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2" r:id="rId3"/>
    <p:sldId id="304" r:id="rId4"/>
    <p:sldId id="266" r:id="rId5"/>
    <p:sldId id="267" r:id="rId6"/>
    <p:sldId id="276" r:id="rId7"/>
    <p:sldId id="260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9" r:id="rId17"/>
    <p:sldId id="278" r:id="rId18"/>
    <p:sldId id="277" r:id="rId19"/>
    <p:sldId id="280" r:id="rId20"/>
    <p:sldId id="265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1" r:id="rId33"/>
    <p:sldId id="293" r:id="rId34"/>
    <p:sldId id="295" r:id="rId35"/>
    <p:sldId id="299" r:id="rId36"/>
    <p:sldId id="296" r:id="rId37"/>
    <p:sldId id="305" r:id="rId38"/>
    <p:sldId id="306" r:id="rId39"/>
    <p:sldId id="297" r:id="rId40"/>
    <p:sldId id="294" r:id="rId41"/>
    <p:sldId id="298" r:id="rId42"/>
    <p:sldId id="307" r:id="rId43"/>
    <p:sldId id="300" r:id="rId44"/>
    <p:sldId id="257" r:id="rId45"/>
    <p:sldId id="258" r:id="rId46"/>
    <p:sldId id="302" r:id="rId47"/>
    <p:sldId id="303" r:id="rId48"/>
    <p:sldId id="308" r:id="rId49"/>
    <p:sldId id="301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0000"/>
    <a:srgbClr val="FF0000"/>
    <a:srgbClr val="4A7EBB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492" y="15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B7712-B122-4D52-B654-153A93D867E8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535CC-7BAE-4242-8C21-AAA5BE5898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6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535CC-7BAE-4242-8C21-AAA5BE5898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1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535CC-7BAE-4242-8C21-AAA5BE5898E5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1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CDAE-537C-4A5A-B062-2E313AB00C9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C94-45BD-4F5A-A863-413270913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1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CDAE-537C-4A5A-B062-2E313AB00C9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C94-45BD-4F5A-A863-413270913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37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CDAE-537C-4A5A-B062-2E313AB00C9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C94-45BD-4F5A-A863-413270913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1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CDAE-537C-4A5A-B062-2E313AB00C9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C94-45BD-4F5A-A863-413270913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4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CDAE-537C-4A5A-B062-2E313AB00C9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C94-45BD-4F5A-A863-413270913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2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CDAE-537C-4A5A-B062-2E313AB00C9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C94-45BD-4F5A-A863-413270913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4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CDAE-537C-4A5A-B062-2E313AB00C9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C94-45BD-4F5A-A863-413270913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CDAE-537C-4A5A-B062-2E313AB00C9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C94-45BD-4F5A-A863-413270913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4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CDAE-537C-4A5A-B062-2E313AB00C9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C94-45BD-4F5A-A863-413270913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60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CDAE-537C-4A5A-B062-2E313AB00C9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C94-45BD-4F5A-A863-413270913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8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CDAE-537C-4A5A-B062-2E313AB00C9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C94-45BD-4F5A-A863-413270913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4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6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4CDAE-537C-4A5A-B062-2E313AB00C9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9AC94-45BD-4F5A-A863-413270913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9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ence.ru/ru/webpages/mobile-smarts/Driver1CWiFiProf.msi" TargetMode="External"/><Relationship Id="rId2" Type="http://schemas.openxmlformats.org/officeDocument/2006/relationships/hyperlink" Target="http://www.cleverence.ru/site.aspx?page=MobileSmarts-1C-Driver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ence.ru/ru/webpages/mobile-smarts/Driver1CWiFi.msi" TargetMode="External"/><Relationship Id="rId2" Type="http://schemas.openxmlformats.org/officeDocument/2006/relationships/hyperlink" Target="http://www.cleverence.ru/site.aspx?page=MobileSmarts-1C-WiFi-Driver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1.wdp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microsoft.com/office/2007/relationships/hdphoto" Target="../media/hdphoto12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ence.ru/ru/webpages/mobile-smarts/Driver1CWiFiProf.msi" TargetMode="External"/><Relationship Id="rId2" Type="http://schemas.openxmlformats.org/officeDocument/2006/relationships/hyperlink" Target="http://www.cleverence.ru/site.aspx?page=MobileSmarts-1C-WiFi-Pro-Driver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ence.ru/sw/1c-drivers/teamwork.htm" TargetMode="External"/><Relationship Id="rId2" Type="http://schemas.openxmlformats.org/officeDocument/2006/relationships/hyperlink" Target="http://www.cleverence.ru/sw/1c-drivers/ms-1c-wifi-driver-pro-auto.htm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8.wdp"/><Relationship Id="rId9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ence.ru/techsupport/licenses-manager.htm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9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microsoft.com/office/2007/relationships/hdphoto" Target="../media/hdphoto6.wdp"/><Relationship Id="rId9" Type="http://schemas.openxmlformats.org/officeDocument/2006/relationships/image" Target="../media/image4.png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705951" cy="85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59632" y="2852936"/>
            <a:ext cx="48093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Продукты для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«1С:Предприятия»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2032" y="5867980"/>
            <a:ext cx="203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www.cleverence.ru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198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Батч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661" y="126157"/>
            <a:ext cx="149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Возможности драйвера: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11560" y="1268760"/>
            <a:ext cx="7920880" cy="95410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800" b="1" dirty="0" smtClean="0">
                <a:solidFill>
                  <a:srgbClr val="FFC000"/>
                </a:solidFill>
              </a:rPr>
              <a:t>Подбор заказов по накладной из 1С              или просто так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115616" y="2453987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Можно отпускать товар «по факту» и потом загружать реализации в 1С.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115616" y="3534107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Можно выгрузить из 1С заказы покупателей                  и собирать их в соответствии с накладной, а потом загрузить в 1С готовые реализации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(контроль пересортицы, терминал «ругается»)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534359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Можно доработать так, чтобы подбирать по адресам.</a:t>
            </a:r>
          </a:p>
        </p:txBody>
      </p:sp>
    </p:spTree>
    <p:extLst>
      <p:ext uri="{BB962C8B-B14F-4D97-AF65-F5344CB8AC3E}">
        <p14:creationId xmlns:p14="http://schemas.microsoft.com/office/powerpoint/2010/main" val="21025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198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Батч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661" y="126157"/>
            <a:ext cx="149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Возможности драйвера: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11560" y="1268760"/>
            <a:ext cx="7920880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2800" b="1" dirty="0" smtClean="0">
                <a:solidFill>
                  <a:srgbClr val="FFC000"/>
                </a:solidFill>
              </a:rPr>
              <a:t>Инвентаризация товарных остатков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115616" y="2309971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Можно выгрузить номенклатуру с остатками/ценами и идти сканировать.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115616" y="3534107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Можно выгрузить из 1С один или несколько документов инвентаризации с разными остатками  по нескольким магазинам/складам.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515719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Результат можно загрузить в любой интересующий «складской» документ 1С.</a:t>
            </a:r>
          </a:p>
        </p:txBody>
      </p:sp>
    </p:spTree>
    <p:extLst>
      <p:ext uri="{BB962C8B-B14F-4D97-AF65-F5344CB8AC3E}">
        <p14:creationId xmlns:p14="http://schemas.microsoft.com/office/powerpoint/2010/main" val="35938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198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Батч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661" y="126157"/>
            <a:ext cx="149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Возможности драйвера: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11560" y="1268760"/>
            <a:ext cx="7920880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sz="2800" b="1" dirty="0">
                <a:solidFill>
                  <a:srgbClr val="FFC000"/>
                </a:solidFill>
              </a:rPr>
              <a:t>Проверка цен, ввод новых </a:t>
            </a:r>
            <a:r>
              <a:rPr lang="ru-RU" sz="2800" b="1" dirty="0" smtClean="0">
                <a:solidFill>
                  <a:srgbClr val="FFC000"/>
                </a:solidFill>
              </a:rPr>
              <a:t>цен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115616" y="2309971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Можно выгрузить номенклатуру с остатками/ценами и идти сканировать, проверять.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115616" y="3534107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Можно вводить на ТСД новые розничные цены и тут же печатать новые ценники на мобильный принтер</a:t>
            </a:r>
          </a:p>
          <a:p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</a:rPr>
              <a:t>(принтер должен быть либо беспроводным, либо подключаться к ТСД кабелем)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7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198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Батч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661" y="126157"/>
            <a:ext cx="149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Преимущества драйвера: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11560" y="1268760"/>
            <a:ext cx="7920880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</a:rPr>
              <a:t>Полностью программируемый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115616" y="2165955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Все обработки открыты.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115616" y="378904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поставку входит бесплатный редактор программы для ТСД, очень простой и понятный.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616" y="4645585"/>
            <a:ext cx="7416824" cy="1015663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solidFill>
              <a:srgbClr val="000000">
                <a:alpha val="43922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Можно задействовать возможности используемой в драйвере платформы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Mobile SMARTS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другие справочники, даты и сроки годности,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RFID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2557353"/>
            <a:ext cx="7416824" cy="707886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solidFill>
              <a:srgbClr val="000000">
                <a:alpha val="43922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Можно выгружать из 1С больше данных, больше документов, можно работать с другими базами и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Excel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198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Батч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661" y="126157"/>
            <a:ext cx="149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Преимущества драйвера: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11560" y="1268760"/>
            <a:ext cx="7920880" cy="95410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2800" b="1" dirty="0" smtClean="0">
                <a:solidFill>
                  <a:srgbClr val="FFC000"/>
                </a:solidFill>
              </a:rPr>
              <a:t>Поддерживает несколько кладовщиков           и пароли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115616" y="246327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Можно блокировать выход из программы, блокировать вход в программу.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115616" y="363921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Разные кладовщики видят разные документы,            у каждого свой пароль.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490225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Оператор при загрузке документов в 1С видит      какой документ кем сделан.</a:t>
            </a:r>
          </a:p>
        </p:txBody>
      </p:sp>
    </p:spTree>
    <p:extLst>
      <p:ext uri="{BB962C8B-B14F-4D97-AF65-F5344CB8AC3E}">
        <p14:creationId xmlns:p14="http://schemas.microsoft.com/office/powerpoint/2010/main" val="14867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198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Батч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661" y="126157"/>
            <a:ext cx="4107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+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MS-1C-DRIVER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-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SYNC)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Преимущества драйвера: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11560" y="1268760"/>
            <a:ext cx="7920880" cy="95410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800" b="1" dirty="0" smtClean="0">
                <a:solidFill>
                  <a:srgbClr val="FFC000"/>
                </a:solidFill>
              </a:rPr>
              <a:t>Поддерживает доступ к удаленному рабочему столу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115616" y="335699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Можно работать с компьютеров, на которых нет 1С.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115616" y="478786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Можно работать вообще без 1С, пересылая базу данных ТСД по электронной почте.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5616" y="407707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Можно работать из другого города.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616" y="2276872"/>
            <a:ext cx="7416824" cy="707886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solidFill>
              <a:srgbClr val="000000">
                <a:alpha val="43922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Специальная удобная утилита сама копирует файлы                куда нужно, когда нужно.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198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Батч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661" y="126157"/>
            <a:ext cx="4107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Преимущества драйвера: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7929" y="2348880"/>
            <a:ext cx="7470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&gt; </a:t>
            </a:r>
            <a:r>
              <a:rPr lang="ru-RU" sz="2800" b="1" dirty="0" smtClean="0">
                <a:solidFill>
                  <a:srgbClr val="FFC000"/>
                </a:solidFill>
              </a:rPr>
              <a:t>200 000 тыс. товаров 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 работе с 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SD-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картой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36201" y="2780928"/>
            <a:ext cx="5068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(до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30 000 тыс. товаров для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MT2000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560" y="1268760"/>
            <a:ext cx="7920880" cy="95410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2800" b="1" dirty="0" smtClean="0">
                <a:solidFill>
                  <a:srgbClr val="FFC000"/>
                </a:solidFill>
              </a:rPr>
              <a:t>Поддерживает большие базы товаров и штрихкодов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8582" y="4705980"/>
            <a:ext cx="7052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 гигантских базах – </a:t>
            </a: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до 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60 </a:t>
            </a: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сканов в минуту</a:t>
            </a:r>
            <a:endParaRPr lang="ru-RU" sz="28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3755" y="3596243"/>
            <a:ext cx="7339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 небольших базах – до 150 сканов в минуту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83231" y="3975447"/>
            <a:ext cx="702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(«небольшая» база – это несколько тысяч товаров)</a:t>
            </a:r>
          </a:p>
        </p:txBody>
      </p:sp>
    </p:spTree>
    <p:extLst>
      <p:ext uri="{BB962C8B-B14F-4D97-AF65-F5344CB8AC3E}">
        <p14:creationId xmlns:p14="http://schemas.microsoft.com/office/powerpoint/2010/main" val="17885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198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Батч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661" y="126157"/>
            <a:ext cx="4107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Какие 1С поддерживаются?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96" y="1001936"/>
            <a:ext cx="56166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В мире существует много разных версий 1С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001028"/>
            <a:ext cx="8712968" cy="4524315"/>
          </a:xfrm>
          <a:prstGeom prst="rect">
            <a:avLst/>
          </a:prstGeom>
          <a:solidFill>
            <a:srgbClr val="000000">
              <a:alpha val="5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Управление торговлей</a:t>
            </a:r>
            <a:r>
              <a:rPr lang="ru-RU" sz="2400" b="1" dirty="0" smtClean="0">
                <a:solidFill>
                  <a:schemeClr val="bg1"/>
                </a:solidFill>
              </a:rPr>
              <a:t>», редакции 11, 10.3 и </a:t>
            </a:r>
            <a:r>
              <a:rPr lang="ru-RU" sz="2400" b="1" dirty="0" smtClean="0">
                <a:solidFill>
                  <a:schemeClr val="bg1"/>
                </a:solidFill>
              </a:rPr>
              <a:t>10.2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Управление производственным предприятием</a:t>
            </a:r>
            <a:r>
              <a:rPr lang="ru-RU" sz="2400" b="1" dirty="0" smtClean="0">
                <a:solidFill>
                  <a:schemeClr val="bg1"/>
                </a:solidFill>
              </a:rPr>
              <a:t>»,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                                                     редакции 1.2 и 1.3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Комплексная автоматизация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Розница</a:t>
            </a:r>
            <a:r>
              <a:rPr lang="ru-RU" sz="2400" b="1" dirty="0" smtClean="0">
                <a:solidFill>
                  <a:schemeClr val="bg1"/>
                </a:solidFill>
              </a:rPr>
              <a:t>», редакци</a:t>
            </a:r>
            <a:r>
              <a:rPr lang="ru-RU" sz="2400" b="1" dirty="0">
                <a:solidFill>
                  <a:schemeClr val="bg1"/>
                </a:solidFill>
              </a:rPr>
              <a:t>и</a:t>
            </a:r>
            <a:r>
              <a:rPr lang="ru-RU" sz="2400" b="1" dirty="0" smtClean="0">
                <a:solidFill>
                  <a:schemeClr val="bg1"/>
                </a:solidFill>
              </a:rPr>
              <a:t> 1.0 и 2.0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«</a:t>
            </a:r>
            <a:r>
              <a:rPr lang="ru-RU" sz="2400" b="1" dirty="0">
                <a:solidFill>
                  <a:srgbClr val="FFFF00"/>
                </a:solidFill>
              </a:rPr>
              <a:t>Торговля+Склад</a:t>
            </a:r>
            <a:r>
              <a:rPr lang="ru-RU" sz="2400" b="1" dirty="0">
                <a:solidFill>
                  <a:schemeClr val="bg1"/>
                </a:solidFill>
              </a:rPr>
              <a:t>», редакция 9.2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«</a:t>
            </a:r>
            <a:r>
              <a:rPr lang="ru-RU" sz="2400" b="1" dirty="0">
                <a:solidFill>
                  <a:srgbClr val="FFFF00"/>
                </a:solidFill>
              </a:rPr>
              <a:t>Оптово-розничная конфигурация</a:t>
            </a:r>
            <a:r>
              <a:rPr lang="ru-RU" sz="2400" b="1" dirty="0">
                <a:solidFill>
                  <a:schemeClr val="bg1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Бухгалтерия предприятия</a:t>
            </a:r>
            <a:r>
              <a:rPr lang="ru-RU" sz="2400" b="1" dirty="0" smtClean="0">
                <a:solidFill>
                  <a:schemeClr val="bg1"/>
                </a:solidFill>
              </a:rPr>
              <a:t>», редакции 1.6 и 2.0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Штрих-М:Торговое предприятие</a:t>
            </a:r>
            <a:r>
              <a:rPr lang="ru-RU" sz="2400" b="1" dirty="0" smtClean="0">
                <a:solidFill>
                  <a:schemeClr val="bg1"/>
                </a:solidFill>
              </a:rPr>
              <a:t>», версия 5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>
                <a:solidFill>
                  <a:srgbClr val="FFFF00"/>
                </a:solidFill>
              </a:rPr>
              <a:t>СофтБаланс:Торговля 24 часа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Далион:Управление магазином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4288" y="2019612"/>
            <a:ext cx="1944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8.3, </a:t>
            </a:r>
            <a:r>
              <a:rPr lang="ru-RU" sz="2400" b="1" dirty="0">
                <a:solidFill>
                  <a:schemeClr val="bg1"/>
                </a:solidFill>
              </a:rPr>
              <a:t>8.2, 8.1, </a:t>
            </a:r>
            <a:r>
              <a:rPr lang="ru-RU" sz="2400" b="1" dirty="0" smtClean="0">
                <a:solidFill>
                  <a:schemeClr val="bg1"/>
                </a:solidFill>
              </a:rPr>
              <a:t>8.0)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8.3, </a:t>
            </a:r>
            <a:r>
              <a:rPr lang="ru-RU" sz="2400" b="1" dirty="0" smtClean="0">
                <a:solidFill>
                  <a:schemeClr val="bg1"/>
                </a:solidFill>
              </a:rPr>
              <a:t>8.2</a:t>
            </a:r>
            <a:r>
              <a:rPr lang="ru-RU" sz="2400" b="1" dirty="0" smtClean="0">
                <a:solidFill>
                  <a:schemeClr val="bg1"/>
                </a:solidFill>
              </a:rPr>
              <a:t>, 8.1)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8.3, </a:t>
            </a:r>
            <a:r>
              <a:rPr lang="ru-RU" sz="2400" b="1" dirty="0" smtClean="0">
                <a:solidFill>
                  <a:schemeClr val="bg1"/>
                </a:solidFill>
              </a:rPr>
              <a:t>8.2</a:t>
            </a:r>
            <a:r>
              <a:rPr lang="ru-RU" sz="2400" b="1" dirty="0" smtClean="0">
                <a:solidFill>
                  <a:schemeClr val="bg1"/>
                </a:solidFill>
              </a:rPr>
              <a:t>, 8.1)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8.3, </a:t>
            </a:r>
            <a:r>
              <a:rPr lang="ru-RU" sz="2400" b="1" dirty="0">
                <a:solidFill>
                  <a:schemeClr val="bg1"/>
                </a:solidFill>
              </a:rPr>
              <a:t>8.2, 8.1)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(7.7)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(7.7)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(8.1)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(8.0)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(7.7)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8.3, </a:t>
            </a:r>
            <a:r>
              <a:rPr lang="ru-RU" sz="2400" b="1" dirty="0">
                <a:solidFill>
                  <a:schemeClr val="bg1"/>
                </a:solidFill>
              </a:rPr>
              <a:t>8.2, 8.1)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99592" y="5453732"/>
            <a:ext cx="74168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907784" y="4483720"/>
            <a:ext cx="72646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198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Батч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661" y="126157"/>
            <a:ext cx="4107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+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MS-1C-DRIVER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-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SYNC)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Розничные цены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7785" y="4103201"/>
            <a:ext cx="74086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Страница продукта:</a:t>
            </a:r>
          </a:p>
          <a:p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http://www.cleverence.ru/site.aspx?page=MobileSmarts-1C-Driver</a:t>
            </a:r>
            <a:endParaRPr lang="en-US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Ссылка для скачивания:</a:t>
            </a:r>
          </a:p>
          <a:p>
            <a:r>
              <a:rPr lang="en-US" sz="2000" dirty="0" smtClean="0">
                <a:solidFill>
                  <a:schemeClr val="bg1"/>
                </a:solidFill>
                <a:hlinkClick r:id="rId3"/>
              </a:rPr>
              <a:t>http://www.cleverence.ru/ru/webpages/mobile-smarts/Driver1C.msi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7784" y="1643316"/>
            <a:ext cx="3765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Комплект для 1 ТСД</a:t>
            </a:r>
            <a:endPara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Комплект для 5 ТСД</a:t>
            </a:r>
            <a:endPara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6297" y="1643316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C000"/>
                </a:solidFill>
              </a:rPr>
              <a:t>4480 р.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endParaRPr lang="en-US" sz="3200" b="1" dirty="0" smtClean="0">
              <a:solidFill>
                <a:srgbClr val="FFC000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FFC000"/>
                </a:solidFill>
              </a:rPr>
              <a:t>19500 р.</a:t>
            </a:r>
            <a:endParaRPr lang="en-US" sz="3200" b="1" dirty="0" smtClean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77" y="940658"/>
            <a:ext cx="67286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Указаны цены без НДС для конечных потребителей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198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Батч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661" y="126157"/>
            <a:ext cx="4107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+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MS-1C-DRIVER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-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SYNC)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Итого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1560" y="1412776"/>
            <a:ext cx="7920880" cy="3600986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Только через провод и/или подставку (кредл);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Подходит везде, где не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нужна беспроводная передача данных;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Готов к работе сразу после установки;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Много готового функционала;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Можно дорабатывать.</a:t>
            </a:r>
          </a:p>
        </p:txBody>
      </p:sp>
    </p:spTree>
    <p:extLst>
      <p:ext uri="{BB962C8B-B14F-4D97-AF65-F5344CB8AC3E}">
        <p14:creationId xmlns:p14="http://schemas.microsoft.com/office/powerpoint/2010/main" val="2896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0" y="7763"/>
            <a:ext cx="9144000" cy="1313855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60648"/>
            <a:ext cx="7673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 </a:t>
            </a:r>
            <a:r>
              <a:rPr lang="ru-RU" sz="4400" b="1" dirty="0" smtClean="0">
                <a:solidFill>
                  <a:schemeClr val="bg1"/>
                </a:solidFill>
              </a:rPr>
              <a:t>версии складского драйвера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1539949"/>
            <a:ext cx="7776864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</a:rPr>
              <a:t>Батч-драйвер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2852936"/>
            <a:ext cx="7776864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 smtClean="0">
                <a:solidFill>
                  <a:srgbClr val="FFC000"/>
                </a:solidFill>
              </a:rPr>
              <a:t>Wi-Fi</a:t>
            </a:r>
            <a:r>
              <a:rPr lang="ru-RU" sz="2800" b="1" dirty="0" smtClean="0">
                <a:solidFill>
                  <a:srgbClr val="FFC000"/>
                </a:solidFill>
              </a:rPr>
              <a:t>-драйвер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2033553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Для ТСД без радио-возможностей,   загрузка/выгрузка</a:t>
            </a:r>
            <a:endParaRPr lang="ru-RU" sz="20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331692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Для беспроводных ТСД,   но всё равно загрузка/выгрузка</a:t>
            </a:r>
            <a:endParaRPr lang="ru-RU" sz="20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4149080"/>
            <a:ext cx="7776864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b="1" dirty="0" smtClean="0">
                <a:solidFill>
                  <a:srgbClr val="FFC000"/>
                </a:solidFill>
              </a:rPr>
              <a:t>Wi-Fi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ПРОФ</a:t>
            </a:r>
            <a:r>
              <a:rPr lang="ru-RU" sz="2800" b="1" dirty="0" smtClean="0">
                <a:solidFill>
                  <a:srgbClr val="FFC000"/>
                </a:solidFill>
              </a:rPr>
              <a:t>-драйвер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5616" y="4613066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Для беспроводных ТСД,  </a:t>
            </a:r>
            <a:r>
              <a:rPr lang="ru-RU" sz="2000" b="1" dirty="0" smtClean="0">
                <a:solidFill>
                  <a:srgbClr val="66FF66"/>
                </a:solidFill>
              </a:rPr>
              <a:t>онлайн</a:t>
            </a: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работа с 1С</a:t>
            </a:r>
            <a:endParaRPr lang="ru-RU" sz="20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196" y="13444"/>
            <a:ext cx="9130804" cy="1556122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74096"/>
            <a:ext cx="3623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Wi-Fi</a:t>
            </a:r>
            <a:r>
              <a:rPr lang="ru-RU" sz="4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440" y="899428"/>
            <a:ext cx="796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MS-1C-WIFI-DRIVER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- Драйвер 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Wi-Fi терминала сбора данных для «1С:Предприятия» на основе Mobile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SMARTS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440" y="2516703"/>
            <a:ext cx="818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Драйвер </a:t>
            </a:r>
            <a:r>
              <a:rPr lang="ru-RU" b="1" dirty="0" smtClean="0">
                <a:solidFill>
                  <a:srgbClr val="FFC000"/>
                </a:solidFill>
              </a:rPr>
              <a:t>с частью возможностей беспроводной работы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Кладовщик может принимать и передавать документы без необходимости ходить к компьютеру с 1С.  Однако предоставлять документы кладовщику и загружать в 1С результаты работы должен оператор 1С вручную.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880" y="4421430"/>
            <a:ext cx="801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Подходит везде, где кладовщик и оператор 1С – это разные люди.  Кладовщик сканирует, оператор работает в 1С.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1772816"/>
            <a:ext cx="7920880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Умеет всё, что </a:t>
            </a:r>
            <a:r>
              <a:rPr lang="ru-RU" sz="2800" b="1" dirty="0">
                <a:solidFill>
                  <a:srgbClr val="FFC000"/>
                </a:solidFill>
              </a:rPr>
              <a:t>умеет </a:t>
            </a:r>
            <a:r>
              <a:rPr lang="ru-RU" sz="2800" b="1" dirty="0" smtClean="0">
                <a:solidFill>
                  <a:srgbClr val="FFC000"/>
                </a:solidFill>
              </a:rPr>
              <a:t>батч-драйвер </a:t>
            </a:r>
            <a:r>
              <a:rPr lang="ru-RU" sz="2800" b="1" dirty="0" smtClean="0">
                <a:solidFill>
                  <a:srgbClr val="92D050"/>
                </a:solidFill>
              </a:rPr>
              <a:t>+ еще больше</a:t>
            </a:r>
          </a:p>
        </p:txBody>
      </p:sp>
    </p:spTree>
    <p:extLst>
      <p:ext uri="{BB962C8B-B14F-4D97-AF65-F5344CB8AC3E}">
        <p14:creationId xmlns:p14="http://schemas.microsoft.com/office/powerpoint/2010/main" val="21430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roup 508"/>
          <p:cNvGrpSpPr/>
          <p:nvPr/>
        </p:nvGrpSpPr>
        <p:grpSpPr>
          <a:xfrm rot="3192178">
            <a:off x="2095531" y="2314952"/>
            <a:ext cx="560357" cy="569895"/>
            <a:chOff x="7698703" y="1891606"/>
            <a:chExt cx="1016496" cy="1042918"/>
          </a:xfrm>
        </p:grpSpPr>
        <p:grpSp>
          <p:nvGrpSpPr>
            <p:cNvPr id="510" name="Group 509"/>
            <p:cNvGrpSpPr/>
            <p:nvPr/>
          </p:nvGrpSpPr>
          <p:grpSpPr>
            <a:xfrm>
              <a:off x="7698703" y="1891606"/>
              <a:ext cx="1016496" cy="1042918"/>
              <a:chOff x="6300192" y="1170330"/>
              <a:chExt cx="1016496" cy="1042918"/>
            </a:xfrm>
          </p:grpSpPr>
          <p:sp>
            <p:nvSpPr>
              <p:cNvPr id="512" name="Arc 511"/>
              <p:cNvSpPr/>
              <p:nvPr/>
            </p:nvSpPr>
            <p:spPr>
              <a:xfrm>
                <a:off x="6444208" y="1340768"/>
                <a:ext cx="720080" cy="720080"/>
              </a:xfrm>
              <a:prstGeom prst="arc">
                <a:avLst>
                  <a:gd name="adj1" fmla="val 10330803"/>
                  <a:gd name="adj2" fmla="val 415866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3" name="Arc 512"/>
              <p:cNvSpPr/>
              <p:nvPr/>
            </p:nvSpPr>
            <p:spPr>
              <a:xfrm>
                <a:off x="6596608" y="1493168"/>
                <a:ext cx="423664" cy="423664"/>
              </a:xfrm>
              <a:prstGeom prst="arc">
                <a:avLst>
                  <a:gd name="adj1" fmla="val 10330803"/>
                  <a:gd name="adj2" fmla="val 415866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4" name="Arc 513"/>
              <p:cNvSpPr/>
              <p:nvPr/>
            </p:nvSpPr>
            <p:spPr>
              <a:xfrm>
                <a:off x="6300192" y="1170330"/>
                <a:ext cx="1016496" cy="1042918"/>
              </a:xfrm>
              <a:prstGeom prst="arc">
                <a:avLst>
                  <a:gd name="adj1" fmla="val 10330803"/>
                  <a:gd name="adj2" fmla="val 415866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11" name="Straight Connector 510"/>
            <p:cNvCxnSpPr/>
            <p:nvPr/>
          </p:nvCxnSpPr>
          <p:spPr>
            <a:xfrm>
              <a:off x="8202759" y="2426276"/>
              <a:ext cx="4192" cy="5082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661" y="113457"/>
            <a:ext cx="2081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Варианты подключения: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341"/>
          <p:cNvSpPr txBox="1"/>
          <p:nvPr/>
        </p:nvSpPr>
        <p:spPr>
          <a:xfrm>
            <a:off x="611560" y="1268760"/>
            <a:ext cx="7920880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sz="2800" b="1" dirty="0" smtClean="0">
                <a:solidFill>
                  <a:srgbClr val="FFC000"/>
                </a:solidFill>
              </a:rPr>
              <a:t>По </a:t>
            </a:r>
            <a:r>
              <a:rPr lang="en-US" sz="2800" b="1" dirty="0" smtClean="0">
                <a:solidFill>
                  <a:srgbClr val="FFC000"/>
                </a:solidFill>
              </a:rPr>
              <a:t>Wi-Fi </a:t>
            </a:r>
            <a:r>
              <a:rPr lang="ru-RU" sz="2800" b="1" dirty="0" smtClean="0">
                <a:solidFill>
                  <a:srgbClr val="FFC000"/>
                </a:solidFill>
              </a:rPr>
              <a:t>через точку доступа или </a:t>
            </a:r>
            <a:r>
              <a:rPr lang="en-US" sz="2800" b="1" dirty="0" smtClean="0">
                <a:solidFill>
                  <a:srgbClr val="FFC000"/>
                </a:solidFill>
              </a:rPr>
              <a:t>ad-hoc</a:t>
            </a:r>
            <a:endParaRPr lang="ru-RU" sz="2800" b="1" dirty="0" smtClean="0">
              <a:solidFill>
                <a:srgbClr val="FFC000"/>
              </a:solidFill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611560" y="3861048"/>
            <a:ext cx="7920880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ru-RU" sz="2800" b="1" dirty="0" smtClean="0">
                <a:solidFill>
                  <a:srgbClr val="FFC000"/>
                </a:solidFill>
              </a:rPr>
              <a:t>По проводу как для батч-драйвера</a:t>
            </a:r>
          </a:p>
        </p:txBody>
      </p:sp>
      <p:grpSp>
        <p:nvGrpSpPr>
          <p:cNvPr id="350" name="Group 349"/>
          <p:cNvGrpSpPr/>
          <p:nvPr/>
        </p:nvGrpSpPr>
        <p:grpSpPr>
          <a:xfrm>
            <a:off x="2021106" y="2563369"/>
            <a:ext cx="372870" cy="865631"/>
            <a:chOff x="1962151" y="1119188"/>
            <a:chExt cx="2266951" cy="5776913"/>
          </a:xfrm>
        </p:grpSpPr>
        <p:sp>
          <p:nvSpPr>
            <p:cNvPr id="352" name="Freeform 241"/>
            <p:cNvSpPr>
              <a:spLocks/>
            </p:cNvSpPr>
            <p:nvPr/>
          </p:nvSpPr>
          <p:spPr bwMode="auto">
            <a:xfrm>
              <a:off x="1962151" y="1119188"/>
              <a:ext cx="2244725" cy="5721350"/>
            </a:xfrm>
            <a:custGeom>
              <a:avLst/>
              <a:gdLst>
                <a:gd name="T0" fmla="*/ 1313 w 1414"/>
                <a:gd name="T1" fmla="*/ 3455 h 3604"/>
                <a:gd name="T2" fmla="*/ 1311 w 1414"/>
                <a:gd name="T3" fmla="*/ 3485 h 3604"/>
                <a:gd name="T4" fmla="*/ 1302 w 1414"/>
                <a:gd name="T5" fmla="*/ 3512 h 3604"/>
                <a:gd name="T6" fmla="*/ 1288 w 1414"/>
                <a:gd name="T7" fmla="*/ 3540 h 3604"/>
                <a:gd name="T8" fmla="*/ 1270 w 1414"/>
                <a:gd name="T9" fmla="*/ 3561 h 3604"/>
                <a:gd name="T10" fmla="*/ 1249 w 1414"/>
                <a:gd name="T11" fmla="*/ 3579 h 3604"/>
                <a:gd name="T12" fmla="*/ 1224 w 1414"/>
                <a:gd name="T13" fmla="*/ 3593 h 3604"/>
                <a:gd name="T14" fmla="*/ 1194 w 1414"/>
                <a:gd name="T15" fmla="*/ 3602 h 3604"/>
                <a:gd name="T16" fmla="*/ 1164 w 1414"/>
                <a:gd name="T17" fmla="*/ 3604 h 3604"/>
                <a:gd name="T18" fmla="*/ 248 w 1414"/>
                <a:gd name="T19" fmla="*/ 3604 h 3604"/>
                <a:gd name="T20" fmla="*/ 220 w 1414"/>
                <a:gd name="T21" fmla="*/ 3597 h 3604"/>
                <a:gd name="T22" fmla="*/ 193 w 1414"/>
                <a:gd name="T23" fmla="*/ 3586 h 3604"/>
                <a:gd name="T24" fmla="*/ 170 w 1414"/>
                <a:gd name="T25" fmla="*/ 3570 h 3604"/>
                <a:gd name="T26" fmla="*/ 149 w 1414"/>
                <a:gd name="T27" fmla="*/ 3551 h 3604"/>
                <a:gd name="T28" fmla="*/ 133 w 1414"/>
                <a:gd name="T29" fmla="*/ 3526 h 3604"/>
                <a:gd name="T30" fmla="*/ 122 w 1414"/>
                <a:gd name="T31" fmla="*/ 3501 h 3604"/>
                <a:gd name="T32" fmla="*/ 115 w 1414"/>
                <a:gd name="T33" fmla="*/ 3471 h 3604"/>
                <a:gd name="T34" fmla="*/ 115 w 1414"/>
                <a:gd name="T35" fmla="*/ 1621 h 3604"/>
                <a:gd name="T36" fmla="*/ 74 w 1414"/>
                <a:gd name="T37" fmla="*/ 1594 h 3604"/>
                <a:gd name="T38" fmla="*/ 44 w 1414"/>
                <a:gd name="T39" fmla="*/ 1555 h 3604"/>
                <a:gd name="T40" fmla="*/ 23 w 1414"/>
                <a:gd name="T41" fmla="*/ 1509 h 3604"/>
                <a:gd name="T42" fmla="*/ 16 w 1414"/>
                <a:gd name="T43" fmla="*/ 1458 h 3604"/>
                <a:gd name="T44" fmla="*/ 0 w 1414"/>
                <a:gd name="T45" fmla="*/ 791 h 3604"/>
                <a:gd name="T46" fmla="*/ 16 w 1414"/>
                <a:gd name="T47" fmla="*/ 161 h 3604"/>
                <a:gd name="T48" fmla="*/ 23 w 1414"/>
                <a:gd name="T49" fmla="*/ 126 h 3604"/>
                <a:gd name="T50" fmla="*/ 37 w 1414"/>
                <a:gd name="T51" fmla="*/ 94 h 3604"/>
                <a:gd name="T52" fmla="*/ 55 w 1414"/>
                <a:gd name="T53" fmla="*/ 67 h 3604"/>
                <a:gd name="T54" fmla="*/ 81 w 1414"/>
                <a:gd name="T55" fmla="*/ 41 h 3604"/>
                <a:gd name="T56" fmla="*/ 108 w 1414"/>
                <a:gd name="T57" fmla="*/ 23 h 3604"/>
                <a:gd name="T58" fmla="*/ 140 w 1414"/>
                <a:gd name="T59" fmla="*/ 9 h 3604"/>
                <a:gd name="T60" fmla="*/ 174 w 1414"/>
                <a:gd name="T61" fmla="*/ 2 h 3604"/>
                <a:gd name="T62" fmla="*/ 1235 w 1414"/>
                <a:gd name="T63" fmla="*/ 0 h 3604"/>
                <a:gd name="T64" fmla="*/ 1272 w 1414"/>
                <a:gd name="T65" fmla="*/ 5 h 3604"/>
                <a:gd name="T66" fmla="*/ 1304 w 1414"/>
                <a:gd name="T67" fmla="*/ 16 h 3604"/>
                <a:gd name="T68" fmla="*/ 1336 w 1414"/>
                <a:gd name="T69" fmla="*/ 32 h 3604"/>
                <a:gd name="T70" fmla="*/ 1361 w 1414"/>
                <a:gd name="T71" fmla="*/ 53 h 3604"/>
                <a:gd name="T72" fmla="*/ 1382 w 1414"/>
                <a:gd name="T73" fmla="*/ 80 h 3604"/>
                <a:gd name="T74" fmla="*/ 1400 w 1414"/>
                <a:gd name="T75" fmla="*/ 110 h 3604"/>
                <a:gd name="T76" fmla="*/ 1409 w 1414"/>
                <a:gd name="T77" fmla="*/ 142 h 3604"/>
                <a:gd name="T78" fmla="*/ 1414 w 1414"/>
                <a:gd name="T79" fmla="*/ 179 h 3604"/>
                <a:gd name="T80" fmla="*/ 1412 w 1414"/>
                <a:gd name="T81" fmla="*/ 1488 h 3604"/>
                <a:gd name="T82" fmla="*/ 1398 w 1414"/>
                <a:gd name="T83" fmla="*/ 1536 h 3604"/>
                <a:gd name="T84" fmla="*/ 1370 w 1414"/>
                <a:gd name="T85" fmla="*/ 1577 h 3604"/>
                <a:gd name="T86" fmla="*/ 1336 w 1414"/>
                <a:gd name="T87" fmla="*/ 1610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4" h="3604">
                  <a:moveTo>
                    <a:pt x="1313" y="1621"/>
                  </a:moveTo>
                  <a:lnTo>
                    <a:pt x="1313" y="3455"/>
                  </a:lnTo>
                  <a:lnTo>
                    <a:pt x="1313" y="3471"/>
                  </a:lnTo>
                  <a:lnTo>
                    <a:pt x="1311" y="3485"/>
                  </a:lnTo>
                  <a:lnTo>
                    <a:pt x="1306" y="3501"/>
                  </a:lnTo>
                  <a:lnTo>
                    <a:pt x="1302" y="3512"/>
                  </a:lnTo>
                  <a:lnTo>
                    <a:pt x="1297" y="3526"/>
                  </a:lnTo>
                  <a:lnTo>
                    <a:pt x="1288" y="3540"/>
                  </a:lnTo>
                  <a:lnTo>
                    <a:pt x="1281" y="3551"/>
                  </a:lnTo>
                  <a:lnTo>
                    <a:pt x="1270" y="3561"/>
                  </a:lnTo>
                  <a:lnTo>
                    <a:pt x="1260" y="3570"/>
                  </a:lnTo>
                  <a:lnTo>
                    <a:pt x="1249" y="3579"/>
                  </a:lnTo>
                  <a:lnTo>
                    <a:pt x="1235" y="3586"/>
                  </a:lnTo>
                  <a:lnTo>
                    <a:pt x="1224" y="3593"/>
                  </a:lnTo>
                  <a:lnTo>
                    <a:pt x="1210" y="3597"/>
                  </a:lnTo>
                  <a:lnTo>
                    <a:pt x="1194" y="3602"/>
                  </a:lnTo>
                  <a:lnTo>
                    <a:pt x="1180" y="3604"/>
                  </a:lnTo>
                  <a:lnTo>
                    <a:pt x="1164" y="3604"/>
                  </a:lnTo>
                  <a:lnTo>
                    <a:pt x="264" y="3604"/>
                  </a:lnTo>
                  <a:lnTo>
                    <a:pt x="248" y="3604"/>
                  </a:lnTo>
                  <a:lnTo>
                    <a:pt x="234" y="3602"/>
                  </a:lnTo>
                  <a:lnTo>
                    <a:pt x="220" y="3597"/>
                  </a:lnTo>
                  <a:lnTo>
                    <a:pt x="207" y="3593"/>
                  </a:lnTo>
                  <a:lnTo>
                    <a:pt x="193" y="3586"/>
                  </a:lnTo>
                  <a:lnTo>
                    <a:pt x="181" y="3579"/>
                  </a:lnTo>
                  <a:lnTo>
                    <a:pt x="170" y="3570"/>
                  </a:lnTo>
                  <a:lnTo>
                    <a:pt x="158" y="3561"/>
                  </a:lnTo>
                  <a:lnTo>
                    <a:pt x="149" y="3551"/>
                  </a:lnTo>
                  <a:lnTo>
                    <a:pt x="140" y="3540"/>
                  </a:lnTo>
                  <a:lnTo>
                    <a:pt x="133" y="3526"/>
                  </a:lnTo>
                  <a:lnTo>
                    <a:pt x="126" y="3512"/>
                  </a:lnTo>
                  <a:lnTo>
                    <a:pt x="122" y="3501"/>
                  </a:lnTo>
                  <a:lnTo>
                    <a:pt x="117" y="3485"/>
                  </a:lnTo>
                  <a:lnTo>
                    <a:pt x="115" y="3471"/>
                  </a:lnTo>
                  <a:lnTo>
                    <a:pt x="115" y="3455"/>
                  </a:lnTo>
                  <a:lnTo>
                    <a:pt x="115" y="1621"/>
                  </a:lnTo>
                  <a:lnTo>
                    <a:pt x="94" y="1610"/>
                  </a:lnTo>
                  <a:lnTo>
                    <a:pt x="74" y="1594"/>
                  </a:lnTo>
                  <a:lnTo>
                    <a:pt x="58" y="1575"/>
                  </a:lnTo>
                  <a:lnTo>
                    <a:pt x="44" y="1555"/>
                  </a:lnTo>
                  <a:lnTo>
                    <a:pt x="32" y="1532"/>
                  </a:lnTo>
                  <a:lnTo>
                    <a:pt x="23" y="1509"/>
                  </a:lnTo>
                  <a:lnTo>
                    <a:pt x="19" y="1483"/>
                  </a:lnTo>
                  <a:lnTo>
                    <a:pt x="16" y="1458"/>
                  </a:lnTo>
                  <a:lnTo>
                    <a:pt x="16" y="1142"/>
                  </a:lnTo>
                  <a:lnTo>
                    <a:pt x="0" y="791"/>
                  </a:lnTo>
                  <a:lnTo>
                    <a:pt x="16" y="179"/>
                  </a:lnTo>
                  <a:lnTo>
                    <a:pt x="16" y="161"/>
                  </a:lnTo>
                  <a:lnTo>
                    <a:pt x="19" y="142"/>
                  </a:lnTo>
                  <a:lnTo>
                    <a:pt x="23" y="126"/>
                  </a:lnTo>
                  <a:lnTo>
                    <a:pt x="30" y="110"/>
                  </a:lnTo>
                  <a:lnTo>
                    <a:pt x="37" y="94"/>
                  </a:lnTo>
                  <a:lnTo>
                    <a:pt x="46" y="80"/>
                  </a:lnTo>
                  <a:lnTo>
                    <a:pt x="55" y="67"/>
                  </a:lnTo>
                  <a:lnTo>
                    <a:pt x="67" y="53"/>
                  </a:lnTo>
                  <a:lnTo>
                    <a:pt x="81" y="41"/>
                  </a:lnTo>
                  <a:lnTo>
                    <a:pt x="94" y="32"/>
                  </a:lnTo>
                  <a:lnTo>
                    <a:pt x="108" y="23"/>
                  </a:lnTo>
                  <a:lnTo>
                    <a:pt x="124" y="16"/>
                  </a:lnTo>
                  <a:lnTo>
                    <a:pt x="140" y="9"/>
                  </a:lnTo>
                  <a:lnTo>
                    <a:pt x="158" y="5"/>
                  </a:lnTo>
                  <a:lnTo>
                    <a:pt x="174" y="2"/>
                  </a:lnTo>
                  <a:lnTo>
                    <a:pt x="193" y="0"/>
                  </a:lnTo>
                  <a:lnTo>
                    <a:pt x="1235" y="0"/>
                  </a:lnTo>
                  <a:lnTo>
                    <a:pt x="1253" y="2"/>
                  </a:lnTo>
                  <a:lnTo>
                    <a:pt x="1272" y="5"/>
                  </a:lnTo>
                  <a:lnTo>
                    <a:pt x="1288" y="9"/>
                  </a:lnTo>
                  <a:lnTo>
                    <a:pt x="1304" y="16"/>
                  </a:lnTo>
                  <a:lnTo>
                    <a:pt x="1320" y="23"/>
                  </a:lnTo>
                  <a:lnTo>
                    <a:pt x="1336" y="32"/>
                  </a:lnTo>
                  <a:lnTo>
                    <a:pt x="1347" y="41"/>
                  </a:lnTo>
                  <a:lnTo>
                    <a:pt x="1361" y="53"/>
                  </a:lnTo>
                  <a:lnTo>
                    <a:pt x="1373" y="67"/>
                  </a:lnTo>
                  <a:lnTo>
                    <a:pt x="1382" y="80"/>
                  </a:lnTo>
                  <a:lnTo>
                    <a:pt x="1391" y="94"/>
                  </a:lnTo>
                  <a:lnTo>
                    <a:pt x="1400" y="110"/>
                  </a:lnTo>
                  <a:lnTo>
                    <a:pt x="1405" y="126"/>
                  </a:lnTo>
                  <a:lnTo>
                    <a:pt x="1409" y="142"/>
                  </a:lnTo>
                  <a:lnTo>
                    <a:pt x="1412" y="161"/>
                  </a:lnTo>
                  <a:lnTo>
                    <a:pt x="1414" y="179"/>
                  </a:lnTo>
                  <a:lnTo>
                    <a:pt x="1414" y="1463"/>
                  </a:lnTo>
                  <a:lnTo>
                    <a:pt x="1412" y="1488"/>
                  </a:lnTo>
                  <a:lnTo>
                    <a:pt x="1407" y="1513"/>
                  </a:lnTo>
                  <a:lnTo>
                    <a:pt x="1398" y="1536"/>
                  </a:lnTo>
                  <a:lnTo>
                    <a:pt x="1386" y="1557"/>
                  </a:lnTo>
                  <a:lnTo>
                    <a:pt x="1370" y="1577"/>
                  </a:lnTo>
                  <a:lnTo>
                    <a:pt x="1354" y="1594"/>
                  </a:lnTo>
                  <a:lnTo>
                    <a:pt x="1336" y="1610"/>
                  </a:lnTo>
                  <a:lnTo>
                    <a:pt x="1313" y="1621"/>
                  </a:lnTo>
                  <a:close/>
                </a:path>
              </a:pathLst>
            </a:custGeom>
            <a:solidFill>
              <a:srgbClr val="60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3" name="Freeform 242"/>
            <p:cNvSpPr>
              <a:spLocks/>
            </p:cNvSpPr>
            <p:nvPr/>
          </p:nvSpPr>
          <p:spPr bwMode="auto">
            <a:xfrm>
              <a:off x="2122489" y="3751263"/>
              <a:ext cx="65088" cy="2547938"/>
            </a:xfrm>
            <a:custGeom>
              <a:avLst/>
              <a:gdLst>
                <a:gd name="T0" fmla="*/ 14 w 41"/>
                <a:gd name="T1" fmla="*/ 1605 h 1605"/>
                <a:gd name="T2" fmla="*/ 0 w 41"/>
                <a:gd name="T3" fmla="*/ 298 h 1605"/>
                <a:gd name="T4" fmla="*/ 14 w 41"/>
                <a:gd name="T5" fmla="*/ 0 h 1605"/>
                <a:gd name="T6" fmla="*/ 23 w 41"/>
                <a:gd name="T7" fmla="*/ 43 h 1605"/>
                <a:gd name="T8" fmla="*/ 30 w 41"/>
                <a:gd name="T9" fmla="*/ 101 h 1605"/>
                <a:gd name="T10" fmla="*/ 34 w 41"/>
                <a:gd name="T11" fmla="*/ 167 h 1605"/>
                <a:gd name="T12" fmla="*/ 39 w 41"/>
                <a:gd name="T13" fmla="*/ 243 h 1605"/>
                <a:gd name="T14" fmla="*/ 41 w 41"/>
                <a:gd name="T15" fmla="*/ 415 h 1605"/>
                <a:gd name="T16" fmla="*/ 41 w 41"/>
                <a:gd name="T17" fmla="*/ 603 h 1605"/>
                <a:gd name="T18" fmla="*/ 41 w 41"/>
                <a:gd name="T19" fmla="*/ 791 h 1605"/>
                <a:gd name="T20" fmla="*/ 37 w 41"/>
                <a:gd name="T21" fmla="*/ 967 h 1605"/>
                <a:gd name="T22" fmla="*/ 34 w 41"/>
                <a:gd name="T23" fmla="*/ 1114 h 1605"/>
                <a:gd name="T24" fmla="*/ 32 w 41"/>
                <a:gd name="T25" fmla="*/ 1219 h 1605"/>
                <a:gd name="T26" fmla="*/ 32 w 41"/>
                <a:gd name="T27" fmla="*/ 1554 h 1605"/>
                <a:gd name="T28" fmla="*/ 32 w 41"/>
                <a:gd name="T29" fmla="*/ 1577 h 1605"/>
                <a:gd name="T30" fmla="*/ 28 w 41"/>
                <a:gd name="T31" fmla="*/ 1593 h 1605"/>
                <a:gd name="T32" fmla="*/ 25 w 41"/>
                <a:gd name="T33" fmla="*/ 1598 h 1605"/>
                <a:gd name="T34" fmla="*/ 21 w 41"/>
                <a:gd name="T35" fmla="*/ 1600 h 1605"/>
                <a:gd name="T36" fmla="*/ 18 w 41"/>
                <a:gd name="T37" fmla="*/ 1602 h 1605"/>
                <a:gd name="T38" fmla="*/ 14 w 41"/>
                <a:gd name="T39" fmla="*/ 160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1605">
                  <a:moveTo>
                    <a:pt x="14" y="1605"/>
                  </a:moveTo>
                  <a:lnTo>
                    <a:pt x="0" y="298"/>
                  </a:lnTo>
                  <a:lnTo>
                    <a:pt x="14" y="0"/>
                  </a:lnTo>
                  <a:lnTo>
                    <a:pt x="23" y="43"/>
                  </a:lnTo>
                  <a:lnTo>
                    <a:pt x="30" y="101"/>
                  </a:lnTo>
                  <a:lnTo>
                    <a:pt x="34" y="167"/>
                  </a:lnTo>
                  <a:lnTo>
                    <a:pt x="39" y="243"/>
                  </a:lnTo>
                  <a:lnTo>
                    <a:pt x="41" y="415"/>
                  </a:lnTo>
                  <a:lnTo>
                    <a:pt x="41" y="603"/>
                  </a:lnTo>
                  <a:lnTo>
                    <a:pt x="41" y="791"/>
                  </a:lnTo>
                  <a:lnTo>
                    <a:pt x="37" y="967"/>
                  </a:lnTo>
                  <a:lnTo>
                    <a:pt x="34" y="1114"/>
                  </a:lnTo>
                  <a:lnTo>
                    <a:pt x="32" y="1219"/>
                  </a:lnTo>
                  <a:lnTo>
                    <a:pt x="32" y="1554"/>
                  </a:lnTo>
                  <a:lnTo>
                    <a:pt x="32" y="1577"/>
                  </a:lnTo>
                  <a:lnTo>
                    <a:pt x="28" y="1593"/>
                  </a:lnTo>
                  <a:lnTo>
                    <a:pt x="25" y="1598"/>
                  </a:lnTo>
                  <a:lnTo>
                    <a:pt x="21" y="1600"/>
                  </a:lnTo>
                  <a:lnTo>
                    <a:pt x="18" y="1602"/>
                  </a:lnTo>
                  <a:lnTo>
                    <a:pt x="14" y="1605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4" name="Freeform 243"/>
            <p:cNvSpPr>
              <a:spLocks/>
            </p:cNvSpPr>
            <p:nvPr/>
          </p:nvSpPr>
          <p:spPr bwMode="auto">
            <a:xfrm>
              <a:off x="4071939" y="1163638"/>
              <a:ext cx="157163" cy="2201863"/>
            </a:xfrm>
            <a:custGeom>
              <a:avLst/>
              <a:gdLst>
                <a:gd name="T0" fmla="*/ 18 w 99"/>
                <a:gd name="T1" fmla="*/ 13 h 1387"/>
                <a:gd name="T2" fmla="*/ 48 w 99"/>
                <a:gd name="T3" fmla="*/ 46 h 1387"/>
                <a:gd name="T4" fmla="*/ 71 w 99"/>
                <a:gd name="T5" fmla="*/ 85 h 1387"/>
                <a:gd name="T6" fmla="*/ 83 w 99"/>
                <a:gd name="T7" fmla="*/ 128 h 1387"/>
                <a:gd name="T8" fmla="*/ 99 w 99"/>
                <a:gd name="T9" fmla="*/ 1011 h 1387"/>
                <a:gd name="T10" fmla="*/ 78 w 99"/>
                <a:gd name="T11" fmla="*/ 1371 h 1387"/>
                <a:gd name="T12" fmla="*/ 67 w 99"/>
                <a:gd name="T13" fmla="*/ 1384 h 1387"/>
                <a:gd name="T14" fmla="*/ 50 w 99"/>
                <a:gd name="T15" fmla="*/ 1336 h 1387"/>
                <a:gd name="T16" fmla="*/ 39 w 99"/>
                <a:gd name="T17" fmla="*/ 1235 h 1387"/>
                <a:gd name="T18" fmla="*/ 37 w 99"/>
                <a:gd name="T19" fmla="*/ 1183 h 1387"/>
                <a:gd name="T20" fmla="*/ 39 w 99"/>
                <a:gd name="T21" fmla="*/ 1178 h 1387"/>
                <a:gd name="T22" fmla="*/ 44 w 99"/>
                <a:gd name="T23" fmla="*/ 1169 h 1387"/>
                <a:gd name="T24" fmla="*/ 50 w 99"/>
                <a:gd name="T25" fmla="*/ 1169 h 1387"/>
                <a:gd name="T26" fmla="*/ 55 w 99"/>
                <a:gd name="T27" fmla="*/ 1160 h 1387"/>
                <a:gd name="T28" fmla="*/ 53 w 99"/>
                <a:gd name="T29" fmla="*/ 1164 h 1387"/>
                <a:gd name="T30" fmla="*/ 53 w 99"/>
                <a:gd name="T31" fmla="*/ 1155 h 1387"/>
                <a:gd name="T32" fmla="*/ 48 w 99"/>
                <a:gd name="T33" fmla="*/ 1151 h 1387"/>
                <a:gd name="T34" fmla="*/ 53 w 99"/>
                <a:gd name="T35" fmla="*/ 1139 h 1387"/>
                <a:gd name="T36" fmla="*/ 50 w 99"/>
                <a:gd name="T37" fmla="*/ 1121 h 1387"/>
                <a:gd name="T38" fmla="*/ 64 w 99"/>
                <a:gd name="T39" fmla="*/ 1093 h 1387"/>
                <a:gd name="T40" fmla="*/ 46 w 99"/>
                <a:gd name="T41" fmla="*/ 1098 h 1387"/>
                <a:gd name="T42" fmla="*/ 44 w 99"/>
                <a:gd name="T43" fmla="*/ 1091 h 1387"/>
                <a:gd name="T44" fmla="*/ 37 w 99"/>
                <a:gd name="T45" fmla="*/ 1082 h 1387"/>
                <a:gd name="T46" fmla="*/ 41 w 99"/>
                <a:gd name="T47" fmla="*/ 1070 h 1387"/>
                <a:gd name="T48" fmla="*/ 46 w 99"/>
                <a:gd name="T49" fmla="*/ 1066 h 1387"/>
                <a:gd name="T50" fmla="*/ 73 w 99"/>
                <a:gd name="T51" fmla="*/ 1047 h 1387"/>
                <a:gd name="T52" fmla="*/ 37 w 99"/>
                <a:gd name="T53" fmla="*/ 1057 h 1387"/>
                <a:gd name="T54" fmla="*/ 44 w 99"/>
                <a:gd name="T55" fmla="*/ 1054 h 1387"/>
                <a:gd name="T56" fmla="*/ 53 w 99"/>
                <a:gd name="T57" fmla="*/ 1045 h 1387"/>
                <a:gd name="T58" fmla="*/ 64 w 99"/>
                <a:gd name="T59" fmla="*/ 1036 h 1387"/>
                <a:gd name="T60" fmla="*/ 55 w 99"/>
                <a:gd name="T61" fmla="*/ 1027 h 1387"/>
                <a:gd name="T62" fmla="*/ 55 w 99"/>
                <a:gd name="T63" fmla="*/ 1018 h 1387"/>
                <a:gd name="T64" fmla="*/ 62 w 99"/>
                <a:gd name="T65" fmla="*/ 1002 h 1387"/>
                <a:gd name="T66" fmla="*/ 44 w 99"/>
                <a:gd name="T67" fmla="*/ 999 h 1387"/>
                <a:gd name="T68" fmla="*/ 39 w 99"/>
                <a:gd name="T69" fmla="*/ 992 h 1387"/>
                <a:gd name="T70" fmla="*/ 46 w 99"/>
                <a:gd name="T71" fmla="*/ 960 h 1387"/>
                <a:gd name="T72" fmla="*/ 50 w 99"/>
                <a:gd name="T73" fmla="*/ 958 h 1387"/>
                <a:gd name="T74" fmla="*/ 55 w 99"/>
                <a:gd name="T75" fmla="*/ 951 h 1387"/>
                <a:gd name="T76" fmla="*/ 62 w 99"/>
                <a:gd name="T77" fmla="*/ 953 h 1387"/>
                <a:gd name="T78" fmla="*/ 67 w 99"/>
                <a:gd name="T79" fmla="*/ 947 h 1387"/>
                <a:gd name="T80" fmla="*/ 64 w 99"/>
                <a:gd name="T81" fmla="*/ 949 h 1387"/>
                <a:gd name="T82" fmla="*/ 64 w 99"/>
                <a:gd name="T83" fmla="*/ 942 h 1387"/>
                <a:gd name="T84" fmla="*/ 60 w 99"/>
                <a:gd name="T85" fmla="*/ 935 h 1387"/>
                <a:gd name="T86" fmla="*/ 64 w 99"/>
                <a:gd name="T87" fmla="*/ 926 h 1387"/>
                <a:gd name="T88" fmla="*/ 62 w 99"/>
                <a:gd name="T89" fmla="*/ 905 h 1387"/>
                <a:gd name="T90" fmla="*/ 76 w 99"/>
                <a:gd name="T91" fmla="*/ 882 h 1387"/>
                <a:gd name="T92" fmla="*/ 57 w 99"/>
                <a:gd name="T93" fmla="*/ 880 h 1387"/>
                <a:gd name="T94" fmla="*/ 53 w 99"/>
                <a:gd name="T95" fmla="*/ 873 h 1387"/>
                <a:gd name="T96" fmla="*/ 44 w 99"/>
                <a:gd name="T97" fmla="*/ 846 h 1387"/>
                <a:gd name="T98" fmla="*/ 46 w 99"/>
                <a:gd name="T99" fmla="*/ 742 h 1387"/>
                <a:gd name="T100" fmla="*/ 57 w 99"/>
                <a:gd name="T101" fmla="*/ 538 h 1387"/>
                <a:gd name="T102" fmla="*/ 62 w 99"/>
                <a:gd name="T103" fmla="*/ 367 h 1387"/>
                <a:gd name="T104" fmla="*/ 62 w 99"/>
                <a:gd name="T105" fmla="*/ 256 h 1387"/>
                <a:gd name="T106" fmla="*/ 53 w 99"/>
                <a:gd name="T107" fmla="*/ 160 h 1387"/>
                <a:gd name="T108" fmla="*/ 39 w 99"/>
                <a:gd name="T109" fmla="*/ 103 h 1387"/>
                <a:gd name="T110" fmla="*/ 28 w 99"/>
                <a:gd name="T111" fmla="*/ 71 h 1387"/>
                <a:gd name="T112" fmla="*/ 12 w 99"/>
                <a:gd name="T113" fmla="*/ 34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" h="1387">
                  <a:moveTo>
                    <a:pt x="0" y="0"/>
                  </a:moveTo>
                  <a:lnTo>
                    <a:pt x="18" y="13"/>
                  </a:lnTo>
                  <a:lnTo>
                    <a:pt x="34" y="29"/>
                  </a:lnTo>
                  <a:lnTo>
                    <a:pt x="48" y="46"/>
                  </a:lnTo>
                  <a:lnTo>
                    <a:pt x="62" y="64"/>
                  </a:lnTo>
                  <a:lnTo>
                    <a:pt x="71" y="85"/>
                  </a:lnTo>
                  <a:lnTo>
                    <a:pt x="78" y="105"/>
                  </a:lnTo>
                  <a:lnTo>
                    <a:pt x="83" y="128"/>
                  </a:lnTo>
                  <a:lnTo>
                    <a:pt x="85" y="151"/>
                  </a:lnTo>
                  <a:lnTo>
                    <a:pt x="99" y="1011"/>
                  </a:lnTo>
                  <a:lnTo>
                    <a:pt x="85" y="1359"/>
                  </a:lnTo>
                  <a:lnTo>
                    <a:pt x="78" y="1371"/>
                  </a:lnTo>
                  <a:lnTo>
                    <a:pt x="73" y="1378"/>
                  </a:lnTo>
                  <a:lnTo>
                    <a:pt x="67" y="1384"/>
                  </a:lnTo>
                  <a:lnTo>
                    <a:pt x="60" y="1387"/>
                  </a:lnTo>
                  <a:lnTo>
                    <a:pt x="50" y="1336"/>
                  </a:lnTo>
                  <a:lnTo>
                    <a:pt x="44" y="1286"/>
                  </a:lnTo>
                  <a:lnTo>
                    <a:pt x="39" y="1235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9" y="1178"/>
                  </a:lnTo>
                  <a:lnTo>
                    <a:pt x="44" y="1180"/>
                  </a:lnTo>
                  <a:lnTo>
                    <a:pt x="44" y="1169"/>
                  </a:lnTo>
                  <a:lnTo>
                    <a:pt x="48" y="1169"/>
                  </a:lnTo>
                  <a:lnTo>
                    <a:pt x="50" y="1169"/>
                  </a:lnTo>
                  <a:lnTo>
                    <a:pt x="53" y="1167"/>
                  </a:lnTo>
                  <a:lnTo>
                    <a:pt x="55" y="1160"/>
                  </a:lnTo>
                  <a:lnTo>
                    <a:pt x="53" y="1160"/>
                  </a:lnTo>
                  <a:lnTo>
                    <a:pt x="53" y="1164"/>
                  </a:lnTo>
                  <a:lnTo>
                    <a:pt x="50" y="1162"/>
                  </a:lnTo>
                  <a:lnTo>
                    <a:pt x="53" y="1155"/>
                  </a:lnTo>
                  <a:lnTo>
                    <a:pt x="50" y="1153"/>
                  </a:lnTo>
                  <a:lnTo>
                    <a:pt x="48" y="1151"/>
                  </a:lnTo>
                  <a:lnTo>
                    <a:pt x="48" y="1146"/>
                  </a:lnTo>
                  <a:lnTo>
                    <a:pt x="53" y="1139"/>
                  </a:lnTo>
                  <a:lnTo>
                    <a:pt x="60" y="1123"/>
                  </a:lnTo>
                  <a:lnTo>
                    <a:pt x="50" y="1121"/>
                  </a:lnTo>
                  <a:lnTo>
                    <a:pt x="62" y="1109"/>
                  </a:lnTo>
                  <a:lnTo>
                    <a:pt x="64" y="1093"/>
                  </a:lnTo>
                  <a:lnTo>
                    <a:pt x="53" y="1096"/>
                  </a:lnTo>
                  <a:lnTo>
                    <a:pt x="46" y="1098"/>
                  </a:lnTo>
                  <a:lnTo>
                    <a:pt x="48" y="1089"/>
                  </a:lnTo>
                  <a:lnTo>
                    <a:pt x="44" y="1091"/>
                  </a:lnTo>
                  <a:lnTo>
                    <a:pt x="37" y="1093"/>
                  </a:lnTo>
                  <a:lnTo>
                    <a:pt x="37" y="1082"/>
                  </a:lnTo>
                  <a:lnTo>
                    <a:pt x="37" y="1073"/>
                  </a:lnTo>
                  <a:lnTo>
                    <a:pt x="41" y="1070"/>
                  </a:lnTo>
                  <a:lnTo>
                    <a:pt x="46" y="1068"/>
                  </a:lnTo>
                  <a:lnTo>
                    <a:pt x="46" y="1066"/>
                  </a:lnTo>
                  <a:lnTo>
                    <a:pt x="73" y="1050"/>
                  </a:lnTo>
                  <a:lnTo>
                    <a:pt x="73" y="1047"/>
                  </a:lnTo>
                  <a:lnTo>
                    <a:pt x="44" y="1059"/>
                  </a:lnTo>
                  <a:lnTo>
                    <a:pt x="37" y="1057"/>
                  </a:lnTo>
                  <a:lnTo>
                    <a:pt x="37" y="1054"/>
                  </a:lnTo>
                  <a:lnTo>
                    <a:pt x="44" y="1054"/>
                  </a:lnTo>
                  <a:lnTo>
                    <a:pt x="48" y="1050"/>
                  </a:lnTo>
                  <a:lnTo>
                    <a:pt x="53" y="1045"/>
                  </a:lnTo>
                  <a:lnTo>
                    <a:pt x="64" y="1041"/>
                  </a:lnTo>
                  <a:lnTo>
                    <a:pt x="64" y="1036"/>
                  </a:lnTo>
                  <a:lnTo>
                    <a:pt x="57" y="1031"/>
                  </a:lnTo>
                  <a:lnTo>
                    <a:pt x="55" y="1027"/>
                  </a:lnTo>
                  <a:lnTo>
                    <a:pt x="50" y="1020"/>
                  </a:lnTo>
                  <a:lnTo>
                    <a:pt x="55" y="1018"/>
                  </a:lnTo>
                  <a:lnTo>
                    <a:pt x="53" y="1013"/>
                  </a:lnTo>
                  <a:lnTo>
                    <a:pt x="62" y="1002"/>
                  </a:lnTo>
                  <a:lnTo>
                    <a:pt x="53" y="995"/>
                  </a:lnTo>
                  <a:lnTo>
                    <a:pt x="44" y="999"/>
                  </a:lnTo>
                  <a:lnTo>
                    <a:pt x="41" y="997"/>
                  </a:lnTo>
                  <a:lnTo>
                    <a:pt x="39" y="992"/>
                  </a:lnTo>
                  <a:lnTo>
                    <a:pt x="41" y="960"/>
                  </a:lnTo>
                  <a:lnTo>
                    <a:pt x="46" y="960"/>
                  </a:lnTo>
                  <a:lnTo>
                    <a:pt x="48" y="963"/>
                  </a:lnTo>
                  <a:lnTo>
                    <a:pt x="50" y="958"/>
                  </a:lnTo>
                  <a:lnTo>
                    <a:pt x="55" y="963"/>
                  </a:lnTo>
                  <a:lnTo>
                    <a:pt x="55" y="951"/>
                  </a:lnTo>
                  <a:lnTo>
                    <a:pt x="60" y="951"/>
                  </a:lnTo>
                  <a:lnTo>
                    <a:pt x="62" y="953"/>
                  </a:lnTo>
                  <a:lnTo>
                    <a:pt x="64" y="953"/>
                  </a:lnTo>
                  <a:lnTo>
                    <a:pt x="67" y="947"/>
                  </a:lnTo>
                  <a:lnTo>
                    <a:pt x="64" y="944"/>
                  </a:lnTo>
                  <a:lnTo>
                    <a:pt x="64" y="949"/>
                  </a:lnTo>
                  <a:lnTo>
                    <a:pt x="62" y="947"/>
                  </a:lnTo>
                  <a:lnTo>
                    <a:pt x="64" y="942"/>
                  </a:lnTo>
                  <a:lnTo>
                    <a:pt x="62" y="940"/>
                  </a:lnTo>
                  <a:lnTo>
                    <a:pt x="60" y="935"/>
                  </a:lnTo>
                  <a:lnTo>
                    <a:pt x="60" y="928"/>
                  </a:lnTo>
                  <a:lnTo>
                    <a:pt x="64" y="926"/>
                  </a:lnTo>
                  <a:lnTo>
                    <a:pt x="71" y="912"/>
                  </a:lnTo>
                  <a:lnTo>
                    <a:pt x="62" y="905"/>
                  </a:lnTo>
                  <a:lnTo>
                    <a:pt x="73" y="898"/>
                  </a:lnTo>
                  <a:lnTo>
                    <a:pt x="76" y="882"/>
                  </a:lnTo>
                  <a:lnTo>
                    <a:pt x="64" y="882"/>
                  </a:lnTo>
                  <a:lnTo>
                    <a:pt x="57" y="880"/>
                  </a:lnTo>
                  <a:lnTo>
                    <a:pt x="60" y="873"/>
                  </a:lnTo>
                  <a:lnTo>
                    <a:pt x="53" y="873"/>
                  </a:lnTo>
                  <a:lnTo>
                    <a:pt x="44" y="871"/>
                  </a:lnTo>
                  <a:lnTo>
                    <a:pt x="44" y="846"/>
                  </a:lnTo>
                  <a:lnTo>
                    <a:pt x="44" y="820"/>
                  </a:lnTo>
                  <a:lnTo>
                    <a:pt x="46" y="742"/>
                  </a:lnTo>
                  <a:lnTo>
                    <a:pt x="50" y="646"/>
                  </a:lnTo>
                  <a:lnTo>
                    <a:pt x="57" y="538"/>
                  </a:lnTo>
                  <a:lnTo>
                    <a:pt x="62" y="422"/>
                  </a:lnTo>
                  <a:lnTo>
                    <a:pt x="62" y="367"/>
                  </a:lnTo>
                  <a:lnTo>
                    <a:pt x="62" y="309"/>
                  </a:lnTo>
                  <a:lnTo>
                    <a:pt x="62" y="256"/>
                  </a:lnTo>
                  <a:lnTo>
                    <a:pt x="57" y="206"/>
                  </a:lnTo>
                  <a:lnTo>
                    <a:pt x="53" y="160"/>
                  </a:lnTo>
                  <a:lnTo>
                    <a:pt x="44" y="121"/>
                  </a:lnTo>
                  <a:lnTo>
                    <a:pt x="39" y="103"/>
                  </a:lnTo>
                  <a:lnTo>
                    <a:pt x="34" y="87"/>
                  </a:lnTo>
                  <a:lnTo>
                    <a:pt x="28" y="71"/>
                  </a:lnTo>
                  <a:lnTo>
                    <a:pt x="21" y="59"/>
                  </a:lnTo>
                  <a:lnTo>
                    <a:pt x="1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244"/>
            <p:cNvSpPr>
              <a:spLocks/>
            </p:cNvSpPr>
            <p:nvPr/>
          </p:nvSpPr>
          <p:spPr bwMode="auto">
            <a:xfrm>
              <a:off x="2046289" y="1119188"/>
              <a:ext cx="2095500" cy="109538"/>
            </a:xfrm>
            <a:custGeom>
              <a:avLst/>
              <a:gdLst>
                <a:gd name="T0" fmla="*/ 0 w 1320"/>
                <a:gd name="T1" fmla="*/ 69 h 69"/>
                <a:gd name="T2" fmla="*/ 14 w 1320"/>
                <a:gd name="T3" fmla="*/ 55 h 69"/>
                <a:gd name="T4" fmla="*/ 28 w 1320"/>
                <a:gd name="T5" fmla="*/ 41 h 69"/>
                <a:gd name="T6" fmla="*/ 44 w 1320"/>
                <a:gd name="T7" fmla="*/ 30 h 69"/>
                <a:gd name="T8" fmla="*/ 62 w 1320"/>
                <a:gd name="T9" fmla="*/ 21 h 69"/>
                <a:gd name="T10" fmla="*/ 80 w 1320"/>
                <a:gd name="T11" fmla="*/ 12 h 69"/>
                <a:gd name="T12" fmla="*/ 99 w 1320"/>
                <a:gd name="T13" fmla="*/ 7 h 69"/>
                <a:gd name="T14" fmla="*/ 119 w 1320"/>
                <a:gd name="T15" fmla="*/ 2 h 69"/>
                <a:gd name="T16" fmla="*/ 140 w 1320"/>
                <a:gd name="T17" fmla="*/ 0 h 69"/>
                <a:gd name="T18" fmla="*/ 1182 w 1320"/>
                <a:gd name="T19" fmla="*/ 0 h 69"/>
                <a:gd name="T20" fmla="*/ 1203 w 1320"/>
                <a:gd name="T21" fmla="*/ 2 h 69"/>
                <a:gd name="T22" fmla="*/ 1223 w 1320"/>
                <a:gd name="T23" fmla="*/ 5 h 69"/>
                <a:gd name="T24" fmla="*/ 1242 w 1320"/>
                <a:gd name="T25" fmla="*/ 12 h 69"/>
                <a:gd name="T26" fmla="*/ 1260 w 1320"/>
                <a:gd name="T27" fmla="*/ 19 h 69"/>
                <a:gd name="T28" fmla="*/ 1276 w 1320"/>
                <a:gd name="T29" fmla="*/ 28 h 69"/>
                <a:gd name="T30" fmla="*/ 1292 w 1320"/>
                <a:gd name="T31" fmla="*/ 39 h 69"/>
                <a:gd name="T32" fmla="*/ 1306 w 1320"/>
                <a:gd name="T33" fmla="*/ 53 h 69"/>
                <a:gd name="T34" fmla="*/ 1320 w 1320"/>
                <a:gd name="T35" fmla="*/ 67 h 69"/>
                <a:gd name="T36" fmla="*/ 1274 w 1320"/>
                <a:gd name="T37" fmla="*/ 62 h 69"/>
                <a:gd name="T38" fmla="*/ 1230 w 1320"/>
                <a:gd name="T39" fmla="*/ 57 h 69"/>
                <a:gd name="T40" fmla="*/ 1194 w 1320"/>
                <a:gd name="T41" fmla="*/ 55 h 69"/>
                <a:gd name="T42" fmla="*/ 1173 w 1320"/>
                <a:gd name="T43" fmla="*/ 53 h 69"/>
                <a:gd name="T44" fmla="*/ 1132 w 1320"/>
                <a:gd name="T45" fmla="*/ 53 h 69"/>
                <a:gd name="T46" fmla="*/ 1088 w 1320"/>
                <a:gd name="T47" fmla="*/ 51 h 69"/>
                <a:gd name="T48" fmla="*/ 1047 w 1320"/>
                <a:gd name="T49" fmla="*/ 46 h 69"/>
                <a:gd name="T50" fmla="*/ 1008 w 1320"/>
                <a:gd name="T51" fmla="*/ 41 h 69"/>
                <a:gd name="T52" fmla="*/ 967 w 1320"/>
                <a:gd name="T53" fmla="*/ 37 h 69"/>
                <a:gd name="T54" fmla="*/ 926 w 1320"/>
                <a:gd name="T55" fmla="*/ 32 h 69"/>
                <a:gd name="T56" fmla="*/ 884 w 1320"/>
                <a:gd name="T57" fmla="*/ 30 h 69"/>
                <a:gd name="T58" fmla="*/ 841 w 1320"/>
                <a:gd name="T59" fmla="*/ 28 h 69"/>
                <a:gd name="T60" fmla="*/ 793 w 1320"/>
                <a:gd name="T61" fmla="*/ 28 h 69"/>
                <a:gd name="T62" fmla="*/ 745 w 1320"/>
                <a:gd name="T63" fmla="*/ 30 h 69"/>
                <a:gd name="T64" fmla="*/ 696 w 1320"/>
                <a:gd name="T65" fmla="*/ 32 h 69"/>
                <a:gd name="T66" fmla="*/ 648 w 1320"/>
                <a:gd name="T67" fmla="*/ 35 h 69"/>
                <a:gd name="T68" fmla="*/ 600 w 1320"/>
                <a:gd name="T69" fmla="*/ 37 h 69"/>
                <a:gd name="T70" fmla="*/ 552 w 1320"/>
                <a:gd name="T71" fmla="*/ 37 h 69"/>
                <a:gd name="T72" fmla="*/ 504 w 1320"/>
                <a:gd name="T73" fmla="*/ 35 h 69"/>
                <a:gd name="T74" fmla="*/ 456 w 1320"/>
                <a:gd name="T75" fmla="*/ 32 h 69"/>
                <a:gd name="T76" fmla="*/ 401 w 1320"/>
                <a:gd name="T77" fmla="*/ 25 h 69"/>
                <a:gd name="T78" fmla="*/ 344 w 1320"/>
                <a:gd name="T79" fmla="*/ 23 h 69"/>
                <a:gd name="T80" fmla="*/ 284 w 1320"/>
                <a:gd name="T81" fmla="*/ 21 h 69"/>
                <a:gd name="T82" fmla="*/ 225 w 1320"/>
                <a:gd name="T83" fmla="*/ 21 h 69"/>
                <a:gd name="T84" fmla="*/ 192 w 1320"/>
                <a:gd name="T85" fmla="*/ 21 h 69"/>
                <a:gd name="T86" fmla="*/ 163 w 1320"/>
                <a:gd name="T87" fmla="*/ 25 h 69"/>
                <a:gd name="T88" fmla="*/ 135 w 1320"/>
                <a:gd name="T89" fmla="*/ 28 h 69"/>
                <a:gd name="T90" fmla="*/ 105 w 1320"/>
                <a:gd name="T91" fmla="*/ 32 h 69"/>
                <a:gd name="T92" fmla="*/ 78 w 1320"/>
                <a:gd name="T93" fmla="*/ 39 h 69"/>
                <a:gd name="T94" fmla="*/ 50 w 1320"/>
                <a:gd name="T95" fmla="*/ 48 h 69"/>
                <a:gd name="T96" fmla="*/ 25 w 1320"/>
                <a:gd name="T97" fmla="*/ 57 h 69"/>
                <a:gd name="T98" fmla="*/ 0 w 1320"/>
                <a:gd name="T9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0" h="69">
                  <a:moveTo>
                    <a:pt x="0" y="69"/>
                  </a:moveTo>
                  <a:lnTo>
                    <a:pt x="14" y="55"/>
                  </a:lnTo>
                  <a:lnTo>
                    <a:pt x="28" y="41"/>
                  </a:lnTo>
                  <a:lnTo>
                    <a:pt x="44" y="30"/>
                  </a:lnTo>
                  <a:lnTo>
                    <a:pt x="62" y="21"/>
                  </a:lnTo>
                  <a:lnTo>
                    <a:pt x="80" y="12"/>
                  </a:lnTo>
                  <a:lnTo>
                    <a:pt x="99" y="7"/>
                  </a:lnTo>
                  <a:lnTo>
                    <a:pt x="119" y="2"/>
                  </a:lnTo>
                  <a:lnTo>
                    <a:pt x="140" y="0"/>
                  </a:lnTo>
                  <a:lnTo>
                    <a:pt x="1182" y="0"/>
                  </a:lnTo>
                  <a:lnTo>
                    <a:pt x="1203" y="2"/>
                  </a:lnTo>
                  <a:lnTo>
                    <a:pt x="1223" y="5"/>
                  </a:lnTo>
                  <a:lnTo>
                    <a:pt x="1242" y="12"/>
                  </a:lnTo>
                  <a:lnTo>
                    <a:pt x="1260" y="19"/>
                  </a:lnTo>
                  <a:lnTo>
                    <a:pt x="1276" y="28"/>
                  </a:lnTo>
                  <a:lnTo>
                    <a:pt x="1292" y="39"/>
                  </a:lnTo>
                  <a:lnTo>
                    <a:pt x="1306" y="53"/>
                  </a:lnTo>
                  <a:lnTo>
                    <a:pt x="1320" y="67"/>
                  </a:lnTo>
                  <a:lnTo>
                    <a:pt x="1274" y="62"/>
                  </a:lnTo>
                  <a:lnTo>
                    <a:pt x="1230" y="57"/>
                  </a:lnTo>
                  <a:lnTo>
                    <a:pt x="1194" y="55"/>
                  </a:lnTo>
                  <a:lnTo>
                    <a:pt x="1173" y="53"/>
                  </a:lnTo>
                  <a:lnTo>
                    <a:pt x="1132" y="53"/>
                  </a:lnTo>
                  <a:lnTo>
                    <a:pt x="1088" y="51"/>
                  </a:lnTo>
                  <a:lnTo>
                    <a:pt x="1047" y="46"/>
                  </a:lnTo>
                  <a:lnTo>
                    <a:pt x="1008" y="41"/>
                  </a:lnTo>
                  <a:lnTo>
                    <a:pt x="967" y="37"/>
                  </a:lnTo>
                  <a:lnTo>
                    <a:pt x="926" y="32"/>
                  </a:lnTo>
                  <a:lnTo>
                    <a:pt x="884" y="30"/>
                  </a:lnTo>
                  <a:lnTo>
                    <a:pt x="841" y="28"/>
                  </a:lnTo>
                  <a:lnTo>
                    <a:pt x="793" y="28"/>
                  </a:lnTo>
                  <a:lnTo>
                    <a:pt x="745" y="30"/>
                  </a:lnTo>
                  <a:lnTo>
                    <a:pt x="696" y="32"/>
                  </a:lnTo>
                  <a:lnTo>
                    <a:pt x="648" y="35"/>
                  </a:lnTo>
                  <a:lnTo>
                    <a:pt x="600" y="37"/>
                  </a:lnTo>
                  <a:lnTo>
                    <a:pt x="552" y="37"/>
                  </a:lnTo>
                  <a:lnTo>
                    <a:pt x="504" y="35"/>
                  </a:lnTo>
                  <a:lnTo>
                    <a:pt x="456" y="32"/>
                  </a:lnTo>
                  <a:lnTo>
                    <a:pt x="401" y="25"/>
                  </a:lnTo>
                  <a:lnTo>
                    <a:pt x="344" y="23"/>
                  </a:lnTo>
                  <a:lnTo>
                    <a:pt x="284" y="21"/>
                  </a:lnTo>
                  <a:lnTo>
                    <a:pt x="225" y="21"/>
                  </a:lnTo>
                  <a:lnTo>
                    <a:pt x="192" y="21"/>
                  </a:lnTo>
                  <a:lnTo>
                    <a:pt x="163" y="25"/>
                  </a:lnTo>
                  <a:lnTo>
                    <a:pt x="135" y="28"/>
                  </a:lnTo>
                  <a:lnTo>
                    <a:pt x="105" y="32"/>
                  </a:lnTo>
                  <a:lnTo>
                    <a:pt x="78" y="39"/>
                  </a:lnTo>
                  <a:lnTo>
                    <a:pt x="50" y="48"/>
                  </a:lnTo>
                  <a:lnTo>
                    <a:pt x="25" y="5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6" name="Freeform 245"/>
            <p:cNvSpPr>
              <a:spLocks/>
            </p:cNvSpPr>
            <p:nvPr/>
          </p:nvSpPr>
          <p:spPr bwMode="auto">
            <a:xfrm>
              <a:off x="3930651" y="3230563"/>
              <a:ext cx="287338" cy="3598863"/>
            </a:xfrm>
            <a:custGeom>
              <a:avLst/>
              <a:gdLst>
                <a:gd name="T0" fmla="*/ 80 w 181"/>
                <a:gd name="T1" fmla="*/ 295 h 2267"/>
                <a:gd name="T2" fmla="*/ 96 w 181"/>
                <a:gd name="T3" fmla="*/ 1295 h 2267"/>
                <a:gd name="T4" fmla="*/ 80 w 181"/>
                <a:gd name="T5" fmla="*/ 2130 h 2267"/>
                <a:gd name="T6" fmla="*/ 80 w 181"/>
                <a:gd name="T7" fmla="*/ 2150 h 2267"/>
                <a:gd name="T8" fmla="*/ 75 w 181"/>
                <a:gd name="T9" fmla="*/ 2173 h 2267"/>
                <a:gd name="T10" fmla="*/ 69 w 181"/>
                <a:gd name="T11" fmla="*/ 2191 h 2267"/>
                <a:gd name="T12" fmla="*/ 59 w 181"/>
                <a:gd name="T13" fmla="*/ 2210 h 2267"/>
                <a:gd name="T14" fmla="*/ 46 w 181"/>
                <a:gd name="T15" fmla="*/ 2228 h 2267"/>
                <a:gd name="T16" fmla="*/ 32 w 181"/>
                <a:gd name="T17" fmla="*/ 2244 h 2267"/>
                <a:gd name="T18" fmla="*/ 18 w 181"/>
                <a:gd name="T19" fmla="*/ 2256 h 2267"/>
                <a:gd name="T20" fmla="*/ 0 w 181"/>
                <a:gd name="T21" fmla="*/ 2267 h 2267"/>
                <a:gd name="T22" fmla="*/ 9 w 181"/>
                <a:gd name="T23" fmla="*/ 2226 h 2267"/>
                <a:gd name="T24" fmla="*/ 23 w 181"/>
                <a:gd name="T25" fmla="*/ 2189 h 2267"/>
                <a:gd name="T26" fmla="*/ 34 w 181"/>
                <a:gd name="T27" fmla="*/ 2155 h 2267"/>
                <a:gd name="T28" fmla="*/ 43 w 181"/>
                <a:gd name="T29" fmla="*/ 2118 h 2267"/>
                <a:gd name="T30" fmla="*/ 53 w 181"/>
                <a:gd name="T31" fmla="*/ 2079 h 2267"/>
                <a:gd name="T32" fmla="*/ 57 w 181"/>
                <a:gd name="T33" fmla="*/ 2036 h 2267"/>
                <a:gd name="T34" fmla="*/ 57 w 181"/>
                <a:gd name="T35" fmla="*/ 2010 h 2267"/>
                <a:gd name="T36" fmla="*/ 57 w 181"/>
                <a:gd name="T37" fmla="*/ 1983 h 2267"/>
                <a:gd name="T38" fmla="*/ 57 w 181"/>
                <a:gd name="T39" fmla="*/ 1953 h 2267"/>
                <a:gd name="T40" fmla="*/ 53 w 181"/>
                <a:gd name="T41" fmla="*/ 1921 h 2267"/>
                <a:gd name="T42" fmla="*/ 50 w 181"/>
                <a:gd name="T43" fmla="*/ 1873 h 2267"/>
                <a:gd name="T44" fmla="*/ 48 w 181"/>
                <a:gd name="T45" fmla="*/ 1818 h 2267"/>
                <a:gd name="T46" fmla="*/ 48 w 181"/>
                <a:gd name="T47" fmla="*/ 1758 h 2267"/>
                <a:gd name="T48" fmla="*/ 50 w 181"/>
                <a:gd name="T49" fmla="*/ 1696 h 2267"/>
                <a:gd name="T50" fmla="*/ 53 w 181"/>
                <a:gd name="T51" fmla="*/ 1632 h 2267"/>
                <a:gd name="T52" fmla="*/ 53 w 181"/>
                <a:gd name="T53" fmla="*/ 1566 h 2267"/>
                <a:gd name="T54" fmla="*/ 55 w 181"/>
                <a:gd name="T55" fmla="*/ 1504 h 2267"/>
                <a:gd name="T56" fmla="*/ 53 w 181"/>
                <a:gd name="T57" fmla="*/ 1442 h 2267"/>
                <a:gd name="T58" fmla="*/ 48 w 181"/>
                <a:gd name="T59" fmla="*/ 1297 h 2267"/>
                <a:gd name="T60" fmla="*/ 43 w 181"/>
                <a:gd name="T61" fmla="*/ 1123 h 2267"/>
                <a:gd name="T62" fmla="*/ 37 w 181"/>
                <a:gd name="T63" fmla="*/ 935 h 2267"/>
                <a:gd name="T64" fmla="*/ 34 w 181"/>
                <a:gd name="T65" fmla="*/ 745 h 2267"/>
                <a:gd name="T66" fmla="*/ 34 w 181"/>
                <a:gd name="T67" fmla="*/ 653 h 2267"/>
                <a:gd name="T68" fmla="*/ 37 w 181"/>
                <a:gd name="T69" fmla="*/ 566 h 2267"/>
                <a:gd name="T70" fmla="*/ 39 w 181"/>
                <a:gd name="T71" fmla="*/ 486 h 2267"/>
                <a:gd name="T72" fmla="*/ 46 w 181"/>
                <a:gd name="T73" fmla="*/ 415 h 2267"/>
                <a:gd name="T74" fmla="*/ 53 w 181"/>
                <a:gd name="T75" fmla="*/ 350 h 2267"/>
                <a:gd name="T76" fmla="*/ 62 w 181"/>
                <a:gd name="T77" fmla="*/ 300 h 2267"/>
                <a:gd name="T78" fmla="*/ 69 w 181"/>
                <a:gd name="T79" fmla="*/ 279 h 2267"/>
                <a:gd name="T80" fmla="*/ 73 w 181"/>
                <a:gd name="T81" fmla="*/ 261 h 2267"/>
                <a:gd name="T82" fmla="*/ 82 w 181"/>
                <a:gd name="T83" fmla="*/ 247 h 2267"/>
                <a:gd name="T84" fmla="*/ 89 w 181"/>
                <a:gd name="T85" fmla="*/ 238 h 2267"/>
                <a:gd name="T86" fmla="*/ 101 w 181"/>
                <a:gd name="T87" fmla="*/ 227 h 2267"/>
                <a:gd name="T88" fmla="*/ 110 w 181"/>
                <a:gd name="T89" fmla="*/ 213 h 2267"/>
                <a:gd name="T90" fmla="*/ 119 w 181"/>
                <a:gd name="T91" fmla="*/ 199 h 2267"/>
                <a:gd name="T92" fmla="*/ 126 w 181"/>
                <a:gd name="T93" fmla="*/ 185 h 2267"/>
                <a:gd name="T94" fmla="*/ 137 w 181"/>
                <a:gd name="T95" fmla="*/ 153 h 2267"/>
                <a:gd name="T96" fmla="*/ 146 w 181"/>
                <a:gd name="T97" fmla="*/ 119 h 2267"/>
                <a:gd name="T98" fmla="*/ 156 w 181"/>
                <a:gd name="T99" fmla="*/ 87 h 2267"/>
                <a:gd name="T100" fmla="*/ 163 w 181"/>
                <a:gd name="T101" fmla="*/ 55 h 2267"/>
                <a:gd name="T102" fmla="*/ 169 w 181"/>
                <a:gd name="T103" fmla="*/ 25 h 2267"/>
                <a:gd name="T104" fmla="*/ 181 w 181"/>
                <a:gd name="T105" fmla="*/ 0 h 2267"/>
                <a:gd name="T106" fmla="*/ 181 w 181"/>
                <a:gd name="T107" fmla="*/ 142 h 2267"/>
                <a:gd name="T108" fmla="*/ 179 w 181"/>
                <a:gd name="T109" fmla="*/ 167 h 2267"/>
                <a:gd name="T110" fmla="*/ 174 w 181"/>
                <a:gd name="T111" fmla="*/ 190 h 2267"/>
                <a:gd name="T112" fmla="*/ 165 w 181"/>
                <a:gd name="T113" fmla="*/ 213 h 2267"/>
                <a:gd name="T114" fmla="*/ 153 w 181"/>
                <a:gd name="T115" fmla="*/ 234 h 2267"/>
                <a:gd name="T116" fmla="*/ 137 w 181"/>
                <a:gd name="T117" fmla="*/ 252 h 2267"/>
                <a:gd name="T118" fmla="*/ 121 w 181"/>
                <a:gd name="T119" fmla="*/ 270 h 2267"/>
                <a:gd name="T120" fmla="*/ 103 w 181"/>
                <a:gd name="T121" fmla="*/ 284 h 2267"/>
                <a:gd name="T122" fmla="*/ 80 w 181"/>
                <a:gd name="T123" fmla="*/ 295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" h="2267">
                  <a:moveTo>
                    <a:pt x="80" y="295"/>
                  </a:moveTo>
                  <a:lnTo>
                    <a:pt x="96" y="1295"/>
                  </a:lnTo>
                  <a:lnTo>
                    <a:pt x="80" y="2130"/>
                  </a:lnTo>
                  <a:lnTo>
                    <a:pt x="80" y="2150"/>
                  </a:lnTo>
                  <a:lnTo>
                    <a:pt x="75" y="2173"/>
                  </a:lnTo>
                  <a:lnTo>
                    <a:pt x="69" y="2191"/>
                  </a:lnTo>
                  <a:lnTo>
                    <a:pt x="59" y="2210"/>
                  </a:lnTo>
                  <a:lnTo>
                    <a:pt x="46" y="2228"/>
                  </a:lnTo>
                  <a:lnTo>
                    <a:pt x="32" y="2244"/>
                  </a:lnTo>
                  <a:lnTo>
                    <a:pt x="18" y="2256"/>
                  </a:lnTo>
                  <a:lnTo>
                    <a:pt x="0" y="2267"/>
                  </a:lnTo>
                  <a:lnTo>
                    <a:pt x="9" y="2226"/>
                  </a:lnTo>
                  <a:lnTo>
                    <a:pt x="23" y="2189"/>
                  </a:lnTo>
                  <a:lnTo>
                    <a:pt x="34" y="2155"/>
                  </a:lnTo>
                  <a:lnTo>
                    <a:pt x="43" y="2118"/>
                  </a:lnTo>
                  <a:lnTo>
                    <a:pt x="53" y="2079"/>
                  </a:lnTo>
                  <a:lnTo>
                    <a:pt x="57" y="2036"/>
                  </a:lnTo>
                  <a:lnTo>
                    <a:pt x="57" y="2010"/>
                  </a:lnTo>
                  <a:lnTo>
                    <a:pt x="57" y="1983"/>
                  </a:lnTo>
                  <a:lnTo>
                    <a:pt x="57" y="1953"/>
                  </a:lnTo>
                  <a:lnTo>
                    <a:pt x="53" y="1921"/>
                  </a:lnTo>
                  <a:lnTo>
                    <a:pt x="50" y="1873"/>
                  </a:lnTo>
                  <a:lnTo>
                    <a:pt x="48" y="1818"/>
                  </a:lnTo>
                  <a:lnTo>
                    <a:pt x="48" y="1758"/>
                  </a:lnTo>
                  <a:lnTo>
                    <a:pt x="50" y="1696"/>
                  </a:lnTo>
                  <a:lnTo>
                    <a:pt x="53" y="1632"/>
                  </a:lnTo>
                  <a:lnTo>
                    <a:pt x="53" y="1566"/>
                  </a:lnTo>
                  <a:lnTo>
                    <a:pt x="55" y="1504"/>
                  </a:lnTo>
                  <a:lnTo>
                    <a:pt x="53" y="1442"/>
                  </a:lnTo>
                  <a:lnTo>
                    <a:pt x="48" y="1297"/>
                  </a:lnTo>
                  <a:lnTo>
                    <a:pt x="43" y="1123"/>
                  </a:lnTo>
                  <a:lnTo>
                    <a:pt x="37" y="935"/>
                  </a:lnTo>
                  <a:lnTo>
                    <a:pt x="34" y="745"/>
                  </a:lnTo>
                  <a:lnTo>
                    <a:pt x="34" y="653"/>
                  </a:lnTo>
                  <a:lnTo>
                    <a:pt x="37" y="566"/>
                  </a:lnTo>
                  <a:lnTo>
                    <a:pt x="39" y="486"/>
                  </a:lnTo>
                  <a:lnTo>
                    <a:pt x="46" y="415"/>
                  </a:lnTo>
                  <a:lnTo>
                    <a:pt x="53" y="350"/>
                  </a:lnTo>
                  <a:lnTo>
                    <a:pt x="62" y="300"/>
                  </a:lnTo>
                  <a:lnTo>
                    <a:pt x="69" y="279"/>
                  </a:lnTo>
                  <a:lnTo>
                    <a:pt x="73" y="261"/>
                  </a:lnTo>
                  <a:lnTo>
                    <a:pt x="82" y="247"/>
                  </a:lnTo>
                  <a:lnTo>
                    <a:pt x="89" y="238"/>
                  </a:lnTo>
                  <a:lnTo>
                    <a:pt x="101" y="227"/>
                  </a:lnTo>
                  <a:lnTo>
                    <a:pt x="110" y="213"/>
                  </a:lnTo>
                  <a:lnTo>
                    <a:pt x="119" y="199"/>
                  </a:lnTo>
                  <a:lnTo>
                    <a:pt x="126" y="185"/>
                  </a:lnTo>
                  <a:lnTo>
                    <a:pt x="137" y="153"/>
                  </a:lnTo>
                  <a:lnTo>
                    <a:pt x="146" y="119"/>
                  </a:lnTo>
                  <a:lnTo>
                    <a:pt x="156" y="87"/>
                  </a:lnTo>
                  <a:lnTo>
                    <a:pt x="163" y="55"/>
                  </a:lnTo>
                  <a:lnTo>
                    <a:pt x="169" y="25"/>
                  </a:lnTo>
                  <a:lnTo>
                    <a:pt x="181" y="0"/>
                  </a:lnTo>
                  <a:lnTo>
                    <a:pt x="181" y="142"/>
                  </a:lnTo>
                  <a:lnTo>
                    <a:pt x="179" y="167"/>
                  </a:lnTo>
                  <a:lnTo>
                    <a:pt x="174" y="190"/>
                  </a:lnTo>
                  <a:lnTo>
                    <a:pt x="165" y="213"/>
                  </a:lnTo>
                  <a:lnTo>
                    <a:pt x="153" y="234"/>
                  </a:lnTo>
                  <a:lnTo>
                    <a:pt x="137" y="252"/>
                  </a:lnTo>
                  <a:lnTo>
                    <a:pt x="121" y="270"/>
                  </a:lnTo>
                  <a:lnTo>
                    <a:pt x="103" y="284"/>
                  </a:lnTo>
                  <a:lnTo>
                    <a:pt x="80" y="295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246"/>
            <p:cNvSpPr>
              <a:spLocks/>
            </p:cNvSpPr>
            <p:nvPr/>
          </p:nvSpPr>
          <p:spPr bwMode="auto">
            <a:xfrm>
              <a:off x="2141539" y="1276351"/>
              <a:ext cx="1908175" cy="5411788"/>
            </a:xfrm>
            <a:custGeom>
              <a:avLst/>
              <a:gdLst>
                <a:gd name="T0" fmla="*/ 80 w 1202"/>
                <a:gd name="T1" fmla="*/ 0 h 3409"/>
                <a:gd name="T2" fmla="*/ 1122 w 1202"/>
                <a:gd name="T3" fmla="*/ 0 h 3409"/>
                <a:gd name="T4" fmla="*/ 1138 w 1202"/>
                <a:gd name="T5" fmla="*/ 2 h 3409"/>
                <a:gd name="T6" fmla="*/ 1154 w 1202"/>
                <a:gd name="T7" fmla="*/ 7 h 3409"/>
                <a:gd name="T8" fmla="*/ 1168 w 1202"/>
                <a:gd name="T9" fmla="*/ 14 h 3409"/>
                <a:gd name="T10" fmla="*/ 1179 w 1202"/>
                <a:gd name="T11" fmla="*/ 23 h 3409"/>
                <a:gd name="T12" fmla="*/ 1189 w 1202"/>
                <a:gd name="T13" fmla="*/ 34 h 3409"/>
                <a:gd name="T14" fmla="*/ 1195 w 1202"/>
                <a:gd name="T15" fmla="*/ 48 h 3409"/>
                <a:gd name="T16" fmla="*/ 1200 w 1202"/>
                <a:gd name="T17" fmla="*/ 64 h 3409"/>
                <a:gd name="T18" fmla="*/ 1202 w 1202"/>
                <a:gd name="T19" fmla="*/ 80 h 3409"/>
                <a:gd name="T20" fmla="*/ 1202 w 1202"/>
                <a:gd name="T21" fmla="*/ 1364 h 3409"/>
                <a:gd name="T22" fmla="*/ 1200 w 1202"/>
                <a:gd name="T23" fmla="*/ 1380 h 3409"/>
                <a:gd name="T24" fmla="*/ 1195 w 1202"/>
                <a:gd name="T25" fmla="*/ 1394 h 3409"/>
                <a:gd name="T26" fmla="*/ 1189 w 1202"/>
                <a:gd name="T27" fmla="*/ 1407 h 3409"/>
                <a:gd name="T28" fmla="*/ 1179 w 1202"/>
                <a:gd name="T29" fmla="*/ 1421 h 3409"/>
                <a:gd name="T30" fmla="*/ 1168 w 1202"/>
                <a:gd name="T31" fmla="*/ 1430 h 3409"/>
                <a:gd name="T32" fmla="*/ 1154 w 1202"/>
                <a:gd name="T33" fmla="*/ 1437 h 3409"/>
                <a:gd name="T34" fmla="*/ 1138 w 1202"/>
                <a:gd name="T35" fmla="*/ 1442 h 3409"/>
                <a:gd name="T36" fmla="*/ 1122 w 1202"/>
                <a:gd name="T37" fmla="*/ 1444 h 3409"/>
                <a:gd name="T38" fmla="*/ 1104 w 1202"/>
                <a:gd name="T39" fmla="*/ 1444 h 3409"/>
                <a:gd name="T40" fmla="*/ 1104 w 1202"/>
                <a:gd name="T41" fmla="*/ 3356 h 3409"/>
                <a:gd name="T42" fmla="*/ 1102 w 1202"/>
                <a:gd name="T43" fmla="*/ 3368 h 3409"/>
                <a:gd name="T44" fmla="*/ 1099 w 1202"/>
                <a:gd name="T45" fmla="*/ 3377 h 3409"/>
                <a:gd name="T46" fmla="*/ 1095 w 1202"/>
                <a:gd name="T47" fmla="*/ 3386 h 3409"/>
                <a:gd name="T48" fmla="*/ 1088 w 1202"/>
                <a:gd name="T49" fmla="*/ 3393 h 3409"/>
                <a:gd name="T50" fmla="*/ 1081 w 1202"/>
                <a:gd name="T51" fmla="*/ 3400 h 3409"/>
                <a:gd name="T52" fmla="*/ 1072 w 1202"/>
                <a:gd name="T53" fmla="*/ 3404 h 3409"/>
                <a:gd name="T54" fmla="*/ 1063 w 1202"/>
                <a:gd name="T55" fmla="*/ 3407 h 3409"/>
                <a:gd name="T56" fmla="*/ 1051 w 1202"/>
                <a:gd name="T57" fmla="*/ 3409 h 3409"/>
                <a:gd name="T58" fmla="*/ 151 w 1202"/>
                <a:gd name="T59" fmla="*/ 3409 h 3409"/>
                <a:gd name="T60" fmla="*/ 142 w 1202"/>
                <a:gd name="T61" fmla="*/ 3407 h 3409"/>
                <a:gd name="T62" fmla="*/ 130 w 1202"/>
                <a:gd name="T63" fmla="*/ 3404 h 3409"/>
                <a:gd name="T64" fmla="*/ 123 w 1202"/>
                <a:gd name="T65" fmla="*/ 3400 h 3409"/>
                <a:gd name="T66" fmla="*/ 114 w 1202"/>
                <a:gd name="T67" fmla="*/ 3393 h 3409"/>
                <a:gd name="T68" fmla="*/ 107 w 1202"/>
                <a:gd name="T69" fmla="*/ 3386 h 3409"/>
                <a:gd name="T70" fmla="*/ 103 w 1202"/>
                <a:gd name="T71" fmla="*/ 3377 h 3409"/>
                <a:gd name="T72" fmla="*/ 100 w 1202"/>
                <a:gd name="T73" fmla="*/ 3368 h 3409"/>
                <a:gd name="T74" fmla="*/ 100 w 1202"/>
                <a:gd name="T75" fmla="*/ 3356 h 3409"/>
                <a:gd name="T76" fmla="*/ 100 w 1202"/>
                <a:gd name="T77" fmla="*/ 1444 h 3409"/>
                <a:gd name="T78" fmla="*/ 80 w 1202"/>
                <a:gd name="T79" fmla="*/ 1444 h 3409"/>
                <a:gd name="T80" fmla="*/ 64 w 1202"/>
                <a:gd name="T81" fmla="*/ 1442 h 3409"/>
                <a:gd name="T82" fmla="*/ 50 w 1202"/>
                <a:gd name="T83" fmla="*/ 1437 h 3409"/>
                <a:gd name="T84" fmla="*/ 36 w 1202"/>
                <a:gd name="T85" fmla="*/ 1430 h 3409"/>
                <a:gd name="T86" fmla="*/ 25 w 1202"/>
                <a:gd name="T87" fmla="*/ 1421 h 3409"/>
                <a:gd name="T88" fmla="*/ 13 w 1202"/>
                <a:gd name="T89" fmla="*/ 1407 h 3409"/>
                <a:gd name="T90" fmla="*/ 6 w 1202"/>
                <a:gd name="T91" fmla="*/ 1394 h 3409"/>
                <a:gd name="T92" fmla="*/ 2 w 1202"/>
                <a:gd name="T93" fmla="*/ 1380 h 3409"/>
                <a:gd name="T94" fmla="*/ 0 w 1202"/>
                <a:gd name="T95" fmla="*/ 1364 h 3409"/>
                <a:gd name="T96" fmla="*/ 0 w 1202"/>
                <a:gd name="T97" fmla="*/ 80 h 3409"/>
                <a:gd name="T98" fmla="*/ 2 w 1202"/>
                <a:gd name="T99" fmla="*/ 64 h 3409"/>
                <a:gd name="T100" fmla="*/ 6 w 1202"/>
                <a:gd name="T101" fmla="*/ 48 h 3409"/>
                <a:gd name="T102" fmla="*/ 13 w 1202"/>
                <a:gd name="T103" fmla="*/ 34 h 3409"/>
                <a:gd name="T104" fmla="*/ 25 w 1202"/>
                <a:gd name="T105" fmla="*/ 23 h 3409"/>
                <a:gd name="T106" fmla="*/ 36 w 1202"/>
                <a:gd name="T107" fmla="*/ 14 h 3409"/>
                <a:gd name="T108" fmla="*/ 50 w 1202"/>
                <a:gd name="T109" fmla="*/ 7 h 3409"/>
                <a:gd name="T110" fmla="*/ 64 w 1202"/>
                <a:gd name="T111" fmla="*/ 2 h 3409"/>
                <a:gd name="T112" fmla="*/ 80 w 1202"/>
                <a:gd name="T113" fmla="*/ 0 h 3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2" h="3409">
                  <a:moveTo>
                    <a:pt x="80" y="0"/>
                  </a:moveTo>
                  <a:lnTo>
                    <a:pt x="1122" y="0"/>
                  </a:lnTo>
                  <a:lnTo>
                    <a:pt x="1138" y="2"/>
                  </a:lnTo>
                  <a:lnTo>
                    <a:pt x="1154" y="7"/>
                  </a:lnTo>
                  <a:lnTo>
                    <a:pt x="1168" y="14"/>
                  </a:lnTo>
                  <a:lnTo>
                    <a:pt x="1179" y="23"/>
                  </a:lnTo>
                  <a:lnTo>
                    <a:pt x="1189" y="34"/>
                  </a:lnTo>
                  <a:lnTo>
                    <a:pt x="1195" y="48"/>
                  </a:lnTo>
                  <a:lnTo>
                    <a:pt x="1200" y="64"/>
                  </a:lnTo>
                  <a:lnTo>
                    <a:pt x="1202" y="80"/>
                  </a:lnTo>
                  <a:lnTo>
                    <a:pt x="1202" y="1364"/>
                  </a:lnTo>
                  <a:lnTo>
                    <a:pt x="1200" y="1380"/>
                  </a:lnTo>
                  <a:lnTo>
                    <a:pt x="1195" y="1394"/>
                  </a:lnTo>
                  <a:lnTo>
                    <a:pt x="1189" y="1407"/>
                  </a:lnTo>
                  <a:lnTo>
                    <a:pt x="1179" y="1421"/>
                  </a:lnTo>
                  <a:lnTo>
                    <a:pt x="1168" y="1430"/>
                  </a:lnTo>
                  <a:lnTo>
                    <a:pt x="1154" y="1437"/>
                  </a:lnTo>
                  <a:lnTo>
                    <a:pt x="1138" y="1442"/>
                  </a:lnTo>
                  <a:lnTo>
                    <a:pt x="1122" y="1444"/>
                  </a:lnTo>
                  <a:lnTo>
                    <a:pt x="1104" y="1444"/>
                  </a:lnTo>
                  <a:lnTo>
                    <a:pt x="1104" y="3356"/>
                  </a:lnTo>
                  <a:lnTo>
                    <a:pt x="1102" y="3368"/>
                  </a:lnTo>
                  <a:lnTo>
                    <a:pt x="1099" y="3377"/>
                  </a:lnTo>
                  <a:lnTo>
                    <a:pt x="1095" y="3386"/>
                  </a:lnTo>
                  <a:lnTo>
                    <a:pt x="1088" y="3393"/>
                  </a:lnTo>
                  <a:lnTo>
                    <a:pt x="1081" y="3400"/>
                  </a:lnTo>
                  <a:lnTo>
                    <a:pt x="1072" y="3404"/>
                  </a:lnTo>
                  <a:lnTo>
                    <a:pt x="1063" y="3407"/>
                  </a:lnTo>
                  <a:lnTo>
                    <a:pt x="1051" y="3409"/>
                  </a:lnTo>
                  <a:lnTo>
                    <a:pt x="151" y="3409"/>
                  </a:lnTo>
                  <a:lnTo>
                    <a:pt x="142" y="3407"/>
                  </a:lnTo>
                  <a:lnTo>
                    <a:pt x="130" y="3404"/>
                  </a:lnTo>
                  <a:lnTo>
                    <a:pt x="123" y="3400"/>
                  </a:lnTo>
                  <a:lnTo>
                    <a:pt x="114" y="3393"/>
                  </a:lnTo>
                  <a:lnTo>
                    <a:pt x="107" y="3386"/>
                  </a:lnTo>
                  <a:lnTo>
                    <a:pt x="103" y="3377"/>
                  </a:lnTo>
                  <a:lnTo>
                    <a:pt x="100" y="3368"/>
                  </a:lnTo>
                  <a:lnTo>
                    <a:pt x="100" y="3356"/>
                  </a:lnTo>
                  <a:lnTo>
                    <a:pt x="100" y="1444"/>
                  </a:lnTo>
                  <a:lnTo>
                    <a:pt x="80" y="1444"/>
                  </a:lnTo>
                  <a:lnTo>
                    <a:pt x="64" y="1442"/>
                  </a:lnTo>
                  <a:lnTo>
                    <a:pt x="50" y="1437"/>
                  </a:lnTo>
                  <a:lnTo>
                    <a:pt x="36" y="1430"/>
                  </a:lnTo>
                  <a:lnTo>
                    <a:pt x="25" y="1421"/>
                  </a:lnTo>
                  <a:lnTo>
                    <a:pt x="13" y="1407"/>
                  </a:lnTo>
                  <a:lnTo>
                    <a:pt x="6" y="1394"/>
                  </a:lnTo>
                  <a:lnTo>
                    <a:pt x="2" y="1380"/>
                  </a:lnTo>
                  <a:lnTo>
                    <a:pt x="0" y="1364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6" y="48"/>
                  </a:lnTo>
                  <a:lnTo>
                    <a:pt x="13" y="34"/>
                  </a:lnTo>
                  <a:lnTo>
                    <a:pt x="25" y="23"/>
                  </a:lnTo>
                  <a:lnTo>
                    <a:pt x="36" y="14"/>
                  </a:lnTo>
                  <a:lnTo>
                    <a:pt x="50" y="7"/>
                  </a:lnTo>
                  <a:lnTo>
                    <a:pt x="64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247"/>
            <p:cNvSpPr>
              <a:spLocks/>
            </p:cNvSpPr>
            <p:nvPr/>
          </p:nvSpPr>
          <p:spPr bwMode="auto">
            <a:xfrm>
              <a:off x="2300289" y="3422651"/>
              <a:ext cx="1593850" cy="3265488"/>
            </a:xfrm>
            <a:custGeom>
              <a:avLst/>
              <a:gdLst>
                <a:gd name="T0" fmla="*/ 51 w 1004"/>
                <a:gd name="T1" fmla="*/ 0 h 2057"/>
                <a:gd name="T2" fmla="*/ 951 w 1004"/>
                <a:gd name="T3" fmla="*/ 0 h 2057"/>
                <a:gd name="T4" fmla="*/ 963 w 1004"/>
                <a:gd name="T5" fmla="*/ 0 h 2057"/>
                <a:gd name="T6" fmla="*/ 972 w 1004"/>
                <a:gd name="T7" fmla="*/ 5 h 2057"/>
                <a:gd name="T8" fmla="*/ 981 w 1004"/>
                <a:gd name="T9" fmla="*/ 10 h 2057"/>
                <a:gd name="T10" fmla="*/ 988 w 1004"/>
                <a:gd name="T11" fmla="*/ 14 h 2057"/>
                <a:gd name="T12" fmla="*/ 995 w 1004"/>
                <a:gd name="T13" fmla="*/ 23 h 2057"/>
                <a:gd name="T14" fmla="*/ 999 w 1004"/>
                <a:gd name="T15" fmla="*/ 32 h 2057"/>
                <a:gd name="T16" fmla="*/ 1002 w 1004"/>
                <a:gd name="T17" fmla="*/ 42 h 2057"/>
                <a:gd name="T18" fmla="*/ 1004 w 1004"/>
                <a:gd name="T19" fmla="*/ 51 h 2057"/>
                <a:gd name="T20" fmla="*/ 1004 w 1004"/>
                <a:gd name="T21" fmla="*/ 2004 h 2057"/>
                <a:gd name="T22" fmla="*/ 1002 w 1004"/>
                <a:gd name="T23" fmla="*/ 2016 h 2057"/>
                <a:gd name="T24" fmla="*/ 999 w 1004"/>
                <a:gd name="T25" fmla="*/ 2025 h 2057"/>
                <a:gd name="T26" fmla="*/ 995 w 1004"/>
                <a:gd name="T27" fmla="*/ 2034 h 2057"/>
                <a:gd name="T28" fmla="*/ 988 w 1004"/>
                <a:gd name="T29" fmla="*/ 2041 h 2057"/>
                <a:gd name="T30" fmla="*/ 981 w 1004"/>
                <a:gd name="T31" fmla="*/ 2048 h 2057"/>
                <a:gd name="T32" fmla="*/ 972 w 1004"/>
                <a:gd name="T33" fmla="*/ 2052 h 2057"/>
                <a:gd name="T34" fmla="*/ 963 w 1004"/>
                <a:gd name="T35" fmla="*/ 2055 h 2057"/>
                <a:gd name="T36" fmla="*/ 951 w 1004"/>
                <a:gd name="T37" fmla="*/ 2057 h 2057"/>
                <a:gd name="T38" fmla="*/ 688 w 1004"/>
                <a:gd name="T39" fmla="*/ 2057 h 2057"/>
                <a:gd name="T40" fmla="*/ 51 w 1004"/>
                <a:gd name="T41" fmla="*/ 2057 h 2057"/>
                <a:gd name="T42" fmla="*/ 42 w 1004"/>
                <a:gd name="T43" fmla="*/ 2055 h 2057"/>
                <a:gd name="T44" fmla="*/ 30 w 1004"/>
                <a:gd name="T45" fmla="*/ 2052 h 2057"/>
                <a:gd name="T46" fmla="*/ 23 w 1004"/>
                <a:gd name="T47" fmla="*/ 2048 h 2057"/>
                <a:gd name="T48" fmla="*/ 14 w 1004"/>
                <a:gd name="T49" fmla="*/ 2041 h 2057"/>
                <a:gd name="T50" fmla="*/ 7 w 1004"/>
                <a:gd name="T51" fmla="*/ 2034 h 2057"/>
                <a:gd name="T52" fmla="*/ 3 w 1004"/>
                <a:gd name="T53" fmla="*/ 2025 h 2057"/>
                <a:gd name="T54" fmla="*/ 0 w 1004"/>
                <a:gd name="T55" fmla="*/ 2016 h 2057"/>
                <a:gd name="T56" fmla="*/ 0 w 1004"/>
                <a:gd name="T57" fmla="*/ 2004 h 2057"/>
                <a:gd name="T58" fmla="*/ 0 w 1004"/>
                <a:gd name="T59" fmla="*/ 51 h 2057"/>
                <a:gd name="T60" fmla="*/ 0 w 1004"/>
                <a:gd name="T61" fmla="*/ 42 h 2057"/>
                <a:gd name="T62" fmla="*/ 3 w 1004"/>
                <a:gd name="T63" fmla="*/ 32 h 2057"/>
                <a:gd name="T64" fmla="*/ 7 w 1004"/>
                <a:gd name="T65" fmla="*/ 23 h 2057"/>
                <a:gd name="T66" fmla="*/ 14 w 1004"/>
                <a:gd name="T67" fmla="*/ 14 h 2057"/>
                <a:gd name="T68" fmla="*/ 23 w 1004"/>
                <a:gd name="T69" fmla="*/ 10 h 2057"/>
                <a:gd name="T70" fmla="*/ 30 w 1004"/>
                <a:gd name="T71" fmla="*/ 5 h 2057"/>
                <a:gd name="T72" fmla="*/ 42 w 1004"/>
                <a:gd name="T73" fmla="*/ 0 h 2057"/>
                <a:gd name="T74" fmla="*/ 51 w 1004"/>
                <a:gd name="T75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4" h="2057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2004"/>
                  </a:lnTo>
                  <a:lnTo>
                    <a:pt x="1002" y="2016"/>
                  </a:lnTo>
                  <a:lnTo>
                    <a:pt x="999" y="2025"/>
                  </a:lnTo>
                  <a:lnTo>
                    <a:pt x="995" y="2034"/>
                  </a:lnTo>
                  <a:lnTo>
                    <a:pt x="988" y="2041"/>
                  </a:lnTo>
                  <a:lnTo>
                    <a:pt x="981" y="2048"/>
                  </a:lnTo>
                  <a:lnTo>
                    <a:pt x="972" y="2052"/>
                  </a:lnTo>
                  <a:lnTo>
                    <a:pt x="963" y="2055"/>
                  </a:lnTo>
                  <a:lnTo>
                    <a:pt x="951" y="2057"/>
                  </a:lnTo>
                  <a:lnTo>
                    <a:pt x="688" y="2057"/>
                  </a:lnTo>
                  <a:lnTo>
                    <a:pt x="51" y="2057"/>
                  </a:lnTo>
                  <a:lnTo>
                    <a:pt x="42" y="2055"/>
                  </a:lnTo>
                  <a:lnTo>
                    <a:pt x="30" y="2052"/>
                  </a:lnTo>
                  <a:lnTo>
                    <a:pt x="23" y="2048"/>
                  </a:lnTo>
                  <a:lnTo>
                    <a:pt x="14" y="2041"/>
                  </a:lnTo>
                  <a:lnTo>
                    <a:pt x="7" y="2034"/>
                  </a:lnTo>
                  <a:lnTo>
                    <a:pt x="3" y="2025"/>
                  </a:lnTo>
                  <a:lnTo>
                    <a:pt x="0" y="2016"/>
                  </a:lnTo>
                  <a:lnTo>
                    <a:pt x="0" y="2004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909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" name="Freeform 248"/>
            <p:cNvSpPr>
              <a:spLocks/>
            </p:cNvSpPr>
            <p:nvPr/>
          </p:nvSpPr>
          <p:spPr bwMode="auto">
            <a:xfrm>
              <a:off x="2300289" y="3422651"/>
              <a:ext cx="1593850" cy="768350"/>
            </a:xfrm>
            <a:custGeom>
              <a:avLst/>
              <a:gdLst>
                <a:gd name="T0" fmla="*/ 51 w 1004"/>
                <a:gd name="T1" fmla="*/ 0 h 484"/>
                <a:gd name="T2" fmla="*/ 951 w 1004"/>
                <a:gd name="T3" fmla="*/ 0 h 484"/>
                <a:gd name="T4" fmla="*/ 963 w 1004"/>
                <a:gd name="T5" fmla="*/ 0 h 484"/>
                <a:gd name="T6" fmla="*/ 972 w 1004"/>
                <a:gd name="T7" fmla="*/ 5 h 484"/>
                <a:gd name="T8" fmla="*/ 981 w 1004"/>
                <a:gd name="T9" fmla="*/ 10 h 484"/>
                <a:gd name="T10" fmla="*/ 988 w 1004"/>
                <a:gd name="T11" fmla="*/ 14 h 484"/>
                <a:gd name="T12" fmla="*/ 995 w 1004"/>
                <a:gd name="T13" fmla="*/ 23 h 484"/>
                <a:gd name="T14" fmla="*/ 999 w 1004"/>
                <a:gd name="T15" fmla="*/ 32 h 484"/>
                <a:gd name="T16" fmla="*/ 1002 w 1004"/>
                <a:gd name="T17" fmla="*/ 42 h 484"/>
                <a:gd name="T18" fmla="*/ 1004 w 1004"/>
                <a:gd name="T19" fmla="*/ 51 h 484"/>
                <a:gd name="T20" fmla="*/ 1004 w 1004"/>
                <a:gd name="T21" fmla="*/ 484 h 484"/>
                <a:gd name="T22" fmla="*/ 990 w 1004"/>
                <a:gd name="T23" fmla="*/ 473 h 484"/>
                <a:gd name="T24" fmla="*/ 979 w 1004"/>
                <a:gd name="T25" fmla="*/ 459 h 484"/>
                <a:gd name="T26" fmla="*/ 967 w 1004"/>
                <a:gd name="T27" fmla="*/ 445 h 484"/>
                <a:gd name="T28" fmla="*/ 958 w 1004"/>
                <a:gd name="T29" fmla="*/ 429 h 484"/>
                <a:gd name="T30" fmla="*/ 935 w 1004"/>
                <a:gd name="T31" fmla="*/ 395 h 484"/>
                <a:gd name="T32" fmla="*/ 912 w 1004"/>
                <a:gd name="T33" fmla="*/ 360 h 484"/>
                <a:gd name="T34" fmla="*/ 896 w 1004"/>
                <a:gd name="T35" fmla="*/ 344 h 484"/>
                <a:gd name="T36" fmla="*/ 882 w 1004"/>
                <a:gd name="T37" fmla="*/ 328 h 484"/>
                <a:gd name="T38" fmla="*/ 864 w 1004"/>
                <a:gd name="T39" fmla="*/ 314 h 484"/>
                <a:gd name="T40" fmla="*/ 846 w 1004"/>
                <a:gd name="T41" fmla="*/ 303 h 484"/>
                <a:gd name="T42" fmla="*/ 823 w 1004"/>
                <a:gd name="T43" fmla="*/ 292 h 484"/>
                <a:gd name="T44" fmla="*/ 800 w 1004"/>
                <a:gd name="T45" fmla="*/ 285 h 484"/>
                <a:gd name="T46" fmla="*/ 772 w 1004"/>
                <a:gd name="T47" fmla="*/ 278 h 484"/>
                <a:gd name="T48" fmla="*/ 743 w 1004"/>
                <a:gd name="T49" fmla="*/ 278 h 484"/>
                <a:gd name="T50" fmla="*/ 685 w 1004"/>
                <a:gd name="T51" fmla="*/ 273 h 484"/>
                <a:gd name="T52" fmla="*/ 612 w 1004"/>
                <a:gd name="T53" fmla="*/ 269 h 484"/>
                <a:gd name="T54" fmla="*/ 530 w 1004"/>
                <a:gd name="T55" fmla="*/ 259 h 484"/>
                <a:gd name="T56" fmla="*/ 443 w 1004"/>
                <a:gd name="T57" fmla="*/ 248 h 484"/>
                <a:gd name="T58" fmla="*/ 358 w 1004"/>
                <a:gd name="T59" fmla="*/ 241 h 484"/>
                <a:gd name="T60" fmla="*/ 282 w 1004"/>
                <a:gd name="T61" fmla="*/ 237 h 484"/>
                <a:gd name="T62" fmla="*/ 250 w 1004"/>
                <a:gd name="T63" fmla="*/ 234 h 484"/>
                <a:gd name="T64" fmla="*/ 223 w 1004"/>
                <a:gd name="T65" fmla="*/ 237 h 484"/>
                <a:gd name="T66" fmla="*/ 200 w 1004"/>
                <a:gd name="T67" fmla="*/ 239 h 484"/>
                <a:gd name="T68" fmla="*/ 181 w 1004"/>
                <a:gd name="T69" fmla="*/ 241 h 484"/>
                <a:gd name="T70" fmla="*/ 138 w 1004"/>
                <a:gd name="T71" fmla="*/ 262 h 484"/>
                <a:gd name="T72" fmla="*/ 92 w 1004"/>
                <a:gd name="T73" fmla="*/ 287 h 484"/>
                <a:gd name="T74" fmla="*/ 46 w 1004"/>
                <a:gd name="T75" fmla="*/ 319 h 484"/>
                <a:gd name="T76" fmla="*/ 0 w 1004"/>
                <a:gd name="T77" fmla="*/ 353 h 484"/>
                <a:gd name="T78" fmla="*/ 0 w 1004"/>
                <a:gd name="T79" fmla="*/ 51 h 484"/>
                <a:gd name="T80" fmla="*/ 0 w 1004"/>
                <a:gd name="T81" fmla="*/ 42 h 484"/>
                <a:gd name="T82" fmla="*/ 3 w 1004"/>
                <a:gd name="T83" fmla="*/ 32 h 484"/>
                <a:gd name="T84" fmla="*/ 7 w 1004"/>
                <a:gd name="T85" fmla="*/ 23 h 484"/>
                <a:gd name="T86" fmla="*/ 14 w 1004"/>
                <a:gd name="T87" fmla="*/ 14 h 484"/>
                <a:gd name="T88" fmla="*/ 23 w 1004"/>
                <a:gd name="T89" fmla="*/ 10 h 484"/>
                <a:gd name="T90" fmla="*/ 30 w 1004"/>
                <a:gd name="T91" fmla="*/ 5 h 484"/>
                <a:gd name="T92" fmla="*/ 42 w 1004"/>
                <a:gd name="T93" fmla="*/ 0 h 484"/>
                <a:gd name="T94" fmla="*/ 51 w 1004"/>
                <a:gd name="T9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4" h="484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484"/>
                  </a:lnTo>
                  <a:lnTo>
                    <a:pt x="990" y="473"/>
                  </a:lnTo>
                  <a:lnTo>
                    <a:pt x="979" y="459"/>
                  </a:lnTo>
                  <a:lnTo>
                    <a:pt x="967" y="445"/>
                  </a:lnTo>
                  <a:lnTo>
                    <a:pt x="958" y="429"/>
                  </a:lnTo>
                  <a:lnTo>
                    <a:pt x="935" y="395"/>
                  </a:lnTo>
                  <a:lnTo>
                    <a:pt x="912" y="360"/>
                  </a:lnTo>
                  <a:lnTo>
                    <a:pt x="896" y="344"/>
                  </a:lnTo>
                  <a:lnTo>
                    <a:pt x="882" y="328"/>
                  </a:lnTo>
                  <a:lnTo>
                    <a:pt x="864" y="314"/>
                  </a:lnTo>
                  <a:lnTo>
                    <a:pt x="846" y="303"/>
                  </a:lnTo>
                  <a:lnTo>
                    <a:pt x="823" y="292"/>
                  </a:lnTo>
                  <a:lnTo>
                    <a:pt x="800" y="285"/>
                  </a:lnTo>
                  <a:lnTo>
                    <a:pt x="772" y="278"/>
                  </a:lnTo>
                  <a:lnTo>
                    <a:pt x="743" y="278"/>
                  </a:lnTo>
                  <a:lnTo>
                    <a:pt x="685" y="273"/>
                  </a:lnTo>
                  <a:lnTo>
                    <a:pt x="612" y="269"/>
                  </a:lnTo>
                  <a:lnTo>
                    <a:pt x="530" y="259"/>
                  </a:lnTo>
                  <a:lnTo>
                    <a:pt x="443" y="248"/>
                  </a:lnTo>
                  <a:lnTo>
                    <a:pt x="358" y="241"/>
                  </a:lnTo>
                  <a:lnTo>
                    <a:pt x="282" y="237"/>
                  </a:lnTo>
                  <a:lnTo>
                    <a:pt x="250" y="234"/>
                  </a:lnTo>
                  <a:lnTo>
                    <a:pt x="223" y="237"/>
                  </a:lnTo>
                  <a:lnTo>
                    <a:pt x="200" y="239"/>
                  </a:lnTo>
                  <a:lnTo>
                    <a:pt x="181" y="241"/>
                  </a:lnTo>
                  <a:lnTo>
                    <a:pt x="138" y="262"/>
                  </a:lnTo>
                  <a:lnTo>
                    <a:pt x="92" y="287"/>
                  </a:lnTo>
                  <a:lnTo>
                    <a:pt x="46" y="319"/>
                  </a:lnTo>
                  <a:lnTo>
                    <a:pt x="0" y="353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249"/>
            <p:cNvSpPr>
              <a:spLocks/>
            </p:cNvSpPr>
            <p:nvPr/>
          </p:nvSpPr>
          <p:spPr bwMode="auto">
            <a:xfrm>
              <a:off x="2300289" y="3725863"/>
              <a:ext cx="546100" cy="257175"/>
            </a:xfrm>
            <a:custGeom>
              <a:avLst/>
              <a:gdLst>
                <a:gd name="T0" fmla="*/ 344 w 344"/>
                <a:gd name="T1" fmla="*/ 48 h 162"/>
                <a:gd name="T2" fmla="*/ 291 w 344"/>
                <a:gd name="T3" fmla="*/ 46 h 162"/>
                <a:gd name="T4" fmla="*/ 246 w 344"/>
                <a:gd name="T5" fmla="*/ 43 h 162"/>
                <a:gd name="T6" fmla="*/ 225 w 344"/>
                <a:gd name="T7" fmla="*/ 46 h 162"/>
                <a:gd name="T8" fmla="*/ 207 w 344"/>
                <a:gd name="T9" fmla="*/ 46 h 162"/>
                <a:gd name="T10" fmla="*/ 193 w 344"/>
                <a:gd name="T11" fmla="*/ 48 h 162"/>
                <a:gd name="T12" fmla="*/ 181 w 344"/>
                <a:gd name="T13" fmla="*/ 50 h 162"/>
                <a:gd name="T14" fmla="*/ 138 w 344"/>
                <a:gd name="T15" fmla="*/ 71 h 162"/>
                <a:gd name="T16" fmla="*/ 92 w 344"/>
                <a:gd name="T17" fmla="*/ 96 h 162"/>
                <a:gd name="T18" fmla="*/ 46 w 344"/>
                <a:gd name="T19" fmla="*/ 128 h 162"/>
                <a:gd name="T20" fmla="*/ 0 w 344"/>
                <a:gd name="T21" fmla="*/ 162 h 162"/>
                <a:gd name="T22" fmla="*/ 0 w 344"/>
                <a:gd name="T23" fmla="*/ 16 h 162"/>
                <a:gd name="T24" fmla="*/ 32 w 344"/>
                <a:gd name="T25" fmla="*/ 13 h 162"/>
                <a:gd name="T26" fmla="*/ 69 w 344"/>
                <a:gd name="T27" fmla="*/ 11 h 162"/>
                <a:gd name="T28" fmla="*/ 103 w 344"/>
                <a:gd name="T29" fmla="*/ 7 h 162"/>
                <a:gd name="T30" fmla="*/ 138 w 344"/>
                <a:gd name="T31" fmla="*/ 7 h 162"/>
                <a:gd name="T32" fmla="*/ 188 w 344"/>
                <a:gd name="T33" fmla="*/ 4 h 162"/>
                <a:gd name="T34" fmla="*/ 236 w 344"/>
                <a:gd name="T35" fmla="*/ 0 h 162"/>
                <a:gd name="T36" fmla="*/ 257 w 344"/>
                <a:gd name="T37" fmla="*/ 0 h 162"/>
                <a:gd name="T38" fmla="*/ 278 w 344"/>
                <a:gd name="T39" fmla="*/ 4 h 162"/>
                <a:gd name="T40" fmla="*/ 289 w 344"/>
                <a:gd name="T41" fmla="*/ 9 h 162"/>
                <a:gd name="T42" fmla="*/ 301 w 344"/>
                <a:gd name="T43" fmla="*/ 13 h 162"/>
                <a:gd name="T44" fmla="*/ 310 w 344"/>
                <a:gd name="T45" fmla="*/ 18 h 162"/>
                <a:gd name="T46" fmla="*/ 321 w 344"/>
                <a:gd name="T47" fmla="*/ 27 h 162"/>
                <a:gd name="T48" fmla="*/ 335 w 344"/>
                <a:gd name="T49" fmla="*/ 39 h 162"/>
                <a:gd name="T50" fmla="*/ 344 w 344"/>
                <a:gd name="T51" fmla="*/ 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162">
                  <a:moveTo>
                    <a:pt x="344" y="48"/>
                  </a:moveTo>
                  <a:lnTo>
                    <a:pt x="291" y="46"/>
                  </a:lnTo>
                  <a:lnTo>
                    <a:pt x="246" y="43"/>
                  </a:lnTo>
                  <a:lnTo>
                    <a:pt x="225" y="46"/>
                  </a:lnTo>
                  <a:lnTo>
                    <a:pt x="207" y="46"/>
                  </a:lnTo>
                  <a:lnTo>
                    <a:pt x="193" y="48"/>
                  </a:lnTo>
                  <a:lnTo>
                    <a:pt x="181" y="50"/>
                  </a:lnTo>
                  <a:lnTo>
                    <a:pt x="138" y="71"/>
                  </a:lnTo>
                  <a:lnTo>
                    <a:pt x="92" y="96"/>
                  </a:lnTo>
                  <a:lnTo>
                    <a:pt x="46" y="128"/>
                  </a:lnTo>
                  <a:lnTo>
                    <a:pt x="0" y="162"/>
                  </a:lnTo>
                  <a:lnTo>
                    <a:pt x="0" y="16"/>
                  </a:lnTo>
                  <a:lnTo>
                    <a:pt x="32" y="13"/>
                  </a:lnTo>
                  <a:lnTo>
                    <a:pt x="69" y="11"/>
                  </a:lnTo>
                  <a:lnTo>
                    <a:pt x="103" y="7"/>
                  </a:lnTo>
                  <a:lnTo>
                    <a:pt x="138" y="7"/>
                  </a:lnTo>
                  <a:lnTo>
                    <a:pt x="188" y="4"/>
                  </a:lnTo>
                  <a:lnTo>
                    <a:pt x="236" y="0"/>
                  </a:lnTo>
                  <a:lnTo>
                    <a:pt x="257" y="0"/>
                  </a:lnTo>
                  <a:lnTo>
                    <a:pt x="278" y="4"/>
                  </a:lnTo>
                  <a:lnTo>
                    <a:pt x="289" y="9"/>
                  </a:lnTo>
                  <a:lnTo>
                    <a:pt x="301" y="13"/>
                  </a:lnTo>
                  <a:lnTo>
                    <a:pt x="310" y="18"/>
                  </a:lnTo>
                  <a:lnTo>
                    <a:pt x="321" y="27"/>
                  </a:lnTo>
                  <a:lnTo>
                    <a:pt x="335" y="39"/>
                  </a:lnTo>
                  <a:lnTo>
                    <a:pt x="344" y="48"/>
                  </a:lnTo>
                  <a:close/>
                </a:path>
              </a:pathLst>
            </a:custGeom>
            <a:solidFill>
              <a:srgbClr val="8D9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250"/>
            <p:cNvSpPr>
              <a:spLocks/>
            </p:cNvSpPr>
            <p:nvPr/>
          </p:nvSpPr>
          <p:spPr bwMode="auto">
            <a:xfrm>
              <a:off x="2300289" y="6611938"/>
              <a:ext cx="1582738" cy="98425"/>
            </a:xfrm>
            <a:custGeom>
              <a:avLst/>
              <a:gdLst>
                <a:gd name="T0" fmla="*/ 997 w 997"/>
                <a:gd name="T1" fmla="*/ 20 h 62"/>
                <a:gd name="T2" fmla="*/ 990 w 997"/>
                <a:gd name="T3" fmla="*/ 30 h 62"/>
                <a:gd name="T4" fmla="*/ 979 w 997"/>
                <a:gd name="T5" fmla="*/ 39 h 62"/>
                <a:gd name="T6" fmla="*/ 967 w 997"/>
                <a:gd name="T7" fmla="*/ 46 h 62"/>
                <a:gd name="T8" fmla="*/ 951 w 997"/>
                <a:gd name="T9" fmla="*/ 48 h 62"/>
                <a:gd name="T10" fmla="*/ 766 w 997"/>
                <a:gd name="T11" fmla="*/ 62 h 62"/>
                <a:gd name="T12" fmla="*/ 630 w 997"/>
                <a:gd name="T13" fmla="*/ 48 h 62"/>
                <a:gd name="T14" fmla="*/ 436 w 997"/>
                <a:gd name="T15" fmla="*/ 62 h 62"/>
                <a:gd name="T16" fmla="*/ 51 w 997"/>
                <a:gd name="T17" fmla="*/ 48 h 62"/>
                <a:gd name="T18" fmla="*/ 42 w 997"/>
                <a:gd name="T19" fmla="*/ 46 h 62"/>
                <a:gd name="T20" fmla="*/ 32 w 997"/>
                <a:gd name="T21" fmla="*/ 43 h 62"/>
                <a:gd name="T22" fmla="*/ 23 w 997"/>
                <a:gd name="T23" fmla="*/ 39 h 62"/>
                <a:gd name="T24" fmla="*/ 16 w 997"/>
                <a:gd name="T25" fmla="*/ 32 h 62"/>
                <a:gd name="T26" fmla="*/ 10 w 997"/>
                <a:gd name="T27" fmla="*/ 25 h 62"/>
                <a:gd name="T28" fmla="*/ 5 w 997"/>
                <a:gd name="T29" fmla="*/ 18 h 62"/>
                <a:gd name="T30" fmla="*/ 0 w 997"/>
                <a:gd name="T31" fmla="*/ 9 h 62"/>
                <a:gd name="T32" fmla="*/ 0 w 997"/>
                <a:gd name="T33" fmla="*/ 0 h 62"/>
                <a:gd name="T34" fmla="*/ 0 w 997"/>
                <a:gd name="T35" fmla="*/ 0 h 62"/>
                <a:gd name="T36" fmla="*/ 0 w 997"/>
                <a:gd name="T37" fmla="*/ 2 h 62"/>
                <a:gd name="T38" fmla="*/ 60 w 997"/>
                <a:gd name="T39" fmla="*/ 2 h 62"/>
                <a:gd name="T40" fmla="*/ 122 w 997"/>
                <a:gd name="T41" fmla="*/ 4 h 62"/>
                <a:gd name="T42" fmla="*/ 186 w 997"/>
                <a:gd name="T43" fmla="*/ 7 h 62"/>
                <a:gd name="T44" fmla="*/ 252 w 997"/>
                <a:gd name="T45" fmla="*/ 9 h 62"/>
                <a:gd name="T46" fmla="*/ 321 w 997"/>
                <a:gd name="T47" fmla="*/ 13 h 62"/>
                <a:gd name="T48" fmla="*/ 394 w 997"/>
                <a:gd name="T49" fmla="*/ 16 h 62"/>
                <a:gd name="T50" fmla="*/ 468 w 997"/>
                <a:gd name="T51" fmla="*/ 20 h 62"/>
                <a:gd name="T52" fmla="*/ 546 w 997"/>
                <a:gd name="T53" fmla="*/ 23 h 62"/>
                <a:gd name="T54" fmla="*/ 578 w 997"/>
                <a:gd name="T55" fmla="*/ 23 h 62"/>
                <a:gd name="T56" fmla="*/ 624 w 997"/>
                <a:gd name="T57" fmla="*/ 23 h 62"/>
                <a:gd name="T58" fmla="*/ 676 w 997"/>
                <a:gd name="T59" fmla="*/ 20 h 62"/>
                <a:gd name="T60" fmla="*/ 731 w 997"/>
                <a:gd name="T61" fmla="*/ 16 h 62"/>
                <a:gd name="T62" fmla="*/ 788 w 997"/>
                <a:gd name="T63" fmla="*/ 13 h 62"/>
                <a:gd name="T64" fmla="*/ 843 w 997"/>
                <a:gd name="T65" fmla="*/ 11 h 62"/>
                <a:gd name="T66" fmla="*/ 892 w 997"/>
                <a:gd name="T67" fmla="*/ 9 h 62"/>
                <a:gd name="T68" fmla="*/ 928 w 997"/>
                <a:gd name="T69" fmla="*/ 9 h 62"/>
                <a:gd name="T70" fmla="*/ 949 w 997"/>
                <a:gd name="T71" fmla="*/ 9 h 62"/>
                <a:gd name="T72" fmla="*/ 969 w 997"/>
                <a:gd name="T73" fmla="*/ 11 h 62"/>
                <a:gd name="T74" fmla="*/ 986 w 997"/>
                <a:gd name="T75" fmla="*/ 16 h 62"/>
                <a:gd name="T76" fmla="*/ 997 w 997"/>
                <a:gd name="T77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7" h="62">
                  <a:moveTo>
                    <a:pt x="997" y="20"/>
                  </a:moveTo>
                  <a:lnTo>
                    <a:pt x="990" y="30"/>
                  </a:lnTo>
                  <a:lnTo>
                    <a:pt x="979" y="39"/>
                  </a:lnTo>
                  <a:lnTo>
                    <a:pt x="967" y="46"/>
                  </a:lnTo>
                  <a:lnTo>
                    <a:pt x="951" y="48"/>
                  </a:lnTo>
                  <a:lnTo>
                    <a:pt x="766" y="62"/>
                  </a:lnTo>
                  <a:lnTo>
                    <a:pt x="630" y="48"/>
                  </a:lnTo>
                  <a:lnTo>
                    <a:pt x="436" y="62"/>
                  </a:lnTo>
                  <a:lnTo>
                    <a:pt x="51" y="48"/>
                  </a:lnTo>
                  <a:lnTo>
                    <a:pt x="42" y="46"/>
                  </a:lnTo>
                  <a:lnTo>
                    <a:pt x="32" y="43"/>
                  </a:lnTo>
                  <a:lnTo>
                    <a:pt x="23" y="39"/>
                  </a:lnTo>
                  <a:lnTo>
                    <a:pt x="16" y="32"/>
                  </a:lnTo>
                  <a:lnTo>
                    <a:pt x="10" y="25"/>
                  </a:lnTo>
                  <a:lnTo>
                    <a:pt x="5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0" y="2"/>
                  </a:lnTo>
                  <a:lnTo>
                    <a:pt x="122" y="4"/>
                  </a:lnTo>
                  <a:lnTo>
                    <a:pt x="186" y="7"/>
                  </a:lnTo>
                  <a:lnTo>
                    <a:pt x="252" y="9"/>
                  </a:lnTo>
                  <a:lnTo>
                    <a:pt x="321" y="13"/>
                  </a:lnTo>
                  <a:lnTo>
                    <a:pt x="394" y="16"/>
                  </a:lnTo>
                  <a:lnTo>
                    <a:pt x="468" y="20"/>
                  </a:lnTo>
                  <a:lnTo>
                    <a:pt x="546" y="23"/>
                  </a:lnTo>
                  <a:lnTo>
                    <a:pt x="578" y="23"/>
                  </a:lnTo>
                  <a:lnTo>
                    <a:pt x="624" y="23"/>
                  </a:lnTo>
                  <a:lnTo>
                    <a:pt x="676" y="20"/>
                  </a:lnTo>
                  <a:lnTo>
                    <a:pt x="731" y="16"/>
                  </a:lnTo>
                  <a:lnTo>
                    <a:pt x="788" y="13"/>
                  </a:lnTo>
                  <a:lnTo>
                    <a:pt x="843" y="11"/>
                  </a:lnTo>
                  <a:lnTo>
                    <a:pt x="892" y="9"/>
                  </a:lnTo>
                  <a:lnTo>
                    <a:pt x="928" y="9"/>
                  </a:lnTo>
                  <a:lnTo>
                    <a:pt x="949" y="9"/>
                  </a:lnTo>
                  <a:lnTo>
                    <a:pt x="969" y="11"/>
                  </a:lnTo>
                  <a:lnTo>
                    <a:pt x="986" y="16"/>
                  </a:lnTo>
                  <a:lnTo>
                    <a:pt x="997" y="20"/>
                  </a:lnTo>
                  <a:close/>
                </a:path>
              </a:pathLst>
            </a:custGeom>
            <a:solidFill>
              <a:srgbClr val="6E7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251"/>
            <p:cNvSpPr>
              <a:spLocks/>
            </p:cNvSpPr>
            <p:nvPr/>
          </p:nvSpPr>
          <p:spPr bwMode="auto">
            <a:xfrm>
              <a:off x="2795589" y="3929063"/>
              <a:ext cx="679450" cy="498475"/>
            </a:xfrm>
            <a:custGeom>
              <a:avLst/>
              <a:gdLst>
                <a:gd name="T0" fmla="*/ 5 w 428"/>
                <a:gd name="T1" fmla="*/ 177 h 314"/>
                <a:gd name="T2" fmla="*/ 0 w 428"/>
                <a:gd name="T3" fmla="*/ 202 h 314"/>
                <a:gd name="T4" fmla="*/ 0 w 428"/>
                <a:gd name="T5" fmla="*/ 222 h 314"/>
                <a:gd name="T6" fmla="*/ 2 w 428"/>
                <a:gd name="T7" fmla="*/ 241 h 314"/>
                <a:gd name="T8" fmla="*/ 7 w 428"/>
                <a:gd name="T9" fmla="*/ 257 h 314"/>
                <a:gd name="T10" fmla="*/ 16 w 428"/>
                <a:gd name="T11" fmla="*/ 271 h 314"/>
                <a:gd name="T12" fmla="*/ 27 w 428"/>
                <a:gd name="T13" fmla="*/ 282 h 314"/>
                <a:gd name="T14" fmla="*/ 41 w 428"/>
                <a:gd name="T15" fmla="*/ 289 h 314"/>
                <a:gd name="T16" fmla="*/ 57 w 428"/>
                <a:gd name="T17" fmla="*/ 296 h 314"/>
                <a:gd name="T18" fmla="*/ 76 w 428"/>
                <a:gd name="T19" fmla="*/ 303 h 314"/>
                <a:gd name="T20" fmla="*/ 94 w 428"/>
                <a:gd name="T21" fmla="*/ 305 h 314"/>
                <a:gd name="T22" fmla="*/ 115 w 428"/>
                <a:gd name="T23" fmla="*/ 307 h 314"/>
                <a:gd name="T24" fmla="*/ 135 w 428"/>
                <a:gd name="T25" fmla="*/ 310 h 314"/>
                <a:gd name="T26" fmla="*/ 181 w 428"/>
                <a:gd name="T27" fmla="*/ 310 h 314"/>
                <a:gd name="T28" fmla="*/ 224 w 428"/>
                <a:gd name="T29" fmla="*/ 310 h 314"/>
                <a:gd name="T30" fmla="*/ 254 w 428"/>
                <a:gd name="T31" fmla="*/ 312 h 314"/>
                <a:gd name="T32" fmla="*/ 284 w 428"/>
                <a:gd name="T33" fmla="*/ 314 h 314"/>
                <a:gd name="T34" fmla="*/ 298 w 428"/>
                <a:gd name="T35" fmla="*/ 314 h 314"/>
                <a:gd name="T36" fmla="*/ 312 w 428"/>
                <a:gd name="T37" fmla="*/ 312 h 314"/>
                <a:gd name="T38" fmla="*/ 328 w 428"/>
                <a:gd name="T39" fmla="*/ 310 h 314"/>
                <a:gd name="T40" fmla="*/ 344 w 428"/>
                <a:gd name="T41" fmla="*/ 305 h 314"/>
                <a:gd name="T42" fmla="*/ 367 w 428"/>
                <a:gd name="T43" fmla="*/ 298 h 314"/>
                <a:gd name="T44" fmla="*/ 385 w 428"/>
                <a:gd name="T45" fmla="*/ 294 h 314"/>
                <a:gd name="T46" fmla="*/ 392 w 428"/>
                <a:gd name="T47" fmla="*/ 289 h 314"/>
                <a:gd name="T48" fmla="*/ 399 w 428"/>
                <a:gd name="T49" fmla="*/ 282 h 314"/>
                <a:gd name="T50" fmla="*/ 401 w 428"/>
                <a:gd name="T51" fmla="*/ 273 h 314"/>
                <a:gd name="T52" fmla="*/ 403 w 428"/>
                <a:gd name="T53" fmla="*/ 257 h 314"/>
                <a:gd name="T54" fmla="*/ 405 w 428"/>
                <a:gd name="T55" fmla="*/ 211 h 314"/>
                <a:gd name="T56" fmla="*/ 415 w 428"/>
                <a:gd name="T57" fmla="*/ 161 h 314"/>
                <a:gd name="T58" fmla="*/ 419 w 428"/>
                <a:gd name="T59" fmla="*/ 135 h 314"/>
                <a:gd name="T60" fmla="*/ 424 w 428"/>
                <a:gd name="T61" fmla="*/ 110 h 314"/>
                <a:gd name="T62" fmla="*/ 426 w 428"/>
                <a:gd name="T63" fmla="*/ 87 h 314"/>
                <a:gd name="T64" fmla="*/ 428 w 428"/>
                <a:gd name="T65" fmla="*/ 64 h 314"/>
                <a:gd name="T66" fmla="*/ 426 w 428"/>
                <a:gd name="T67" fmla="*/ 44 h 314"/>
                <a:gd name="T68" fmla="*/ 419 w 428"/>
                <a:gd name="T69" fmla="*/ 28 h 314"/>
                <a:gd name="T70" fmla="*/ 417 w 428"/>
                <a:gd name="T71" fmla="*/ 21 h 314"/>
                <a:gd name="T72" fmla="*/ 410 w 428"/>
                <a:gd name="T73" fmla="*/ 14 h 314"/>
                <a:gd name="T74" fmla="*/ 405 w 428"/>
                <a:gd name="T75" fmla="*/ 9 h 314"/>
                <a:gd name="T76" fmla="*/ 396 w 428"/>
                <a:gd name="T77" fmla="*/ 5 h 314"/>
                <a:gd name="T78" fmla="*/ 389 w 428"/>
                <a:gd name="T79" fmla="*/ 2 h 314"/>
                <a:gd name="T80" fmla="*/ 378 w 428"/>
                <a:gd name="T81" fmla="*/ 0 h 314"/>
                <a:gd name="T82" fmla="*/ 367 w 428"/>
                <a:gd name="T83" fmla="*/ 0 h 314"/>
                <a:gd name="T84" fmla="*/ 353 w 428"/>
                <a:gd name="T85" fmla="*/ 0 h 314"/>
                <a:gd name="T86" fmla="*/ 323 w 428"/>
                <a:gd name="T87" fmla="*/ 7 h 314"/>
                <a:gd name="T88" fmla="*/ 284 w 428"/>
                <a:gd name="T89" fmla="*/ 18 h 314"/>
                <a:gd name="T90" fmla="*/ 236 w 428"/>
                <a:gd name="T91" fmla="*/ 34 h 314"/>
                <a:gd name="T92" fmla="*/ 190 w 428"/>
                <a:gd name="T93" fmla="*/ 46 h 314"/>
                <a:gd name="T94" fmla="*/ 169 w 428"/>
                <a:gd name="T95" fmla="*/ 53 h 314"/>
                <a:gd name="T96" fmla="*/ 147 w 428"/>
                <a:gd name="T97" fmla="*/ 60 h 314"/>
                <a:gd name="T98" fmla="*/ 124 w 428"/>
                <a:gd name="T99" fmla="*/ 69 h 314"/>
                <a:gd name="T100" fmla="*/ 101 w 428"/>
                <a:gd name="T101" fmla="*/ 78 h 314"/>
                <a:gd name="T102" fmla="*/ 82 w 428"/>
                <a:gd name="T103" fmla="*/ 87 h 314"/>
                <a:gd name="T104" fmla="*/ 64 w 428"/>
                <a:gd name="T105" fmla="*/ 96 h 314"/>
                <a:gd name="T106" fmla="*/ 50 w 428"/>
                <a:gd name="T107" fmla="*/ 106 h 314"/>
                <a:gd name="T108" fmla="*/ 37 w 428"/>
                <a:gd name="T109" fmla="*/ 117 h 314"/>
                <a:gd name="T110" fmla="*/ 30 w 428"/>
                <a:gd name="T111" fmla="*/ 128 h 314"/>
                <a:gd name="T112" fmla="*/ 21 w 428"/>
                <a:gd name="T113" fmla="*/ 151 h 314"/>
                <a:gd name="T114" fmla="*/ 16 w 428"/>
                <a:gd name="T115" fmla="*/ 163 h 314"/>
                <a:gd name="T116" fmla="*/ 11 w 428"/>
                <a:gd name="T117" fmla="*/ 172 h 314"/>
                <a:gd name="T118" fmla="*/ 7 w 428"/>
                <a:gd name="T119" fmla="*/ 177 h 314"/>
                <a:gd name="T120" fmla="*/ 5 w 428"/>
                <a:gd name="T121" fmla="*/ 17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8" h="314">
                  <a:moveTo>
                    <a:pt x="5" y="177"/>
                  </a:moveTo>
                  <a:lnTo>
                    <a:pt x="0" y="202"/>
                  </a:lnTo>
                  <a:lnTo>
                    <a:pt x="0" y="222"/>
                  </a:lnTo>
                  <a:lnTo>
                    <a:pt x="2" y="241"/>
                  </a:lnTo>
                  <a:lnTo>
                    <a:pt x="7" y="257"/>
                  </a:lnTo>
                  <a:lnTo>
                    <a:pt x="16" y="271"/>
                  </a:lnTo>
                  <a:lnTo>
                    <a:pt x="27" y="282"/>
                  </a:lnTo>
                  <a:lnTo>
                    <a:pt x="41" y="289"/>
                  </a:lnTo>
                  <a:lnTo>
                    <a:pt x="57" y="296"/>
                  </a:lnTo>
                  <a:lnTo>
                    <a:pt x="76" y="303"/>
                  </a:lnTo>
                  <a:lnTo>
                    <a:pt x="94" y="305"/>
                  </a:lnTo>
                  <a:lnTo>
                    <a:pt x="115" y="307"/>
                  </a:lnTo>
                  <a:lnTo>
                    <a:pt x="135" y="310"/>
                  </a:lnTo>
                  <a:lnTo>
                    <a:pt x="181" y="310"/>
                  </a:lnTo>
                  <a:lnTo>
                    <a:pt x="224" y="310"/>
                  </a:lnTo>
                  <a:lnTo>
                    <a:pt x="254" y="312"/>
                  </a:lnTo>
                  <a:lnTo>
                    <a:pt x="284" y="314"/>
                  </a:lnTo>
                  <a:lnTo>
                    <a:pt x="298" y="314"/>
                  </a:lnTo>
                  <a:lnTo>
                    <a:pt x="312" y="312"/>
                  </a:lnTo>
                  <a:lnTo>
                    <a:pt x="328" y="310"/>
                  </a:lnTo>
                  <a:lnTo>
                    <a:pt x="344" y="305"/>
                  </a:lnTo>
                  <a:lnTo>
                    <a:pt x="367" y="298"/>
                  </a:lnTo>
                  <a:lnTo>
                    <a:pt x="385" y="294"/>
                  </a:lnTo>
                  <a:lnTo>
                    <a:pt x="392" y="289"/>
                  </a:lnTo>
                  <a:lnTo>
                    <a:pt x="399" y="282"/>
                  </a:lnTo>
                  <a:lnTo>
                    <a:pt x="401" y="273"/>
                  </a:lnTo>
                  <a:lnTo>
                    <a:pt x="403" y="257"/>
                  </a:lnTo>
                  <a:lnTo>
                    <a:pt x="405" y="211"/>
                  </a:lnTo>
                  <a:lnTo>
                    <a:pt x="415" y="161"/>
                  </a:lnTo>
                  <a:lnTo>
                    <a:pt x="419" y="135"/>
                  </a:lnTo>
                  <a:lnTo>
                    <a:pt x="424" y="110"/>
                  </a:lnTo>
                  <a:lnTo>
                    <a:pt x="426" y="87"/>
                  </a:lnTo>
                  <a:lnTo>
                    <a:pt x="428" y="64"/>
                  </a:lnTo>
                  <a:lnTo>
                    <a:pt x="426" y="44"/>
                  </a:lnTo>
                  <a:lnTo>
                    <a:pt x="419" y="28"/>
                  </a:lnTo>
                  <a:lnTo>
                    <a:pt x="417" y="21"/>
                  </a:lnTo>
                  <a:lnTo>
                    <a:pt x="410" y="14"/>
                  </a:lnTo>
                  <a:lnTo>
                    <a:pt x="405" y="9"/>
                  </a:lnTo>
                  <a:lnTo>
                    <a:pt x="396" y="5"/>
                  </a:lnTo>
                  <a:lnTo>
                    <a:pt x="389" y="2"/>
                  </a:lnTo>
                  <a:lnTo>
                    <a:pt x="378" y="0"/>
                  </a:lnTo>
                  <a:lnTo>
                    <a:pt x="367" y="0"/>
                  </a:lnTo>
                  <a:lnTo>
                    <a:pt x="353" y="0"/>
                  </a:lnTo>
                  <a:lnTo>
                    <a:pt x="323" y="7"/>
                  </a:lnTo>
                  <a:lnTo>
                    <a:pt x="284" y="18"/>
                  </a:lnTo>
                  <a:lnTo>
                    <a:pt x="236" y="34"/>
                  </a:lnTo>
                  <a:lnTo>
                    <a:pt x="190" y="46"/>
                  </a:lnTo>
                  <a:lnTo>
                    <a:pt x="169" y="53"/>
                  </a:lnTo>
                  <a:lnTo>
                    <a:pt x="147" y="60"/>
                  </a:lnTo>
                  <a:lnTo>
                    <a:pt x="124" y="69"/>
                  </a:lnTo>
                  <a:lnTo>
                    <a:pt x="101" y="78"/>
                  </a:lnTo>
                  <a:lnTo>
                    <a:pt x="82" y="87"/>
                  </a:lnTo>
                  <a:lnTo>
                    <a:pt x="64" y="96"/>
                  </a:lnTo>
                  <a:lnTo>
                    <a:pt x="50" y="106"/>
                  </a:lnTo>
                  <a:lnTo>
                    <a:pt x="37" y="117"/>
                  </a:lnTo>
                  <a:lnTo>
                    <a:pt x="30" y="128"/>
                  </a:lnTo>
                  <a:lnTo>
                    <a:pt x="21" y="151"/>
                  </a:lnTo>
                  <a:lnTo>
                    <a:pt x="16" y="163"/>
                  </a:lnTo>
                  <a:lnTo>
                    <a:pt x="11" y="172"/>
                  </a:lnTo>
                  <a:lnTo>
                    <a:pt x="7" y="177"/>
                  </a:lnTo>
                  <a:lnTo>
                    <a:pt x="5" y="177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Freeform 252"/>
            <p:cNvSpPr>
              <a:spLocks/>
            </p:cNvSpPr>
            <p:nvPr/>
          </p:nvSpPr>
          <p:spPr bwMode="auto">
            <a:xfrm>
              <a:off x="2398714" y="4449763"/>
              <a:ext cx="1476375" cy="2157413"/>
            </a:xfrm>
            <a:custGeom>
              <a:avLst/>
              <a:gdLst>
                <a:gd name="T0" fmla="*/ 5 w 930"/>
                <a:gd name="T1" fmla="*/ 1217 h 1359"/>
                <a:gd name="T2" fmla="*/ 23 w 930"/>
                <a:gd name="T3" fmla="*/ 1242 h 1359"/>
                <a:gd name="T4" fmla="*/ 48 w 930"/>
                <a:gd name="T5" fmla="*/ 1263 h 1359"/>
                <a:gd name="T6" fmla="*/ 85 w 930"/>
                <a:gd name="T7" fmla="*/ 1284 h 1359"/>
                <a:gd name="T8" fmla="*/ 151 w 930"/>
                <a:gd name="T9" fmla="*/ 1311 h 1359"/>
                <a:gd name="T10" fmla="*/ 257 w 930"/>
                <a:gd name="T11" fmla="*/ 1336 h 1359"/>
                <a:gd name="T12" fmla="*/ 371 w 930"/>
                <a:gd name="T13" fmla="*/ 1355 h 1359"/>
                <a:gd name="T14" fmla="*/ 486 w 930"/>
                <a:gd name="T15" fmla="*/ 1359 h 1359"/>
                <a:gd name="T16" fmla="*/ 562 w 930"/>
                <a:gd name="T17" fmla="*/ 1353 h 1359"/>
                <a:gd name="T18" fmla="*/ 607 w 930"/>
                <a:gd name="T19" fmla="*/ 1346 h 1359"/>
                <a:gd name="T20" fmla="*/ 644 w 930"/>
                <a:gd name="T21" fmla="*/ 1334 h 1359"/>
                <a:gd name="T22" fmla="*/ 674 w 930"/>
                <a:gd name="T23" fmla="*/ 1318 h 1359"/>
                <a:gd name="T24" fmla="*/ 697 w 930"/>
                <a:gd name="T25" fmla="*/ 1298 h 1359"/>
                <a:gd name="T26" fmla="*/ 726 w 930"/>
                <a:gd name="T27" fmla="*/ 1284 h 1359"/>
                <a:gd name="T28" fmla="*/ 781 w 930"/>
                <a:gd name="T29" fmla="*/ 1270 h 1359"/>
                <a:gd name="T30" fmla="*/ 839 w 930"/>
                <a:gd name="T31" fmla="*/ 1254 h 1359"/>
                <a:gd name="T32" fmla="*/ 873 w 930"/>
                <a:gd name="T33" fmla="*/ 1240 h 1359"/>
                <a:gd name="T34" fmla="*/ 901 w 930"/>
                <a:gd name="T35" fmla="*/ 1217 h 1359"/>
                <a:gd name="T36" fmla="*/ 914 w 930"/>
                <a:gd name="T37" fmla="*/ 1187 h 1359"/>
                <a:gd name="T38" fmla="*/ 919 w 930"/>
                <a:gd name="T39" fmla="*/ 1059 h 1359"/>
                <a:gd name="T40" fmla="*/ 928 w 930"/>
                <a:gd name="T41" fmla="*/ 743 h 1359"/>
                <a:gd name="T42" fmla="*/ 930 w 930"/>
                <a:gd name="T43" fmla="*/ 477 h 1359"/>
                <a:gd name="T44" fmla="*/ 921 w 930"/>
                <a:gd name="T45" fmla="*/ 312 h 1359"/>
                <a:gd name="T46" fmla="*/ 910 w 930"/>
                <a:gd name="T47" fmla="*/ 204 h 1359"/>
                <a:gd name="T48" fmla="*/ 898 w 930"/>
                <a:gd name="T49" fmla="*/ 142 h 1359"/>
                <a:gd name="T50" fmla="*/ 882 w 930"/>
                <a:gd name="T51" fmla="*/ 92 h 1359"/>
                <a:gd name="T52" fmla="*/ 862 w 930"/>
                <a:gd name="T53" fmla="*/ 55 h 1359"/>
                <a:gd name="T54" fmla="*/ 841 w 930"/>
                <a:gd name="T55" fmla="*/ 34 h 1359"/>
                <a:gd name="T56" fmla="*/ 814 w 930"/>
                <a:gd name="T57" fmla="*/ 21 h 1359"/>
                <a:gd name="T58" fmla="*/ 752 w 930"/>
                <a:gd name="T59" fmla="*/ 7 h 1359"/>
                <a:gd name="T60" fmla="*/ 642 w 930"/>
                <a:gd name="T61" fmla="*/ 0 h 1359"/>
                <a:gd name="T62" fmla="*/ 516 w 930"/>
                <a:gd name="T63" fmla="*/ 7 h 1359"/>
                <a:gd name="T64" fmla="*/ 385 w 930"/>
                <a:gd name="T65" fmla="*/ 27 h 1359"/>
                <a:gd name="T66" fmla="*/ 293 w 930"/>
                <a:gd name="T67" fmla="*/ 48 h 1359"/>
                <a:gd name="T68" fmla="*/ 239 w 930"/>
                <a:gd name="T69" fmla="*/ 69 h 1359"/>
                <a:gd name="T70" fmla="*/ 190 w 930"/>
                <a:gd name="T71" fmla="*/ 89 h 1359"/>
                <a:gd name="T72" fmla="*/ 151 w 930"/>
                <a:gd name="T73" fmla="*/ 115 h 1359"/>
                <a:gd name="T74" fmla="*/ 119 w 930"/>
                <a:gd name="T75" fmla="*/ 142 h 1359"/>
                <a:gd name="T76" fmla="*/ 101 w 930"/>
                <a:gd name="T77" fmla="*/ 172 h 1359"/>
                <a:gd name="T78" fmla="*/ 92 w 930"/>
                <a:gd name="T79" fmla="*/ 231 h 1359"/>
                <a:gd name="T80" fmla="*/ 85 w 930"/>
                <a:gd name="T81" fmla="*/ 321 h 1359"/>
                <a:gd name="T82" fmla="*/ 78 w 930"/>
                <a:gd name="T83" fmla="*/ 456 h 1359"/>
                <a:gd name="T84" fmla="*/ 76 w 930"/>
                <a:gd name="T85" fmla="*/ 640 h 1359"/>
                <a:gd name="T86" fmla="*/ 71 w 930"/>
                <a:gd name="T87" fmla="*/ 775 h 1359"/>
                <a:gd name="T88" fmla="*/ 62 w 930"/>
                <a:gd name="T89" fmla="*/ 862 h 1359"/>
                <a:gd name="T90" fmla="*/ 39 w 930"/>
                <a:gd name="T91" fmla="*/ 977 h 1359"/>
                <a:gd name="T92" fmla="*/ 16 w 930"/>
                <a:gd name="T93" fmla="*/ 1091 h 1359"/>
                <a:gd name="T94" fmla="*/ 5 w 930"/>
                <a:gd name="T95" fmla="*/ 116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0" h="1359">
                  <a:moveTo>
                    <a:pt x="0" y="1206"/>
                  </a:moveTo>
                  <a:lnTo>
                    <a:pt x="5" y="1217"/>
                  </a:lnTo>
                  <a:lnTo>
                    <a:pt x="12" y="1231"/>
                  </a:lnTo>
                  <a:lnTo>
                    <a:pt x="23" y="1242"/>
                  </a:lnTo>
                  <a:lnTo>
                    <a:pt x="35" y="1254"/>
                  </a:lnTo>
                  <a:lnTo>
                    <a:pt x="48" y="1263"/>
                  </a:lnTo>
                  <a:lnTo>
                    <a:pt x="67" y="1275"/>
                  </a:lnTo>
                  <a:lnTo>
                    <a:pt x="85" y="1284"/>
                  </a:lnTo>
                  <a:lnTo>
                    <a:pt x="106" y="1293"/>
                  </a:lnTo>
                  <a:lnTo>
                    <a:pt x="151" y="1311"/>
                  </a:lnTo>
                  <a:lnTo>
                    <a:pt x="202" y="1325"/>
                  </a:lnTo>
                  <a:lnTo>
                    <a:pt x="257" y="1336"/>
                  </a:lnTo>
                  <a:lnTo>
                    <a:pt x="314" y="1348"/>
                  </a:lnTo>
                  <a:lnTo>
                    <a:pt x="371" y="1355"/>
                  </a:lnTo>
                  <a:lnTo>
                    <a:pt x="429" y="1357"/>
                  </a:lnTo>
                  <a:lnTo>
                    <a:pt x="486" y="1359"/>
                  </a:lnTo>
                  <a:lnTo>
                    <a:pt x="536" y="1355"/>
                  </a:lnTo>
                  <a:lnTo>
                    <a:pt x="562" y="1353"/>
                  </a:lnTo>
                  <a:lnTo>
                    <a:pt x="584" y="1350"/>
                  </a:lnTo>
                  <a:lnTo>
                    <a:pt x="607" y="1346"/>
                  </a:lnTo>
                  <a:lnTo>
                    <a:pt x="626" y="1339"/>
                  </a:lnTo>
                  <a:lnTo>
                    <a:pt x="644" y="1334"/>
                  </a:lnTo>
                  <a:lnTo>
                    <a:pt x="660" y="1325"/>
                  </a:lnTo>
                  <a:lnTo>
                    <a:pt x="674" y="1318"/>
                  </a:lnTo>
                  <a:lnTo>
                    <a:pt x="685" y="1309"/>
                  </a:lnTo>
                  <a:lnTo>
                    <a:pt x="697" y="1298"/>
                  </a:lnTo>
                  <a:lnTo>
                    <a:pt x="710" y="1291"/>
                  </a:lnTo>
                  <a:lnTo>
                    <a:pt x="726" y="1284"/>
                  </a:lnTo>
                  <a:lnTo>
                    <a:pt x="745" y="1279"/>
                  </a:lnTo>
                  <a:lnTo>
                    <a:pt x="781" y="1270"/>
                  </a:lnTo>
                  <a:lnTo>
                    <a:pt x="820" y="1261"/>
                  </a:lnTo>
                  <a:lnTo>
                    <a:pt x="839" y="1254"/>
                  </a:lnTo>
                  <a:lnTo>
                    <a:pt x="857" y="1247"/>
                  </a:lnTo>
                  <a:lnTo>
                    <a:pt x="873" y="1240"/>
                  </a:lnTo>
                  <a:lnTo>
                    <a:pt x="887" y="1231"/>
                  </a:lnTo>
                  <a:lnTo>
                    <a:pt x="901" y="1217"/>
                  </a:lnTo>
                  <a:lnTo>
                    <a:pt x="907" y="1204"/>
                  </a:lnTo>
                  <a:lnTo>
                    <a:pt x="914" y="1187"/>
                  </a:lnTo>
                  <a:lnTo>
                    <a:pt x="917" y="1167"/>
                  </a:lnTo>
                  <a:lnTo>
                    <a:pt x="919" y="1059"/>
                  </a:lnTo>
                  <a:lnTo>
                    <a:pt x="924" y="912"/>
                  </a:lnTo>
                  <a:lnTo>
                    <a:pt x="928" y="743"/>
                  </a:lnTo>
                  <a:lnTo>
                    <a:pt x="930" y="566"/>
                  </a:lnTo>
                  <a:lnTo>
                    <a:pt x="930" y="477"/>
                  </a:lnTo>
                  <a:lnTo>
                    <a:pt x="926" y="392"/>
                  </a:lnTo>
                  <a:lnTo>
                    <a:pt x="921" y="312"/>
                  </a:lnTo>
                  <a:lnTo>
                    <a:pt x="914" y="238"/>
                  </a:lnTo>
                  <a:lnTo>
                    <a:pt x="910" y="204"/>
                  </a:lnTo>
                  <a:lnTo>
                    <a:pt x="903" y="172"/>
                  </a:lnTo>
                  <a:lnTo>
                    <a:pt x="898" y="142"/>
                  </a:lnTo>
                  <a:lnTo>
                    <a:pt x="889" y="117"/>
                  </a:lnTo>
                  <a:lnTo>
                    <a:pt x="882" y="92"/>
                  </a:lnTo>
                  <a:lnTo>
                    <a:pt x="873" y="73"/>
                  </a:lnTo>
                  <a:lnTo>
                    <a:pt x="862" y="55"/>
                  </a:lnTo>
                  <a:lnTo>
                    <a:pt x="852" y="41"/>
                  </a:lnTo>
                  <a:lnTo>
                    <a:pt x="841" y="34"/>
                  </a:lnTo>
                  <a:lnTo>
                    <a:pt x="830" y="27"/>
                  </a:lnTo>
                  <a:lnTo>
                    <a:pt x="814" y="21"/>
                  </a:lnTo>
                  <a:lnTo>
                    <a:pt x="795" y="14"/>
                  </a:lnTo>
                  <a:lnTo>
                    <a:pt x="752" y="7"/>
                  </a:lnTo>
                  <a:lnTo>
                    <a:pt x="699" y="2"/>
                  </a:lnTo>
                  <a:lnTo>
                    <a:pt x="642" y="0"/>
                  </a:lnTo>
                  <a:lnTo>
                    <a:pt x="580" y="2"/>
                  </a:lnTo>
                  <a:lnTo>
                    <a:pt x="516" y="7"/>
                  </a:lnTo>
                  <a:lnTo>
                    <a:pt x="452" y="16"/>
                  </a:lnTo>
                  <a:lnTo>
                    <a:pt x="385" y="27"/>
                  </a:lnTo>
                  <a:lnTo>
                    <a:pt x="323" y="41"/>
                  </a:lnTo>
                  <a:lnTo>
                    <a:pt x="293" y="48"/>
                  </a:lnTo>
                  <a:lnTo>
                    <a:pt x="266" y="57"/>
                  </a:lnTo>
                  <a:lnTo>
                    <a:pt x="239" y="69"/>
                  </a:lnTo>
                  <a:lnTo>
                    <a:pt x="213" y="78"/>
                  </a:lnTo>
                  <a:lnTo>
                    <a:pt x="190" y="89"/>
                  </a:lnTo>
                  <a:lnTo>
                    <a:pt x="170" y="101"/>
                  </a:lnTo>
                  <a:lnTo>
                    <a:pt x="151" y="115"/>
                  </a:lnTo>
                  <a:lnTo>
                    <a:pt x="133" y="128"/>
                  </a:lnTo>
                  <a:lnTo>
                    <a:pt x="119" y="142"/>
                  </a:lnTo>
                  <a:lnTo>
                    <a:pt x="110" y="156"/>
                  </a:lnTo>
                  <a:lnTo>
                    <a:pt x="101" y="172"/>
                  </a:lnTo>
                  <a:lnTo>
                    <a:pt x="99" y="188"/>
                  </a:lnTo>
                  <a:lnTo>
                    <a:pt x="92" y="231"/>
                  </a:lnTo>
                  <a:lnTo>
                    <a:pt x="87" y="275"/>
                  </a:lnTo>
                  <a:lnTo>
                    <a:pt x="85" y="321"/>
                  </a:lnTo>
                  <a:lnTo>
                    <a:pt x="80" y="364"/>
                  </a:lnTo>
                  <a:lnTo>
                    <a:pt x="78" y="456"/>
                  </a:lnTo>
                  <a:lnTo>
                    <a:pt x="78" y="548"/>
                  </a:lnTo>
                  <a:lnTo>
                    <a:pt x="76" y="640"/>
                  </a:lnTo>
                  <a:lnTo>
                    <a:pt x="74" y="729"/>
                  </a:lnTo>
                  <a:lnTo>
                    <a:pt x="71" y="775"/>
                  </a:lnTo>
                  <a:lnTo>
                    <a:pt x="67" y="818"/>
                  </a:lnTo>
                  <a:lnTo>
                    <a:pt x="62" y="862"/>
                  </a:lnTo>
                  <a:lnTo>
                    <a:pt x="55" y="903"/>
                  </a:lnTo>
                  <a:lnTo>
                    <a:pt x="39" y="977"/>
                  </a:lnTo>
                  <a:lnTo>
                    <a:pt x="23" y="1052"/>
                  </a:lnTo>
                  <a:lnTo>
                    <a:pt x="16" y="1091"/>
                  </a:lnTo>
                  <a:lnTo>
                    <a:pt x="9" y="1130"/>
                  </a:lnTo>
                  <a:lnTo>
                    <a:pt x="5" y="1169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4" name="Freeform 253"/>
            <p:cNvSpPr>
              <a:spLocks/>
            </p:cNvSpPr>
            <p:nvPr/>
          </p:nvSpPr>
          <p:spPr bwMode="auto">
            <a:xfrm>
              <a:off x="2274889" y="3503613"/>
              <a:ext cx="69850" cy="2846388"/>
            </a:xfrm>
            <a:custGeom>
              <a:avLst/>
              <a:gdLst>
                <a:gd name="T0" fmla="*/ 16 w 44"/>
                <a:gd name="T1" fmla="*/ 1747 h 1793"/>
                <a:gd name="T2" fmla="*/ 0 w 44"/>
                <a:gd name="T3" fmla="*/ 855 h 1793"/>
                <a:gd name="T4" fmla="*/ 16 w 44"/>
                <a:gd name="T5" fmla="*/ 11 h 1793"/>
                <a:gd name="T6" fmla="*/ 23 w 44"/>
                <a:gd name="T7" fmla="*/ 4 h 1793"/>
                <a:gd name="T8" fmla="*/ 28 w 44"/>
                <a:gd name="T9" fmla="*/ 0 h 1793"/>
                <a:gd name="T10" fmla="*/ 32 w 44"/>
                <a:gd name="T11" fmla="*/ 0 h 1793"/>
                <a:gd name="T12" fmla="*/ 37 w 44"/>
                <a:gd name="T13" fmla="*/ 4 h 1793"/>
                <a:gd name="T14" fmla="*/ 39 w 44"/>
                <a:gd name="T15" fmla="*/ 11 h 1793"/>
                <a:gd name="T16" fmla="*/ 42 w 44"/>
                <a:gd name="T17" fmla="*/ 25 h 1793"/>
                <a:gd name="T18" fmla="*/ 42 w 44"/>
                <a:gd name="T19" fmla="*/ 41 h 1793"/>
                <a:gd name="T20" fmla="*/ 39 w 44"/>
                <a:gd name="T21" fmla="*/ 64 h 1793"/>
                <a:gd name="T22" fmla="*/ 30 w 44"/>
                <a:gd name="T23" fmla="*/ 1403 h 1793"/>
                <a:gd name="T24" fmla="*/ 30 w 44"/>
                <a:gd name="T25" fmla="*/ 1483 h 1793"/>
                <a:gd name="T26" fmla="*/ 35 w 44"/>
                <a:gd name="T27" fmla="*/ 1563 h 1793"/>
                <a:gd name="T28" fmla="*/ 42 w 44"/>
                <a:gd name="T29" fmla="*/ 1641 h 1793"/>
                <a:gd name="T30" fmla="*/ 44 w 44"/>
                <a:gd name="T31" fmla="*/ 1710 h 1793"/>
                <a:gd name="T32" fmla="*/ 42 w 44"/>
                <a:gd name="T33" fmla="*/ 1747 h 1793"/>
                <a:gd name="T34" fmla="*/ 42 w 44"/>
                <a:gd name="T35" fmla="*/ 1772 h 1793"/>
                <a:gd name="T36" fmla="*/ 37 w 44"/>
                <a:gd name="T37" fmla="*/ 1786 h 1793"/>
                <a:gd name="T38" fmla="*/ 35 w 44"/>
                <a:gd name="T39" fmla="*/ 1793 h 1793"/>
                <a:gd name="T40" fmla="*/ 30 w 44"/>
                <a:gd name="T41" fmla="*/ 1790 h 1793"/>
                <a:gd name="T42" fmla="*/ 26 w 44"/>
                <a:gd name="T43" fmla="*/ 1781 h 1793"/>
                <a:gd name="T44" fmla="*/ 21 w 44"/>
                <a:gd name="T45" fmla="*/ 1767 h 1793"/>
                <a:gd name="T46" fmla="*/ 16 w 44"/>
                <a:gd name="T47" fmla="*/ 174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1793">
                  <a:moveTo>
                    <a:pt x="16" y="1747"/>
                  </a:moveTo>
                  <a:lnTo>
                    <a:pt x="0" y="855"/>
                  </a:lnTo>
                  <a:lnTo>
                    <a:pt x="16" y="11"/>
                  </a:lnTo>
                  <a:lnTo>
                    <a:pt x="23" y="4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4"/>
                  </a:lnTo>
                  <a:lnTo>
                    <a:pt x="39" y="11"/>
                  </a:lnTo>
                  <a:lnTo>
                    <a:pt x="42" y="25"/>
                  </a:lnTo>
                  <a:lnTo>
                    <a:pt x="42" y="41"/>
                  </a:lnTo>
                  <a:lnTo>
                    <a:pt x="39" y="64"/>
                  </a:lnTo>
                  <a:lnTo>
                    <a:pt x="30" y="1403"/>
                  </a:lnTo>
                  <a:lnTo>
                    <a:pt x="30" y="1483"/>
                  </a:lnTo>
                  <a:lnTo>
                    <a:pt x="35" y="1563"/>
                  </a:lnTo>
                  <a:lnTo>
                    <a:pt x="42" y="1641"/>
                  </a:lnTo>
                  <a:lnTo>
                    <a:pt x="44" y="1710"/>
                  </a:lnTo>
                  <a:lnTo>
                    <a:pt x="42" y="1747"/>
                  </a:lnTo>
                  <a:lnTo>
                    <a:pt x="42" y="1772"/>
                  </a:lnTo>
                  <a:lnTo>
                    <a:pt x="37" y="1786"/>
                  </a:lnTo>
                  <a:lnTo>
                    <a:pt x="35" y="1793"/>
                  </a:lnTo>
                  <a:lnTo>
                    <a:pt x="30" y="1790"/>
                  </a:lnTo>
                  <a:lnTo>
                    <a:pt x="26" y="1781"/>
                  </a:lnTo>
                  <a:lnTo>
                    <a:pt x="21" y="1767"/>
                  </a:lnTo>
                  <a:lnTo>
                    <a:pt x="16" y="1747"/>
                  </a:lnTo>
                  <a:close/>
                </a:path>
              </a:pathLst>
            </a:custGeom>
            <a:solidFill>
              <a:srgbClr val="AA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254"/>
            <p:cNvSpPr>
              <a:spLocks/>
            </p:cNvSpPr>
            <p:nvPr/>
          </p:nvSpPr>
          <p:spPr bwMode="auto">
            <a:xfrm>
              <a:off x="3795714" y="3481388"/>
              <a:ext cx="98425" cy="3206750"/>
            </a:xfrm>
            <a:custGeom>
              <a:avLst/>
              <a:gdLst>
                <a:gd name="T0" fmla="*/ 60 w 62"/>
                <a:gd name="T1" fmla="*/ 0 h 2020"/>
                <a:gd name="T2" fmla="*/ 62 w 62"/>
                <a:gd name="T3" fmla="*/ 7 h 2020"/>
                <a:gd name="T4" fmla="*/ 62 w 62"/>
                <a:gd name="T5" fmla="*/ 14 h 2020"/>
                <a:gd name="T6" fmla="*/ 62 w 62"/>
                <a:gd name="T7" fmla="*/ 1967 h 2020"/>
                <a:gd name="T8" fmla="*/ 60 w 62"/>
                <a:gd name="T9" fmla="*/ 1979 h 2020"/>
                <a:gd name="T10" fmla="*/ 57 w 62"/>
                <a:gd name="T11" fmla="*/ 1988 h 2020"/>
                <a:gd name="T12" fmla="*/ 53 w 62"/>
                <a:gd name="T13" fmla="*/ 1997 h 2020"/>
                <a:gd name="T14" fmla="*/ 46 w 62"/>
                <a:gd name="T15" fmla="*/ 2004 h 2020"/>
                <a:gd name="T16" fmla="*/ 39 w 62"/>
                <a:gd name="T17" fmla="*/ 2011 h 2020"/>
                <a:gd name="T18" fmla="*/ 30 w 62"/>
                <a:gd name="T19" fmla="*/ 2015 h 2020"/>
                <a:gd name="T20" fmla="*/ 21 w 62"/>
                <a:gd name="T21" fmla="*/ 2018 h 2020"/>
                <a:gd name="T22" fmla="*/ 9 w 62"/>
                <a:gd name="T23" fmla="*/ 2020 h 2020"/>
                <a:gd name="T24" fmla="*/ 0 w 62"/>
                <a:gd name="T25" fmla="*/ 2020 h 2020"/>
                <a:gd name="T26" fmla="*/ 7 w 62"/>
                <a:gd name="T27" fmla="*/ 2015 h 2020"/>
                <a:gd name="T28" fmla="*/ 11 w 62"/>
                <a:gd name="T29" fmla="*/ 2008 h 2020"/>
                <a:gd name="T30" fmla="*/ 14 w 62"/>
                <a:gd name="T31" fmla="*/ 1999 h 2020"/>
                <a:gd name="T32" fmla="*/ 16 w 62"/>
                <a:gd name="T33" fmla="*/ 1988 h 2020"/>
                <a:gd name="T34" fmla="*/ 44 w 62"/>
                <a:gd name="T35" fmla="*/ 839 h 2020"/>
                <a:gd name="T36" fmla="*/ 46 w 62"/>
                <a:gd name="T37" fmla="*/ 750 h 2020"/>
                <a:gd name="T38" fmla="*/ 50 w 62"/>
                <a:gd name="T39" fmla="*/ 653 h 2020"/>
                <a:gd name="T40" fmla="*/ 55 w 62"/>
                <a:gd name="T41" fmla="*/ 553 h 2020"/>
                <a:gd name="T42" fmla="*/ 57 w 62"/>
                <a:gd name="T43" fmla="*/ 449 h 2020"/>
                <a:gd name="T44" fmla="*/ 60 w 62"/>
                <a:gd name="T45" fmla="*/ 344 h 2020"/>
                <a:gd name="T46" fmla="*/ 55 w 62"/>
                <a:gd name="T47" fmla="*/ 243 h 2020"/>
                <a:gd name="T48" fmla="*/ 50 w 62"/>
                <a:gd name="T49" fmla="*/ 195 h 2020"/>
                <a:gd name="T50" fmla="*/ 46 w 62"/>
                <a:gd name="T51" fmla="*/ 147 h 2020"/>
                <a:gd name="T52" fmla="*/ 39 w 62"/>
                <a:gd name="T53" fmla="*/ 103 h 2020"/>
                <a:gd name="T54" fmla="*/ 30 w 62"/>
                <a:gd name="T55" fmla="*/ 60 h 2020"/>
                <a:gd name="T56" fmla="*/ 30 w 62"/>
                <a:gd name="T57" fmla="*/ 44 h 2020"/>
                <a:gd name="T58" fmla="*/ 32 w 62"/>
                <a:gd name="T59" fmla="*/ 32 h 2020"/>
                <a:gd name="T60" fmla="*/ 37 w 62"/>
                <a:gd name="T61" fmla="*/ 23 h 2020"/>
                <a:gd name="T62" fmla="*/ 39 w 62"/>
                <a:gd name="T63" fmla="*/ 14 h 2020"/>
                <a:gd name="T64" fmla="*/ 44 w 62"/>
                <a:gd name="T65" fmla="*/ 7 h 2020"/>
                <a:gd name="T66" fmla="*/ 48 w 62"/>
                <a:gd name="T67" fmla="*/ 2 h 2020"/>
                <a:gd name="T68" fmla="*/ 53 w 62"/>
                <a:gd name="T69" fmla="*/ 0 h 2020"/>
                <a:gd name="T70" fmla="*/ 60 w 62"/>
                <a:gd name="T71" fmla="*/ 0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2020">
                  <a:moveTo>
                    <a:pt x="60" y="0"/>
                  </a:moveTo>
                  <a:lnTo>
                    <a:pt x="62" y="7"/>
                  </a:lnTo>
                  <a:lnTo>
                    <a:pt x="62" y="14"/>
                  </a:lnTo>
                  <a:lnTo>
                    <a:pt x="62" y="1967"/>
                  </a:lnTo>
                  <a:lnTo>
                    <a:pt x="60" y="1979"/>
                  </a:lnTo>
                  <a:lnTo>
                    <a:pt x="57" y="1988"/>
                  </a:lnTo>
                  <a:lnTo>
                    <a:pt x="53" y="1997"/>
                  </a:lnTo>
                  <a:lnTo>
                    <a:pt x="46" y="2004"/>
                  </a:lnTo>
                  <a:lnTo>
                    <a:pt x="39" y="2011"/>
                  </a:lnTo>
                  <a:lnTo>
                    <a:pt x="30" y="2015"/>
                  </a:lnTo>
                  <a:lnTo>
                    <a:pt x="21" y="2018"/>
                  </a:lnTo>
                  <a:lnTo>
                    <a:pt x="9" y="2020"/>
                  </a:lnTo>
                  <a:lnTo>
                    <a:pt x="0" y="2020"/>
                  </a:lnTo>
                  <a:lnTo>
                    <a:pt x="7" y="2015"/>
                  </a:lnTo>
                  <a:lnTo>
                    <a:pt x="11" y="2008"/>
                  </a:lnTo>
                  <a:lnTo>
                    <a:pt x="14" y="1999"/>
                  </a:lnTo>
                  <a:lnTo>
                    <a:pt x="16" y="1988"/>
                  </a:lnTo>
                  <a:lnTo>
                    <a:pt x="44" y="839"/>
                  </a:lnTo>
                  <a:lnTo>
                    <a:pt x="46" y="750"/>
                  </a:lnTo>
                  <a:lnTo>
                    <a:pt x="50" y="653"/>
                  </a:lnTo>
                  <a:lnTo>
                    <a:pt x="55" y="553"/>
                  </a:lnTo>
                  <a:lnTo>
                    <a:pt x="57" y="449"/>
                  </a:lnTo>
                  <a:lnTo>
                    <a:pt x="60" y="344"/>
                  </a:lnTo>
                  <a:lnTo>
                    <a:pt x="55" y="243"/>
                  </a:lnTo>
                  <a:lnTo>
                    <a:pt x="50" y="195"/>
                  </a:lnTo>
                  <a:lnTo>
                    <a:pt x="46" y="147"/>
                  </a:lnTo>
                  <a:lnTo>
                    <a:pt x="39" y="103"/>
                  </a:lnTo>
                  <a:lnTo>
                    <a:pt x="30" y="60"/>
                  </a:lnTo>
                  <a:lnTo>
                    <a:pt x="30" y="44"/>
                  </a:lnTo>
                  <a:lnTo>
                    <a:pt x="32" y="32"/>
                  </a:lnTo>
                  <a:lnTo>
                    <a:pt x="37" y="23"/>
                  </a:lnTo>
                  <a:lnTo>
                    <a:pt x="39" y="14"/>
                  </a:lnTo>
                  <a:lnTo>
                    <a:pt x="44" y="7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" name="Freeform 255"/>
            <p:cNvSpPr>
              <a:spLocks/>
            </p:cNvSpPr>
            <p:nvPr/>
          </p:nvSpPr>
          <p:spPr bwMode="auto">
            <a:xfrm>
              <a:off x="2300289" y="3422651"/>
              <a:ext cx="1549400" cy="346075"/>
            </a:xfrm>
            <a:custGeom>
              <a:avLst/>
              <a:gdLst>
                <a:gd name="T0" fmla="*/ 408 w 976"/>
                <a:gd name="T1" fmla="*/ 0 h 218"/>
                <a:gd name="T2" fmla="*/ 433 w 976"/>
                <a:gd name="T3" fmla="*/ 5 h 218"/>
                <a:gd name="T4" fmla="*/ 534 w 976"/>
                <a:gd name="T5" fmla="*/ 12 h 218"/>
                <a:gd name="T6" fmla="*/ 635 w 976"/>
                <a:gd name="T7" fmla="*/ 12 h 218"/>
                <a:gd name="T8" fmla="*/ 736 w 976"/>
                <a:gd name="T9" fmla="*/ 16 h 218"/>
                <a:gd name="T10" fmla="*/ 839 w 976"/>
                <a:gd name="T11" fmla="*/ 32 h 218"/>
                <a:gd name="T12" fmla="*/ 871 w 976"/>
                <a:gd name="T13" fmla="*/ 37 h 218"/>
                <a:gd name="T14" fmla="*/ 905 w 976"/>
                <a:gd name="T15" fmla="*/ 35 h 218"/>
                <a:gd name="T16" fmla="*/ 972 w 976"/>
                <a:gd name="T17" fmla="*/ 30 h 218"/>
                <a:gd name="T18" fmla="*/ 976 w 976"/>
                <a:gd name="T19" fmla="*/ 51 h 218"/>
                <a:gd name="T20" fmla="*/ 953 w 976"/>
                <a:gd name="T21" fmla="*/ 133 h 218"/>
                <a:gd name="T22" fmla="*/ 914 w 976"/>
                <a:gd name="T23" fmla="*/ 129 h 218"/>
                <a:gd name="T24" fmla="*/ 880 w 976"/>
                <a:gd name="T25" fmla="*/ 136 h 218"/>
                <a:gd name="T26" fmla="*/ 846 w 976"/>
                <a:gd name="T27" fmla="*/ 152 h 218"/>
                <a:gd name="T28" fmla="*/ 821 w 976"/>
                <a:gd name="T29" fmla="*/ 159 h 218"/>
                <a:gd name="T30" fmla="*/ 788 w 976"/>
                <a:gd name="T31" fmla="*/ 163 h 218"/>
                <a:gd name="T32" fmla="*/ 740 w 976"/>
                <a:gd name="T33" fmla="*/ 177 h 218"/>
                <a:gd name="T34" fmla="*/ 688 w 976"/>
                <a:gd name="T35" fmla="*/ 195 h 218"/>
                <a:gd name="T36" fmla="*/ 635 w 976"/>
                <a:gd name="T37" fmla="*/ 214 h 218"/>
                <a:gd name="T38" fmla="*/ 573 w 976"/>
                <a:gd name="T39" fmla="*/ 218 h 218"/>
                <a:gd name="T40" fmla="*/ 507 w 976"/>
                <a:gd name="T41" fmla="*/ 216 h 218"/>
                <a:gd name="T42" fmla="*/ 440 w 976"/>
                <a:gd name="T43" fmla="*/ 207 h 218"/>
                <a:gd name="T44" fmla="*/ 372 w 976"/>
                <a:gd name="T45" fmla="*/ 198 h 218"/>
                <a:gd name="T46" fmla="*/ 319 w 976"/>
                <a:gd name="T47" fmla="*/ 195 h 218"/>
                <a:gd name="T48" fmla="*/ 284 w 976"/>
                <a:gd name="T49" fmla="*/ 175 h 218"/>
                <a:gd name="T50" fmla="*/ 246 w 976"/>
                <a:gd name="T51" fmla="*/ 149 h 218"/>
                <a:gd name="T52" fmla="*/ 213 w 976"/>
                <a:gd name="T53" fmla="*/ 136 h 218"/>
                <a:gd name="T54" fmla="*/ 191 w 976"/>
                <a:gd name="T55" fmla="*/ 129 h 218"/>
                <a:gd name="T56" fmla="*/ 138 w 976"/>
                <a:gd name="T57" fmla="*/ 126 h 218"/>
                <a:gd name="T58" fmla="*/ 46 w 976"/>
                <a:gd name="T59" fmla="*/ 117 h 218"/>
                <a:gd name="T60" fmla="*/ 0 w 976"/>
                <a:gd name="T61" fmla="*/ 51 h 218"/>
                <a:gd name="T62" fmla="*/ 3 w 976"/>
                <a:gd name="T63" fmla="*/ 32 h 218"/>
                <a:gd name="T64" fmla="*/ 14 w 976"/>
                <a:gd name="T65" fmla="*/ 14 h 218"/>
                <a:gd name="T66" fmla="*/ 30 w 976"/>
                <a:gd name="T67" fmla="*/ 5 h 218"/>
                <a:gd name="T68" fmla="*/ 49 w 976"/>
                <a:gd name="T6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6" h="218">
                  <a:moveTo>
                    <a:pt x="49" y="0"/>
                  </a:moveTo>
                  <a:lnTo>
                    <a:pt x="408" y="0"/>
                  </a:lnTo>
                  <a:lnTo>
                    <a:pt x="422" y="3"/>
                  </a:lnTo>
                  <a:lnTo>
                    <a:pt x="433" y="5"/>
                  </a:lnTo>
                  <a:lnTo>
                    <a:pt x="484" y="10"/>
                  </a:lnTo>
                  <a:lnTo>
                    <a:pt x="534" y="12"/>
                  </a:lnTo>
                  <a:lnTo>
                    <a:pt x="585" y="14"/>
                  </a:lnTo>
                  <a:lnTo>
                    <a:pt x="635" y="12"/>
                  </a:lnTo>
                  <a:lnTo>
                    <a:pt x="685" y="14"/>
                  </a:lnTo>
                  <a:lnTo>
                    <a:pt x="736" y="16"/>
                  </a:lnTo>
                  <a:lnTo>
                    <a:pt x="786" y="21"/>
                  </a:lnTo>
                  <a:lnTo>
                    <a:pt x="839" y="32"/>
                  </a:lnTo>
                  <a:lnTo>
                    <a:pt x="855" y="35"/>
                  </a:lnTo>
                  <a:lnTo>
                    <a:pt x="871" y="37"/>
                  </a:lnTo>
                  <a:lnTo>
                    <a:pt x="889" y="37"/>
                  </a:lnTo>
                  <a:lnTo>
                    <a:pt x="905" y="35"/>
                  </a:lnTo>
                  <a:lnTo>
                    <a:pt x="940" y="32"/>
                  </a:lnTo>
                  <a:lnTo>
                    <a:pt x="972" y="30"/>
                  </a:lnTo>
                  <a:lnTo>
                    <a:pt x="974" y="39"/>
                  </a:lnTo>
                  <a:lnTo>
                    <a:pt x="976" y="51"/>
                  </a:lnTo>
                  <a:lnTo>
                    <a:pt x="976" y="136"/>
                  </a:lnTo>
                  <a:lnTo>
                    <a:pt x="953" y="133"/>
                  </a:lnTo>
                  <a:lnTo>
                    <a:pt x="933" y="131"/>
                  </a:lnTo>
                  <a:lnTo>
                    <a:pt x="914" y="129"/>
                  </a:lnTo>
                  <a:lnTo>
                    <a:pt x="901" y="129"/>
                  </a:lnTo>
                  <a:lnTo>
                    <a:pt x="880" y="136"/>
                  </a:lnTo>
                  <a:lnTo>
                    <a:pt x="860" y="145"/>
                  </a:lnTo>
                  <a:lnTo>
                    <a:pt x="846" y="152"/>
                  </a:lnTo>
                  <a:lnTo>
                    <a:pt x="834" y="156"/>
                  </a:lnTo>
                  <a:lnTo>
                    <a:pt x="821" y="159"/>
                  </a:lnTo>
                  <a:lnTo>
                    <a:pt x="807" y="161"/>
                  </a:lnTo>
                  <a:lnTo>
                    <a:pt x="788" y="163"/>
                  </a:lnTo>
                  <a:lnTo>
                    <a:pt x="766" y="168"/>
                  </a:lnTo>
                  <a:lnTo>
                    <a:pt x="740" y="177"/>
                  </a:lnTo>
                  <a:lnTo>
                    <a:pt x="715" y="186"/>
                  </a:lnTo>
                  <a:lnTo>
                    <a:pt x="688" y="195"/>
                  </a:lnTo>
                  <a:lnTo>
                    <a:pt x="660" y="204"/>
                  </a:lnTo>
                  <a:lnTo>
                    <a:pt x="635" y="214"/>
                  </a:lnTo>
                  <a:lnTo>
                    <a:pt x="607" y="218"/>
                  </a:lnTo>
                  <a:lnTo>
                    <a:pt x="573" y="218"/>
                  </a:lnTo>
                  <a:lnTo>
                    <a:pt x="541" y="218"/>
                  </a:lnTo>
                  <a:lnTo>
                    <a:pt x="507" y="216"/>
                  </a:lnTo>
                  <a:lnTo>
                    <a:pt x="475" y="211"/>
                  </a:lnTo>
                  <a:lnTo>
                    <a:pt x="440" y="207"/>
                  </a:lnTo>
                  <a:lnTo>
                    <a:pt x="406" y="202"/>
                  </a:lnTo>
                  <a:lnTo>
                    <a:pt x="372" y="198"/>
                  </a:lnTo>
                  <a:lnTo>
                    <a:pt x="335" y="198"/>
                  </a:lnTo>
                  <a:lnTo>
                    <a:pt x="319" y="195"/>
                  </a:lnTo>
                  <a:lnTo>
                    <a:pt x="303" y="186"/>
                  </a:lnTo>
                  <a:lnTo>
                    <a:pt x="284" y="175"/>
                  </a:lnTo>
                  <a:lnTo>
                    <a:pt x="266" y="163"/>
                  </a:lnTo>
                  <a:lnTo>
                    <a:pt x="246" y="149"/>
                  </a:lnTo>
                  <a:lnTo>
                    <a:pt x="225" y="138"/>
                  </a:lnTo>
                  <a:lnTo>
                    <a:pt x="213" y="136"/>
                  </a:lnTo>
                  <a:lnTo>
                    <a:pt x="202" y="131"/>
                  </a:lnTo>
                  <a:lnTo>
                    <a:pt x="191" y="129"/>
                  </a:lnTo>
                  <a:lnTo>
                    <a:pt x="179" y="129"/>
                  </a:lnTo>
                  <a:lnTo>
                    <a:pt x="138" y="126"/>
                  </a:lnTo>
                  <a:lnTo>
                    <a:pt x="92" y="122"/>
                  </a:lnTo>
                  <a:lnTo>
                    <a:pt x="46" y="117"/>
                  </a:lnTo>
                  <a:lnTo>
                    <a:pt x="0" y="115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1" y="10"/>
                  </a:lnTo>
                  <a:lnTo>
                    <a:pt x="30" y="5"/>
                  </a:lnTo>
                  <a:lnTo>
                    <a:pt x="3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7F8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" name="Freeform 256"/>
            <p:cNvSpPr>
              <a:spLocks/>
            </p:cNvSpPr>
            <p:nvPr/>
          </p:nvSpPr>
          <p:spPr bwMode="auto">
            <a:xfrm>
              <a:off x="2330451" y="3438526"/>
              <a:ext cx="1563688" cy="225425"/>
            </a:xfrm>
            <a:custGeom>
              <a:avLst/>
              <a:gdLst>
                <a:gd name="T0" fmla="*/ 543 w 985"/>
                <a:gd name="T1" fmla="*/ 2 h 142"/>
                <a:gd name="T2" fmla="*/ 616 w 985"/>
                <a:gd name="T3" fmla="*/ 2 h 142"/>
                <a:gd name="T4" fmla="*/ 692 w 985"/>
                <a:gd name="T5" fmla="*/ 4 h 142"/>
                <a:gd name="T6" fmla="*/ 728 w 985"/>
                <a:gd name="T7" fmla="*/ 4 h 142"/>
                <a:gd name="T8" fmla="*/ 767 w 985"/>
                <a:gd name="T9" fmla="*/ 9 h 142"/>
                <a:gd name="T10" fmla="*/ 804 w 985"/>
                <a:gd name="T11" fmla="*/ 13 h 142"/>
                <a:gd name="T12" fmla="*/ 843 w 985"/>
                <a:gd name="T13" fmla="*/ 22 h 142"/>
                <a:gd name="T14" fmla="*/ 859 w 985"/>
                <a:gd name="T15" fmla="*/ 25 h 142"/>
                <a:gd name="T16" fmla="*/ 877 w 985"/>
                <a:gd name="T17" fmla="*/ 27 h 142"/>
                <a:gd name="T18" fmla="*/ 895 w 985"/>
                <a:gd name="T19" fmla="*/ 27 h 142"/>
                <a:gd name="T20" fmla="*/ 912 w 985"/>
                <a:gd name="T21" fmla="*/ 25 h 142"/>
                <a:gd name="T22" fmla="*/ 946 w 985"/>
                <a:gd name="T23" fmla="*/ 22 h 142"/>
                <a:gd name="T24" fmla="*/ 980 w 985"/>
                <a:gd name="T25" fmla="*/ 20 h 142"/>
                <a:gd name="T26" fmla="*/ 980 w 985"/>
                <a:gd name="T27" fmla="*/ 20 h 142"/>
                <a:gd name="T28" fmla="*/ 980 w 985"/>
                <a:gd name="T29" fmla="*/ 20 h 142"/>
                <a:gd name="T30" fmla="*/ 983 w 985"/>
                <a:gd name="T31" fmla="*/ 32 h 142"/>
                <a:gd name="T32" fmla="*/ 985 w 985"/>
                <a:gd name="T33" fmla="*/ 41 h 142"/>
                <a:gd name="T34" fmla="*/ 985 w 985"/>
                <a:gd name="T35" fmla="*/ 100 h 142"/>
                <a:gd name="T36" fmla="*/ 946 w 985"/>
                <a:gd name="T37" fmla="*/ 103 h 142"/>
                <a:gd name="T38" fmla="*/ 907 w 985"/>
                <a:gd name="T39" fmla="*/ 103 h 142"/>
                <a:gd name="T40" fmla="*/ 873 w 985"/>
                <a:gd name="T41" fmla="*/ 103 h 142"/>
                <a:gd name="T42" fmla="*/ 847 w 985"/>
                <a:gd name="T43" fmla="*/ 100 h 142"/>
                <a:gd name="T44" fmla="*/ 834 w 985"/>
                <a:gd name="T45" fmla="*/ 98 h 142"/>
                <a:gd name="T46" fmla="*/ 820 w 985"/>
                <a:gd name="T47" fmla="*/ 98 h 142"/>
                <a:gd name="T48" fmla="*/ 808 w 985"/>
                <a:gd name="T49" fmla="*/ 100 h 142"/>
                <a:gd name="T50" fmla="*/ 792 w 985"/>
                <a:gd name="T51" fmla="*/ 103 h 142"/>
                <a:gd name="T52" fmla="*/ 765 w 985"/>
                <a:gd name="T53" fmla="*/ 110 h 142"/>
                <a:gd name="T54" fmla="*/ 737 w 985"/>
                <a:gd name="T55" fmla="*/ 116 h 142"/>
                <a:gd name="T56" fmla="*/ 708 w 985"/>
                <a:gd name="T57" fmla="*/ 126 h 142"/>
                <a:gd name="T58" fmla="*/ 678 w 985"/>
                <a:gd name="T59" fmla="*/ 135 h 142"/>
                <a:gd name="T60" fmla="*/ 650 w 985"/>
                <a:gd name="T61" fmla="*/ 142 h 142"/>
                <a:gd name="T62" fmla="*/ 621 w 985"/>
                <a:gd name="T63" fmla="*/ 142 h 142"/>
                <a:gd name="T64" fmla="*/ 543 w 985"/>
                <a:gd name="T65" fmla="*/ 139 h 142"/>
                <a:gd name="T66" fmla="*/ 462 w 985"/>
                <a:gd name="T67" fmla="*/ 137 h 142"/>
                <a:gd name="T68" fmla="*/ 380 w 985"/>
                <a:gd name="T69" fmla="*/ 130 h 142"/>
                <a:gd name="T70" fmla="*/ 298 w 985"/>
                <a:gd name="T71" fmla="*/ 123 h 142"/>
                <a:gd name="T72" fmla="*/ 215 w 985"/>
                <a:gd name="T73" fmla="*/ 114 h 142"/>
                <a:gd name="T74" fmla="*/ 137 w 985"/>
                <a:gd name="T75" fmla="*/ 103 h 142"/>
                <a:gd name="T76" fmla="*/ 64 w 985"/>
                <a:gd name="T77" fmla="*/ 94 h 142"/>
                <a:gd name="T78" fmla="*/ 0 w 985"/>
                <a:gd name="T79" fmla="*/ 82 h 142"/>
                <a:gd name="T80" fmla="*/ 9 w 985"/>
                <a:gd name="T81" fmla="*/ 66 h 142"/>
                <a:gd name="T82" fmla="*/ 20 w 985"/>
                <a:gd name="T83" fmla="*/ 52 h 142"/>
                <a:gd name="T84" fmla="*/ 36 w 985"/>
                <a:gd name="T85" fmla="*/ 41 h 142"/>
                <a:gd name="T86" fmla="*/ 55 w 985"/>
                <a:gd name="T87" fmla="*/ 29 h 142"/>
                <a:gd name="T88" fmla="*/ 75 w 985"/>
                <a:gd name="T89" fmla="*/ 22 h 142"/>
                <a:gd name="T90" fmla="*/ 98 w 985"/>
                <a:gd name="T91" fmla="*/ 16 h 142"/>
                <a:gd name="T92" fmla="*/ 121 w 985"/>
                <a:gd name="T93" fmla="*/ 9 h 142"/>
                <a:gd name="T94" fmla="*/ 146 w 985"/>
                <a:gd name="T95" fmla="*/ 6 h 142"/>
                <a:gd name="T96" fmla="*/ 197 w 985"/>
                <a:gd name="T97" fmla="*/ 0 h 142"/>
                <a:gd name="T98" fmla="*/ 245 w 985"/>
                <a:gd name="T99" fmla="*/ 0 h 142"/>
                <a:gd name="T100" fmla="*/ 288 w 985"/>
                <a:gd name="T101" fmla="*/ 2 h 142"/>
                <a:gd name="T102" fmla="*/ 325 w 985"/>
                <a:gd name="T103" fmla="*/ 9 h 142"/>
                <a:gd name="T104" fmla="*/ 346 w 985"/>
                <a:gd name="T105" fmla="*/ 11 h 142"/>
                <a:gd name="T106" fmla="*/ 369 w 985"/>
                <a:gd name="T107" fmla="*/ 13 h 142"/>
                <a:gd name="T108" fmla="*/ 394 w 985"/>
                <a:gd name="T109" fmla="*/ 13 h 142"/>
                <a:gd name="T110" fmla="*/ 421 w 985"/>
                <a:gd name="T111" fmla="*/ 13 h 142"/>
                <a:gd name="T112" fmla="*/ 479 w 985"/>
                <a:gd name="T113" fmla="*/ 9 h 142"/>
                <a:gd name="T114" fmla="*/ 543 w 985"/>
                <a:gd name="T115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5" h="142">
                  <a:moveTo>
                    <a:pt x="543" y="2"/>
                  </a:moveTo>
                  <a:lnTo>
                    <a:pt x="616" y="2"/>
                  </a:lnTo>
                  <a:lnTo>
                    <a:pt x="692" y="4"/>
                  </a:lnTo>
                  <a:lnTo>
                    <a:pt x="728" y="4"/>
                  </a:lnTo>
                  <a:lnTo>
                    <a:pt x="767" y="9"/>
                  </a:lnTo>
                  <a:lnTo>
                    <a:pt x="804" y="13"/>
                  </a:lnTo>
                  <a:lnTo>
                    <a:pt x="843" y="22"/>
                  </a:lnTo>
                  <a:lnTo>
                    <a:pt x="859" y="25"/>
                  </a:lnTo>
                  <a:lnTo>
                    <a:pt x="877" y="27"/>
                  </a:lnTo>
                  <a:lnTo>
                    <a:pt x="895" y="27"/>
                  </a:lnTo>
                  <a:lnTo>
                    <a:pt x="912" y="25"/>
                  </a:lnTo>
                  <a:lnTo>
                    <a:pt x="946" y="22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3" y="32"/>
                  </a:lnTo>
                  <a:lnTo>
                    <a:pt x="985" y="41"/>
                  </a:lnTo>
                  <a:lnTo>
                    <a:pt x="985" y="100"/>
                  </a:lnTo>
                  <a:lnTo>
                    <a:pt x="946" y="103"/>
                  </a:lnTo>
                  <a:lnTo>
                    <a:pt x="907" y="103"/>
                  </a:lnTo>
                  <a:lnTo>
                    <a:pt x="873" y="103"/>
                  </a:lnTo>
                  <a:lnTo>
                    <a:pt x="847" y="100"/>
                  </a:lnTo>
                  <a:lnTo>
                    <a:pt x="834" y="98"/>
                  </a:lnTo>
                  <a:lnTo>
                    <a:pt x="820" y="98"/>
                  </a:lnTo>
                  <a:lnTo>
                    <a:pt x="808" y="100"/>
                  </a:lnTo>
                  <a:lnTo>
                    <a:pt x="792" y="103"/>
                  </a:lnTo>
                  <a:lnTo>
                    <a:pt x="765" y="110"/>
                  </a:lnTo>
                  <a:lnTo>
                    <a:pt x="737" y="116"/>
                  </a:lnTo>
                  <a:lnTo>
                    <a:pt x="708" y="126"/>
                  </a:lnTo>
                  <a:lnTo>
                    <a:pt x="678" y="135"/>
                  </a:lnTo>
                  <a:lnTo>
                    <a:pt x="650" y="142"/>
                  </a:lnTo>
                  <a:lnTo>
                    <a:pt x="621" y="142"/>
                  </a:lnTo>
                  <a:lnTo>
                    <a:pt x="543" y="139"/>
                  </a:lnTo>
                  <a:lnTo>
                    <a:pt x="462" y="137"/>
                  </a:lnTo>
                  <a:lnTo>
                    <a:pt x="380" y="130"/>
                  </a:lnTo>
                  <a:lnTo>
                    <a:pt x="298" y="123"/>
                  </a:lnTo>
                  <a:lnTo>
                    <a:pt x="215" y="114"/>
                  </a:lnTo>
                  <a:lnTo>
                    <a:pt x="137" y="103"/>
                  </a:lnTo>
                  <a:lnTo>
                    <a:pt x="64" y="94"/>
                  </a:lnTo>
                  <a:lnTo>
                    <a:pt x="0" y="82"/>
                  </a:lnTo>
                  <a:lnTo>
                    <a:pt x="9" y="66"/>
                  </a:lnTo>
                  <a:lnTo>
                    <a:pt x="20" y="52"/>
                  </a:lnTo>
                  <a:lnTo>
                    <a:pt x="36" y="41"/>
                  </a:lnTo>
                  <a:lnTo>
                    <a:pt x="55" y="29"/>
                  </a:lnTo>
                  <a:lnTo>
                    <a:pt x="75" y="22"/>
                  </a:lnTo>
                  <a:lnTo>
                    <a:pt x="98" y="16"/>
                  </a:lnTo>
                  <a:lnTo>
                    <a:pt x="121" y="9"/>
                  </a:lnTo>
                  <a:lnTo>
                    <a:pt x="146" y="6"/>
                  </a:lnTo>
                  <a:lnTo>
                    <a:pt x="197" y="0"/>
                  </a:lnTo>
                  <a:lnTo>
                    <a:pt x="245" y="0"/>
                  </a:lnTo>
                  <a:lnTo>
                    <a:pt x="288" y="2"/>
                  </a:lnTo>
                  <a:lnTo>
                    <a:pt x="325" y="9"/>
                  </a:lnTo>
                  <a:lnTo>
                    <a:pt x="346" y="11"/>
                  </a:lnTo>
                  <a:lnTo>
                    <a:pt x="369" y="13"/>
                  </a:lnTo>
                  <a:lnTo>
                    <a:pt x="394" y="13"/>
                  </a:lnTo>
                  <a:lnTo>
                    <a:pt x="421" y="13"/>
                  </a:lnTo>
                  <a:lnTo>
                    <a:pt x="479" y="9"/>
                  </a:lnTo>
                  <a:lnTo>
                    <a:pt x="543" y="2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" name="Freeform 257"/>
            <p:cNvSpPr>
              <a:spLocks/>
            </p:cNvSpPr>
            <p:nvPr/>
          </p:nvSpPr>
          <p:spPr bwMode="auto">
            <a:xfrm>
              <a:off x="2141539" y="1243013"/>
              <a:ext cx="1908175" cy="2474913"/>
            </a:xfrm>
            <a:custGeom>
              <a:avLst/>
              <a:gdLst>
                <a:gd name="T0" fmla="*/ 80 w 1202"/>
                <a:gd name="T1" fmla="*/ 16 h 1559"/>
                <a:gd name="T2" fmla="*/ 540 w 1202"/>
                <a:gd name="T3" fmla="*/ 0 h 1559"/>
                <a:gd name="T4" fmla="*/ 653 w 1202"/>
                <a:gd name="T5" fmla="*/ 16 h 1559"/>
                <a:gd name="T6" fmla="*/ 1127 w 1202"/>
                <a:gd name="T7" fmla="*/ 21 h 1559"/>
                <a:gd name="T8" fmla="*/ 1143 w 1202"/>
                <a:gd name="T9" fmla="*/ 23 h 1559"/>
                <a:gd name="T10" fmla="*/ 1159 w 1202"/>
                <a:gd name="T11" fmla="*/ 28 h 1559"/>
                <a:gd name="T12" fmla="*/ 1170 w 1202"/>
                <a:gd name="T13" fmla="*/ 35 h 1559"/>
                <a:gd name="T14" fmla="*/ 1182 w 1202"/>
                <a:gd name="T15" fmla="*/ 44 h 1559"/>
                <a:gd name="T16" fmla="*/ 1191 w 1202"/>
                <a:gd name="T17" fmla="*/ 57 h 1559"/>
                <a:gd name="T18" fmla="*/ 1198 w 1202"/>
                <a:gd name="T19" fmla="*/ 69 h 1559"/>
                <a:gd name="T20" fmla="*/ 1202 w 1202"/>
                <a:gd name="T21" fmla="*/ 85 h 1559"/>
                <a:gd name="T22" fmla="*/ 1202 w 1202"/>
                <a:gd name="T23" fmla="*/ 101 h 1559"/>
                <a:gd name="T24" fmla="*/ 1202 w 1202"/>
                <a:gd name="T25" fmla="*/ 1385 h 1559"/>
                <a:gd name="T26" fmla="*/ 1200 w 1202"/>
                <a:gd name="T27" fmla="*/ 1401 h 1559"/>
                <a:gd name="T28" fmla="*/ 1195 w 1202"/>
                <a:gd name="T29" fmla="*/ 1415 h 1559"/>
                <a:gd name="T30" fmla="*/ 1189 w 1202"/>
                <a:gd name="T31" fmla="*/ 1428 h 1559"/>
                <a:gd name="T32" fmla="*/ 1179 w 1202"/>
                <a:gd name="T33" fmla="*/ 1442 h 1559"/>
                <a:gd name="T34" fmla="*/ 1168 w 1202"/>
                <a:gd name="T35" fmla="*/ 1451 h 1559"/>
                <a:gd name="T36" fmla="*/ 1154 w 1202"/>
                <a:gd name="T37" fmla="*/ 1458 h 1559"/>
                <a:gd name="T38" fmla="*/ 1138 w 1202"/>
                <a:gd name="T39" fmla="*/ 1463 h 1559"/>
                <a:gd name="T40" fmla="*/ 1122 w 1202"/>
                <a:gd name="T41" fmla="*/ 1465 h 1559"/>
                <a:gd name="T42" fmla="*/ 799 w 1202"/>
                <a:gd name="T43" fmla="*/ 1465 h 1559"/>
                <a:gd name="T44" fmla="*/ 774 w 1202"/>
                <a:gd name="T45" fmla="*/ 1504 h 1559"/>
                <a:gd name="T46" fmla="*/ 758 w 1202"/>
                <a:gd name="T47" fmla="*/ 1532 h 1559"/>
                <a:gd name="T48" fmla="*/ 749 w 1202"/>
                <a:gd name="T49" fmla="*/ 1548 h 1559"/>
                <a:gd name="T50" fmla="*/ 744 w 1202"/>
                <a:gd name="T51" fmla="*/ 1557 h 1559"/>
                <a:gd name="T52" fmla="*/ 703 w 1202"/>
                <a:gd name="T53" fmla="*/ 1557 h 1559"/>
                <a:gd name="T54" fmla="*/ 609 w 1202"/>
                <a:gd name="T55" fmla="*/ 1559 h 1559"/>
                <a:gd name="T56" fmla="*/ 510 w 1202"/>
                <a:gd name="T57" fmla="*/ 1559 h 1559"/>
                <a:gd name="T58" fmla="*/ 453 w 1202"/>
                <a:gd name="T59" fmla="*/ 1557 h 1559"/>
                <a:gd name="T60" fmla="*/ 442 w 1202"/>
                <a:gd name="T61" fmla="*/ 1552 h 1559"/>
                <a:gd name="T62" fmla="*/ 433 w 1202"/>
                <a:gd name="T63" fmla="*/ 1545 h 1559"/>
                <a:gd name="T64" fmla="*/ 423 w 1202"/>
                <a:gd name="T65" fmla="*/ 1536 h 1559"/>
                <a:gd name="T66" fmla="*/ 414 w 1202"/>
                <a:gd name="T67" fmla="*/ 1525 h 1559"/>
                <a:gd name="T68" fmla="*/ 398 w 1202"/>
                <a:gd name="T69" fmla="*/ 1495 h 1559"/>
                <a:gd name="T70" fmla="*/ 384 w 1202"/>
                <a:gd name="T71" fmla="*/ 1465 h 1559"/>
                <a:gd name="T72" fmla="*/ 80 w 1202"/>
                <a:gd name="T73" fmla="*/ 1465 h 1559"/>
                <a:gd name="T74" fmla="*/ 64 w 1202"/>
                <a:gd name="T75" fmla="*/ 1463 h 1559"/>
                <a:gd name="T76" fmla="*/ 50 w 1202"/>
                <a:gd name="T77" fmla="*/ 1458 h 1559"/>
                <a:gd name="T78" fmla="*/ 36 w 1202"/>
                <a:gd name="T79" fmla="*/ 1451 h 1559"/>
                <a:gd name="T80" fmla="*/ 25 w 1202"/>
                <a:gd name="T81" fmla="*/ 1442 h 1559"/>
                <a:gd name="T82" fmla="*/ 13 w 1202"/>
                <a:gd name="T83" fmla="*/ 1428 h 1559"/>
                <a:gd name="T84" fmla="*/ 6 w 1202"/>
                <a:gd name="T85" fmla="*/ 1415 h 1559"/>
                <a:gd name="T86" fmla="*/ 2 w 1202"/>
                <a:gd name="T87" fmla="*/ 1401 h 1559"/>
                <a:gd name="T88" fmla="*/ 0 w 1202"/>
                <a:gd name="T89" fmla="*/ 1385 h 1559"/>
                <a:gd name="T90" fmla="*/ 0 w 1202"/>
                <a:gd name="T91" fmla="*/ 101 h 1559"/>
                <a:gd name="T92" fmla="*/ 2 w 1202"/>
                <a:gd name="T93" fmla="*/ 85 h 1559"/>
                <a:gd name="T94" fmla="*/ 6 w 1202"/>
                <a:gd name="T95" fmla="*/ 69 h 1559"/>
                <a:gd name="T96" fmla="*/ 13 w 1202"/>
                <a:gd name="T97" fmla="*/ 55 h 1559"/>
                <a:gd name="T98" fmla="*/ 25 w 1202"/>
                <a:gd name="T99" fmla="*/ 41 h 1559"/>
                <a:gd name="T100" fmla="*/ 36 w 1202"/>
                <a:gd name="T101" fmla="*/ 32 h 1559"/>
                <a:gd name="T102" fmla="*/ 50 w 1202"/>
                <a:gd name="T103" fmla="*/ 23 h 1559"/>
                <a:gd name="T104" fmla="*/ 64 w 1202"/>
                <a:gd name="T105" fmla="*/ 18 h 1559"/>
                <a:gd name="T106" fmla="*/ 80 w 1202"/>
                <a:gd name="T107" fmla="*/ 16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02" h="1559">
                  <a:moveTo>
                    <a:pt x="80" y="16"/>
                  </a:moveTo>
                  <a:lnTo>
                    <a:pt x="540" y="0"/>
                  </a:lnTo>
                  <a:lnTo>
                    <a:pt x="653" y="16"/>
                  </a:lnTo>
                  <a:lnTo>
                    <a:pt x="1127" y="21"/>
                  </a:lnTo>
                  <a:lnTo>
                    <a:pt x="1143" y="23"/>
                  </a:lnTo>
                  <a:lnTo>
                    <a:pt x="1159" y="28"/>
                  </a:lnTo>
                  <a:lnTo>
                    <a:pt x="1170" y="35"/>
                  </a:lnTo>
                  <a:lnTo>
                    <a:pt x="1182" y="44"/>
                  </a:lnTo>
                  <a:lnTo>
                    <a:pt x="1191" y="57"/>
                  </a:lnTo>
                  <a:lnTo>
                    <a:pt x="1198" y="69"/>
                  </a:lnTo>
                  <a:lnTo>
                    <a:pt x="1202" y="85"/>
                  </a:lnTo>
                  <a:lnTo>
                    <a:pt x="1202" y="101"/>
                  </a:lnTo>
                  <a:lnTo>
                    <a:pt x="1202" y="1385"/>
                  </a:lnTo>
                  <a:lnTo>
                    <a:pt x="1200" y="1401"/>
                  </a:lnTo>
                  <a:lnTo>
                    <a:pt x="1195" y="1415"/>
                  </a:lnTo>
                  <a:lnTo>
                    <a:pt x="1189" y="1428"/>
                  </a:lnTo>
                  <a:lnTo>
                    <a:pt x="1179" y="1442"/>
                  </a:lnTo>
                  <a:lnTo>
                    <a:pt x="1168" y="1451"/>
                  </a:lnTo>
                  <a:lnTo>
                    <a:pt x="1154" y="1458"/>
                  </a:lnTo>
                  <a:lnTo>
                    <a:pt x="1138" y="1463"/>
                  </a:lnTo>
                  <a:lnTo>
                    <a:pt x="1122" y="1465"/>
                  </a:lnTo>
                  <a:lnTo>
                    <a:pt x="799" y="1465"/>
                  </a:lnTo>
                  <a:lnTo>
                    <a:pt x="774" y="1504"/>
                  </a:lnTo>
                  <a:lnTo>
                    <a:pt x="758" y="1532"/>
                  </a:lnTo>
                  <a:lnTo>
                    <a:pt x="749" y="1548"/>
                  </a:lnTo>
                  <a:lnTo>
                    <a:pt x="744" y="1557"/>
                  </a:lnTo>
                  <a:lnTo>
                    <a:pt x="703" y="1557"/>
                  </a:lnTo>
                  <a:lnTo>
                    <a:pt x="609" y="1559"/>
                  </a:lnTo>
                  <a:lnTo>
                    <a:pt x="510" y="1559"/>
                  </a:lnTo>
                  <a:lnTo>
                    <a:pt x="453" y="1557"/>
                  </a:lnTo>
                  <a:lnTo>
                    <a:pt x="442" y="1552"/>
                  </a:lnTo>
                  <a:lnTo>
                    <a:pt x="433" y="1545"/>
                  </a:lnTo>
                  <a:lnTo>
                    <a:pt x="423" y="1536"/>
                  </a:lnTo>
                  <a:lnTo>
                    <a:pt x="414" y="1525"/>
                  </a:lnTo>
                  <a:lnTo>
                    <a:pt x="398" y="1495"/>
                  </a:lnTo>
                  <a:lnTo>
                    <a:pt x="384" y="1465"/>
                  </a:lnTo>
                  <a:lnTo>
                    <a:pt x="80" y="1465"/>
                  </a:lnTo>
                  <a:lnTo>
                    <a:pt x="64" y="1463"/>
                  </a:lnTo>
                  <a:lnTo>
                    <a:pt x="50" y="1458"/>
                  </a:lnTo>
                  <a:lnTo>
                    <a:pt x="36" y="1451"/>
                  </a:lnTo>
                  <a:lnTo>
                    <a:pt x="25" y="1442"/>
                  </a:lnTo>
                  <a:lnTo>
                    <a:pt x="13" y="1428"/>
                  </a:lnTo>
                  <a:lnTo>
                    <a:pt x="6" y="1415"/>
                  </a:lnTo>
                  <a:lnTo>
                    <a:pt x="2" y="1401"/>
                  </a:lnTo>
                  <a:lnTo>
                    <a:pt x="0" y="1385"/>
                  </a:lnTo>
                  <a:lnTo>
                    <a:pt x="0" y="101"/>
                  </a:lnTo>
                  <a:lnTo>
                    <a:pt x="2" y="85"/>
                  </a:lnTo>
                  <a:lnTo>
                    <a:pt x="6" y="69"/>
                  </a:lnTo>
                  <a:lnTo>
                    <a:pt x="13" y="55"/>
                  </a:lnTo>
                  <a:lnTo>
                    <a:pt x="25" y="41"/>
                  </a:lnTo>
                  <a:lnTo>
                    <a:pt x="36" y="32"/>
                  </a:lnTo>
                  <a:lnTo>
                    <a:pt x="50" y="23"/>
                  </a:lnTo>
                  <a:lnTo>
                    <a:pt x="64" y="18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" name="Freeform 258"/>
            <p:cNvSpPr>
              <a:spLocks/>
            </p:cNvSpPr>
            <p:nvPr/>
          </p:nvSpPr>
          <p:spPr bwMode="auto">
            <a:xfrm>
              <a:off x="3221039" y="1271588"/>
              <a:ext cx="828675" cy="2443163"/>
            </a:xfrm>
            <a:custGeom>
              <a:avLst/>
              <a:gdLst>
                <a:gd name="T0" fmla="*/ 442 w 522"/>
                <a:gd name="T1" fmla="*/ 3 h 1539"/>
                <a:gd name="T2" fmla="*/ 474 w 522"/>
                <a:gd name="T3" fmla="*/ 10 h 1539"/>
                <a:gd name="T4" fmla="*/ 499 w 522"/>
                <a:gd name="T5" fmla="*/ 26 h 1539"/>
                <a:gd name="T6" fmla="*/ 515 w 522"/>
                <a:gd name="T7" fmla="*/ 51 h 1539"/>
                <a:gd name="T8" fmla="*/ 522 w 522"/>
                <a:gd name="T9" fmla="*/ 83 h 1539"/>
                <a:gd name="T10" fmla="*/ 520 w 522"/>
                <a:gd name="T11" fmla="*/ 1383 h 1539"/>
                <a:gd name="T12" fmla="*/ 509 w 522"/>
                <a:gd name="T13" fmla="*/ 1410 h 1539"/>
                <a:gd name="T14" fmla="*/ 488 w 522"/>
                <a:gd name="T15" fmla="*/ 1433 h 1539"/>
                <a:gd name="T16" fmla="*/ 458 w 522"/>
                <a:gd name="T17" fmla="*/ 1445 h 1539"/>
                <a:gd name="T18" fmla="*/ 119 w 522"/>
                <a:gd name="T19" fmla="*/ 1447 h 1539"/>
                <a:gd name="T20" fmla="*/ 78 w 522"/>
                <a:gd name="T21" fmla="*/ 1514 h 1539"/>
                <a:gd name="T22" fmla="*/ 64 w 522"/>
                <a:gd name="T23" fmla="*/ 1539 h 1539"/>
                <a:gd name="T24" fmla="*/ 0 w 522"/>
                <a:gd name="T25" fmla="*/ 1539 h 1539"/>
                <a:gd name="T26" fmla="*/ 39 w 522"/>
                <a:gd name="T27" fmla="*/ 1520 h 1539"/>
                <a:gd name="T28" fmla="*/ 62 w 522"/>
                <a:gd name="T29" fmla="*/ 1493 h 1539"/>
                <a:gd name="T30" fmla="*/ 85 w 522"/>
                <a:gd name="T31" fmla="*/ 1463 h 1539"/>
                <a:gd name="T32" fmla="*/ 117 w 522"/>
                <a:gd name="T33" fmla="*/ 1426 h 1539"/>
                <a:gd name="T34" fmla="*/ 137 w 522"/>
                <a:gd name="T35" fmla="*/ 1417 h 1539"/>
                <a:gd name="T36" fmla="*/ 160 w 522"/>
                <a:gd name="T37" fmla="*/ 1417 h 1539"/>
                <a:gd name="T38" fmla="*/ 220 w 522"/>
                <a:gd name="T39" fmla="*/ 1426 h 1539"/>
                <a:gd name="T40" fmla="*/ 371 w 522"/>
                <a:gd name="T41" fmla="*/ 1426 h 1539"/>
                <a:gd name="T42" fmla="*/ 440 w 522"/>
                <a:gd name="T43" fmla="*/ 1417 h 1539"/>
                <a:gd name="T44" fmla="*/ 467 w 522"/>
                <a:gd name="T45" fmla="*/ 1406 h 1539"/>
                <a:gd name="T46" fmla="*/ 488 w 522"/>
                <a:gd name="T47" fmla="*/ 1392 h 1539"/>
                <a:gd name="T48" fmla="*/ 497 w 522"/>
                <a:gd name="T49" fmla="*/ 1376 h 1539"/>
                <a:gd name="T50" fmla="*/ 502 w 522"/>
                <a:gd name="T51" fmla="*/ 1353 h 1539"/>
                <a:gd name="T52" fmla="*/ 504 w 522"/>
                <a:gd name="T53" fmla="*/ 1284 h 1539"/>
                <a:gd name="T54" fmla="*/ 497 w 522"/>
                <a:gd name="T55" fmla="*/ 1080 h 1539"/>
                <a:gd name="T56" fmla="*/ 497 w 522"/>
                <a:gd name="T57" fmla="*/ 929 h 1539"/>
                <a:gd name="T58" fmla="*/ 499 w 522"/>
                <a:gd name="T59" fmla="*/ 755 h 1539"/>
                <a:gd name="T60" fmla="*/ 502 w 522"/>
                <a:gd name="T61" fmla="*/ 576 h 1539"/>
                <a:gd name="T62" fmla="*/ 499 w 522"/>
                <a:gd name="T63" fmla="*/ 415 h 1539"/>
                <a:gd name="T64" fmla="*/ 497 w 522"/>
                <a:gd name="T65" fmla="*/ 241 h 1539"/>
                <a:gd name="T66" fmla="*/ 499 w 522"/>
                <a:gd name="T67" fmla="*/ 168 h 1539"/>
                <a:gd name="T68" fmla="*/ 506 w 522"/>
                <a:gd name="T69" fmla="*/ 124 h 1539"/>
                <a:gd name="T70" fmla="*/ 511 w 522"/>
                <a:gd name="T71" fmla="*/ 104 h 1539"/>
                <a:gd name="T72" fmla="*/ 509 w 522"/>
                <a:gd name="T73" fmla="*/ 81 h 1539"/>
                <a:gd name="T74" fmla="*/ 499 w 522"/>
                <a:gd name="T75" fmla="*/ 58 h 1539"/>
                <a:gd name="T76" fmla="*/ 483 w 522"/>
                <a:gd name="T77" fmla="*/ 37 h 1539"/>
                <a:gd name="T78" fmla="*/ 465 w 522"/>
                <a:gd name="T79" fmla="*/ 19 h 1539"/>
                <a:gd name="T80" fmla="*/ 444 w 522"/>
                <a:gd name="T81" fmla="*/ 7 h 1539"/>
                <a:gd name="T82" fmla="*/ 422 w 522"/>
                <a:gd name="T83" fmla="*/ 0 h 1539"/>
                <a:gd name="T84" fmla="*/ 399 w 522"/>
                <a:gd name="T85" fmla="*/ 5 h 1539"/>
                <a:gd name="T86" fmla="*/ 396 w 522"/>
                <a:gd name="T87" fmla="*/ 3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1539">
                  <a:moveTo>
                    <a:pt x="396" y="3"/>
                  </a:moveTo>
                  <a:lnTo>
                    <a:pt x="442" y="3"/>
                  </a:lnTo>
                  <a:lnTo>
                    <a:pt x="458" y="5"/>
                  </a:lnTo>
                  <a:lnTo>
                    <a:pt x="474" y="10"/>
                  </a:lnTo>
                  <a:lnTo>
                    <a:pt x="488" y="17"/>
                  </a:lnTo>
                  <a:lnTo>
                    <a:pt x="499" y="26"/>
                  </a:lnTo>
                  <a:lnTo>
                    <a:pt x="509" y="37"/>
                  </a:lnTo>
                  <a:lnTo>
                    <a:pt x="515" y="51"/>
                  </a:lnTo>
                  <a:lnTo>
                    <a:pt x="520" y="67"/>
                  </a:lnTo>
                  <a:lnTo>
                    <a:pt x="522" y="83"/>
                  </a:lnTo>
                  <a:lnTo>
                    <a:pt x="522" y="1367"/>
                  </a:lnTo>
                  <a:lnTo>
                    <a:pt x="520" y="1383"/>
                  </a:lnTo>
                  <a:lnTo>
                    <a:pt x="515" y="1397"/>
                  </a:lnTo>
                  <a:lnTo>
                    <a:pt x="509" y="1410"/>
                  </a:lnTo>
                  <a:lnTo>
                    <a:pt x="499" y="1424"/>
                  </a:lnTo>
                  <a:lnTo>
                    <a:pt x="488" y="1433"/>
                  </a:lnTo>
                  <a:lnTo>
                    <a:pt x="474" y="1440"/>
                  </a:lnTo>
                  <a:lnTo>
                    <a:pt x="458" y="1445"/>
                  </a:lnTo>
                  <a:lnTo>
                    <a:pt x="442" y="1447"/>
                  </a:lnTo>
                  <a:lnTo>
                    <a:pt x="119" y="1447"/>
                  </a:lnTo>
                  <a:lnTo>
                    <a:pt x="94" y="1486"/>
                  </a:lnTo>
                  <a:lnTo>
                    <a:pt x="78" y="1514"/>
                  </a:lnTo>
                  <a:lnTo>
                    <a:pt x="69" y="1530"/>
                  </a:lnTo>
                  <a:lnTo>
                    <a:pt x="64" y="1539"/>
                  </a:lnTo>
                  <a:lnTo>
                    <a:pt x="46" y="1539"/>
                  </a:lnTo>
                  <a:lnTo>
                    <a:pt x="0" y="1539"/>
                  </a:lnTo>
                  <a:lnTo>
                    <a:pt x="21" y="1532"/>
                  </a:lnTo>
                  <a:lnTo>
                    <a:pt x="39" y="1520"/>
                  </a:lnTo>
                  <a:lnTo>
                    <a:pt x="53" y="1509"/>
                  </a:lnTo>
                  <a:lnTo>
                    <a:pt x="62" y="1493"/>
                  </a:lnTo>
                  <a:lnTo>
                    <a:pt x="73" y="1479"/>
                  </a:lnTo>
                  <a:lnTo>
                    <a:pt x="85" y="1463"/>
                  </a:lnTo>
                  <a:lnTo>
                    <a:pt x="99" y="1445"/>
                  </a:lnTo>
                  <a:lnTo>
                    <a:pt x="117" y="1426"/>
                  </a:lnTo>
                  <a:lnTo>
                    <a:pt x="126" y="1422"/>
                  </a:lnTo>
                  <a:lnTo>
                    <a:pt x="137" y="1417"/>
                  </a:lnTo>
                  <a:lnTo>
                    <a:pt x="149" y="1417"/>
                  </a:lnTo>
                  <a:lnTo>
                    <a:pt x="160" y="1417"/>
                  </a:lnTo>
                  <a:lnTo>
                    <a:pt x="188" y="1422"/>
                  </a:lnTo>
                  <a:lnTo>
                    <a:pt x="220" y="1426"/>
                  </a:lnTo>
                  <a:lnTo>
                    <a:pt x="296" y="1429"/>
                  </a:lnTo>
                  <a:lnTo>
                    <a:pt x="371" y="1426"/>
                  </a:lnTo>
                  <a:lnTo>
                    <a:pt x="408" y="1424"/>
                  </a:lnTo>
                  <a:lnTo>
                    <a:pt x="440" y="1417"/>
                  </a:lnTo>
                  <a:lnTo>
                    <a:pt x="454" y="1413"/>
                  </a:lnTo>
                  <a:lnTo>
                    <a:pt x="467" y="1406"/>
                  </a:lnTo>
                  <a:lnTo>
                    <a:pt x="479" y="1399"/>
                  </a:lnTo>
                  <a:lnTo>
                    <a:pt x="488" y="1392"/>
                  </a:lnTo>
                  <a:lnTo>
                    <a:pt x="493" y="1385"/>
                  </a:lnTo>
                  <a:lnTo>
                    <a:pt x="497" y="1376"/>
                  </a:lnTo>
                  <a:lnTo>
                    <a:pt x="499" y="1365"/>
                  </a:lnTo>
                  <a:lnTo>
                    <a:pt x="502" y="1353"/>
                  </a:lnTo>
                  <a:lnTo>
                    <a:pt x="504" y="1321"/>
                  </a:lnTo>
                  <a:lnTo>
                    <a:pt x="504" y="1284"/>
                  </a:lnTo>
                  <a:lnTo>
                    <a:pt x="502" y="1193"/>
                  </a:lnTo>
                  <a:lnTo>
                    <a:pt x="497" y="1080"/>
                  </a:lnTo>
                  <a:lnTo>
                    <a:pt x="497" y="1009"/>
                  </a:lnTo>
                  <a:lnTo>
                    <a:pt x="497" y="929"/>
                  </a:lnTo>
                  <a:lnTo>
                    <a:pt x="499" y="844"/>
                  </a:lnTo>
                  <a:lnTo>
                    <a:pt x="499" y="755"/>
                  </a:lnTo>
                  <a:lnTo>
                    <a:pt x="502" y="663"/>
                  </a:lnTo>
                  <a:lnTo>
                    <a:pt x="502" y="576"/>
                  </a:lnTo>
                  <a:lnTo>
                    <a:pt x="502" y="491"/>
                  </a:lnTo>
                  <a:lnTo>
                    <a:pt x="499" y="415"/>
                  </a:lnTo>
                  <a:lnTo>
                    <a:pt x="497" y="331"/>
                  </a:lnTo>
                  <a:lnTo>
                    <a:pt x="497" y="241"/>
                  </a:lnTo>
                  <a:lnTo>
                    <a:pt x="497" y="202"/>
                  </a:lnTo>
                  <a:lnTo>
                    <a:pt x="499" y="168"/>
                  </a:lnTo>
                  <a:lnTo>
                    <a:pt x="502" y="143"/>
                  </a:lnTo>
                  <a:lnTo>
                    <a:pt x="506" y="124"/>
                  </a:lnTo>
                  <a:lnTo>
                    <a:pt x="509" y="115"/>
                  </a:lnTo>
                  <a:lnTo>
                    <a:pt x="511" y="104"/>
                  </a:lnTo>
                  <a:lnTo>
                    <a:pt x="511" y="92"/>
                  </a:lnTo>
                  <a:lnTo>
                    <a:pt x="509" y="81"/>
                  </a:lnTo>
                  <a:lnTo>
                    <a:pt x="504" y="69"/>
                  </a:lnTo>
                  <a:lnTo>
                    <a:pt x="499" y="58"/>
                  </a:lnTo>
                  <a:lnTo>
                    <a:pt x="493" y="46"/>
                  </a:lnTo>
                  <a:lnTo>
                    <a:pt x="483" y="37"/>
                  </a:lnTo>
                  <a:lnTo>
                    <a:pt x="474" y="28"/>
                  </a:lnTo>
                  <a:lnTo>
                    <a:pt x="465" y="19"/>
                  </a:lnTo>
                  <a:lnTo>
                    <a:pt x="456" y="12"/>
                  </a:lnTo>
                  <a:lnTo>
                    <a:pt x="444" y="7"/>
                  </a:lnTo>
                  <a:lnTo>
                    <a:pt x="433" y="3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399" y="5"/>
                  </a:lnTo>
                  <a:lnTo>
                    <a:pt x="396" y="3"/>
                  </a:lnTo>
                  <a:lnTo>
                    <a:pt x="396" y="3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" name="Freeform 259"/>
            <p:cNvSpPr>
              <a:spLocks/>
            </p:cNvSpPr>
            <p:nvPr/>
          </p:nvSpPr>
          <p:spPr bwMode="auto">
            <a:xfrm>
              <a:off x="2268539" y="1614488"/>
              <a:ext cx="1654175" cy="1597025"/>
            </a:xfrm>
            <a:custGeom>
              <a:avLst/>
              <a:gdLst>
                <a:gd name="T0" fmla="*/ 52 w 1042"/>
                <a:gd name="T1" fmla="*/ 0 h 1006"/>
                <a:gd name="T2" fmla="*/ 992 w 1042"/>
                <a:gd name="T3" fmla="*/ 0 h 1006"/>
                <a:gd name="T4" fmla="*/ 1001 w 1042"/>
                <a:gd name="T5" fmla="*/ 0 h 1006"/>
                <a:gd name="T6" fmla="*/ 1010 w 1042"/>
                <a:gd name="T7" fmla="*/ 2 h 1006"/>
                <a:gd name="T8" fmla="*/ 1019 w 1042"/>
                <a:gd name="T9" fmla="*/ 7 h 1006"/>
                <a:gd name="T10" fmla="*/ 1028 w 1042"/>
                <a:gd name="T11" fmla="*/ 14 h 1006"/>
                <a:gd name="T12" fmla="*/ 1033 w 1042"/>
                <a:gd name="T13" fmla="*/ 21 h 1006"/>
                <a:gd name="T14" fmla="*/ 1038 w 1042"/>
                <a:gd name="T15" fmla="*/ 30 h 1006"/>
                <a:gd name="T16" fmla="*/ 1042 w 1042"/>
                <a:gd name="T17" fmla="*/ 39 h 1006"/>
                <a:gd name="T18" fmla="*/ 1042 w 1042"/>
                <a:gd name="T19" fmla="*/ 50 h 1006"/>
                <a:gd name="T20" fmla="*/ 1042 w 1042"/>
                <a:gd name="T21" fmla="*/ 956 h 1006"/>
                <a:gd name="T22" fmla="*/ 1042 w 1042"/>
                <a:gd name="T23" fmla="*/ 965 h 1006"/>
                <a:gd name="T24" fmla="*/ 1038 w 1042"/>
                <a:gd name="T25" fmla="*/ 977 h 1006"/>
                <a:gd name="T26" fmla="*/ 1033 w 1042"/>
                <a:gd name="T27" fmla="*/ 983 h 1006"/>
                <a:gd name="T28" fmla="*/ 1028 w 1042"/>
                <a:gd name="T29" fmla="*/ 993 h 1006"/>
                <a:gd name="T30" fmla="*/ 1019 w 1042"/>
                <a:gd name="T31" fmla="*/ 1000 h 1006"/>
                <a:gd name="T32" fmla="*/ 1010 w 1042"/>
                <a:gd name="T33" fmla="*/ 1004 h 1006"/>
                <a:gd name="T34" fmla="*/ 1001 w 1042"/>
                <a:gd name="T35" fmla="*/ 1006 h 1006"/>
                <a:gd name="T36" fmla="*/ 992 w 1042"/>
                <a:gd name="T37" fmla="*/ 1006 h 1006"/>
                <a:gd name="T38" fmla="*/ 52 w 1042"/>
                <a:gd name="T39" fmla="*/ 1006 h 1006"/>
                <a:gd name="T40" fmla="*/ 41 w 1042"/>
                <a:gd name="T41" fmla="*/ 1006 h 1006"/>
                <a:gd name="T42" fmla="*/ 32 w 1042"/>
                <a:gd name="T43" fmla="*/ 1004 h 1006"/>
                <a:gd name="T44" fmla="*/ 23 w 1042"/>
                <a:gd name="T45" fmla="*/ 1000 h 1006"/>
                <a:gd name="T46" fmla="*/ 16 w 1042"/>
                <a:gd name="T47" fmla="*/ 993 h 1006"/>
                <a:gd name="T48" fmla="*/ 9 w 1042"/>
                <a:gd name="T49" fmla="*/ 983 h 1006"/>
                <a:gd name="T50" fmla="*/ 4 w 1042"/>
                <a:gd name="T51" fmla="*/ 977 h 1006"/>
                <a:gd name="T52" fmla="*/ 2 w 1042"/>
                <a:gd name="T53" fmla="*/ 965 h 1006"/>
                <a:gd name="T54" fmla="*/ 0 w 1042"/>
                <a:gd name="T55" fmla="*/ 956 h 1006"/>
                <a:gd name="T56" fmla="*/ 0 w 1042"/>
                <a:gd name="T57" fmla="*/ 50 h 1006"/>
                <a:gd name="T58" fmla="*/ 2 w 1042"/>
                <a:gd name="T59" fmla="*/ 39 h 1006"/>
                <a:gd name="T60" fmla="*/ 4 w 1042"/>
                <a:gd name="T61" fmla="*/ 30 h 1006"/>
                <a:gd name="T62" fmla="*/ 9 w 1042"/>
                <a:gd name="T63" fmla="*/ 21 h 1006"/>
                <a:gd name="T64" fmla="*/ 16 w 1042"/>
                <a:gd name="T65" fmla="*/ 14 h 1006"/>
                <a:gd name="T66" fmla="*/ 23 w 1042"/>
                <a:gd name="T67" fmla="*/ 7 h 1006"/>
                <a:gd name="T68" fmla="*/ 32 w 1042"/>
                <a:gd name="T69" fmla="*/ 2 h 1006"/>
                <a:gd name="T70" fmla="*/ 41 w 1042"/>
                <a:gd name="T71" fmla="*/ 0 h 1006"/>
                <a:gd name="T72" fmla="*/ 52 w 1042"/>
                <a:gd name="T7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2" h="1006">
                  <a:moveTo>
                    <a:pt x="52" y="0"/>
                  </a:moveTo>
                  <a:lnTo>
                    <a:pt x="992" y="0"/>
                  </a:lnTo>
                  <a:lnTo>
                    <a:pt x="1001" y="0"/>
                  </a:lnTo>
                  <a:lnTo>
                    <a:pt x="1010" y="2"/>
                  </a:lnTo>
                  <a:lnTo>
                    <a:pt x="1019" y="7"/>
                  </a:lnTo>
                  <a:lnTo>
                    <a:pt x="1028" y="14"/>
                  </a:lnTo>
                  <a:lnTo>
                    <a:pt x="1033" y="21"/>
                  </a:lnTo>
                  <a:lnTo>
                    <a:pt x="1038" y="30"/>
                  </a:lnTo>
                  <a:lnTo>
                    <a:pt x="1042" y="39"/>
                  </a:lnTo>
                  <a:lnTo>
                    <a:pt x="1042" y="50"/>
                  </a:lnTo>
                  <a:lnTo>
                    <a:pt x="1042" y="956"/>
                  </a:lnTo>
                  <a:lnTo>
                    <a:pt x="1042" y="965"/>
                  </a:lnTo>
                  <a:lnTo>
                    <a:pt x="1038" y="977"/>
                  </a:lnTo>
                  <a:lnTo>
                    <a:pt x="1033" y="983"/>
                  </a:lnTo>
                  <a:lnTo>
                    <a:pt x="1028" y="993"/>
                  </a:lnTo>
                  <a:lnTo>
                    <a:pt x="1019" y="1000"/>
                  </a:lnTo>
                  <a:lnTo>
                    <a:pt x="1010" y="1004"/>
                  </a:lnTo>
                  <a:lnTo>
                    <a:pt x="1001" y="1006"/>
                  </a:lnTo>
                  <a:lnTo>
                    <a:pt x="992" y="1006"/>
                  </a:lnTo>
                  <a:lnTo>
                    <a:pt x="52" y="1006"/>
                  </a:lnTo>
                  <a:lnTo>
                    <a:pt x="41" y="1006"/>
                  </a:lnTo>
                  <a:lnTo>
                    <a:pt x="32" y="1004"/>
                  </a:lnTo>
                  <a:lnTo>
                    <a:pt x="23" y="1000"/>
                  </a:lnTo>
                  <a:lnTo>
                    <a:pt x="16" y="993"/>
                  </a:lnTo>
                  <a:lnTo>
                    <a:pt x="9" y="983"/>
                  </a:lnTo>
                  <a:lnTo>
                    <a:pt x="4" y="977"/>
                  </a:lnTo>
                  <a:lnTo>
                    <a:pt x="2" y="965"/>
                  </a:lnTo>
                  <a:lnTo>
                    <a:pt x="0" y="956"/>
                  </a:lnTo>
                  <a:lnTo>
                    <a:pt x="0" y="50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23" y="7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B4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Freeform 260"/>
            <p:cNvSpPr>
              <a:spLocks/>
            </p:cNvSpPr>
            <p:nvPr/>
          </p:nvSpPr>
          <p:spPr bwMode="auto">
            <a:xfrm>
              <a:off x="2336801" y="1679576"/>
              <a:ext cx="1517650" cy="1463675"/>
            </a:xfrm>
            <a:custGeom>
              <a:avLst/>
              <a:gdLst>
                <a:gd name="T0" fmla="*/ 9 w 956"/>
                <a:gd name="T1" fmla="*/ 0 h 922"/>
                <a:gd name="T2" fmla="*/ 949 w 956"/>
                <a:gd name="T3" fmla="*/ 0 h 922"/>
                <a:gd name="T4" fmla="*/ 951 w 956"/>
                <a:gd name="T5" fmla="*/ 3 h 922"/>
                <a:gd name="T6" fmla="*/ 953 w 956"/>
                <a:gd name="T7" fmla="*/ 3 h 922"/>
                <a:gd name="T8" fmla="*/ 956 w 956"/>
                <a:gd name="T9" fmla="*/ 7 h 922"/>
                <a:gd name="T10" fmla="*/ 956 w 956"/>
                <a:gd name="T11" fmla="*/ 9 h 922"/>
                <a:gd name="T12" fmla="*/ 956 w 956"/>
                <a:gd name="T13" fmla="*/ 915 h 922"/>
                <a:gd name="T14" fmla="*/ 956 w 956"/>
                <a:gd name="T15" fmla="*/ 917 h 922"/>
                <a:gd name="T16" fmla="*/ 953 w 956"/>
                <a:gd name="T17" fmla="*/ 920 h 922"/>
                <a:gd name="T18" fmla="*/ 951 w 956"/>
                <a:gd name="T19" fmla="*/ 922 h 922"/>
                <a:gd name="T20" fmla="*/ 949 w 956"/>
                <a:gd name="T21" fmla="*/ 922 h 922"/>
                <a:gd name="T22" fmla="*/ 9 w 956"/>
                <a:gd name="T23" fmla="*/ 922 h 922"/>
                <a:gd name="T24" fmla="*/ 5 w 956"/>
                <a:gd name="T25" fmla="*/ 922 h 922"/>
                <a:gd name="T26" fmla="*/ 3 w 956"/>
                <a:gd name="T27" fmla="*/ 920 h 922"/>
                <a:gd name="T28" fmla="*/ 0 w 956"/>
                <a:gd name="T29" fmla="*/ 917 h 922"/>
                <a:gd name="T30" fmla="*/ 0 w 956"/>
                <a:gd name="T31" fmla="*/ 915 h 922"/>
                <a:gd name="T32" fmla="*/ 0 w 956"/>
                <a:gd name="T33" fmla="*/ 9 h 922"/>
                <a:gd name="T34" fmla="*/ 0 w 956"/>
                <a:gd name="T35" fmla="*/ 7 h 922"/>
                <a:gd name="T36" fmla="*/ 3 w 956"/>
                <a:gd name="T37" fmla="*/ 3 h 922"/>
                <a:gd name="T38" fmla="*/ 5 w 956"/>
                <a:gd name="T39" fmla="*/ 3 h 922"/>
                <a:gd name="T40" fmla="*/ 9 w 956"/>
                <a:gd name="T41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6" h="922">
                  <a:moveTo>
                    <a:pt x="9" y="0"/>
                  </a:moveTo>
                  <a:lnTo>
                    <a:pt x="949" y="0"/>
                  </a:lnTo>
                  <a:lnTo>
                    <a:pt x="951" y="3"/>
                  </a:lnTo>
                  <a:lnTo>
                    <a:pt x="953" y="3"/>
                  </a:lnTo>
                  <a:lnTo>
                    <a:pt x="956" y="7"/>
                  </a:lnTo>
                  <a:lnTo>
                    <a:pt x="956" y="9"/>
                  </a:lnTo>
                  <a:lnTo>
                    <a:pt x="956" y="915"/>
                  </a:lnTo>
                  <a:lnTo>
                    <a:pt x="956" y="917"/>
                  </a:lnTo>
                  <a:lnTo>
                    <a:pt x="953" y="920"/>
                  </a:lnTo>
                  <a:lnTo>
                    <a:pt x="951" y="922"/>
                  </a:lnTo>
                  <a:lnTo>
                    <a:pt x="949" y="922"/>
                  </a:lnTo>
                  <a:lnTo>
                    <a:pt x="9" y="922"/>
                  </a:lnTo>
                  <a:lnTo>
                    <a:pt x="5" y="922"/>
                  </a:lnTo>
                  <a:lnTo>
                    <a:pt x="3" y="920"/>
                  </a:lnTo>
                  <a:lnTo>
                    <a:pt x="0" y="917"/>
                  </a:lnTo>
                  <a:lnTo>
                    <a:pt x="0" y="9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85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" name="Freeform 261"/>
            <p:cNvSpPr>
              <a:spLocks/>
            </p:cNvSpPr>
            <p:nvPr/>
          </p:nvSpPr>
          <p:spPr bwMode="auto">
            <a:xfrm>
              <a:off x="2395539" y="1749426"/>
              <a:ext cx="1389063" cy="1328738"/>
            </a:xfrm>
            <a:custGeom>
              <a:avLst/>
              <a:gdLst>
                <a:gd name="T0" fmla="*/ 7 w 875"/>
                <a:gd name="T1" fmla="*/ 0 h 837"/>
                <a:gd name="T2" fmla="*/ 291 w 875"/>
                <a:gd name="T3" fmla="*/ 0 h 837"/>
                <a:gd name="T4" fmla="*/ 875 w 875"/>
                <a:gd name="T5" fmla="*/ 0 h 837"/>
                <a:gd name="T6" fmla="*/ 875 w 875"/>
                <a:gd name="T7" fmla="*/ 837 h 837"/>
                <a:gd name="T8" fmla="*/ 7 w 875"/>
                <a:gd name="T9" fmla="*/ 837 h 837"/>
                <a:gd name="T10" fmla="*/ 0 w 875"/>
                <a:gd name="T11" fmla="*/ 367 h 837"/>
                <a:gd name="T12" fmla="*/ 7 w 875"/>
                <a:gd name="T13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5" h="837">
                  <a:moveTo>
                    <a:pt x="7" y="0"/>
                  </a:moveTo>
                  <a:lnTo>
                    <a:pt x="291" y="0"/>
                  </a:lnTo>
                  <a:lnTo>
                    <a:pt x="875" y="0"/>
                  </a:lnTo>
                  <a:lnTo>
                    <a:pt x="875" y="837"/>
                  </a:lnTo>
                  <a:lnTo>
                    <a:pt x="7" y="837"/>
                  </a:lnTo>
                  <a:lnTo>
                    <a:pt x="0" y="36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8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Freeform 262"/>
            <p:cNvSpPr>
              <a:spLocks/>
            </p:cNvSpPr>
            <p:nvPr/>
          </p:nvSpPr>
          <p:spPr bwMode="auto">
            <a:xfrm>
              <a:off x="2406651" y="2501901"/>
              <a:ext cx="1377950" cy="608013"/>
            </a:xfrm>
            <a:custGeom>
              <a:avLst/>
              <a:gdLst>
                <a:gd name="T0" fmla="*/ 868 w 868"/>
                <a:gd name="T1" fmla="*/ 0 h 383"/>
                <a:gd name="T2" fmla="*/ 868 w 868"/>
                <a:gd name="T3" fmla="*/ 363 h 383"/>
                <a:gd name="T4" fmla="*/ 728 w 868"/>
                <a:gd name="T5" fmla="*/ 369 h 383"/>
                <a:gd name="T6" fmla="*/ 398 w 868"/>
                <a:gd name="T7" fmla="*/ 383 h 383"/>
                <a:gd name="T8" fmla="*/ 247 w 868"/>
                <a:gd name="T9" fmla="*/ 369 h 383"/>
                <a:gd name="T10" fmla="*/ 0 w 868"/>
                <a:gd name="T11" fmla="*/ 369 h 383"/>
                <a:gd name="T12" fmla="*/ 0 w 868"/>
                <a:gd name="T13" fmla="*/ 303 h 383"/>
                <a:gd name="T14" fmla="*/ 39 w 868"/>
                <a:gd name="T15" fmla="*/ 296 h 383"/>
                <a:gd name="T16" fmla="*/ 82 w 868"/>
                <a:gd name="T17" fmla="*/ 296 h 383"/>
                <a:gd name="T18" fmla="*/ 130 w 868"/>
                <a:gd name="T19" fmla="*/ 296 h 383"/>
                <a:gd name="T20" fmla="*/ 176 w 868"/>
                <a:gd name="T21" fmla="*/ 298 h 383"/>
                <a:gd name="T22" fmla="*/ 266 w 868"/>
                <a:gd name="T23" fmla="*/ 308 h 383"/>
                <a:gd name="T24" fmla="*/ 337 w 868"/>
                <a:gd name="T25" fmla="*/ 312 h 383"/>
                <a:gd name="T26" fmla="*/ 389 w 868"/>
                <a:gd name="T27" fmla="*/ 310 h 383"/>
                <a:gd name="T28" fmla="*/ 444 w 868"/>
                <a:gd name="T29" fmla="*/ 308 h 383"/>
                <a:gd name="T30" fmla="*/ 502 w 868"/>
                <a:gd name="T31" fmla="*/ 303 h 383"/>
                <a:gd name="T32" fmla="*/ 557 w 868"/>
                <a:gd name="T33" fmla="*/ 292 h 383"/>
                <a:gd name="T34" fmla="*/ 584 w 868"/>
                <a:gd name="T35" fmla="*/ 287 h 383"/>
                <a:gd name="T36" fmla="*/ 609 w 868"/>
                <a:gd name="T37" fmla="*/ 280 h 383"/>
                <a:gd name="T38" fmla="*/ 634 w 868"/>
                <a:gd name="T39" fmla="*/ 271 h 383"/>
                <a:gd name="T40" fmla="*/ 660 w 868"/>
                <a:gd name="T41" fmla="*/ 259 h 383"/>
                <a:gd name="T42" fmla="*/ 683 w 868"/>
                <a:gd name="T43" fmla="*/ 248 h 383"/>
                <a:gd name="T44" fmla="*/ 705 w 868"/>
                <a:gd name="T45" fmla="*/ 234 h 383"/>
                <a:gd name="T46" fmla="*/ 724 w 868"/>
                <a:gd name="T47" fmla="*/ 220 h 383"/>
                <a:gd name="T48" fmla="*/ 742 w 868"/>
                <a:gd name="T49" fmla="*/ 204 h 383"/>
                <a:gd name="T50" fmla="*/ 767 w 868"/>
                <a:gd name="T51" fmla="*/ 179 h 383"/>
                <a:gd name="T52" fmla="*/ 788 w 868"/>
                <a:gd name="T53" fmla="*/ 154 h 383"/>
                <a:gd name="T54" fmla="*/ 806 w 868"/>
                <a:gd name="T55" fmla="*/ 129 h 383"/>
                <a:gd name="T56" fmla="*/ 820 w 868"/>
                <a:gd name="T57" fmla="*/ 106 h 383"/>
                <a:gd name="T58" fmla="*/ 834 w 868"/>
                <a:gd name="T59" fmla="*/ 81 h 383"/>
                <a:gd name="T60" fmla="*/ 847 w 868"/>
                <a:gd name="T61" fmla="*/ 55 h 383"/>
                <a:gd name="T62" fmla="*/ 859 w 868"/>
                <a:gd name="T63" fmla="*/ 28 h 383"/>
                <a:gd name="T64" fmla="*/ 868 w 868"/>
                <a:gd name="T6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8" h="383">
                  <a:moveTo>
                    <a:pt x="868" y="0"/>
                  </a:moveTo>
                  <a:lnTo>
                    <a:pt x="868" y="363"/>
                  </a:lnTo>
                  <a:lnTo>
                    <a:pt x="728" y="369"/>
                  </a:lnTo>
                  <a:lnTo>
                    <a:pt x="398" y="383"/>
                  </a:lnTo>
                  <a:lnTo>
                    <a:pt x="247" y="369"/>
                  </a:lnTo>
                  <a:lnTo>
                    <a:pt x="0" y="369"/>
                  </a:lnTo>
                  <a:lnTo>
                    <a:pt x="0" y="303"/>
                  </a:lnTo>
                  <a:lnTo>
                    <a:pt x="39" y="296"/>
                  </a:lnTo>
                  <a:lnTo>
                    <a:pt x="82" y="296"/>
                  </a:lnTo>
                  <a:lnTo>
                    <a:pt x="130" y="296"/>
                  </a:lnTo>
                  <a:lnTo>
                    <a:pt x="176" y="298"/>
                  </a:lnTo>
                  <a:lnTo>
                    <a:pt x="266" y="308"/>
                  </a:lnTo>
                  <a:lnTo>
                    <a:pt x="337" y="312"/>
                  </a:lnTo>
                  <a:lnTo>
                    <a:pt x="389" y="310"/>
                  </a:lnTo>
                  <a:lnTo>
                    <a:pt x="444" y="308"/>
                  </a:lnTo>
                  <a:lnTo>
                    <a:pt x="502" y="303"/>
                  </a:lnTo>
                  <a:lnTo>
                    <a:pt x="557" y="292"/>
                  </a:lnTo>
                  <a:lnTo>
                    <a:pt x="584" y="287"/>
                  </a:lnTo>
                  <a:lnTo>
                    <a:pt x="609" y="280"/>
                  </a:lnTo>
                  <a:lnTo>
                    <a:pt x="634" y="271"/>
                  </a:lnTo>
                  <a:lnTo>
                    <a:pt x="660" y="259"/>
                  </a:lnTo>
                  <a:lnTo>
                    <a:pt x="683" y="248"/>
                  </a:lnTo>
                  <a:lnTo>
                    <a:pt x="705" y="234"/>
                  </a:lnTo>
                  <a:lnTo>
                    <a:pt x="724" y="220"/>
                  </a:lnTo>
                  <a:lnTo>
                    <a:pt x="742" y="204"/>
                  </a:lnTo>
                  <a:lnTo>
                    <a:pt x="767" y="179"/>
                  </a:lnTo>
                  <a:lnTo>
                    <a:pt x="788" y="154"/>
                  </a:lnTo>
                  <a:lnTo>
                    <a:pt x="806" y="129"/>
                  </a:lnTo>
                  <a:lnTo>
                    <a:pt x="820" y="106"/>
                  </a:lnTo>
                  <a:lnTo>
                    <a:pt x="834" y="81"/>
                  </a:lnTo>
                  <a:lnTo>
                    <a:pt x="847" y="55"/>
                  </a:lnTo>
                  <a:lnTo>
                    <a:pt x="859" y="28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6A7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263"/>
            <p:cNvSpPr>
              <a:spLocks/>
            </p:cNvSpPr>
            <p:nvPr/>
          </p:nvSpPr>
          <p:spPr bwMode="auto">
            <a:xfrm>
              <a:off x="2916239" y="3551238"/>
              <a:ext cx="333375" cy="107950"/>
            </a:xfrm>
            <a:custGeom>
              <a:avLst/>
              <a:gdLst>
                <a:gd name="T0" fmla="*/ 34 w 210"/>
                <a:gd name="T1" fmla="*/ 0 h 68"/>
                <a:gd name="T2" fmla="*/ 176 w 210"/>
                <a:gd name="T3" fmla="*/ 0 h 68"/>
                <a:gd name="T4" fmla="*/ 183 w 210"/>
                <a:gd name="T5" fmla="*/ 0 h 68"/>
                <a:gd name="T6" fmla="*/ 190 w 210"/>
                <a:gd name="T7" fmla="*/ 2 h 68"/>
                <a:gd name="T8" fmla="*/ 197 w 210"/>
                <a:gd name="T9" fmla="*/ 4 h 68"/>
                <a:gd name="T10" fmla="*/ 201 w 210"/>
                <a:gd name="T11" fmla="*/ 9 h 68"/>
                <a:gd name="T12" fmla="*/ 206 w 210"/>
                <a:gd name="T13" fmla="*/ 13 h 68"/>
                <a:gd name="T14" fmla="*/ 208 w 210"/>
                <a:gd name="T15" fmla="*/ 20 h 68"/>
                <a:gd name="T16" fmla="*/ 210 w 210"/>
                <a:gd name="T17" fmla="*/ 27 h 68"/>
                <a:gd name="T18" fmla="*/ 210 w 210"/>
                <a:gd name="T19" fmla="*/ 34 h 68"/>
                <a:gd name="T20" fmla="*/ 210 w 210"/>
                <a:gd name="T21" fmla="*/ 41 h 68"/>
                <a:gd name="T22" fmla="*/ 208 w 210"/>
                <a:gd name="T23" fmla="*/ 48 h 68"/>
                <a:gd name="T24" fmla="*/ 206 w 210"/>
                <a:gd name="T25" fmla="*/ 52 h 68"/>
                <a:gd name="T26" fmla="*/ 201 w 210"/>
                <a:gd name="T27" fmla="*/ 57 h 68"/>
                <a:gd name="T28" fmla="*/ 197 w 210"/>
                <a:gd name="T29" fmla="*/ 62 h 68"/>
                <a:gd name="T30" fmla="*/ 190 w 210"/>
                <a:gd name="T31" fmla="*/ 66 h 68"/>
                <a:gd name="T32" fmla="*/ 183 w 210"/>
                <a:gd name="T33" fmla="*/ 68 h 68"/>
                <a:gd name="T34" fmla="*/ 176 w 210"/>
                <a:gd name="T35" fmla="*/ 68 h 68"/>
                <a:gd name="T36" fmla="*/ 34 w 210"/>
                <a:gd name="T37" fmla="*/ 68 h 68"/>
                <a:gd name="T38" fmla="*/ 27 w 210"/>
                <a:gd name="T39" fmla="*/ 68 h 68"/>
                <a:gd name="T40" fmla="*/ 20 w 210"/>
                <a:gd name="T41" fmla="*/ 66 h 68"/>
                <a:gd name="T42" fmla="*/ 13 w 210"/>
                <a:gd name="T43" fmla="*/ 62 h 68"/>
                <a:gd name="T44" fmla="*/ 9 w 210"/>
                <a:gd name="T45" fmla="*/ 57 h 68"/>
                <a:gd name="T46" fmla="*/ 4 w 210"/>
                <a:gd name="T47" fmla="*/ 52 h 68"/>
                <a:gd name="T48" fmla="*/ 2 w 210"/>
                <a:gd name="T49" fmla="*/ 48 h 68"/>
                <a:gd name="T50" fmla="*/ 0 w 210"/>
                <a:gd name="T51" fmla="*/ 41 h 68"/>
                <a:gd name="T52" fmla="*/ 0 w 210"/>
                <a:gd name="T53" fmla="*/ 34 h 68"/>
                <a:gd name="T54" fmla="*/ 0 w 210"/>
                <a:gd name="T55" fmla="*/ 27 h 68"/>
                <a:gd name="T56" fmla="*/ 2 w 210"/>
                <a:gd name="T57" fmla="*/ 20 h 68"/>
                <a:gd name="T58" fmla="*/ 4 w 210"/>
                <a:gd name="T59" fmla="*/ 13 h 68"/>
                <a:gd name="T60" fmla="*/ 9 w 210"/>
                <a:gd name="T61" fmla="*/ 9 h 68"/>
                <a:gd name="T62" fmla="*/ 13 w 210"/>
                <a:gd name="T63" fmla="*/ 4 h 68"/>
                <a:gd name="T64" fmla="*/ 20 w 210"/>
                <a:gd name="T65" fmla="*/ 2 h 68"/>
                <a:gd name="T66" fmla="*/ 27 w 210"/>
                <a:gd name="T67" fmla="*/ 0 h 68"/>
                <a:gd name="T68" fmla="*/ 34 w 210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" h="68">
                  <a:moveTo>
                    <a:pt x="34" y="0"/>
                  </a:moveTo>
                  <a:lnTo>
                    <a:pt x="176" y="0"/>
                  </a:lnTo>
                  <a:lnTo>
                    <a:pt x="183" y="0"/>
                  </a:lnTo>
                  <a:lnTo>
                    <a:pt x="190" y="2"/>
                  </a:lnTo>
                  <a:lnTo>
                    <a:pt x="197" y="4"/>
                  </a:lnTo>
                  <a:lnTo>
                    <a:pt x="201" y="9"/>
                  </a:lnTo>
                  <a:lnTo>
                    <a:pt x="206" y="13"/>
                  </a:lnTo>
                  <a:lnTo>
                    <a:pt x="208" y="20"/>
                  </a:lnTo>
                  <a:lnTo>
                    <a:pt x="210" y="27"/>
                  </a:lnTo>
                  <a:lnTo>
                    <a:pt x="210" y="34"/>
                  </a:lnTo>
                  <a:lnTo>
                    <a:pt x="210" y="41"/>
                  </a:lnTo>
                  <a:lnTo>
                    <a:pt x="208" y="48"/>
                  </a:lnTo>
                  <a:lnTo>
                    <a:pt x="206" y="52"/>
                  </a:lnTo>
                  <a:lnTo>
                    <a:pt x="201" y="57"/>
                  </a:lnTo>
                  <a:lnTo>
                    <a:pt x="197" y="62"/>
                  </a:lnTo>
                  <a:lnTo>
                    <a:pt x="190" y="66"/>
                  </a:lnTo>
                  <a:lnTo>
                    <a:pt x="183" y="68"/>
                  </a:lnTo>
                  <a:lnTo>
                    <a:pt x="176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0" y="66"/>
                  </a:lnTo>
                  <a:lnTo>
                    <a:pt x="13" y="62"/>
                  </a:lnTo>
                  <a:lnTo>
                    <a:pt x="9" y="57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9" y="9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Freeform 264"/>
            <p:cNvSpPr>
              <a:spLocks/>
            </p:cNvSpPr>
            <p:nvPr/>
          </p:nvSpPr>
          <p:spPr bwMode="auto">
            <a:xfrm>
              <a:off x="2395539" y="4452938"/>
              <a:ext cx="1400175" cy="2125663"/>
            </a:xfrm>
            <a:custGeom>
              <a:avLst/>
              <a:gdLst>
                <a:gd name="T0" fmla="*/ 78 w 882"/>
                <a:gd name="T1" fmla="*/ 0 h 1339"/>
                <a:gd name="T2" fmla="*/ 806 w 882"/>
                <a:gd name="T3" fmla="*/ 0 h 1339"/>
                <a:gd name="T4" fmla="*/ 822 w 882"/>
                <a:gd name="T5" fmla="*/ 0 h 1339"/>
                <a:gd name="T6" fmla="*/ 836 w 882"/>
                <a:gd name="T7" fmla="*/ 7 h 1339"/>
                <a:gd name="T8" fmla="*/ 848 w 882"/>
                <a:gd name="T9" fmla="*/ 14 h 1339"/>
                <a:gd name="T10" fmla="*/ 859 w 882"/>
                <a:gd name="T11" fmla="*/ 23 h 1339"/>
                <a:gd name="T12" fmla="*/ 868 w 882"/>
                <a:gd name="T13" fmla="*/ 35 h 1339"/>
                <a:gd name="T14" fmla="*/ 877 w 882"/>
                <a:gd name="T15" fmla="*/ 48 h 1339"/>
                <a:gd name="T16" fmla="*/ 880 w 882"/>
                <a:gd name="T17" fmla="*/ 64 h 1339"/>
                <a:gd name="T18" fmla="*/ 882 w 882"/>
                <a:gd name="T19" fmla="*/ 80 h 1339"/>
                <a:gd name="T20" fmla="*/ 882 w 882"/>
                <a:gd name="T21" fmla="*/ 1179 h 1339"/>
                <a:gd name="T22" fmla="*/ 880 w 882"/>
                <a:gd name="T23" fmla="*/ 1195 h 1339"/>
                <a:gd name="T24" fmla="*/ 877 w 882"/>
                <a:gd name="T25" fmla="*/ 1211 h 1339"/>
                <a:gd name="T26" fmla="*/ 868 w 882"/>
                <a:gd name="T27" fmla="*/ 1224 h 1339"/>
                <a:gd name="T28" fmla="*/ 859 w 882"/>
                <a:gd name="T29" fmla="*/ 1236 h 1339"/>
                <a:gd name="T30" fmla="*/ 848 w 882"/>
                <a:gd name="T31" fmla="*/ 1245 h 1339"/>
                <a:gd name="T32" fmla="*/ 836 w 882"/>
                <a:gd name="T33" fmla="*/ 1252 h 1339"/>
                <a:gd name="T34" fmla="*/ 822 w 882"/>
                <a:gd name="T35" fmla="*/ 1257 h 1339"/>
                <a:gd name="T36" fmla="*/ 806 w 882"/>
                <a:gd name="T37" fmla="*/ 1259 h 1339"/>
                <a:gd name="T38" fmla="*/ 630 w 882"/>
                <a:gd name="T39" fmla="*/ 1259 h 1339"/>
                <a:gd name="T40" fmla="*/ 609 w 882"/>
                <a:gd name="T41" fmla="*/ 1291 h 1339"/>
                <a:gd name="T42" fmla="*/ 596 w 882"/>
                <a:gd name="T43" fmla="*/ 1314 h 1339"/>
                <a:gd name="T44" fmla="*/ 586 w 882"/>
                <a:gd name="T45" fmla="*/ 1330 h 1339"/>
                <a:gd name="T46" fmla="*/ 584 w 882"/>
                <a:gd name="T47" fmla="*/ 1337 h 1339"/>
                <a:gd name="T48" fmla="*/ 543 w 882"/>
                <a:gd name="T49" fmla="*/ 1337 h 1339"/>
                <a:gd name="T50" fmla="*/ 449 w 882"/>
                <a:gd name="T51" fmla="*/ 1337 h 1339"/>
                <a:gd name="T52" fmla="*/ 350 w 882"/>
                <a:gd name="T53" fmla="*/ 1339 h 1339"/>
                <a:gd name="T54" fmla="*/ 293 w 882"/>
                <a:gd name="T55" fmla="*/ 1337 h 1339"/>
                <a:gd name="T56" fmla="*/ 284 w 882"/>
                <a:gd name="T57" fmla="*/ 1332 h 1339"/>
                <a:gd name="T58" fmla="*/ 275 w 882"/>
                <a:gd name="T59" fmla="*/ 1328 h 1339"/>
                <a:gd name="T60" fmla="*/ 266 w 882"/>
                <a:gd name="T61" fmla="*/ 1318 h 1339"/>
                <a:gd name="T62" fmla="*/ 259 w 882"/>
                <a:gd name="T63" fmla="*/ 1309 h 1339"/>
                <a:gd name="T64" fmla="*/ 245 w 882"/>
                <a:gd name="T65" fmla="*/ 1286 h 1339"/>
                <a:gd name="T66" fmla="*/ 231 w 882"/>
                <a:gd name="T67" fmla="*/ 1259 h 1339"/>
                <a:gd name="T68" fmla="*/ 78 w 882"/>
                <a:gd name="T69" fmla="*/ 1259 h 1339"/>
                <a:gd name="T70" fmla="*/ 62 w 882"/>
                <a:gd name="T71" fmla="*/ 1257 h 1339"/>
                <a:gd name="T72" fmla="*/ 48 w 882"/>
                <a:gd name="T73" fmla="*/ 1252 h 1339"/>
                <a:gd name="T74" fmla="*/ 34 w 882"/>
                <a:gd name="T75" fmla="*/ 1245 h 1339"/>
                <a:gd name="T76" fmla="*/ 23 w 882"/>
                <a:gd name="T77" fmla="*/ 1236 h 1339"/>
                <a:gd name="T78" fmla="*/ 14 w 882"/>
                <a:gd name="T79" fmla="*/ 1224 h 1339"/>
                <a:gd name="T80" fmla="*/ 7 w 882"/>
                <a:gd name="T81" fmla="*/ 1211 h 1339"/>
                <a:gd name="T82" fmla="*/ 2 w 882"/>
                <a:gd name="T83" fmla="*/ 1195 h 1339"/>
                <a:gd name="T84" fmla="*/ 0 w 882"/>
                <a:gd name="T85" fmla="*/ 1179 h 1339"/>
                <a:gd name="T86" fmla="*/ 0 w 882"/>
                <a:gd name="T87" fmla="*/ 80 h 1339"/>
                <a:gd name="T88" fmla="*/ 2 w 882"/>
                <a:gd name="T89" fmla="*/ 64 h 1339"/>
                <a:gd name="T90" fmla="*/ 7 w 882"/>
                <a:gd name="T91" fmla="*/ 48 h 1339"/>
                <a:gd name="T92" fmla="*/ 14 w 882"/>
                <a:gd name="T93" fmla="*/ 35 h 1339"/>
                <a:gd name="T94" fmla="*/ 23 w 882"/>
                <a:gd name="T95" fmla="*/ 23 h 1339"/>
                <a:gd name="T96" fmla="*/ 34 w 882"/>
                <a:gd name="T97" fmla="*/ 14 h 1339"/>
                <a:gd name="T98" fmla="*/ 48 w 882"/>
                <a:gd name="T99" fmla="*/ 7 h 1339"/>
                <a:gd name="T100" fmla="*/ 62 w 882"/>
                <a:gd name="T101" fmla="*/ 0 h 1339"/>
                <a:gd name="T102" fmla="*/ 78 w 882"/>
                <a:gd name="T103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2" h="1339">
                  <a:moveTo>
                    <a:pt x="78" y="0"/>
                  </a:moveTo>
                  <a:lnTo>
                    <a:pt x="806" y="0"/>
                  </a:lnTo>
                  <a:lnTo>
                    <a:pt x="822" y="0"/>
                  </a:lnTo>
                  <a:lnTo>
                    <a:pt x="836" y="7"/>
                  </a:lnTo>
                  <a:lnTo>
                    <a:pt x="848" y="14"/>
                  </a:lnTo>
                  <a:lnTo>
                    <a:pt x="859" y="23"/>
                  </a:lnTo>
                  <a:lnTo>
                    <a:pt x="868" y="35"/>
                  </a:lnTo>
                  <a:lnTo>
                    <a:pt x="877" y="48"/>
                  </a:lnTo>
                  <a:lnTo>
                    <a:pt x="880" y="64"/>
                  </a:lnTo>
                  <a:lnTo>
                    <a:pt x="882" y="80"/>
                  </a:lnTo>
                  <a:lnTo>
                    <a:pt x="882" y="1179"/>
                  </a:lnTo>
                  <a:lnTo>
                    <a:pt x="880" y="1195"/>
                  </a:lnTo>
                  <a:lnTo>
                    <a:pt x="877" y="1211"/>
                  </a:lnTo>
                  <a:lnTo>
                    <a:pt x="868" y="1224"/>
                  </a:lnTo>
                  <a:lnTo>
                    <a:pt x="859" y="1236"/>
                  </a:lnTo>
                  <a:lnTo>
                    <a:pt x="848" y="1245"/>
                  </a:lnTo>
                  <a:lnTo>
                    <a:pt x="836" y="1252"/>
                  </a:lnTo>
                  <a:lnTo>
                    <a:pt x="822" y="1257"/>
                  </a:lnTo>
                  <a:lnTo>
                    <a:pt x="806" y="1259"/>
                  </a:lnTo>
                  <a:lnTo>
                    <a:pt x="630" y="1259"/>
                  </a:lnTo>
                  <a:lnTo>
                    <a:pt x="609" y="1291"/>
                  </a:lnTo>
                  <a:lnTo>
                    <a:pt x="596" y="1314"/>
                  </a:lnTo>
                  <a:lnTo>
                    <a:pt x="586" y="1330"/>
                  </a:lnTo>
                  <a:lnTo>
                    <a:pt x="584" y="1337"/>
                  </a:lnTo>
                  <a:lnTo>
                    <a:pt x="543" y="1337"/>
                  </a:lnTo>
                  <a:lnTo>
                    <a:pt x="449" y="1337"/>
                  </a:lnTo>
                  <a:lnTo>
                    <a:pt x="350" y="1339"/>
                  </a:lnTo>
                  <a:lnTo>
                    <a:pt x="293" y="1337"/>
                  </a:lnTo>
                  <a:lnTo>
                    <a:pt x="284" y="1332"/>
                  </a:lnTo>
                  <a:lnTo>
                    <a:pt x="275" y="1328"/>
                  </a:lnTo>
                  <a:lnTo>
                    <a:pt x="266" y="1318"/>
                  </a:lnTo>
                  <a:lnTo>
                    <a:pt x="259" y="1309"/>
                  </a:lnTo>
                  <a:lnTo>
                    <a:pt x="245" y="1286"/>
                  </a:lnTo>
                  <a:lnTo>
                    <a:pt x="231" y="1259"/>
                  </a:lnTo>
                  <a:lnTo>
                    <a:pt x="78" y="1259"/>
                  </a:lnTo>
                  <a:lnTo>
                    <a:pt x="62" y="1257"/>
                  </a:lnTo>
                  <a:lnTo>
                    <a:pt x="48" y="1252"/>
                  </a:lnTo>
                  <a:lnTo>
                    <a:pt x="34" y="1245"/>
                  </a:lnTo>
                  <a:lnTo>
                    <a:pt x="23" y="1236"/>
                  </a:lnTo>
                  <a:lnTo>
                    <a:pt x="14" y="1224"/>
                  </a:lnTo>
                  <a:lnTo>
                    <a:pt x="7" y="1211"/>
                  </a:lnTo>
                  <a:lnTo>
                    <a:pt x="2" y="1195"/>
                  </a:lnTo>
                  <a:lnTo>
                    <a:pt x="0" y="1179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7" y="48"/>
                  </a:lnTo>
                  <a:lnTo>
                    <a:pt x="14" y="35"/>
                  </a:lnTo>
                  <a:lnTo>
                    <a:pt x="23" y="23"/>
                  </a:lnTo>
                  <a:lnTo>
                    <a:pt x="34" y="14"/>
                  </a:lnTo>
                  <a:lnTo>
                    <a:pt x="48" y="7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265"/>
            <p:cNvSpPr>
              <a:spLocks/>
            </p:cNvSpPr>
            <p:nvPr/>
          </p:nvSpPr>
          <p:spPr bwMode="auto">
            <a:xfrm>
              <a:off x="2733676" y="3856038"/>
              <a:ext cx="727075" cy="542925"/>
            </a:xfrm>
            <a:custGeom>
              <a:avLst/>
              <a:gdLst>
                <a:gd name="T0" fmla="*/ 82 w 458"/>
                <a:gd name="T1" fmla="*/ 0 h 342"/>
                <a:gd name="T2" fmla="*/ 373 w 458"/>
                <a:gd name="T3" fmla="*/ 0 h 342"/>
                <a:gd name="T4" fmla="*/ 380 w 458"/>
                <a:gd name="T5" fmla="*/ 0 h 342"/>
                <a:gd name="T6" fmla="*/ 392 w 458"/>
                <a:gd name="T7" fmla="*/ 5 h 342"/>
                <a:gd name="T8" fmla="*/ 408 w 458"/>
                <a:gd name="T9" fmla="*/ 9 h 342"/>
                <a:gd name="T10" fmla="*/ 424 w 458"/>
                <a:gd name="T11" fmla="*/ 19 h 342"/>
                <a:gd name="T12" fmla="*/ 440 w 458"/>
                <a:gd name="T13" fmla="*/ 30 h 342"/>
                <a:gd name="T14" fmla="*/ 451 w 458"/>
                <a:gd name="T15" fmla="*/ 44 h 342"/>
                <a:gd name="T16" fmla="*/ 456 w 458"/>
                <a:gd name="T17" fmla="*/ 53 h 342"/>
                <a:gd name="T18" fmla="*/ 458 w 458"/>
                <a:gd name="T19" fmla="*/ 62 h 342"/>
                <a:gd name="T20" fmla="*/ 458 w 458"/>
                <a:gd name="T21" fmla="*/ 71 h 342"/>
                <a:gd name="T22" fmla="*/ 456 w 458"/>
                <a:gd name="T23" fmla="*/ 83 h 342"/>
                <a:gd name="T24" fmla="*/ 412 w 458"/>
                <a:gd name="T25" fmla="*/ 259 h 342"/>
                <a:gd name="T26" fmla="*/ 410 w 458"/>
                <a:gd name="T27" fmla="*/ 275 h 342"/>
                <a:gd name="T28" fmla="*/ 403 w 458"/>
                <a:gd name="T29" fmla="*/ 291 h 342"/>
                <a:gd name="T30" fmla="*/ 396 w 458"/>
                <a:gd name="T31" fmla="*/ 305 h 342"/>
                <a:gd name="T32" fmla="*/ 389 w 458"/>
                <a:gd name="T33" fmla="*/ 317 h 342"/>
                <a:gd name="T34" fmla="*/ 380 w 458"/>
                <a:gd name="T35" fmla="*/ 328 h 342"/>
                <a:gd name="T36" fmla="*/ 371 w 458"/>
                <a:gd name="T37" fmla="*/ 335 h 342"/>
                <a:gd name="T38" fmla="*/ 360 w 458"/>
                <a:gd name="T39" fmla="*/ 340 h 342"/>
                <a:gd name="T40" fmla="*/ 346 w 458"/>
                <a:gd name="T41" fmla="*/ 342 h 342"/>
                <a:gd name="T42" fmla="*/ 110 w 458"/>
                <a:gd name="T43" fmla="*/ 342 h 342"/>
                <a:gd name="T44" fmla="*/ 99 w 458"/>
                <a:gd name="T45" fmla="*/ 340 h 342"/>
                <a:gd name="T46" fmla="*/ 87 w 458"/>
                <a:gd name="T47" fmla="*/ 335 h 342"/>
                <a:gd name="T48" fmla="*/ 76 w 458"/>
                <a:gd name="T49" fmla="*/ 328 h 342"/>
                <a:gd name="T50" fmla="*/ 66 w 458"/>
                <a:gd name="T51" fmla="*/ 317 h 342"/>
                <a:gd name="T52" fmla="*/ 60 w 458"/>
                <a:gd name="T53" fmla="*/ 305 h 342"/>
                <a:gd name="T54" fmla="*/ 53 w 458"/>
                <a:gd name="T55" fmla="*/ 291 h 342"/>
                <a:gd name="T56" fmla="*/ 48 w 458"/>
                <a:gd name="T57" fmla="*/ 275 h 342"/>
                <a:gd name="T58" fmla="*/ 44 w 458"/>
                <a:gd name="T59" fmla="*/ 259 h 342"/>
                <a:gd name="T60" fmla="*/ 0 w 458"/>
                <a:gd name="T61" fmla="*/ 83 h 342"/>
                <a:gd name="T62" fmla="*/ 0 w 458"/>
                <a:gd name="T63" fmla="*/ 71 h 342"/>
                <a:gd name="T64" fmla="*/ 0 w 458"/>
                <a:gd name="T65" fmla="*/ 62 h 342"/>
                <a:gd name="T66" fmla="*/ 2 w 458"/>
                <a:gd name="T67" fmla="*/ 53 h 342"/>
                <a:gd name="T68" fmla="*/ 7 w 458"/>
                <a:gd name="T69" fmla="*/ 44 h 342"/>
                <a:gd name="T70" fmla="*/ 18 w 458"/>
                <a:gd name="T71" fmla="*/ 30 h 342"/>
                <a:gd name="T72" fmla="*/ 32 w 458"/>
                <a:gd name="T73" fmla="*/ 19 h 342"/>
                <a:gd name="T74" fmla="*/ 48 w 458"/>
                <a:gd name="T75" fmla="*/ 9 h 342"/>
                <a:gd name="T76" fmla="*/ 64 w 458"/>
                <a:gd name="T77" fmla="*/ 5 h 342"/>
                <a:gd name="T78" fmla="*/ 76 w 458"/>
                <a:gd name="T79" fmla="*/ 0 h 342"/>
                <a:gd name="T80" fmla="*/ 82 w 458"/>
                <a:gd name="T8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8" h="342">
                  <a:moveTo>
                    <a:pt x="82" y="0"/>
                  </a:moveTo>
                  <a:lnTo>
                    <a:pt x="373" y="0"/>
                  </a:lnTo>
                  <a:lnTo>
                    <a:pt x="380" y="0"/>
                  </a:lnTo>
                  <a:lnTo>
                    <a:pt x="392" y="5"/>
                  </a:lnTo>
                  <a:lnTo>
                    <a:pt x="408" y="9"/>
                  </a:lnTo>
                  <a:lnTo>
                    <a:pt x="424" y="19"/>
                  </a:lnTo>
                  <a:lnTo>
                    <a:pt x="440" y="30"/>
                  </a:lnTo>
                  <a:lnTo>
                    <a:pt x="451" y="44"/>
                  </a:lnTo>
                  <a:lnTo>
                    <a:pt x="456" y="53"/>
                  </a:lnTo>
                  <a:lnTo>
                    <a:pt x="458" y="62"/>
                  </a:lnTo>
                  <a:lnTo>
                    <a:pt x="458" y="71"/>
                  </a:lnTo>
                  <a:lnTo>
                    <a:pt x="456" y="83"/>
                  </a:lnTo>
                  <a:lnTo>
                    <a:pt x="412" y="259"/>
                  </a:lnTo>
                  <a:lnTo>
                    <a:pt x="410" y="275"/>
                  </a:lnTo>
                  <a:lnTo>
                    <a:pt x="403" y="291"/>
                  </a:lnTo>
                  <a:lnTo>
                    <a:pt x="396" y="305"/>
                  </a:lnTo>
                  <a:lnTo>
                    <a:pt x="389" y="317"/>
                  </a:lnTo>
                  <a:lnTo>
                    <a:pt x="380" y="328"/>
                  </a:lnTo>
                  <a:lnTo>
                    <a:pt x="371" y="335"/>
                  </a:lnTo>
                  <a:lnTo>
                    <a:pt x="360" y="340"/>
                  </a:lnTo>
                  <a:lnTo>
                    <a:pt x="346" y="342"/>
                  </a:lnTo>
                  <a:lnTo>
                    <a:pt x="110" y="342"/>
                  </a:lnTo>
                  <a:lnTo>
                    <a:pt x="99" y="340"/>
                  </a:lnTo>
                  <a:lnTo>
                    <a:pt x="87" y="335"/>
                  </a:lnTo>
                  <a:lnTo>
                    <a:pt x="76" y="328"/>
                  </a:lnTo>
                  <a:lnTo>
                    <a:pt x="66" y="317"/>
                  </a:lnTo>
                  <a:lnTo>
                    <a:pt x="60" y="305"/>
                  </a:lnTo>
                  <a:lnTo>
                    <a:pt x="53" y="291"/>
                  </a:lnTo>
                  <a:lnTo>
                    <a:pt x="48" y="275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35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266"/>
            <p:cNvSpPr>
              <a:spLocks/>
            </p:cNvSpPr>
            <p:nvPr/>
          </p:nvSpPr>
          <p:spPr bwMode="auto">
            <a:xfrm>
              <a:off x="2828926" y="4044951"/>
              <a:ext cx="552450" cy="328613"/>
            </a:xfrm>
            <a:custGeom>
              <a:avLst/>
              <a:gdLst>
                <a:gd name="T0" fmla="*/ 0 w 348"/>
                <a:gd name="T1" fmla="*/ 147 h 207"/>
                <a:gd name="T2" fmla="*/ 32 w 348"/>
                <a:gd name="T3" fmla="*/ 161 h 207"/>
                <a:gd name="T4" fmla="*/ 66 w 348"/>
                <a:gd name="T5" fmla="*/ 168 h 207"/>
                <a:gd name="T6" fmla="*/ 98 w 348"/>
                <a:gd name="T7" fmla="*/ 172 h 207"/>
                <a:gd name="T8" fmla="*/ 130 w 348"/>
                <a:gd name="T9" fmla="*/ 172 h 207"/>
                <a:gd name="T10" fmla="*/ 162 w 348"/>
                <a:gd name="T11" fmla="*/ 168 h 207"/>
                <a:gd name="T12" fmla="*/ 192 w 348"/>
                <a:gd name="T13" fmla="*/ 159 h 207"/>
                <a:gd name="T14" fmla="*/ 220 w 348"/>
                <a:gd name="T15" fmla="*/ 147 h 207"/>
                <a:gd name="T16" fmla="*/ 247 w 348"/>
                <a:gd name="T17" fmla="*/ 133 h 207"/>
                <a:gd name="T18" fmla="*/ 265 w 348"/>
                <a:gd name="T19" fmla="*/ 122 h 207"/>
                <a:gd name="T20" fmla="*/ 277 w 348"/>
                <a:gd name="T21" fmla="*/ 117 h 207"/>
                <a:gd name="T22" fmla="*/ 288 w 348"/>
                <a:gd name="T23" fmla="*/ 108 h 207"/>
                <a:gd name="T24" fmla="*/ 302 w 348"/>
                <a:gd name="T25" fmla="*/ 88 h 207"/>
                <a:gd name="T26" fmla="*/ 316 w 348"/>
                <a:gd name="T27" fmla="*/ 55 h 207"/>
                <a:gd name="T28" fmla="*/ 334 w 348"/>
                <a:gd name="T29" fmla="*/ 14 h 207"/>
                <a:gd name="T30" fmla="*/ 339 w 348"/>
                <a:gd name="T31" fmla="*/ 7 h 207"/>
                <a:gd name="T32" fmla="*/ 341 w 348"/>
                <a:gd name="T33" fmla="*/ 3 h 207"/>
                <a:gd name="T34" fmla="*/ 346 w 348"/>
                <a:gd name="T35" fmla="*/ 0 h 207"/>
                <a:gd name="T36" fmla="*/ 348 w 348"/>
                <a:gd name="T37" fmla="*/ 0 h 207"/>
                <a:gd name="T38" fmla="*/ 348 w 348"/>
                <a:gd name="T39" fmla="*/ 14 h 207"/>
                <a:gd name="T40" fmla="*/ 346 w 348"/>
                <a:gd name="T41" fmla="*/ 49 h 207"/>
                <a:gd name="T42" fmla="*/ 341 w 348"/>
                <a:gd name="T43" fmla="*/ 81 h 207"/>
                <a:gd name="T44" fmla="*/ 334 w 348"/>
                <a:gd name="T45" fmla="*/ 113 h 207"/>
                <a:gd name="T46" fmla="*/ 329 w 348"/>
                <a:gd name="T47" fmla="*/ 127 h 207"/>
                <a:gd name="T48" fmla="*/ 325 w 348"/>
                <a:gd name="T49" fmla="*/ 140 h 207"/>
                <a:gd name="T50" fmla="*/ 320 w 348"/>
                <a:gd name="T51" fmla="*/ 152 h 207"/>
                <a:gd name="T52" fmla="*/ 313 w 348"/>
                <a:gd name="T53" fmla="*/ 163 h 207"/>
                <a:gd name="T54" fmla="*/ 304 w 348"/>
                <a:gd name="T55" fmla="*/ 172 h 207"/>
                <a:gd name="T56" fmla="*/ 295 w 348"/>
                <a:gd name="T57" fmla="*/ 182 h 207"/>
                <a:gd name="T58" fmla="*/ 284 w 348"/>
                <a:gd name="T59" fmla="*/ 188 h 207"/>
                <a:gd name="T60" fmla="*/ 272 w 348"/>
                <a:gd name="T61" fmla="*/ 195 h 207"/>
                <a:gd name="T62" fmla="*/ 258 w 348"/>
                <a:gd name="T63" fmla="*/ 200 h 207"/>
                <a:gd name="T64" fmla="*/ 242 w 348"/>
                <a:gd name="T65" fmla="*/ 204 h 207"/>
                <a:gd name="T66" fmla="*/ 226 w 348"/>
                <a:gd name="T67" fmla="*/ 207 h 207"/>
                <a:gd name="T68" fmla="*/ 208 w 348"/>
                <a:gd name="T69" fmla="*/ 207 h 207"/>
                <a:gd name="T70" fmla="*/ 176 w 348"/>
                <a:gd name="T71" fmla="*/ 207 h 207"/>
                <a:gd name="T72" fmla="*/ 142 w 348"/>
                <a:gd name="T73" fmla="*/ 204 h 207"/>
                <a:gd name="T74" fmla="*/ 107 w 348"/>
                <a:gd name="T75" fmla="*/ 202 h 207"/>
                <a:gd name="T76" fmla="*/ 73 w 348"/>
                <a:gd name="T77" fmla="*/ 202 h 207"/>
                <a:gd name="T78" fmla="*/ 50 w 348"/>
                <a:gd name="T79" fmla="*/ 202 h 207"/>
                <a:gd name="T80" fmla="*/ 34 w 348"/>
                <a:gd name="T81" fmla="*/ 198 h 207"/>
                <a:gd name="T82" fmla="*/ 22 w 348"/>
                <a:gd name="T83" fmla="*/ 193 h 207"/>
                <a:gd name="T84" fmla="*/ 13 w 348"/>
                <a:gd name="T85" fmla="*/ 188 h 207"/>
                <a:gd name="T86" fmla="*/ 4 w 348"/>
                <a:gd name="T87" fmla="*/ 170 h 207"/>
                <a:gd name="T88" fmla="*/ 0 w 348"/>
                <a:gd name="T89" fmla="*/ 14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207">
                  <a:moveTo>
                    <a:pt x="0" y="147"/>
                  </a:moveTo>
                  <a:lnTo>
                    <a:pt x="32" y="161"/>
                  </a:lnTo>
                  <a:lnTo>
                    <a:pt x="66" y="168"/>
                  </a:lnTo>
                  <a:lnTo>
                    <a:pt x="98" y="172"/>
                  </a:lnTo>
                  <a:lnTo>
                    <a:pt x="130" y="172"/>
                  </a:lnTo>
                  <a:lnTo>
                    <a:pt x="162" y="168"/>
                  </a:lnTo>
                  <a:lnTo>
                    <a:pt x="192" y="159"/>
                  </a:lnTo>
                  <a:lnTo>
                    <a:pt x="220" y="147"/>
                  </a:lnTo>
                  <a:lnTo>
                    <a:pt x="247" y="133"/>
                  </a:lnTo>
                  <a:lnTo>
                    <a:pt x="265" y="122"/>
                  </a:lnTo>
                  <a:lnTo>
                    <a:pt x="277" y="117"/>
                  </a:lnTo>
                  <a:lnTo>
                    <a:pt x="288" y="108"/>
                  </a:lnTo>
                  <a:lnTo>
                    <a:pt x="302" y="88"/>
                  </a:lnTo>
                  <a:lnTo>
                    <a:pt x="316" y="55"/>
                  </a:lnTo>
                  <a:lnTo>
                    <a:pt x="334" y="14"/>
                  </a:lnTo>
                  <a:lnTo>
                    <a:pt x="339" y="7"/>
                  </a:lnTo>
                  <a:lnTo>
                    <a:pt x="341" y="3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48" y="14"/>
                  </a:lnTo>
                  <a:lnTo>
                    <a:pt x="346" y="49"/>
                  </a:lnTo>
                  <a:lnTo>
                    <a:pt x="341" y="81"/>
                  </a:lnTo>
                  <a:lnTo>
                    <a:pt x="334" y="113"/>
                  </a:lnTo>
                  <a:lnTo>
                    <a:pt x="329" y="127"/>
                  </a:lnTo>
                  <a:lnTo>
                    <a:pt x="325" y="140"/>
                  </a:lnTo>
                  <a:lnTo>
                    <a:pt x="320" y="152"/>
                  </a:lnTo>
                  <a:lnTo>
                    <a:pt x="313" y="163"/>
                  </a:lnTo>
                  <a:lnTo>
                    <a:pt x="304" y="172"/>
                  </a:lnTo>
                  <a:lnTo>
                    <a:pt x="295" y="182"/>
                  </a:lnTo>
                  <a:lnTo>
                    <a:pt x="284" y="188"/>
                  </a:lnTo>
                  <a:lnTo>
                    <a:pt x="272" y="195"/>
                  </a:lnTo>
                  <a:lnTo>
                    <a:pt x="258" y="200"/>
                  </a:lnTo>
                  <a:lnTo>
                    <a:pt x="242" y="204"/>
                  </a:lnTo>
                  <a:lnTo>
                    <a:pt x="226" y="207"/>
                  </a:lnTo>
                  <a:lnTo>
                    <a:pt x="208" y="207"/>
                  </a:lnTo>
                  <a:lnTo>
                    <a:pt x="176" y="207"/>
                  </a:lnTo>
                  <a:lnTo>
                    <a:pt x="142" y="204"/>
                  </a:lnTo>
                  <a:lnTo>
                    <a:pt x="107" y="202"/>
                  </a:lnTo>
                  <a:lnTo>
                    <a:pt x="73" y="202"/>
                  </a:lnTo>
                  <a:lnTo>
                    <a:pt x="50" y="202"/>
                  </a:lnTo>
                  <a:lnTo>
                    <a:pt x="34" y="198"/>
                  </a:lnTo>
                  <a:lnTo>
                    <a:pt x="22" y="193"/>
                  </a:lnTo>
                  <a:lnTo>
                    <a:pt x="13" y="188"/>
                  </a:lnTo>
                  <a:lnTo>
                    <a:pt x="4" y="17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267"/>
            <p:cNvSpPr>
              <a:spLocks/>
            </p:cNvSpPr>
            <p:nvPr/>
          </p:nvSpPr>
          <p:spPr bwMode="auto">
            <a:xfrm>
              <a:off x="2733676" y="3856038"/>
              <a:ext cx="171450" cy="528638"/>
            </a:xfrm>
            <a:custGeom>
              <a:avLst/>
              <a:gdLst>
                <a:gd name="T0" fmla="*/ 82 w 108"/>
                <a:gd name="T1" fmla="*/ 0 h 333"/>
                <a:gd name="T2" fmla="*/ 85 w 108"/>
                <a:gd name="T3" fmla="*/ 0 h 333"/>
                <a:gd name="T4" fmla="*/ 73 w 108"/>
                <a:gd name="T5" fmla="*/ 12 h 333"/>
                <a:gd name="T6" fmla="*/ 66 w 108"/>
                <a:gd name="T7" fmla="*/ 23 h 333"/>
                <a:gd name="T8" fmla="*/ 60 w 108"/>
                <a:gd name="T9" fmla="*/ 32 h 333"/>
                <a:gd name="T10" fmla="*/ 55 w 108"/>
                <a:gd name="T11" fmla="*/ 44 h 333"/>
                <a:gd name="T12" fmla="*/ 53 w 108"/>
                <a:gd name="T13" fmla="*/ 55 h 333"/>
                <a:gd name="T14" fmla="*/ 50 w 108"/>
                <a:gd name="T15" fmla="*/ 69 h 333"/>
                <a:gd name="T16" fmla="*/ 50 w 108"/>
                <a:gd name="T17" fmla="*/ 85 h 333"/>
                <a:gd name="T18" fmla="*/ 48 w 108"/>
                <a:gd name="T19" fmla="*/ 103 h 333"/>
                <a:gd name="T20" fmla="*/ 50 w 108"/>
                <a:gd name="T21" fmla="*/ 124 h 333"/>
                <a:gd name="T22" fmla="*/ 53 w 108"/>
                <a:gd name="T23" fmla="*/ 147 h 333"/>
                <a:gd name="T24" fmla="*/ 60 w 108"/>
                <a:gd name="T25" fmla="*/ 172 h 333"/>
                <a:gd name="T26" fmla="*/ 66 w 108"/>
                <a:gd name="T27" fmla="*/ 197 h 333"/>
                <a:gd name="T28" fmla="*/ 80 w 108"/>
                <a:gd name="T29" fmla="*/ 248 h 333"/>
                <a:gd name="T30" fmla="*/ 94 w 108"/>
                <a:gd name="T31" fmla="*/ 287 h 333"/>
                <a:gd name="T32" fmla="*/ 101 w 108"/>
                <a:gd name="T33" fmla="*/ 301 h 333"/>
                <a:gd name="T34" fmla="*/ 105 w 108"/>
                <a:gd name="T35" fmla="*/ 314 h 333"/>
                <a:gd name="T36" fmla="*/ 108 w 108"/>
                <a:gd name="T37" fmla="*/ 319 h 333"/>
                <a:gd name="T38" fmla="*/ 105 w 108"/>
                <a:gd name="T39" fmla="*/ 323 h 333"/>
                <a:gd name="T40" fmla="*/ 101 w 108"/>
                <a:gd name="T41" fmla="*/ 328 h 333"/>
                <a:gd name="T42" fmla="*/ 94 w 108"/>
                <a:gd name="T43" fmla="*/ 330 h 333"/>
                <a:gd name="T44" fmla="*/ 89 w 108"/>
                <a:gd name="T45" fmla="*/ 333 h 333"/>
                <a:gd name="T46" fmla="*/ 85 w 108"/>
                <a:gd name="T47" fmla="*/ 333 h 333"/>
                <a:gd name="T48" fmla="*/ 78 w 108"/>
                <a:gd name="T49" fmla="*/ 328 h 333"/>
                <a:gd name="T50" fmla="*/ 71 w 108"/>
                <a:gd name="T51" fmla="*/ 321 h 333"/>
                <a:gd name="T52" fmla="*/ 64 w 108"/>
                <a:gd name="T53" fmla="*/ 312 h 333"/>
                <a:gd name="T54" fmla="*/ 60 w 108"/>
                <a:gd name="T55" fmla="*/ 303 h 333"/>
                <a:gd name="T56" fmla="*/ 50 w 108"/>
                <a:gd name="T57" fmla="*/ 282 h 333"/>
                <a:gd name="T58" fmla="*/ 44 w 108"/>
                <a:gd name="T59" fmla="*/ 259 h 333"/>
                <a:gd name="T60" fmla="*/ 0 w 108"/>
                <a:gd name="T61" fmla="*/ 83 h 333"/>
                <a:gd name="T62" fmla="*/ 0 w 108"/>
                <a:gd name="T63" fmla="*/ 71 h 333"/>
                <a:gd name="T64" fmla="*/ 0 w 108"/>
                <a:gd name="T65" fmla="*/ 62 h 333"/>
                <a:gd name="T66" fmla="*/ 2 w 108"/>
                <a:gd name="T67" fmla="*/ 53 h 333"/>
                <a:gd name="T68" fmla="*/ 7 w 108"/>
                <a:gd name="T69" fmla="*/ 44 h 333"/>
                <a:gd name="T70" fmla="*/ 18 w 108"/>
                <a:gd name="T71" fmla="*/ 30 h 333"/>
                <a:gd name="T72" fmla="*/ 32 w 108"/>
                <a:gd name="T73" fmla="*/ 19 h 333"/>
                <a:gd name="T74" fmla="*/ 48 w 108"/>
                <a:gd name="T75" fmla="*/ 9 h 333"/>
                <a:gd name="T76" fmla="*/ 64 w 108"/>
                <a:gd name="T77" fmla="*/ 5 h 333"/>
                <a:gd name="T78" fmla="*/ 76 w 108"/>
                <a:gd name="T79" fmla="*/ 0 h 333"/>
                <a:gd name="T80" fmla="*/ 82 w 108"/>
                <a:gd name="T8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333">
                  <a:moveTo>
                    <a:pt x="82" y="0"/>
                  </a:moveTo>
                  <a:lnTo>
                    <a:pt x="85" y="0"/>
                  </a:lnTo>
                  <a:lnTo>
                    <a:pt x="73" y="12"/>
                  </a:lnTo>
                  <a:lnTo>
                    <a:pt x="66" y="23"/>
                  </a:lnTo>
                  <a:lnTo>
                    <a:pt x="60" y="32"/>
                  </a:lnTo>
                  <a:lnTo>
                    <a:pt x="55" y="44"/>
                  </a:lnTo>
                  <a:lnTo>
                    <a:pt x="53" y="55"/>
                  </a:lnTo>
                  <a:lnTo>
                    <a:pt x="50" y="69"/>
                  </a:lnTo>
                  <a:lnTo>
                    <a:pt x="50" y="85"/>
                  </a:lnTo>
                  <a:lnTo>
                    <a:pt x="48" y="103"/>
                  </a:lnTo>
                  <a:lnTo>
                    <a:pt x="50" y="124"/>
                  </a:lnTo>
                  <a:lnTo>
                    <a:pt x="53" y="147"/>
                  </a:lnTo>
                  <a:lnTo>
                    <a:pt x="60" y="172"/>
                  </a:lnTo>
                  <a:lnTo>
                    <a:pt x="66" y="197"/>
                  </a:lnTo>
                  <a:lnTo>
                    <a:pt x="80" y="248"/>
                  </a:lnTo>
                  <a:lnTo>
                    <a:pt x="94" y="287"/>
                  </a:lnTo>
                  <a:lnTo>
                    <a:pt x="101" y="301"/>
                  </a:lnTo>
                  <a:lnTo>
                    <a:pt x="105" y="314"/>
                  </a:lnTo>
                  <a:lnTo>
                    <a:pt x="108" y="319"/>
                  </a:lnTo>
                  <a:lnTo>
                    <a:pt x="105" y="323"/>
                  </a:lnTo>
                  <a:lnTo>
                    <a:pt x="101" y="328"/>
                  </a:lnTo>
                  <a:lnTo>
                    <a:pt x="94" y="330"/>
                  </a:lnTo>
                  <a:lnTo>
                    <a:pt x="89" y="333"/>
                  </a:lnTo>
                  <a:lnTo>
                    <a:pt x="85" y="333"/>
                  </a:lnTo>
                  <a:lnTo>
                    <a:pt x="78" y="328"/>
                  </a:lnTo>
                  <a:lnTo>
                    <a:pt x="71" y="321"/>
                  </a:lnTo>
                  <a:lnTo>
                    <a:pt x="64" y="312"/>
                  </a:lnTo>
                  <a:lnTo>
                    <a:pt x="60" y="303"/>
                  </a:lnTo>
                  <a:lnTo>
                    <a:pt x="50" y="282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268"/>
            <p:cNvSpPr>
              <a:spLocks/>
            </p:cNvSpPr>
            <p:nvPr/>
          </p:nvSpPr>
          <p:spPr bwMode="auto">
            <a:xfrm>
              <a:off x="2803526" y="3856038"/>
              <a:ext cx="614363" cy="65088"/>
            </a:xfrm>
            <a:custGeom>
              <a:avLst/>
              <a:gdLst>
                <a:gd name="T0" fmla="*/ 38 w 387"/>
                <a:gd name="T1" fmla="*/ 0 h 41"/>
                <a:gd name="T2" fmla="*/ 329 w 387"/>
                <a:gd name="T3" fmla="*/ 0 h 41"/>
                <a:gd name="T4" fmla="*/ 336 w 387"/>
                <a:gd name="T5" fmla="*/ 0 h 41"/>
                <a:gd name="T6" fmla="*/ 352 w 387"/>
                <a:gd name="T7" fmla="*/ 5 h 41"/>
                <a:gd name="T8" fmla="*/ 368 w 387"/>
                <a:gd name="T9" fmla="*/ 12 h 41"/>
                <a:gd name="T10" fmla="*/ 387 w 387"/>
                <a:gd name="T11" fmla="*/ 23 h 41"/>
                <a:gd name="T12" fmla="*/ 384 w 387"/>
                <a:gd name="T13" fmla="*/ 32 h 41"/>
                <a:gd name="T14" fmla="*/ 378 w 387"/>
                <a:gd name="T15" fmla="*/ 39 h 41"/>
                <a:gd name="T16" fmla="*/ 362 w 387"/>
                <a:gd name="T17" fmla="*/ 41 h 41"/>
                <a:gd name="T18" fmla="*/ 341 w 387"/>
                <a:gd name="T19" fmla="*/ 41 h 41"/>
                <a:gd name="T20" fmla="*/ 318 w 387"/>
                <a:gd name="T21" fmla="*/ 39 h 41"/>
                <a:gd name="T22" fmla="*/ 293 w 387"/>
                <a:gd name="T23" fmla="*/ 37 h 41"/>
                <a:gd name="T24" fmla="*/ 242 w 387"/>
                <a:gd name="T25" fmla="*/ 32 h 41"/>
                <a:gd name="T26" fmla="*/ 203 w 387"/>
                <a:gd name="T27" fmla="*/ 28 h 41"/>
                <a:gd name="T28" fmla="*/ 167 w 387"/>
                <a:gd name="T29" fmla="*/ 30 h 41"/>
                <a:gd name="T30" fmla="*/ 126 w 387"/>
                <a:gd name="T31" fmla="*/ 32 h 41"/>
                <a:gd name="T32" fmla="*/ 87 w 387"/>
                <a:gd name="T33" fmla="*/ 32 h 41"/>
                <a:gd name="T34" fmla="*/ 50 w 387"/>
                <a:gd name="T35" fmla="*/ 35 h 41"/>
                <a:gd name="T36" fmla="*/ 32 w 387"/>
                <a:gd name="T37" fmla="*/ 32 h 41"/>
                <a:gd name="T38" fmla="*/ 18 w 387"/>
                <a:gd name="T39" fmla="*/ 28 h 41"/>
                <a:gd name="T40" fmla="*/ 9 w 387"/>
                <a:gd name="T41" fmla="*/ 21 h 41"/>
                <a:gd name="T42" fmla="*/ 0 w 387"/>
                <a:gd name="T43" fmla="*/ 12 h 41"/>
                <a:gd name="T44" fmla="*/ 25 w 387"/>
                <a:gd name="T45" fmla="*/ 3 h 41"/>
                <a:gd name="T46" fmla="*/ 38 w 387"/>
                <a:gd name="T4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7" h="41">
                  <a:moveTo>
                    <a:pt x="38" y="0"/>
                  </a:moveTo>
                  <a:lnTo>
                    <a:pt x="329" y="0"/>
                  </a:lnTo>
                  <a:lnTo>
                    <a:pt x="336" y="0"/>
                  </a:lnTo>
                  <a:lnTo>
                    <a:pt x="352" y="5"/>
                  </a:lnTo>
                  <a:lnTo>
                    <a:pt x="368" y="12"/>
                  </a:lnTo>
                  <a:lnTo>
                    <a:pt x="387" y="23"/>
                  </a:lnTo>
                  <a:lnTo>
                    <a:pt x="384" y="32"/>
                  </a:lnTo>
                  <a:lnTo>
                    <a:pt x="378" y="39"/>
                  </a:lnTo>
                  <a:lnTo>
                    <a:pt x="362" y="41"/>
                  </a:lnTo>
                  <a:lnTo>
                    <a:pt x="341" y="41"/>
                  </a:lnTo>
                  <a:lnTo>
                    <a:pt x="318" y="39"/>
                  </a:lnTo>
                  <a:lnTo>
                    <a:pt x="293" y="37"/>
                  </a:lnTo>
                  <a:lnTo>
                    <a:pt x="242" y="32"/>
                  </a:lnTo>
                  <a:lnTo>
                    <a:pt x="203" y="28"/>
                  </a:lnTo>
                  <a:lnTo>
                    <a:pt x="167" y="30"/>
                  </a:lnTo>
                  <a:lnTo>
                    <a:pt x="126" y="32"/>
                  </a:lnTo>
                  <a:lnTo>
                    <a:pt x="87" y="32"/>
                  </a:lnTo>
                  <a:lnTo>
                    <a:pt x="50" y="35"/>
                  </a:lnTo>
                  <a:lnTo>
                    <a:pt x="32" y="32"/>
                  </a:lnTo>
                  <a:lnTo>
                    <a:pt x="18" y="28"/>
                  </a:lnTo>
                  <a:lnTo>
                    <a:pt x="9" y="21"/>
                  </a:lnTo>
                  <a:lnTo>
                    <a:pt x="0" y="12"/>
                  </a:lnTo>
                  <a:lnTo>
                    <a:pt x="2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7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Freeform 269"/>
            <p:cNvSpPr>
              <a:spLocks/>
            </p:cNvSpPr>
            <p:nvPr/>
          </p:nvSpPr>
          <p:spPr bwMode="auto">
            <a:xfrm>
              <a:off x="2828926" y="3878263"/>
              <a:ext cx="631825" cy="520700"/>
            </a:xfrm>
            <a:custGeom>
              <a:avLst/>
              <a:gdLst>
                <a:gd name="T0" fmla="*/ 357 w 398"/>
                <a:gd name="T1" fmla="*/ 0 h 328"/>
                <a:gd name="T2" fmla="*/ 364 w 398"/>
                <a:gd name="T3" fmla="*/ 5 h 328"/>
                <a:gd name="T4" fmla="*/ 373 w 398"/>
                <a:gd name="T5" fmla="*/ 11 h 328"/>
                <a:gd name="T6" fmla="*/ 382 w 398"/>
                <a:gd name="T7" fmla="*/ 18 h 328"/>
                <a:gd name="T8" fmla="*/ 389 w 398"/>
                <a:gd name="T9" fmla="*/ 25 h 328"/>
                <a:gd name="T10" fmla="*/ 394 w 398"/>
                <a:gd name="T11" fmla="*/ 34 h 328"/>
                <a:gd name="T12" fmla="*/ 396 w 398"/>
                <a:gd name="T13" fmla="*/ 46 h 328"/>
                <a:gd name="T14" fmla="*/ 398 w 398"/>
                <a:gd name="T15" fmla="*/ 57 h 328"/>
                <a:gd name="T16" fmla="*/ 396 w 398"/>
                <a:gd name="T17" fmla="*/ 69 h 328"/>
                <a:gd name="T18" fmla="*/ 352 w 398"/>
                <a:gd name="T19" fmla="*/ 245 h 328"/>
                <a:gd name="T20" fmla="*/ 350 w 398"/>
                <a:gd name="T21" fmla="*/ 261 h 328"/>
                <a:gd name="T22" fmla="*/ 343 w 398"/>
                <a:gd name="T23" fmla="*/ 277 h 328"/>
                <a:gd name="T24" fmla="*/ 336 w 398"/>
                <a:gd name="T25" fmla="*/ 291 h 328"/>
                <a:gd name="T26" fmla="*/ 329 w 398"/>
                <a:gd name="T27" fmla="*/ 303 h 328"/>
                <a:gd name="T28" fmla="*/ 320 w 398"/>
                <a:gd name="T29" fmla="*/ 314 h 328"/>
                <a:gd name="T30" fmla="*/ 311 w 398"/>
                <a:gd name="T31" fmla="*/ 321 h 328"/>
                <a:gd name="T32" fmla="*/ 300 w 398"/>
                <a:gd name="T33" fmla="*/ 326 h 328"/>
                <a:gd name="T34" fmla="*/ 286 w 398"/>
                <a:gd name="T35" fmla="*/ 328 h 328"/>
                <a:gd name="T36" fmla="*/ 50 w 398"/>
                <a:gd name="T37" fmla="*/ 328 h 328"/>
                <a:gd name="T38" fmla="*/ 43 w 398"/>
                <a:gd name="T39" fmla="*/ 328 h 328"/>
                <a:gd name="T40" fmla="*/ 34 w 398"/>
                <a:gd name="T41" fmla="*/ 326 h 328"/>
                <a:gd name="T42" fmla="*/ 27 w 398"/>
                <a:gd name="T43" fmla="*/ 321 h 328"/>
                <a:gd name="T44" fmla="*/ 20 w 398"/>
                <a:gd name="T45" fmla="*/ 319 h 328"/>
                <a:gd name="T46" fmla="*/ 9 w 398"/>
                <a:gd name="T47" fmla="*/ 307 h 328"/>
                <a:gd name="T48" fmla="*/ 0 w 398"/>
                <a:gd name="T49" fmla="*/ 291 h 328"/>
                <a:gd name="T50" fmla="*/ 20 w 398"/>
                <a:gd name="T51" fmla="*/ 293 h 328"/>
                <a:gd name="T52" fmla="*/ 43 w 398"/>
                <a:gd name="T53" fmla="*/ 296 h 328"/>
                <a:gd name="T54" fmla="*/ 66 w 398"/>
                <a:gd name="T55" fmla="*/ 293 h 328"/>
                <a:gd name="T56" fmla="*/ 89 w 398"/>
                <a:gd name="T57" fmla="*/ 293 h 328"/>
                <a:gd name="T58" fmla="*/ 137 w 398"/>
                <a:gd name="T59" fmla="*/ 291 h 328"/>
                <a:gd name="T60" fmla="*/ 183 w 398"/>
                <a:gd name="T61" fmla="*/ 293 h 328"/>
                <a:gd name="T62" fmla="*/ 213 w 398"/>
                <a:gd name="T63" fmla="*/ 293 h 328"/>
                <a:gd name="T64" fmla="*/ 240 w 398"/>
                <a:gd name="T65" fmla="*/ 293 h 328"/>
                <a:gd name="T66" fmla="*/ 261 w 398"/>
                <a:gd name="T67" fmla="*/ 291 h 328"/>
                <a:gd name="T68" fmla="*/ 279 w 398"/>
                <a:gd name="T69" fmla="*/ 284 h 328"/>
                <a:gd name="T70" fmla="*/ 293 w 398"/>
                <a:gd name="T71" fmla="*/ 277 h 328"/>
                <a:gd name="T72" fmla="*/ 304 w 398"/>
                <a:gd name="T73" fmla="*/ 268 h 328"/>
                <a:gd name="T74" fmla="*/ 313 w 398"/>
                <a:gd name="T75" fmla="*/ 257 h 328"/>
                <a:gd name="T76" fmla="*/ 318 w 398"/>
                <a:gd name="T77" fmla="*/ 243 h 328"/>
                <a:gd name="T78" fmla="*/ 332 w 398"/>
                <a:gd name="T79" fmla="*/ 179 h 328"/>
                <a:gd name="T80" fmla="*/ 350 w 398"/>
                <a:gd name="T81" fmla="*/ 110 h 328"/>
                <a:gd name="T82" fmla="*/ 355 w 398"/>
                <a:gd name="T83" fmla="*/ 89 h 328"/>
                <a:gd name="T84" fmla="*/ 357 w 398"/>
                <a:gd name="T85" fmla="*/ 60 h 328"/>
                <a:gd name="T86" fmla="*/ 357 w 398"/>
                <a:gd name="T87" fmla="*/ 27 h 328"/>
                <a:gd name="T88" fmla="*/ 357 w 398"/>
                <a:gd name="T8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8" h="328">
                  <a:moveTo>
                    <a:pt x="357" y="0"/>
                  </a:moveTo>
                  <a:lnTo>
                    <a:pt x="364" y="5"/>
                  </a:lnTo>
                  <a:lnTo>
                    <a:pt x="373" y="11"/>
                  </a:lnTo>
                  <a:lnTo>
                    <a:pt x="382" y="18"/>
                  </a:lnTo>
                  <a:lnTo>
                    <a:pt x="389" y="25"/>
                  </a:lnTo>
                  <a:lnTo>
                    <a:pt x="394" y="34"/>
                  </a:lnTo>
                  <a:lnTo>
                    <a:pt x="396" y="46"/>
                  </a:lnTo>
                  <a:lnTo>
                    <a:pt x="398" y="57"/>
                  </a:lnTo>
                  <a:lnTo>
                    <a:pt x="396" y="69"/>
                  </a:lnTo>
                  <a:lnTo>
                    <a:pt x="352" y="245"/>
                  </a:lnTo>
                  <a:lnTo>
                    <a:pt x="350" y="261"/>
                  </a:lnTo>
                  <a:lnTo>
                    <a:pt x="343" y="277"/>
                  </a:lnTo>
                  <a:lnTo>
                    <a:pt x="336" y="291"/>
                  </a:lnTo>
                  <a:lnTo>
                    <a:pt x="329" y="303"/>
                  </a:lnTo>
                  <a:lnTo>
                    <a:pt x="320" y="314"/>
                  </a:lnTo>
                  <a:lnTo>
                    <a:pt x="311" y="321"/>
                  </a:lnTo>
                  <a:lnTo>
                    <a:pt x="300" y="326"/>
                  </a:lnTo>
                  <a:lnTo>
                    <a:pt x="286" y="328"/>
                  </a:lnTo>
                  <a:lnTo>
                    <a:pt x="50" y="328"/>
                  </a:lnTo>
                  <a:lnTo>
                    <a:pt x="43" y="328"/>
                  </a:lnTo>
                  <a:lnTo>
                    <a:pt x="34" y="326"/>
                  </a:lnTo>
                  <a:lnTo>
                    <a:pt x="27" y="321"/>
                  </a:lnTo>
                  <a:lnTo>
                    <a:pt x="20" y="319"/>
                  </a:lnTo>
                  <a:lnTo>
                    <a:pt x="9" y="307"/>
                  </a:lnTo>
                  <a:lnTo>
                    <a:pt x="0" y="291"/>
                  </a:lnTo>
                  <a:lnTo>
                    <a:pt x="20" y="293"/>
                  </a:lnTo>
                  <a:lnTo>
                    <a:pt x="43" y="296"/>
                  </a:lnTo>
                  <a:lnTo>
                    <a:pt x="66" y="293"/>
                  </a:lnTo>
                  <a:lnTo>
                    <a:pt x="89" y="293"/>
                  </a:lnTo>
                  <a:lnTo>
                    <a:pt x="137" y="291"/>
                  </a:lnTo>
                  <a:lnTo>
                    <a:pt x="183" y="293"/>
                  </a:lnTo>
                  <a:lnTo>
                    <a:pt x="213" y="293"/>
                  </a:lnTo>
                  <a:lnTo>
                    <a:pt x="240" y="293"/>
                  </a:lnTo>
                  <a:lnTo>
                    <a:pt x="261" y="291"/>
                  </a:lnTo>
                  <a:lnTo>
                    <a:pt x="279" y="284"/>
                  </a:lnTo>
                  <a:lnTo>
                    <a:pt x="293" y="277"/>
                  </a:lnTo>
                  <a:lnTo>
                    <a:pt x="304" y="268"/>
                  </a:lnTo>
                  <a:lnTo>
                    <a:pt x="313" y="257"/>
                  </a:lnTo>
                  <a:lnTo>
                    <a:pt x="318" y="243"/>
                  </a:lnTo>
                  <a:lnTo>
                    <a:pt x="332" y="179"/>
                  </a:lnTo>
                  <a:lnTo>
                    <a:pt x="350" y="110"/>
                  </a:lnTo>
                  <a:lnTo>
                    <a:pt x="355" y="89"/>
                  </a:lnTo>
                  <a:lnTo>
                    <a:pt x="357" y="60"/>
                  </a:lnTo>
                  <a:lnTo>
                    <a:pt x="357" y="27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C44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Freeform 270"/>
            <p:cNvSpPr>
              <a:spLocks/>
            </p:cNvSpPr>
            <p:nvPr/>
          </p:nvSpPr>
          <p:spPr bwMode="auto">
            <a:xfrm>
              <a:off x="2471739" y="5114926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7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7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7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Freeform 271"/>
            <p:cNvSpPr>
              <a:spLocks/>
            </p:cNvSpPr>
            <p:nvPr/>
          </p:nvSpPr>
          <p:spPr bwMode="auto">
            <a:xfrm>
              <a:off x="2471739" y="457993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Freeform 272"/>
            <p:cNvSpPr>
              <a:spLocks/>
            </p:cNvSpPr>
            <p:nvPr/>
          </p:nvSpPr>
          <p:spPr bwMode="auto">
            <a:xfrm>
              <a:off x="2925764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8 h 85"/>
                <a:gd name="T28" fmla="*/ 3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7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Freeform 273"/>
            <p:cNvSpPr>
              <a:spLocks/>
            </p:cNvSpPr>
            <p:nvPr/>
          </p:nvSpPr>
          <p:spPr bwMode="auto">
            <a:xfrm>
              <a:off x="3384551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7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Freeform 274"/>
            <p:cNvSpPr>
              <a:spLocks/>
            </p:cNvSpPr>
            <p:nvPr/>
          </p:nvSpPr>
          <p:spPr bwMode="auto">
            <a:xfrm>
              <a:off x="3384551" y="457993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275"/>
            <p:cNvSpPr>
              <a:spLocks/>
            </p:cNvSpPr>
            <p:nvPr/>
          </p:nvSpPr>
          <p:spPr bwMode="auto">
            <a:xfrm>
              <a:off x="2471739" y="537368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276"/>
            <p:cNvSpPr>
              <a:spLocks/>
            </p:cNvSpPr>
            <p:nvPr/>
          </p:nvSpPr>
          <p:spPr bwMode="auto">
            <a:xfrm>
              <a:off x="2471739" y="483870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277"/>
            <p:cNvSpPr>
              <a:spLocks/>
            </p:cNvSpPr>
            <p:nvPr/>
          </p:nvSpPr>
          <p:spPr bwMode="auto">
            <a:xfrm>
              <a:off x="2925764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Freeform 278"/>
            <p:cNvSpPr>
              <a:spLocks/>
            </p:cNvSpPr>
            <p:nvPr/>
          </p:nvSpPr>
          <p:spPr bwMode="auto">
            <a:xfrm>
              <a:off x="3384551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Freeform 279"/>
            <p:cNvSpPr>
              <a:spLocks/>
            </p:cNvSpPr>
            <p:nvPr/>
          </p:nvSpPr>
          <p:spPr bwMode="auto">
            <a:xfrm>
              <a:off x="3384551" y="483870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Freeform 280"/>
            <p:cNvSpPr>
              <a:spLocks/>
            </p:cNvSpPr>
            <p:nvPr/>
          </p:nvSpPr>
          <p:spPr bwMode="auto">
            <a:xfrm>
              <a:off x="2471739" y="563245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2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7 h 85"/>
                <a:gd name="T14" fmla="*/ 209 w 211"/>
                <a:gd name="T15" fmla="*/ 66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6 h 85"/>
                <a:gd name="T30" fmla="*/ 0 w 211"/>
                <a:gd name="T31" fmla="*/ 57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2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7"/>
                  </a:lnTo>
                  <a:lnTo>
                    <a:pt x="209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Freeform 281"/>
            <p:cNvSpPr>
              <a:spLocks/>
            </p:cNvSpPr>
            <p:nvPr/>
          </p:nvSpPr>
          <p:spPr bwMode="auto">
            <a:xfrm>
              <a:off x="2925764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Freeform 282"/>
            <p:cNvSpPr>
              <a:spLocks/>
            </p:cNvSpPr>
            <p:nvPr/>
          </p:nvSpPr>
          <p:spPr bwMode="auto">
            <a:xfrm>
              <a:off x="3384551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Freeform 283"/>
            <p:cNvSpPr>
              <a:spLocks/>
            </p:cNvSpPr>
            <p:nvPr/>
          </p:nvSpPr>
          <p:spPr bwMode="auto">
            <a:xfrm>
              <a:off x="2471739" y="5886451"/>
              <a:ext cx="334963" cy="139700"/>
            </a:xfrm>
            <a:custGeom>
              <a:avLst/>
              <a:gdLst>
                <a:gd name="T0" fmla="*/ 28 w 211"/>
                <a:gd name="T1" fmla="*/ 0 h 88"/>
                <a:gd name="T2" fmla="*/ 183 w 211"/>
                <a:gd name="T3" fmla="*/ 0 h 88"/>
                <a:gd name="T4" fmla="*/ 195 w 211"/>
                <a:gd name="T5" fmla="*/ 3 h 88"/>
                <a:gd name="T6" fmla="*/ 204 w 211"/>
                <a:gd name="T7" fmla="*/ 10 h 88"/>
                <a:gd name="T8" fmla="*/ 209 w 211"/>
                <a:gd name="T9" fmla="*/ 19 h 88"/>
                <a:gd name="T10" fmla="*/ 211 w 211"/>
                <a:gd name="T11" fmla="*/ 30 h 88"/>
                <a:gd name="T12" fmla="*/ 211 w 211"/>
                <a:gd name="T13" fmla="*/ 58 h 88"/>
                <a:gd name="T14" fmla="*/ 209 w 211"/>
                <a:gd name="T15" fmla="*/ 69 h 88"/>
                <a:gd name="T16" fmla="*/ 204 w 211"/>
                <a:gd name="T17" fmla="*/ 78 h 88"/>
                <a:gd name="T18" fmla="*/ 195 w 211"/>
                <a:gd name="T19" fmla="*/ 85 h 88"/>
                <a:gd name="T20" fmla="*/ 183 w 211"/>
                <a:gd name="T21" fmla="*/ 88 h 88"/>
                <a:gd name="T22" fmla="*/ 28 w 211"/>
                <a:gd name="T23" fmla="*/ 88 h 88"/>
                <a:gd name="T24" fmla="*/ 18 w 211"/>
                <a:gd name="T25" fmla="*/ 85 h 88"/>
                <a:gd name="T26" fmla="*/ 9 w 211"/>
                <a:gd name="T27" fmla="*/ 78 h 88"/>
                <a:gd name="T28" fmla="*/ 2 w 211"/>
                <a:gd name="T29" fmla="*/ 69 h 88"/>
                <a:gd name="T30" fmla="*/ 0 w 211"/>
                <a:gd name="T31" fmla="*/ 58 h 88"/>
                <a:gd name="T32" fmla="*/ 0 w 211"/>
                <a:gd name="T33" fmla="*/ 30 h 88"/>
                <a:gd name="T34" fmla="*/ 2 w 211"/>
                <a:gd name="T35" fmla="*/ 19 h 88"/>
                <a:gd name="T36" fmla="*/ 9 w 211"/>
                <a:gd name="T37" fmla="*/ 10 h 88"/>
                <a:gd name="T38" fmla="*/ 18 w 211"/>
                <a:gd name="T39" fmla="*/ 3 h 88"/>
                <a:gd name="T40" fmla="*/ 28 w 211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8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28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Freeform 284"/>
            <p:cNvSpPr>
              <a:spLocks/>
            </p:cNvSpPr>
            <p:nvPr/>
          </p:nvSpPr>
          <p:spPr bwMode="auto">
            <a:xfrm>
              <a:off x="2925764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4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4 w 213"/>
                <a:gd name="T21" fmla="*/ 88 h 88"/>
                <a:gd name="T22" fmla="*/ 30 w 213"/>
                <a:gd name="T23" fmla="*/ 88 h 88"/>
                <a:gd name="T24" fmla="*/ 19 w 213"/>
                <a:gd name="T25" fmla="*/ 85 h 88"/>
                <a:gd name="T26" fmla="*/ 10 w 213"/>
                <a:gd name="T27" fmla="*/ 78 h 88"/>
                <a:gd name="T28" fmla="*/ 3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3 w 213"/>
                <a:gd name="T35" fmla="*/ 19 h 88"/>
                <a:gd name="T36" fmla="*/ 10 w 213"/>
                <a:gd name="T37" fmla="*/ 10 h 88"/>
                <a:gd name="T38" fmla="*/ 19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8"/>
                  </a:lnTo>
                  <a:lnTo>
                    <a:pt x="30" y="88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10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Freeform 285"/>
            <p:cNvSpPr>
              <a:spLocks/>
            </p:cNvSpPr>
            <p:nvPr/>
          </p:nvSpPr>
          <p:spPr bwMode="auto">
            <a:xfrm>
              <a:off x="3384551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3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3 w 213"/>
                <a:gd name="T21" fmla="*/ 88 h 88"/>
                <a:gd name="T22" fmla="*/ 30 w 213"/>
                <a:gd name="T23" fmla="*/ 88 h 88"/>
                <a:gd name="T24" fmla="*/ 18 w 213"/>
                <a:gd name="T25" fmla="*/ 85 h 88"/>
                <a:gd name="T26" fmla="*/ 9 w 213"/>
                <a:gd name="T27" fmla="*/ 78 h 88"/>
                <a:gd name="T28" fmla="*/ 2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2 w 213"/>
                <a:gd name="T35" fmla="*/ 19 h 88"/>
                <a:gd name="T36" fmla="*/ 9 w 213"/>
                <a:gd name="T37" fmla="*/ 10 h 88"/>
                <a:gd name="T38" fmla="*/ 18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30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Freeform 286"/>
            <p:cNvSpPr>
              <a:spLocks/>
            </p:cNvSpPr>
            <p:nvPr/>
          </p:nvSpPr>
          <p:spPr bwMode="auto">
            <a:xfrm>
              <a:off x="2471739" y="6145213"/>
              <a:ext cx="334963" cy="138113"/>
            </a:xfrm>
            <a:custGeom>
              <a:avLst/>
              <a:gdLst>
                <a:gd name="T0" fmla="*/ 28 w 211"/>
                <a:gd name="T1" fmla="*/ 0 h 87"/>
                <a:gd name="T2" fmla="*/ 183 w 211"/>
                <a:gd name="T3" fmla="*/ 0 h 87"/>
                <a:gd name="T4" fmla="*/ 195 w 211"/>
                <a:gd name="T5" fmla="*/ 3 h 87"/>
                <a:gd name="T6" fmla="*/ 204 w 211"/>
                <a:gd name="T7" fmla="*/ 9 h 87"/>
                <a:gd name="T8" fmla="*/ 209 w 211"/>
                <a:gd name="T9" fmla="*/ 19 h 87"/>
                <a:gd name="T10" fmla="*/ 211 w 211"/>
                <a:gd name="T11" fmla="*/ 30 h 87"/>
                <a:gd name="T12" fmla="*/ 211 w 211"/>
                <a:gd name="T13" fmla="*/ 58 h 87"/>
                <a:gd name="T14" fmla="*/ 209 w 211"/>
                <a:gd name="T15" fmla="*/ 69 h 87"/>
                <a:gd name="T16" fmla="*/ 204 w 211"/>
                <a:gd name="T17" fmla="*/ 78 h 87"/>
                <a:gd name="T18" fmla="*/ 195 w 211"/>
                <a:gd name="T19" fmla="*/ 85 h 87"/>
                <a:gd name="T20" fmla="*/ 183 w 211"/>
                <a:gd name="T21" fmla="*/ 87 h 87"/>
                <a:gd name="T22" fmla="*/ 28 w 211"/>
                <a:gd name="T23" fmla="*/ 87 h 87"/>
                <a:gd name="T24" fmla="*/ 18 w 211"/>
                <a:gd name="T25" fmla="*/ 85 h 87"/>
                <a:gd name="T26" fmla="*/ 9 w 211"/>
                <a:gd name="T27" fmla="*/ 78 h 87"/>
                <a:gd name="T28" fmla="*/ 2 w 211"/>
                <a:gd name="T29" fmla="*/ 69 h 87"/>
                <a:gd name="T30" fmla="*/ 0 w 211"/>
                <a:gd name="T31" fmla="*/ 58 h 87"/>
                <a:gd name="T32" fmla="*/ 0 w 211"/>
                <a:gd name="T33" fmla="*/ 30 h 87"/>
                <a:gd name="T34" fmla="*/ 2 w 211"/>
                <a:gd name="T35" fmla="*/ 19 h 87"/>
                <a:gd name="T36" fmla="*/ 9 w 211"/>
                <a:gd name="T37" fmla="*/ 9 h 87"/>
                <a:gd name="T38" fmla="*/ 18 w 211"/>
                <a:gd name="T39" fmla="*/ 3 h 87"/>
                <a:gd name="T40" fmla="*/ 28 w 211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7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28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287"/>
            <p:cNvSpPr>
              <a:spLocks/>
            </p:cNvSpPr>
            <p:nvPr/>
          </p:nvSpPr>
          <p:spPr bwMode="auto">
            <a:xfrm>
              <a:off x="2925764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4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4 w 213"/>
                <a:gd name="T21" fmla="*/ 87 h 87"/>
                <a:gd name="T22" fmla="*/ 30 w 213"/>
                <a:gd name="T23" fmla="*/ 87 h 87"/>
                <a:gd name="T24" fmla="*/ 19 w 213"/>
                <a:gd name="T25" fmla="*/ 85 h 87"/>
                <a:gd name="T26" fmla="*/ 10 w 213"/>
                <a:gd name="T27" fmla="*/ 78 h 87"/>
                <a:gd name="T28" fmla="*/ 3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3 w 213"/>
                <a:gd name="T35" fmla="*/ 19 h 87"/>
                <a:gd name="T36" fmla="*/ 10 w 213"/>
                <a:gd name="T37" fmla="*/ 9 h 87"/>
                <a:gd name="T38" fmla="*/ 19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7"/>
                  </a:lnTo>
                  <a:lnTo>
                    <a:pt x="30" y="87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9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Freeform 288"/>
            <p:cNvSpPr>
              <a:spLocks/>
            </p:cNvSpPr>
            <p:nvPr/>
          </p:nvSpPr>
          <p:spPr bwMode="auto">
            <a:xfrm>
              <a:off x="3384551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3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3 w 213"/>
                <a:gd name="T21" fmla="*/ 87 h 87"/>
                <a:gd name="T22" fmla="*/ 30 w 213"/>
                <a:gd name="T23" fmla="*/ 87 h 87"/>
                <a:gd name="T24" fmla="*/ 18 w 213"/>
                <a:gd name="T25" fmla="*/ 85 h 87"/>
                <a:gd name="T26" fmla="*/ 9 w 213"/>
                <a:gd name="T27" fmla="*/ 78 h 87"/>
                <a:gd name="T28" fmla="*/ 2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2 w 213"/>
                <a:gd name="T35" fmla="*/ 19 h 87"/>
                <a:gd name="T36" fmla="*/ 9 w 213"/>
                <a:gd name="T37" fmla="*/ 9 h 87"/>
                <a:gd name="T38" fmla="*/ 18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30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Freeform 289"/>
            <p:cNvSpPr>
              <a:spLocks/>
            </p:cNvSpPr>
            <p:nvPr/>
          </p:nvSpPr>
          <p:spPr bwMode="auto">
            <a:xfrm>
              <a:off x="2395539" y="3968751"/>
              <a:ext cx="309563" cy="415925"/>
            </a:xfrm>
            <a:custGeom>
              <a:avLst/>
              <a:gdLst>
                <a:gd name="T0" fmla="*/ 34 w 195"/>
                <a:gd name="T1" fmla="*/ 0 h 262"/>
                <a:gd name="T2" fmla="*/ 96 w 195"/>
                <a:gd name="T3" fmla="*/ 0 h 262"/>
                <a:gd name="T4" fmla="*/ 110 w 195"/>
                <a:gd name="T5" fmla="*/ 3 h 262"/>
                <a:gd name="T6" fmla="*/ 121 w 195"/>
                <a:gd name="T7" fmla="*/ 5 h 262"/>
                <a:gd name="T8" fmla="*/ 131 w 195"/>
                <a:gd name="T9" fmla="*/ 7 h 262"/>
                <a:gd name="T10" fmla="*/ 137 w 195"/>
                <a:gd name="T11" fmla="*/ 14 h 262"/>
                <a:gd name="T12" fmla="*/ 142 w 195"/>
                <a:gd name="T13" fmla="*/ 21 h 262"/>
                <a:gd name="T14" fmla="*/ 147 w 195"/>
                <a:gd name="T15" fmla="*/ 30 h 262"/>
                <a:gd name="T16" fmla="*/ 151 w 195"/>
                <a:gd name="T17" fmla="*/ 44 h 262"/>
                <a:gd name="T18" fmla="*/ 156 w 195"/>
                <a:gd name="T19" fmla="*/ 58 h 262"/>
                <a:gd name="T20" fmla="*/ 192 w 195"/>
                <a:gd name="T21" fmla="*/ 202 h 262"/>
                <a:gd name="T22" fmla="*/ 195 w 195"/>
                <a:gd name="T23" fmla="*/ 218 h 262"/>
                <a:gd name="T24" fmla="*/ 195 w 195"/>
                <a:gd name="T25" fmla="*/ 230 h 262"/>
                <a:gd name="T26" fmla="*/ 195 w 195"/>
                <a:gd name="T27" fmla="*/ 239 h 262"/>
                <a:gd name="T28" fmla="*/ 192 w 195"/>
                <a:gd name="T29" fmla="*/ 248 h 262"/>
                <a:gd name="T30" fmla="*/ 186 w 195"/>
                <a:gd name="T31" fmla="*/ 252 h 262"/>
                <a:gd name="T32" fmla="*/ 179 w 195"/>
                <a:gd name="T33" fmla="*/ 257 h 262"/>
                <a:gd name="T34" fmla="*/ 167 w 195"/>
                <a:gd name="T35" fmla="*/ 259 h 262"/>
                <a:gd name="T36" fmla="*/ 151 w 195"/>
                <a:gd name="T37" fmla="*/ 262 h 262"/>
                <a:gd name="T38" fmla="*/ 46 w 195"/>
                <a:gd name="T39" fmla="*/ 262 h 262"/>
                <a:gd name="T40" fmla="*/ 34 w 195"/>
                <a:gd name="T41" fmla="*/ 259 h 262"/>
                <a:gd name="T42" fmla="*/ 27 w 195"/>
                <a:gd name="T43" fmla="*/ 257 h 262"/>
                <a:gd name="T44" fmla="*/ 18 w 195"/>
                <a:gd name="T45" fmla="*/ 255 h 262"/>
                <a:gd name="T46" fmla="*/ 11 w 195"/>
                <a:gd name="T47" fmla="*/ 248 h 262"/>
                <a:gd name="T48" fmla="*/ 7 w 195"/>
                <a:gd name="T49" fmla="*/ 241 h 262"/>
                <a:gd name="T50" fmla="*/ 5 w 195"/>
                <a:gd name="T51" fmla="*/ 232 h 262"/>
                <a:gd name="T52" fmla="*/ 2 w 195"/>
                <a:gd name="T53" fmla="*/ 223 h 262"/>
                <a:gd name="T54" fmla="*/ 2 w 195"/>
                <a:gd name="T55" fmla="*/ 211 h 262"/>
                <a:gd name="T56" fmla="*/ 0 w 195"/>
                <a:gd name="T57" fmla="*/ 58 h 262"/>
                <a:gd name="T58" fmla="*/ 2 w 195"/>
                <a:gd name="T59" fmla="*/ 32 h 262"/>
                <a:gd name="T60" fmla="*/ 5 w 195"/>
                <a:gd name="T61" fmla="*/ 16 h 262"/>
                <a:gd name="T62" fmla="*/ 9 w 195"/>
                <a:gd name="T63" fmla="*/ 9 h 262"/>
                <a:gd name="T64" fmla="*/ 16 w 195"/>
                <a:gd name="T65" fmla="*/ 5 h 262"/>
                <a:gd name="T66" fmla="*/ 25 w 195"/>
                <a:gd name="T67" fmla="*/ 3 h 262"/>
                <a:gd name="T68" fmla="*/ 34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34" y="0"/>
                  </a:moveTo>
                  <a:lnTo>
                    <a:pt x="96" y="0"/>
                  </a:lnTo>
                  <a:lnTo>
                    <a:pt x="110" y="3"/>
                  </a:lnTo>
                  <a:lnTo>
                    <a:pt x="121" y="5"/>
                  </a:lnTo>
                  <a:lnTo>
                    <a:pt x="131" y="7"/>
                  </a:lnTo>
                  <a:lnTo>
                    <a:pt x="137" y="14"/>
                  </a:lnTo>
                  <a:lnTo>
                    <a:pt x="142" y="21"/>
                  </a:lnTo>
                  <a:lnTo>
                    <a:pt x="147" y="30"/>
                  </a:lnTo>
                  <a:lnTo>
                    <a:pt x="151" y="44"/>
                  </a:lnTo>
                  <a:lnTo>
                    <a:pt x="156" y="58"/>
                  </a:lnTo>
                  <a:lnTo>
                    <a:pt x="192" y="202"/>
                  </a:lnTo>
                  <a:lnTo>
                    <a:pt x="195" y="218"/>
                  </a:lnTo>
                  <a:lnTo>
                    <a:pt x="195" y="230"/>
                  </a:lnTo>
                  <a:lnTo>
                    <a:pt x="195" y="239"/>
                  </a:lnTo>
                  <a:lnTo>
                    <a:pt x="192" y="248"/>
                  </a:lnTo>
                  <a:lnTo>
                    <a:pt x="186" y="252"/>
                  </a:lnTo>
                  <a:lnTo>
                    <a:pt x="179" y="257"/>
                  </a:lnTo>
                  <a:lnTo>
                    <a:pt x="167" y="259"/>
                  </a:lnTo>
                  <a:lnTo>
                    <a:pt x="151" y="262"/>
                  </a:lnTo>
                  <a:lnTo>
                    <a:pt x="46" y="262"/>
                  </a:lnTo>
                  <a:lnTo>
                    <a:pt x="34" y="259"/>
                  </a:lnTo>
                  <a:lnTo>
                    <a:pt x="27" y="257"/>
                  </a:lnTo>
                  <a:lnTo>
                    <a:pt x="18" y="255"/>
                  </a:lnTo>
                  <a:lnTo>
                    <a:pt x="11" y="248"/>
                  </a:lnTo>
                  <a:lnTo>
                    <a:pt x="7" y="241"/>
                  </a:lnTo>
                  <a:lnTo>
                    <a:pt x="5" y="232"/>
                  </a:lnTo>
                  <a:lnTo>
                    <a:pt x="2" y="223"/>
                  </a:lnTo>
                  <a:lnTo>
                    <a:pt x="2" y="211"/>
                  </a:lnTo>
                  <a:lnTo>
                    <a:pt x="0" y="58"/>
                  </a:lnTo>
                  <a:lnTo>
                    <a:pt x="2" y="32"/>
                  </a:lnTo>
                  <a:lnTo>
                    <a:pt x="5" y="16"/>
                  </a:lnTo>
                  <a:lnTo>
                    <a:pt x="9" y="9"/>
                  </a:lnTo>
                  <a:lnTo>
                    <a:pt x="16" y="5"/>
                  </a:lnTo>
                  <a:lnTo>
                    <a:pt x="25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Freeform 290"/>
            <p:cNvSpPr>
              <a:spLocks/>
            </p:cNvSpPr>
            <p:nvPr/>
          </p:nvSpPr>
          <p:spPr bwMode="auto">
            <a:xfrm>
              <a:off x="2398714" y="3976688"/>
              <a:ext cx="306388" cy="407988"/>
            </a:xfrm>
            <a:custGeom>
              <a:avLst/>
              <a:gdLst>
                <a:gd name="T0" fmla="*/ 124 w 193"/>
                <a:gd name="T1" fmla="*/ 0 h 257"/>
                <a:gd name="T2" fmla="*/ 129 w 193"/>
                <a:gd name="T3" fmla="*/ 4 h 257"/>
                <a:gd name="T4" fmla="*/ 135 w 193"/>
                <a:gd name="T5" fmla="*/ 7 h 257"/>
                <a:gd name="T6" fmla="*/ 138 w 193"/>
                <a:gd name="T7" fmla="*/ 14 h 257"/>
                <a:gd name="T8" fmla="*/ 142 w 193"/>
                <a:gd name="T9" fmla="*/ 18 h 257"/>
                <a:gd name="T10" fmla="*/ 147 w 193"/>
                <a:gd name="T11" fmla="*/ 34 h 257"/>
                <a:gd name="T12" fmla="*/ 154 w 193"/>
                <a:gd name="T13" fmla="*/ 53 h 257"/>
                <a:gd name="T14" fmla="*/ 190 w 193"/>
                <a:gd name="T15" fmla="*/ 197 h 257"/>
                <a:gd name="T16" fmla="*/ 193 w 193"/>
                <a:gd name="T17" fmla="*/ 213 h 257"/>
                <a:gd name="T18" fmla="*/ 193 w 193"/>
                <a:gd name="T19" fmla="*/ 225 h 257"/>
                <a:gd name="T20" fmla="*/ 193 w 193"/>
                <a:gd name="T21" fmla="*/ 234 h 257"/>
                <a:gd name="T22" fmla="*/ 190 w 193"/>
                <a:gd name="T23" fmla="*/ 243 h 257"/>
                <a:gd name="T24" fmla="*/ 184 w 193"/>
                <a:gd name="T25" fmla="*/ 247 h 257"/>
                <a:gd name="T26" fmla="*/ 177 w 193"/>
                <a:gd name="T27" fmla="*/ 252 h 257"/>
                <a:gd name="T28" fmla="*/ 165 w 193"/>
                <a:gd name="T29" fmla="*/ 254 h 257"/>
                <a:gd name="T30" fmla="*/ 149 w 193"/>
                <a:gd name="T31" fmla="*/ 257 h 257"/>
                <a:gd name="T32" fmla="*/ 44 w 193"/>
                <a:gd name="T33" fmla="*/ 257 h 257"/>
                <a:gd name="T34" fmla="*/ 35 w 193"/>
                <a:gd name="T35" fmla="*/ 257 h 257"/>
                <a:gd name="T36" fmla="*/ 28 w 193"/>
                <a:gd name="T37" fmla="*/ 254 h 257"/>
                <a:gd name="T38" fmla="*/ 21 w 193"/>
                <a:gd name="T39" fmla="*/ 250 h 257"/>
                <a:gd name="T40" fmla="*/ 14 w 193"/>
                <a:gd name="T41" fmla="*/ 247 h 257"/>
                <a:gd name="T42" fmla="*/ 9 w 193"/>
                <a:gd name="T43" fmla="*/ 241 h 257"/>
                <a:gd name="T44" fmla="*/ 5 w 193"/>
                <a:gd name="T45" fmla="*/ 236 h 257"/>
                <a:gd name="T46" fmla="*/ 3 w 193"/>
                <a:gd name="T47" fmla="*/ 229 h 257"/>
                <a:gd name="T48" fmla="*/ 0 w 193"/>
                <a:gd name="T49" fmla="*/ 220 h 257"/>
                <a:gd name="T50" fmla="*/ 12 w 193"/>
                <a:gd name="T51" fmla="*/ 218 h 257"/>
                <a:gd name="T52" fmla="*/ 25 w 193"/>
                <a:gd name="T53" fmla="*/ 215 h 257"/>
                <a:gd name="T54" fmla="*/ 39 w 193"/>
                <a:gd name="T55" fmla="*/ 218 h 257"/>
                <a:gd name="T56" fmla="*/ 53 w 193"/>
                <a:gd name="T57" fmla="*/ 220 h 257"/>
                <a:gd name="T58" fmla="*/ 80 w 193"/>
                <a:gd name="T59" fmla="*/ 227 h 257"/>
                <a:gd name="T60" fmla="*/ 103 w 193"/>
                <a:gd name="T61" fmla="*/ 231 h 257"/>
                <a:gd name="T62" fmla="*/ 124 w 193"/>
                <a:gd name="T63" fmla="*/ 234 h 257"/>
                <a:gd name="T64" fmla="*/ 140 w 193"/>
                <a:gd name="T65" fmla="*/ 234 h 257"/>
                <a:gd name="T66" fmla="*/ 149 w 193"/>
                <a:gd name="T67" fmla="*/ 229 h 257"/>
                <a:gd name="T68" fmla="*/ 158 w 193"/>
                <a:gd name="T69" fmla="*/ 225 h 257"/>
                <a:gd name="T70" fmla="*/ 163 w 193"/>
                <a:gd name="T71" fmla="*/ 218 h 257"/>
                <a:gd name="T72" fmla="*/ 163 w 193"/>
                <a:gd name="T73" fmla="*/ 211 h 257"/>
                <a:gd name="T74" fmla="*/ 163 w 193"/>
                <a:gd name="T75" fmla="*/ 199 h 257"/>
                <a:gd name="T76" fmla="*/ 158 w 193"/>
                <a:gd name="T77" fmla="*/ 190 h 257"/>
                <a:gd name="T78" fmla="*/ 149 w 193"/>
                <a:gd name="T79" fmla="*/ 165 h 257"/>
                <a:gd name="T80" fmla="*/ 138 w 193"/>
                <a:gd name="T81" fmla="*/ 137 h 257"/>
                <a:gd name="T82" fmla="*/ 133 w 193"/>
                <a:gd name="T83" fmla="*/ 124 h 257"/>
                <a:gd name="T84" fmla="*/ 129 w 193"/>
                <a:gd name="T85" fmla="*/ 108 h 257"/>
                <a:gd name="T86" fmla="*/ 126 w 193"/>
                <a:gd name="T87" fmla="*/ 94 h 257"/>
                <a:gd name="T88" fmla="*/ 124 w 193"/>
                <a:gd name="T89" fmla="*/ 80 h 257"/>
                <a:gd name="T90" fmla="*/ 122 w 193"/>
                <a:gd name="T91" fmla="*/ 62 h 257"/>
                <a:gd name="T92" fmla="*/ 119 w 193"/>
                <a:gd name="T93" fmla="*/ 39 h 257"/>
                <a:gd name="T94" fmla="*/ 117 w 193"/>
                <a:gd name="T95" fmla="*/ 27 h 257"/>
                <a:gd name="T96" fmla="*/ 117 w 193"/>
                <a:gd name="T97" fmla="*/ 16 h 257"/>
                <a:gd name="T98" fmla="*/ 119 w 193"/>
                <a:gd name="T99" fmla="*/ 7 h 257"/>
                <a:gd name="T100" fmla="*/ 124 w 193"/>
                <a:gd name="T10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3" h="257">
                  <a:moveTo>
                    <a:pt x="124" y="0"/>
                  </a:moveTo>
                  <a:lnTo>
                    <a:pt x="129" y="4"/>
                  </a:lnTo>
                  <a:lnTo>
                    <a:pt x="135" y="7"/>
                  </a:lnTo>
                  <a:lnTo>
                    <a:pt x="138" y="14"/>
                  </a:lnTo>
                  <a:lnTo>
                    <a:pt x="142" y="18"/>
                  </a:lnTo>
                  <a:lnTo>
                    <a:pt x="147" y="34"/>
                  </a:lnTo>
                  <a:lnTo>
                    <a:pt x="154" y="53"/>
                  </a:lnTo>
                  <a:lnTo>
                    <a:pt x="190" y="197"/>
                  </a:lnTo>
                  <a:lnTo>
                    <a:pt x="193" y="213"/>
                  </a:lnTo>
                  <a:lnTo>
                    <a:pt x="193" y="225"/>
                  </a:lnTo>
                  <a:lnTo>
                    <a:pt x="193" y="234"/>
                  </a:lnTo>
                  <a:lnTo>
                    <a:pt x="190" y="243"/>
                  </a:lnTo>
                  <a:lnTo>
                    <a:pt x="184" y="247"/>
                  </a:lnTo>
                  <a:lnTo>
                    <a:pt x="177" y="252"/>
                  </a:lnTo>
                  <a:lnTo>
                    <a:pt x="165" y="254"/>
                  </a:lnTo>
                  <a:lnTo>
                    <a:pt x="149" y="257"/>
                  </a:lnTo>
                  <a:lnTo>
                    <a:pt x="44" y="257"/>
                  </a:lnTo>
                  <a:lnTo>
                    <a:pt x="35" y="257"/>
                  </a:lnTo>
                  <a:lnTo>
                    <a:pt x="28" y="254"/>
                  </a:lnTo>
                  <a:lnTo>
                    <a:pt x="21" y="250"/>
                  </a:lnTo>
                  <a:lnTo>
                    <a:pt x="14" y="247"/>
                  </a:lnTo>
                  <a:lnTo>
                    <a:pt x="9" y="241"/>
                  </a:lnTo>
                  <a:lnTo>
                    <a:pt x="5" y="236"/>
                  </a:lnTo>
                  <a:lnTo>
                    <a:pt x="3" y="229"/>
                  </a:lnTo>
                  <a:lnTo>
                    <a:pt x="0" y="220"/>
                  </a:lnTo>
                  <a:lnTo>
                    <a:pt x="12" y="218"/>
                  </a:lnTo>
                  <a:lnTo>
                    <a:pt x="25" y="215"/>
                  </a:lnTo>
                  <a:lnTo>
                    <a:pt x="39" y="218"/>
                  </a:lnTo>
                  <a:lnTo>
                    <a:pt x="53" y="220"/>
                  </a:lnTo>
                  <a:lnTo>
                    <a:pt x="80" y="227"/>
                  </a:lnTo>
                  <a:lnTo>
                    <a:pt x="103" y="231"/>
                  </a:lnTo>
                  <a:lnTo>
                    <a:pt x="124" y="234"/>
                  </a:lnTo>
                  <a:lnTo>
                    <a:pt x="140" y="234"/>
                  </a:lnTo>
                  <a:lnTo>
                    <a:pt x="149" y="229"/>
                  </a:lnTo>
                  <a:lnTo>
                    <a:pt x="158" y="225"/>
                  </a:lnTo>
                  <a:lnTo>
                    <a:pt x="163" y="218"/>
                  </a:lnTo>
                  <a:lnTo>
                    <a:pt x="163" y="211"/>
                  </a:lnTo>
                  <a:lnTo>
                    <a:pt x="163" y="199"/>
                  </a:lnTo>
                  <a:lnTo>
                    <a:pt x="158" y="190"/>
                  </a:lnTo>
                  <a:lnTo>
                    <a:pt x="149" y="165"/>
                  </a:lnTo>
                  <a:lnTo>
                    <a:pt x="138" y="137"/>
                  </a:lnTo>
                  <a:lnTo>
                    <a:pt x="133" y="124"/>
                  </a:lnTo>
                  <a:lnTo>
                    <a:pt x="129" y="108"/>
                  </a:lnTo>
                  <a:lnTo>
                    <a:pt x="126" y="94"/>
                  </a:lnTo>
                  <a:lnTo>
                    <a:pt x="124" y="80"/>
                  </a:lnTo>
                  <a:lnTo>
                    <a:pt x="122" y="62"/>
                  </a:lnTo>
                  <a:lnTo>
                    <a:pt x="119" y="39"/>
                  </a:lnTo>
                  <a:lnTo>
                    <a:pt x="117" y="27"/>
                  </a:lnTo>
                  <a:lnTo>
                    <a:pt x="117" y="16"/>
                  </a:lnTo>
                  <a:lnTo>
                    <a:pt x="119" y="7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Freeform 291"/>
            <p:cNvSpPr>
              <a:spLocks/>
            </p:cNvSpPr>
            <p:nvPr/>
          </p:nvSpPr>
          <p:spPr bwMode="auto">
            <a:xfrm>
              <a:off x="3486151" y="3968751"/>
              <a:ext cx="309563" cy="415925"/>
            </a:xfrm>
            <a:custGeom>
              <a:avLst/>
              <a:gdLst>
                <a:gd name="T0" fmla="*/ 161 w 195"/>
                <a:gd name="T1" fmla="*/ 0 h 262"/>
                <a:gd name="T2" fmla="*/ 101 w 195"/>
                <a:gd name="T3" fmla="*/ 0 h 262"/>
                <a:gd name="T4" fmla="*/ 87 w 195"/>
                <a:gd name="T5" fmla="*/ 3 h 262"/>
                <a:gd name="T6" fmla="*/ 76 w 195"/>
                <a:gd name="T7" fmla="*/ 5 h 262"/>
                <a:gd name="T8" fmla="*/ 67 w 195"/>
                <a:gd name="T9" fmla="*/ 7 h 262"/>
                <a:gd name="T10" fmla="*/ 60 w 195"/>
                <a:gd name="T11" fmla="*/ 14 h 262"/>
                <a:gd name="T12" fmla="*/ 53 w 195"/>
                <a:gd name="T13" fmla="*/ 21 h 262"/>
                <a:gd name="T14" fmla="*/ 48 w 195"/>
                <a:gd name="T15" fmla="*/ 30 h 262"/>
                <a:gd name="T16" fmla="*/ 46 w 195"/>
                <a:gd name="T17" fmla="*/ 44 h 262"/>
                <a:gd name="T18" fmla="*/ 41 w 195"/>
                <a:gd name="T19" fmla="*/ 58 h 262"/>
                <a:gd name="T20" fmla="*/ 5 w 195"/>
                <a:gd name="T21" fmla="*/ 202 h 262"/>
                <a:gd name="T22" fmla="*/ 3 w 195"/>
                <a:gd name="T23" fmla="*/ 218 h 262"/>
                <a:gd name="T24" fmla="*/ 0 w 195"/>
                <a:gd name="T25" fmla="*/ 230 h 262"/>
                <a:gd name="T26" fmla="*/ 0 w 195"/>
                <a:gd name="T27" fmla="*/ 239 h 262"/>
                <a:gd name="T28" fmla="*/ 5 w 195"/>
                <a:gd name="T29" fmla="*/ 248 h 262"/>
                <a:gd name="T30" fmla="*/ 9 w 195"/>
                <a:gd name="T31" fmla="*/ 252 h 262"/>
                <a:gd name="T32" fmla="*/ 19 w 195"/>
                <a:gd name="T33" fmla="*/ 257 h 262"/>
                <a:gd name="T34" fmla="*/ 30 w 195"/>
                <a:gd name="T35" fmla="*/ 259 h 262"/>
                <a:gd name="T36" fmla="*/ 44 w 195"/>
                <a:gd name="T37" fmla="*/ 262 h 262"/>
                <a:gd name="T38" fmla="*/ 151 w 195"/>
                <a:gd name="T39" fmla="*/ 262 h 262"/>
                <a:gd name="T40" fmla="*/ 161 w 195"/>
                <a:gd name="T41" fmla="*/ 259 h 262"/>
                <a:gd name="T42" fmla="*/ 170 w 195"/>
                <a:gd name="T43" fmla="*/ 257 h 262"/>
                <a:gd name="T44" fmla="*/ 177 w 195"/>
                <a:gd name="T45" fmla="*/ 255 h 262"/>
                <a:gd name="T46" fmla="*/ 184 w 195"/>
                <a:gd name="T47" fmla="*/ 248 h 262"/>
                <a:gd name="T48" fmla="*/ 188 w 195"/>
                <a:gd name="T49" fmla="*/ 241 h 262"/>
                <a:gd name="T50" fmla="*/ 193 w 195"/>
                <a:gd name="T51" fmla="*/ 232 h 262"/>
                <a:gd name="T52" fmla="*/ 193 w 195"/>
                <a:gd name="T53" fmla="*/ 223 h 262"/>
                <a:gd name="T54" fmla="*/ 193 w 195"/>
                <a:gd name="T55" fmla="*/ 211 h 262"/>
                <a:gd name="T56" fmla="*/ 195 w 195"/>
                <a:gd name="T57" fmla="*/ 58 h 262"/>
                <a:gd name="T58" fmla="*/ 195 w 195"/>
                <a:gd name="T59" fmla="*/ 32 h 262"/>
                <a:gd name="T60" fmla="*/ 190 w 195"/>
                <a:gd name="T61" fmla="*/ 16 h 262"/>
                <a:gd name="T62" fmla="*/ 186 w 195"/>
                <a:gd name="T63" fmla="*/ 9 h 262"/>
                <a:gd name="T64" fmla="*/ 181 w 195"/>
                <a:gd name="T65" fmla="*/ 5 h 262"/>
                <a:gd name="T66" fmla="*/ 172 w 195"/>
                <a:gd name="T67" fmla="*/ 3 h 262"/>
                <a:gd name="T68" fmla="*/ 161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161" y="0"/>
                  </a:moveTo>
                  <a:lnTo>
                    <a:pt x="101" y="0"/>
                  </a:lnTo>
                  <a:lnTo>
                    <a:pt x="87" y="3"/>
                  </a:lnTo>
                  <a:lnTo>
                    <a:pt x="76" y="5"/>
                  </a:lnTo>
                  <a:lnTo>
                    <a:pt x="67" y="7"/>
                  </a:lnTo>
                  <a:lnTo>
                    <a:pt x="60" y="14"/>
                  </a:lnTo>
                  <a:lnTo>
                    <a:pt x="53" y="21"/>
                  </a:lnTo>
                  <a:lnTo>
                    <a:pt x="48" y="30"/>
                  </a:lnTo>
                  <a:lnTo>
                    <a:pt x="46" y="44"/>
                  </a:lnTo>
                  <a:lnTo>
                    <a:pt x="41" y="58"/>
                  </a:lnTo>
                  <a:lnTo>
                    <a:pt x="5" y="202"/>
                  </a:lnTo>
                  <a:lnTo>
                    <a:pt x="3" y="218"/>
                  </a:lnTo>
                  <a:lnTo>
                    <a:pt x="0" y="230"/>
                  </a:lnTo>
                  <a:lnTo>
                    <a:pt x="0" y="239"/>
                  </a:lnTo>
                  <a:lnTo>
                    <a:pt x="5" y="248"/>
                  </a:lnTo>
                  <a:lnTo>
                    <a:pt x="9" y="252"/>
                  </a:lnTo>
                  <a:lnTo>
                    <a:pt x="19" y="257"/>
                  </a:lnTo>
                  <a:lnTo>
                    <a:pt x="30" y="259"/>
                  </a:lnTo>
                  <a:lnTo>
                    <a:pt x="44" y="262"/>
                  </a:lnTo>
                  <a:lnTo>
                    <a:pt x="151" y="262"/>
                  </a:lnTo>
                  <a:lnTo>
                    <a:pt x="161" y="259"/>
                  </a:lnTo>
                  <a:lnTo>
                    <a:pt x="170" y="257"/>
                  </a:lnTo>
                  <a:lnTo>
                    <a:pt x="177" y="255"/>
                  </a:lnTo>
                  <a:lnTo>
                    <a:pt x="184" y="248"/>
                  </a:lnTo>
                  <a:lnTo>
                    <a:pt x="188" y="241"/>
                  </a:lnTo>
                  <a:lnTo>
                    <a:pt x="193" y="232"/>
                  </a:lnTo>
                  <a:lnTo>
                    <a:pt x="193" y="223"/>
                  </a:lnTo>
                  <a:lnTo>
                    <a:pt x="193" y="211"/>
                  </a:lnTo>
                  <a:lnTo>
                    <a:pt x="195" y="58"/>
                  </a:lnTo>
                  <a:lnTo>
                    <a:pt x="195" y="32"/>
                  </a:lnTo>
                  <a:lnTo>
                    <a:pt x="190" y="16"/>
                  </a:lnTo>
                  <a:lnTo>
                    <a:pt x="186" y="9"/>
                  </a:lnTo>
                  <a:lnTo>
                    <a:pt x="181" y="5"/>
                  </a:lnTo>
                  <a:lnTo>
                    <a:pt x="172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Freeform 292"/>
            <p:cNvSpPr>
              <a:spLocks/>
            </p:cNvSpPr>
            <p:nvPr/>
          </p:nvSpPr>
          <p:spPr bwMode="auto">
            <a:xfrm>
              <a:off x="3486151" y="3983038"/>
              <a:ext cx="309563" cy="401638"/>
            </a:xfrm>
            <a:custGeom>
              <a:avLst/>
              <a:gdLst>
                <a:gd name="T0" fmla="*/ 0 w 195"/>
                <a:gd name="T1" fmla="*/ 223 h 253"/>
                <a:gd name="T2" fmla="*/ 0 w 195"/>
                <a:gd name="T3" fmla="*/ 230 h 253"/>
                <a:gd name="T4" fmla="*/ 3 w 195"/>
                <a:gd name="T5" fmla="*/ 234 h 253"/>
                <a:gd name="T6" fmla="*/ 5 w 195"/>
                <a:gd name="T7" fmla="*/ 241 h 253"/>
                <a:gd name="T8" fmla="*/ 9 w 195"/>
                <a:gd name="T9" fmla="*/ 246 h 253"/>
                <a:gd name="T10" fmla="*/ 16 w 195"/>
                <a:gd name="T11" fmla="*/ 248 h 253"/>
                <a:gd name="T12" fmla="*/ 23 w 195"/>
                <a:gd name="T13" fmla="*/ 250 h 253"/>
                <a:gd name="T14" fmla="*/ 32 w 195"/>
                <a:gd name="T15" fmla="*/ 253 h 253"/>
                <a:gd name="T16" fmla="*/ 44 w 195"/>
                <a:gd name="T17" fmla="*/ 253 h 253"/>
                <a:gd name="T18" fmla="*/ 151 w 195"/>
                <a:gd name="T19" fmla="*/ 253 h 253"/>
                <a:gd name="T20" fmla="*/ 161 w 195"/>
                <a:gd name="T21" fmla="*/ 250 h 253"/>
                <a:gd name="T22" fmla="*/ 170 w 195"/>
                <a:gd name="T23" fmla="*/ 248 h 253"/>
                <a:gd name="T24" fmla="*/ 177 w 195"/>
                <a:gd name="T25" fmla="*/ 246 h 253"/>
                <a:gd name="T26" fmla="*/ 184 w 195"/>
                <a:gd name="T27" fmla="*/ 239 h 253"/>
                <a:gd name="T28" fmla="*/ 188 w 195"/>
                <a:gd name="T29" fmla="*/ 232 h 253"/>
                <a:gd name="T30" fmla="*/ 193 w 195"/>
                <a:gd name="T31" fmla="*/ 223 h 253"/>
                <a:gd name="T32" fmla="*/ 193 w 195"/>
                <a:gd name="T33" fmla="*/ 214 h 253"/>
                <a:gd name="T34" fmla="*/ 193 w 195"/>
                <a:gd name="T35" fmla="*/ 202 h 253"/>
                <a:gd name="T36" fmla="*/ 195 w 195"/>
                <a:gd name="T37" fmla="*/ 49 h 253"/>
                <a:gd name="T38" fmla="*/ 195 w 195"/>
                <a:gd name="T39" fmla="*/ 33 h 253"/>
                <a:gd name="T40" fmla="*/ 195 w 195"/>
                <a:gd name="T41" fmla="*/ 19 h 253"/>
                <a:gd name="T42" fmla="*/ 190 w 195"/>
                <a:gd name="T43" fmla="*/ 7 h 253"/>
                <a:gd name="T44" fmla="*/ 186 w 195"/>
                <a:gd name="T45" fmla="*/ 0 h 253"/>
                <a:gd name="T46" fmla="*/ 184 w 195"/>
                <a:gd name="T47" fmla="*/ 3 h 253"/>
                <a:gd name="T48" fmla="*/ 184 w 195"/>
                <a:gd name="T49" fmla="*/ 7 h 253"/>
                <a:gd name="T50" fmla="*/ 177 w 195"/>
                <a:gd name="T51" fmla="*/ 49 h 253"/>
                <a:gd name="T52" fmla="*/ 170 w 195"/>
                <a:gd name="T53" fmla="*/ 92 h 253"/>
                <a:gd name="T54" fmla="*/ 163 w 195"/>
                <a:gd name="T55" fmla="*/ 138 h 253"/>
                <a:gd name="T56" fmla="*/ 161 w 195"/>
                <a:gd name="T57" fmla="*/ 179 h 253"/>
                <a:gd name="T58" fmla="*/ 161 w 195"/>
                <a:gd name="T59" fmla="*/ 191 h 253"/>
                <a:gd name="T60" fmla="*/ 154 w 195"/>
                <a:gd name="T61" fmla="*/ 198 h 253"/>
                <a:gd name="T62" fmla="*/ 147 w 195"/>
                <a:gd name="T63" fmla="*/ 204 h 253"/>
                <a:gd name="T64" fmla="*/ 138 w 195"/>
                <a:gd name="T65" fmla="*/ 211 h 253"/>
                <a:gd name="T66" fmla="*/ 119 w 195"/>
                <a:gd name="T67" fmla="*/ 221 h 253"/>
                <a:gd name="T68" fmla="*/ 101 w 195"/>
                <a:gd name="T69" fmla="*/ 227 h 253"/>
                <a:gd name="T70" fmla="*/ 90 w 195"/>
                <a:gd name="T71" fmla="*/ 234 h 253"/>
                <a:gd name="T72" fmla="*/ 78 w 195"/>
                <a:gd name="T73" fmla="*/ 239 h 253"/>
                <a:gd name="T74" fmla="*/ 69 w 195"/>
                <a:gd name="T75" fmla="*/ 239 h 253"/>
                <a:gd name="T76" fmla="*/ 60 w 195"/>
                <a:gd name="T77" fmla="*/ 237 h 253"/>
                <a:gd name="T78" fmla="*/ 39 w 195"/>
                <a:gd name="T79" fmla="*/ 230 h 253"/>
                <a:gd name="T80" fmla="*/ 9 w 195"/>
                <a:gd name="T81" fmla="*/ 223 h 253"/>
                <a:gd name="T82" fmla="*/ 5 w 195"/>
                <a:gd name="T83" fmla="*/ 223 h 253"/>
                <a:gd name="T84" fmla="*/ 0 w 195"/>
                <a:gd name="T85" fmla="*/ 22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" h="253">
                  <a:moveTo>
                    <a:pt x="0" y="223"/>
                  </a:moveTo>
                  <a:lnTo>
                    <a:pt x="0" y="230"/>
                  </a:lnTo>
                  <a:lnTo>
                    <a:pt x="3" y="234"/>
                  </a:lnTo>
                  <a:lnTo>
                    <a:pt x="5" y="241"/>
                  </a:lnTo>
                  <a:lnTo>
                    <a:pt x="9" y="246"/>
                  </a:lnTo>
                  <a:lnTo>
                    <a:pt x="16" y="248"/>
                  </a:lnTo>
                  <a:lnTo>
                    <a:pt x="23" y="250"/>
                  </a:lnTo>
                  <a:lnTo>
                    <a:pt x="32" y="253"/>
                  </a:lnTo>
                  <a:lnTo>
                    <a:pt x="44" y="253"/>
                  </a:lnTo>
                  <a:lnTo>
                    <a:pt x="151" y="253"/>
                  </a:lnTo>
                  <a:lnTo>
                    <a:pt x="161" y="250"/>
                  </a:lnTo>
                  <a:lnTo>
                    <a:pt x="170" y="248"/>
                  </a:lnTo>
                  <a:lnTo>
                    <a:pt x="177" y="246"/>
                  </a:lnTo>
                  <a:lnTo>
                    <a:pt x="184" y="239"/>
                  </a:lnTo>
                  <a:lnTo>
                    <a:pt x="188" y="232"/>
                  </a:lnTo>
                  <a:lnTo>
                    <a:pt x="193" y="223"/>
                  </a:lnTo>
                  <a:lnTo>
                    <a:pt x="193" y="214"/>
                  </a:lnTo>
                  <a:lnTo>
                    <a:pt x="193" y="202"/>
                  </a:lnTo>
                  <a:lnTo>
                    <a:pt x="195" y="49"/>
                  </a:lnTo>
                  <a:lnTo>
                    <a:pt x="195" y="33"/>
                  </a:lnTo>
                  <a:lnTo>
                    <a:pt x="195" y="19"/>
                  </a:lnTo>
                  <a:lnTo>
                    <a:pt x="190" y="7"/>
                  </a:lnTo>
                  <a:lnTo>
                    <a:pt x="186" y="0"/>
                  </a:lnTo>
                  <a:lnTo>
                    <a:pt x="184" y="3"/>
                  </a:lnTo>
                  <a:lnTo>
                    <a:pt x="184" y="7"/>
                  </a:lnTo>
                  <a:lnTo>
                    <a:pt x="177" y="49"/>
                  </a:lnTo>
                  <a:lnTo>
                    <a:pt x="170" y="92"/>
                  </a:lnTo>
                  <a:lnTo>
                    <a:pt x="163" y="138"/>
                  </a:lnTo>
                  <a:lnTo>
                    <a:pt x="161" y="179"/>
                  </a:lnTo>
                  <a:lnTo>
                    <a:pt x="161" y="191"/>
                  </a:lnTo>
                  <a:lnTo>
                    <a:pt x="154" y="198"/>
                  </a:lnTo>
                  <a:lnTo>
                    <a:pt x="147" y="204"/>
                  </a:lnTo>
                  <a:lnTo>
                    <a:pt x="138" y="211"/>
                  </a:lnTo>
                  <a:lnTo>
                    <a:pt x="119" y="221"/>
                  </a:lnTo>
                  <a:lnTo>
                    <a:pt x="101" y="227"/>
                  </a:lnTo>
                  <a:lnTo>
                    <a:pt x="90" y="234"/>
                  </a:lnTo>
                  <a:lnTo>
                    <a:pt x="78" y="239"/>
                  </a:lnTo>
                  <a:lnTo>
                    <a:pt x="69" y="239"/>
                  </a:lnTo>
                  <a:lnTo>
                    <a:pt x="60" y="237"/>
                  </a:lnTo>
                  <a:lnTo>
                    <a:pt x="39" y="230"/>
                  </a:lnTo>
                  <a:lnTo>
                    <a:pt x="9" y="223"/>
                  </a:lnTo>
                  <a:lnTo>
                    <a:pt x="5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Freeform 293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294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295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Freeform 296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Freeform 297"/>
            <p:cNvSpPr>
              <a:spLocks/>
            </p:cNvSpPr>
            <p:nvPr/>
          </p:nvSpPr>
          <p:spPr bwMode="auto">
            <a:xfrm>
              <a:off x="2085976" y="6170613"/>
              <a:ext cx="647700" cy="725488"/>
            </a:xfrm>
            <a:custGeom>
              <a:avLst/>
              <a:gdLst>
                <a:gd name="T0" fmla="*/ 342 w 408"/>
                <a:gd name="T1" fmla="*/ 457 h 457"/>
                <a:gd name="T2" fmla="*/ 140 w 408"/>
                <a:gd name="T3" fmla="*/ 457 h 457"/>
                <a:gd name="T4" fmla="*/ 126 w 408"/>
                <a:gd name="T5" fmla="*/ 457 h 457"/>
                <a:gd name="T6" fmla="*/ 112 w 408"/>
                <a:gd name="T7" fmla="*/ 454 h 457"/>
                <a:gd name="T8" fmla="*/ 99 w 408"/>
                <a:gd name="T9" fmla="*/ 452 h 457"/>
                <a:gd name="T10" fmla="*/ 85 w 408"/>
                <a:gd name="T11" fmla="*/ 447 h 457"/>
                <a:gd name="T12" fmla="*/ 74 w 408"/>
                <a:gd name="T13" fmla="*/ 440 h 457"/>
                <a:gd name="T14" fmla="*/ 62 w 408"/>
                <a:gd name="T15" fmla="*/ 434 h 457"/>
                <a:gd name="T16" fmla="*/ 51 w 408"/>
                <a:gd name="T17" fmla="*/ 424 h 457"/>
                <a:gd name="T18" fmla="*/ 41 w 408"/>
                <a:gd name="T19" fmla="*/ 418 h 457"/>
                <a:gd name="T20" fmla="*/ 32 w 408"/>
                <a:gd name="T21" fmla="*/ 406 h 457"/>
                <a:gd name="T22" fmla="*/ 23 w 408"/>
                <a:gd name="T23" fmla="*/ 395 h 457"/>
                <a:gd name="T24" fmla="*/ 16 w 408"/>
                <a:gd name="T25" fmla="*/ 383 h 457"/>
                <a:gd name="T26" fmla="*/ 9 w 408"/>
                <a:gd name="T27" fmla="*/ 372 h 457"/>
                <a:gd name="T28" fmla="*/ 5 w 408"/>
                <a:gd name="T29" fmla="*/ 358 h 457"/>
                <a:gd name="T30" fmla="*/ 3 w 408"/>
                <a:gd name="T31" fmla="*/ 346 h 457"/>
                <a:gd name="T32" fmla="*/ 0 w 408"/>
                <a:gd name="T33" fmla="*/ 330 h 457"/>
                <a:gd name="T34" fmla="*/ 0 w 408"/>
                <a:gd name="T35" fmla="*/ 317 h 457"/>
                <a:gd name="T36" fmla="*/ 0 w 408"/>
                <a:gd name="T37" fmla="*/ 30 h 457"/>
                <a:gd name="T38" fmla="*/ 12 w 408"/>
                <a:gd name="T39" fmla="*/ 14 h 457"/>
                <a:gd name="T40" fmla="*/ 25 w 408"/>
                <a:gd name="T41" fmla="*/ 3 h 457"/>
                <a:gd name="T42" fmla="*/ 28 w 408"/>
                <a:gd name="T43" fmla="*/ 0 h 457"/>
                <a:gd name="T44" fmla="*/ 28 w 408"/>
                <a:gd name="T45" fmla="*/ 0 h 457"/>
                <a:gd name="T46" fmla="*/ 126 w 408"/>
                <a:gd name="T47" fmla="*/ 0 h 457"/>
                <a:gd name="T48" fmla="*/ 135 w 408"/>
                <a:gd name="T49" fmla="*/ 7 h 457"/>
                <a:gd name="T50" fmla="*/ 142 w 408"/>
                <a:gd name="T51" fmla="*/ 12 h 457"/>
                <a:gd name="T52" fmla="*/ 147 w 408"/>
                <a:gd name="T53" fmla="*/ 21 h 457"/>
                <a:gd name="T54" fmla="*/ 151 w 408"/>
                <a:gd name="T55" fmla="*/ 30 h 457"/>
                <a:gd name="T56" fmla="*/ 151 w 408"/>
                <a:gd name="T57" fmla="*/ 257 h 457"/>
                <a:gd name="T58" fmla="*/ 151 w 408"/>
                <a:gd name="T59" fmla="*/ 266 h 457"/>
                <a:gd name="T60" fmla="*/ 154 w 408"/>
                <a:gd name="T61" fmla="*/ 273 h 457"/>
                <a:gd name="T62" fmla="*/ 158 w 408"/>
                <a:gd name="T63" fmla="*/ 280 h 457"/>
                <a:gd name="T64" fmla="*/ 163 w 408"/>
                <a:gd name="T65" fmla="*/ 285 h 457"/>
                <a:gd name="T66" fmla="*/ 167 w 408"/>
                <a:gd name="T67" fmla="*/ 289 h 457"/>
                <a:gd name="T68" fmla="*/ 174 w 408"/>
                <a:gd name="T69" fmla="*/ 294 h 457"/>
                <a:gd name="T70" fmla="*/ 181 w 408"/>
                <a:gd name="T71" fmla="*/ 296 h 457"/>
                <a:gd name="T72" fmla="*/ 190 w 408"/>
                <a:gd name="T73" fmla="*/ 296 h 457"/>
                <a:gd name="T74" fmla="*/ 358 w 408"/>
                <a:gd name="T75" fmla="*/ 296 h 457"/>
                <a:gd name="T76" fmla="*/ 369 w 408"/>
                <a:gd name="T77" fmla="*/ 301 h 457"/>
                <a:gd name="T78" fmla="*/ 374 w 408"/>
                <a:gd name="T79" fmla="*/ 301 h 457"/>
                <a:gd name="T80" fmla="*/ 385 w 408"/>
                <a:gd name="T81" fmla="*/ 310 h 457"/>
                <a:gd name="T82" fmla="*/ 394 w 408"/>
                <a:gd name="T83" fmla="*/ 317 h 457"/>
                <a:gd name="T84" fmla="*/ 401 w 408"/>
                <a:gd name="T85" fmla="*/ 326 h 457"/>
                <a:gd name="T86" fmla="*/ 408 w 408"/>
                <a:gd name="T87" fmla="*/ 337 h 457"/>
                <a:gd name="T88" fmla="*/ 408 w 408"/>
                <a:gd name="T89" fmla="*/ 431 h 457"/>
                <a:gd name="T90" fmla="*/ 401 w 408"/>
                <a:gd name="T91" fmla="*/ 438 h 457"/>
                <a:gd name="T92" fmla="*/ 392 w 408"/>
                <a:gd name="T93" fmla="*/ 443 h 457"/>
                <a:gd name="T94" fmla="*/ 381 w 408"/>
                <a:gd name="T95" fmla="*/ 447 h 457"/>
                <a:gd name="T96" fmla="*/ 371 w 408"/>
                <a:gd name="T97" fmla="*/ 450 h 457"/>
                <a:gd name="T98" fmla="*/ 355 w 408"/>
                <a:gd name="T99" fmla="*/ 452 h 457"/>
                <a:gd name="T100" fmla="*/ 342 w 408"/>
                <a:gd name="T101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8" h="457">
                  <a:moveTo>
                    <a:pt x="342" y="457"/>
                  </a:moveTo>
                  <a:lnTo>
                    <a:pt x="140" y="457"/>
                  </a:lnTo>
                  <a:lnTo>
                    <a:pt x="126" y="457"/>
                  </a:lnTo>
                  <a:lnTo>
                    <a:pt x="112" y="454"/>
                  </a:lnTo>
                  <a:lnTo>
                    <a:pt x="99" y="452"/>
                  </a:lnTo>
                  <a:lnTo>
                    <a:pt x="85" y="447"/>
                  </a:lnTo>
                  <a:lnTo>
                    <a:pt x="74" y="440"/>
                  </a:lnTo>
                  <a:lnTo>
                    <a:pt x="62" y="434"/>
                  </a:lnTo>
                  <a:lnTo>
                    <a:pt x="51" y="424"/>
                  </a:lnTo>
                  <a:lnTo>
                    <a:pt x="41" y="418"/>
                  </a:lnTo>
                  <a:lnTo>
                    <a:pt x="32" y="406"/>
                  </a:lnTo>
                  <a:lnTo>
                    <a:pt x="23" y="395"/>
                  </a:lnTo>
                  <a:lnTo>
                    <a:pt x="16" y="383"/>
                  </a:lnTo>
                  <a:lnTo>
                    <a:pt x="9" y="372"/>
                  </a:lnTo>
                  <a:lnTo>
                    <a:pt x="5" y="358"/>
                  </a:lnTo>
                  <a:lnTo>
                    <a:pt x="3" y="346"/>
                  </a:lnTo>
                  <a:lnTo>
                    <a:pt x="0" y="330"/>
                  </a:lnTo>
                  <a:lnTo>
                    <a:pt x="0" y="317"/>
                  </a:lnTo>
                  <a:lnTo>
                    <a:pt x="0" y="30"/>
                  </a:lnTo>
                  <a:lnTo>
                    <a:pt x="12" y="14"/>
                  </a:lnTo>
                  <a:lnTo>
                    <a:pt x="25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26" y="0"/>
                  </a:lnTo>
                  <a:lnTo>
                    <a:pt x="135" y="7"/>
                  </a:lnTo>
                  <a:lnTo>
                    <a:pt x="142" y="12"/>
                  </a:lnTo>
                  <a:lnTo>
                    <a:pt x="147" y="21"/>
                  </a:lnTo>
                  <a:lnTo>
                    <a:pt x="151" y="30"/>
                  </a:lnTo>
                  <a:lnTo>
                    <a:pt x="151" y="257"/>
                  </a:lnTo>
                  <a:lnTo>
                    <a:pt x="151" y="266"/>
                  </a:lnTo>
                  <a:lnTo>
                    <a:pt x="154" y="273"/>
                  </a:lnTo>
                  <a:lnTo>
                    <a:pt x="158" y="280"/>
                  </a:lnTo>
                  <a:lnTo>
                    <a:pt x="163" y="285"/>
                  </a:lnTo>
                  <a:lnTo>
                    <a:pt x="167" y="289"/>
                  </a:lnTo>
                  <a:lnTo>
                    <a:pt x="174" y="294"/>
                  </a:lnTo>
                  <a:lnTo>
                    <a:pt x="181" y="296"/>
                  </a:lnTo>
                  <a:lnTo>
                    <a:pt x="190" y="296"/>
                  </a:lnTo>
                  <a:lnTo>
                    <a:pt x="358" y="296"/>
                  </a:lnTo>
                  <a:lnTo>
                    <a:pt x="369" y="301"/>
                  </a:lnTo>
                  <a:lnTo>
                    <a:pt x="374" y="301"/>
                  </a:lnTo>
                  <a:lnTo>
                    <a:pt x="385" y="310"/>
                  </a:lnTo>
                  <a:lnTo>
                    <a:pt x="394" y="317"/>
                  </a:lnTo>
                  <a:lnTo>
                    <a:pt x="401" y="326"/>
                  </a:lnTo>
                  <a:lnTo>
                    <a:pt x="408" y="337"/>
                  </a:lnTo>
                  <a:lnTo>
                    <a:pt x="408" y="431"/>
                  </a:lnTo>
                  <a:lnTo>
                    <a:pt x="401" y="438"/>
                  </a:lnTo>
                  <a:lnTo>
                    <a:pt x="392" y="443"/>
                  </a:lnTo>
                  <a:lnTo>
                    <a:pt x="381" y="447"/>
                  </a:lnTo>
                  <a:lnTo>
                    <a:pt x="371" y="450"/>
                  </a:lnTo>
                  <a:lnTo>
                    <a:pt x="355" y="452"/>
                  </a:lnTo>
                  <a:lnTo>
                    <a:pt x="342" y="457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Freeform 298"/>
            <p:cNvSpPr>
              <a:spLocks/>
            </p:cNvSpPr>
            <p:nvPr/>
          </p:nvSpPr>
          <p:spPr bwMode="auto">
            <a:xfrm>
              <a:off x="2144714" y="6772276"/>
              <a:ext cx="588963" cy="123825"/>
            </a:xfrm>
            <a:custGeom>
              <a:avLst/>
              <a:gdLst>
                <a:gd name="T0" fmla="*/ 305 w 371"/>
                <a:gd name="T1" fmla="*/ 78 h 78"/>
                <a:gd name="T2" fmla="*/ 103 w 371"/>
                <a:gd name="T3" fmla="*/ 78 h 78"/>
                <a:gd name="T4" fmla="*/ 89 w 371"/>
                <a:gd name="T5" fmla="*/ 78 h 78"/>
                <a:gd name="T6" fmla="*/ 75 w 371"/>
                <a:gd name="T7" fmla="*/ 75 h 78"/>
                <a:gd name="T8" fmla="*/ 64 w 371"/>
                <a:gd name="T9" fmla="*/ 73 h 78"/>
                <a:gd name="T10" fmla="*/ 50 w 371"/>
                <a:gd name="T11" fmla="*/ 68 h 78"/>
                <a:gd name="T12" fmla="*/ 39 w 371"/>
                <a:gd name="T13" fmla="*/ 64 h 78"/>
                <a:gd name="T14" fmla="*/ 27 w 371"/>
                <a:gd name="T15" fmla="*/ 57 h 78"/>
                <a:gd name="T16" fmla="*/ 18 w 371"/>
                <a:gd name="T17" fmla="*/ 50 h 78"/>
                <a:gd name="T18" fmla="*/ 7 w 371"/>
                <a:gd name="T19" fmla="*/ 41 h 78"/>
                <a:gd name="T20" fmla="*/ 4 w 371"/>
                <a:gd name="T21" fmla="*/ 27 h 78"/>
                <a:gd name="T22" fmla="*/ 0 w 371"/>
                <a:gd name="T23" fmla="*/ 16 h 78"/>
                <a:gd name="T24" fmla="*/ 0 w 371"/>
                <a:gd name="T25" fmla="*/ 9 h 78"/>
                <a:gd name="T26" fmla="*/ 0 w 371"/>
                <a:gd name="T27" fmla="*/ 4 h 78"/>
                <a:gd name="T28" fmla="*/ 2 w 371"/>
                <a:gd name="T29" fmla="*/ 2 h 78"/>
                <a:gd name="T30" fmla="*/ 7 w 371"/>
                <a:gd name="T31" fmla="*/ 0 h 78"/>
                <a:gd name="T32" fmla="*/ 75 w 371"/>
                <a:gd name="T33" fmla="*/ 32 h 78"/>
                <a:gd name="T34" fmla="*/ 261 w 371"/>
                <a:gd name="T35" fmla="*/ 41 h 78"/>
                <a:gd name="T36" fmla="*/ 275 w 371"/>
                <a:gd name="T37" fmla="*/ 41 h 78"/>
                <a:gd name="T38" fmla="*/ 289 w 371"/>
                <a:gd name="T39" fmla="*/ 36 h 78"/>
                <a:gd name="T40" fmla="*/ 302 w 371"/>
                <a:gd name="T41" fmla="*/ 32 h 78"/>
                <a:gd name="T42" fmla="*/ 316 w 371"/>
                <a:gd name="T43" fmla="*/ 27 h 78"/>
                <a:gd name="T44" fmla="*/ 332 w 371"/>
                <a:gd name="T45" fmla="*/ 23 h 78"/>
                <a:gd name="T46" fmla="*/ 346 w 371"/>
                <a:gd name="T47" fmla="*/ 18 h 78"/>
                <a:gd name="T48" fmla="*/ 360 w 371"/>
                <a:gd name="T49" fmla="*/ 16 h 78"/>
                <a:gd name="T50" fmla="*/ 371 w 371"/>
                <a:gd name="T51" fmla="*/ 16 h 78"/>
                <a:gd name="T52" fmla="*/ 371 w 371"/>
                <a:gd name="T53" fmla="*/ 52 h 78"/>
                <a:gd name="T54" fmla="*/ 364 w 371"/>
                <a:gd name="T55" fmla="*/ 59 h 78"/>
                <a:gd name="T56" fmla="*/ 355 w 371"/>
                <a:gd name="T57" fmla="*/ 64 h 78"/>
                <a:gd name="T58" fmla="*/ 344 w 371"/>
                <a:gd name="T59" fmla="*/ 68 h 78"/>
                <a:gd name="T60" fmla="*/ 334 w 371"/>
                <a:gd name="T61" fmla="*/ 71 h 78"/>
                <a:gd name="T62" fmla="*/ 318 w 371"/>
                <a:gd name="T63" fmla="*/ 73 h 78"/>
                <a:gd name="T64" fmla="*/ 305 w 371"/>
                <a:gd name="T6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1" h="78">
                  <a:moveTo>
                    <a:pt x="305" y="78"/>
                  </a:moveTo>
                  <a:lnTo>
                    <a:pt x="103" y="78"/>
                  </a:lnTo>
                  <a:lnTo>
                    <a:pt x="89" y="78"/>
                  </a:lnTo>
                  <a:lnTo>
                    <a:pt x="75" y="75"/>
                  </a:lnTo>
                  <a:lnTo>
                    <a:pt x="64" y="73"/>
                  </a:lnTo>
                  <a:lnTo>
                    <a:pt x="50" y="68"/>
                  </a:lnTo>
                  <a:lnTo>
                    <a:pt x="39" y="64"/>
                  </a:lnTo>
                  <a:lnTo>
                    <a:pt x="27" y="57"/>
                  </a:lnTo>
                  <a:lnTo>
                    <a:pt x="18" y="50"/>
                  </a:lnTo>
                  <a:lnTo>
                    <a:pt x="7" y="41"/>
                  </a:lnTo>
                  <a:lnTo>
                    <a:pt x="4" y="27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75" y="32"/>
                  </a:lnTo>
                  <a:lnTo>
                    <a:pt x="261" y="41"/>
                  </a:lnTo>
                  <a:lnTo>
                    <a:pt x="275" y="41"/>
                  </a:lnTo>
                  <a:lnTo>
                    <a:pt x="289" y="36"/>
                  </a:lnTo>
                  <a:lnTo>
                    <a:pt x="302" y="32"/>
                  </a:lnTo>
                  <a:lnTo>
                    <a:pt x="316" y="27"/>
                  </a:lnTo>
                  <a:lnTo>
                    <a:pt x="332" y="23"/>
                  </a:lnTo>
                  <a:lnTo>
                    <a:pt x="346" y="18"/>
                  </a:lnTo>
                  <a:lnTo>
                    <a:pt x="360" y="16"/>
                  </a:lnTo>
                  <a:lnTo>
                    <a:pt x="371" y="16"/>
                  </a:lnTo>
                  <a:lnTo>
                    <a:pt x="371" y="52"/>
                  </a:lnTo>
                  <a:lnTo>
                    <a:pt x="364" y="59"/>
                  </a:lnTo>
                  <a:lnTo>
                    <a:pt x="355" y="64"/>
                  </a:lnTo>
                  <a:lnTo>
                    <a:pt x="344" y="68"/>
                  </a:lnTo>
                  <a:lnTo>
                    <a:pt x="334" y="71"/>
                  </a:lnTo>
                  <a:lnTo>
                    <a:pt x="318" y="73"/>
                  </a:lnTo>
                  <a:lnTo>
                    <a:pt x="305" y="78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Freeform 299"/>
            <p:cNvSpPr>
              <a:spLocks/>
            </p:cNvSpPr>
            <p:nvPr/>
          </p:nvSpPr>
          <p:spPr bwMode="auto">
            <a:xfrm>
              <a:off x="3009901" y="4595813"/>
              <a:ext cx="157163" cy="107950"/>
            </a:xfrm>
            <a:custGeom>
              <a:avLst/>
              <a:gdLst>
                <a:gd name="T0" fmla="*/ 0 w 99"/>
                <a:gd name="T1" fmla="*/ 57 h 68"/>
                <a:gd name="T2" fmla="*/ 25 w 99"/>
                <a:gd name="T3" fmla="*/ 25 h 68"/>
                <a:gd name="T4" fmla="*/ 48 w 99"/>
                <a:gd name="T5" fmla="*/ 0 h 68"/>
                <a:gd name="T6" fmla="*/ 53 w 99"/>
                <a:gd name="T7" fmla="*/ 4 h 68"/>
                <a:gd name="T8" fmla="*/ 64 w 99"/>
                <a:gd name="T9" fmla="*/ 16 h 68"/>
                <a:gd name="T10" fmla="*/ 80 w 99"/>
                <a:gd name="T11" fmla="*/ 34 h 68"/>
                <a:gd name="T12" fmla="*/ 89 w 99"/>
                <a:gd name="T13" fmla="*/ 45 h 68"/>
                <a:gd name="T14" fmla="*/ 94 w 99"/>
                <a:gd name="T15" fmla="*/ 55 h 68"/>
                <a:gd name="T16" fmla="*/ 99 w 99"/>
                <a:gd name="T17" fmla="*/ 62 h 68"/>
                <a:gd name="T18" fmla="*/ 96 w 99"/>
                <a:gd name="T19" fmla="*/ 66 h 68"/>
                <a:gd name="T20" fmla="*/ 80 w 99"/>
                <a:gd name="T21" fmla="*/ 68 h 68"/>
                <a:gd name="T22" fmla="*/ 62 w 99"/>
                <a:gd name="T23" fmla="*/ 68 h 68"/>
                <a:gd name="T24" fmla="*/ 46 w 99"/>
                <a:gd name="T25" fmla="*/ 66 h 68"/>
                <a:gd name="T26" fmla="*/ 30 w 99"/>
                <a:gd name="T27" fmla="*/ 64 h 68"/>
                <a:gd name="T28" fmla="*/ 25 w 99"/>
                <a:gd name="T29" fmla="*/ 64 h 68"/>
                <a:gd name="T30" fmla="*/ 21 w 99"/>
                <a:gd name="T31" fmla="*/ 64 h 68"/>
                <a:gd name="T32" fmla="*/ 16 w 99"/>
                <a:gd name="T33" fmla="*/ 64 h 68"/>
                <a:gd name="T34" fmla="*/ 9 w 99"/>
                <a:gd name="T35" fmla="*/ 64 h 68"/>
                <a:gd name="T36" fmla="*/ 0 w 99"/>
                <a:gd name="T3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68">
                  <a:moveTo>
                    <a:pt x="0" y="57"/>
                  </a:moveTo>
                  <a:lnTo>
                    <a:pt x="25" y="25"/>
                  </a:lnTo>
                  <a:lnTo>
                    <a:pt x="48" y="0"/>
                  </a:lnTo>
                  <a:lnTo>
                    <a:pt x="53" y="4"/>
                  </a:lnTo>
                  <a:lnTo>
                    <a:pt x="64" y="16"/>
                  </a:lnTo>
                  <a:lnTo>
                    <a:pt x="80" y="34"/>
                  </a:lnTo>
                  <a:lnTo>
                    <a:pt x="89" y="45"/>
                  </a:lnTo>
                  <a:lnTo>
                    <a:pt x="94" y="55"/>
                  </a:lnTo>
                  <a:lnTo>
                    <a:pt x="99" y="62"/>
                  </a:lnTo>
                  <a:lnTo>
                    <a:pt x="96" y="66"/>
                  </a:lnTo>
                  <a:lnTo>
                    <a:pt x="80" y="68"/>
                  </a:lnTo>
                  <a:lnTo>
                    <a:pt x="62" y="68"/>
                  </a:lnTo>
                  <a:lnTo>
                    <a:pt x="46" y="66"/>
                  </a:lnTo>
                  <a:lnTo>
                    <a:pt x="30" y="64"/>
                  </a:lnTo>
                  <a:lnTo>
                    <a:pt x="25" y="64"/>
                  </a:lnTo>
                  <a:lnTo>
                    <a:pt x="21" y="64"/>
                  </a:lnTo>
                  <a:lnTo>
                    <a:pt x="16" y="64"/>
                  </a:lnTo>
                  <a:lnTo>
                    <a:pt x="9" y="64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" name="Freeform 300"/>
            <p:cNvSpPr>
              <a:spLocks/>
            </p:cNvSpPr>
            <p:nvPr/>
          </p:nvSpPr>
          <p:spPr bwMode="auto">
            <a:xfrm>
              <a:off x="3017839" y="4868863"/>
              <a:ext cx="133350" cy="101600"/>
            </a:xfrm>
            <a:custGeom>
              <a:avLst/>
              <a:gdLst>
                <a:gd name="T0" fmla="*/ 84 w 84"/>
                <a:gd name="T1" fmla="*/ 16 h 64"/>
                <a:gd name="T2" fmla="*/ 62 w 84"/>
                <a:gd name="T3" fmla="*/ 41 h 64"/>
                <a:gd name="T4" fmla="*/ 36 w 84"/>
                <a:gd name="T5" fmla="*/ 64 h 64"/>
                <a:gd name="T6" fmla="*/ 23 w 84"/>
                <a:gd name="T7" fmla="*/ 50 h 64"/>
                <a:gd name="T8" fmla="*/ 9 w 84"/>
                <a:gd name="T9" fmla="*/ 32 h 64"/>
                <a:gd name="T10" fmla="*/ 4 w 84"/>
                <a:gd name="T11" fmla="*/ 22 h 64"/>
                <a:gd name="T12" fmla="*/ 2 w 84"/>
                <a:gd name="T13" fmla="*/ 13 h 64"/>
                <a:gd name="T14" fmla="*/ 0 w 84"/>
                <a:gd name="T15" fmla="*/ 6 h 64"/>
                <a:gd name="T16" fmla="*/ 2 w 84"/>
                <a:gd name="T17" fmla="*/ 2 h 64"/>
                <a:gd name="T18" fmla="*/ 11 w 84"/>
                <a:gd name="T19" fmla="*/ 0 h 64"/>
                <a:gd name="T20" fmla="*/ 20 w 84"/>
                <a:gd name="T21" fmla="*/ 0 h 64"/>
                <a:gd name="T22" fmla="*/ 34 w 84"/>
                <a:gd name="T23" fmla="*/ 0 h 64"/>
                <a:gd name="T24" fmla="*/ 46 w 84"/>
                <a:gd name="T25" fmla="*/ 0 h 64"/>
                <a:gd name="T26" fmla="*/ 59 w 84"/>
                <a:gd name="T27" fmla="*/ 2 h 64"/>
                <a:gd name="T28" fmla="*/ 71 w 84"/>
                <a:gd name="T29" fmla="*/ 6 h 64"/>
                <a:gd name="T30" fmla="*/ 78 w 84"/>
                <a:gd name="T31" fmla="*/ 9 h 64"/>
                <a:gd name="T32" fmla="*/ 84 w 84"/>
                <a:gd name="T3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64">
                  <a:moveTo>
                    <a:pt x="84" y="16"/>
                  </a:moveTo>
                  <a:lnTo>
                    <a:pt x="62" y="41"/>
                  </a:lnTo>
                  <a:lnTo>
                    <a:pt x="36" y="64"/>
                  </a:lnTo>
                  <a:lnTo>
                    <a:pt x="23" y="50"/>
                  </a:lnTo>
                  <a:lnTo>
                    <a:pt x="9" y="32"/>
                  </a:lnTo>
                  <a:lnTo>
                    <a:pt x="4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2" y="2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9" y="2"/>
                  </a:lnTo>
                  <a:lnTo>
                    <a:pt x="71" y="6"/>
                  </a:lnTo>
                  <a:lnTo>
                    <a:pt x="78" y="9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Freeform 301"/>
            <p:cNvSpPr>
              <a:spLocks/>
            </p:cNvSpPr>
            <p:nvPr/>
          </p:nvSpPr>
          <p:spPr bwMode="auto">
            <a:xfrm>
              <a:off x="2085976" y="6178551"/>
              <a:ext cx="182563" cy="717550"/>
            </a:xfrm>
            <a:custGeom>
              <a:avLst/>
              <a:gdLst>
                <a:gd name="T0" fmla="*/ 115 w 115"/>
                <a:gd name="T1" fmla="*/ 452 h 452"/>
                <a:gd name="T2" fmla="*/ 92 w 115"/>
                <a:gd name="T3" fmla="*/ 445 h 452"/>
                <a:gd name="T4" fmla="*/ 69 w 115"/>
                <a:gd name="T5" fmla="*/ 433 h 452"/>
                <a:gd name="T6" fmla="*/ 51 w 115"/>
                <a:gd name="T7" fmla="*/ 419 h 452"/>
                <a:gd name="T8" fmla="*/ 32 w 115"/>
                <a:gd name="T9" fmla="*/ 403 h 452"/>
                <a:gd name="T10" fmla="*/ 19 w 115"/>
                <a:gd name="T11" fmla="*/ 383 h 452"/>
                <a:gd name="T12" fmla="*/ 7 w 115"/>
                <a:gd name="T13" fmla="*/ 362 h 452"/>
                <a:gd name="T14" fmla="*/ 3 w 115"/>
                <a:gd name="T15" fmla="*/ 337 h 452"/>
                <a:gd name="T16" fmla="*/ 0 w 115"/>
                <a:gd name="T17" fmla="*/ 312 h 452"/>
                <a:gd name="T18" fmla="*/ 0 w 115"/>
                <a:gd name="T19" fmla="*/ 25 h 452"/>
                <a:gd name="T20" fmla="*/ 12 w 115"/>
                <a:gd name="T21" fmla="*/ 11 h 452"/>
                <a:gd name="T22" fmla="*/ 23 w 115"/>
                <a:gd name="T23" fmla="*/ 0 h 452"/>
                <a:gd name="T24" fmla="*/ 30 w 115"/>
                <a:gd name="T25" fmla="*/ 18 h 452"/>
                <a:gd name="T26" fmla="*/ 35 w 115"/>
                <a:gd name="T27" fmla="*/ 39 h 452"/>
                <a:gd name="T28" fmla="*/ 37 w 115"/>
                <a:gd name="T29" fmla="*/ 62 h 452"/>
                <a:gd name="T30" fmla="*/ 35 w 115"/>
                <a:gd name="T31" fmla="*/ 87 h 452"/>
                <a:gd name="T32" fmla="*/ 32 w 115"/>
                <a:gd name="T33" fmla="*/ 137 h 452"/>
                <a:gd name="T34" fmla="*/ 35 w 115"/>
                <a:gd name="T35" fmla="*/ 188 h 452"/>
                <a:gd name="T36" fmla="*/ 35 w 115"/>
                <a:gd name="T37" fmla="*/ 231 h 452"/>
                <a:gd name="T38" fmla="*/ 35 w 115"/>
                <a:gd name="T39" fmla="*/ 270 h 452"/>
                <a:gd name="T40" fmla="*/ 35 w 115"/>
                <a:gd name="T41" fmla="*/ 291 h 452"/>
                <a:gd name="T42" fmla="*/ 37 w 115"/>
                <a:gd name="T43" fmla="*/ 312 h 452"/>
                <a:gd name="T44" fmla="*/ 39 w 115"/>
                <a:gd name="T45" fmla="*/ 332 h 452"/>
                <a:gd name="T46" fmla="*/ 44 w 115"/>
                <a:gd name="T47" fmla="*/ 355 h 452"/>
                <a:gd name="T48" fmla="*/ 60 w 115"/>
                <a:gd name="T49" fmla="*/ 387 h 452"/>
                <a:gd name="T50" fmla="*/ 78 w 115"/>
                <a:gd name="T51" fmla="*/ 422 h 452"/>
                <a:gd name="T52" fmla="*/ 99 w 115"/>
                <a:gd name="T53" fmla="*/ 438 h 452"/>
                <a:gd name="T54" fmla="*/ 115 w 115"/>
                <a:gd name="T55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" h="452">
                  <a:moveTo>
                    <a:pt x="115" y="452"/>
                  </a:moveTo>
                  <a:lnTo>
                    <a:pt x="92" y="445"/>
                  </a:lnTo>
                  <a:lnTo>
                    <a:pt x="69" y="433"/>
                  </a:lnTo>
                  <a:lnTo>
                    <a:pt x="51" y="419"/>
                  </a:lnTo>
                  <a:lnTo>
                    <a:pt x="32" y="403"/>
                  </a:lnTo>
                  <a:lnTo>
                    <a:pt x="19" y="383"/>
                  </a:lnTo>
                  <a:lnTo>
                    <a:pt x="7" y="362"/>
                  </a:lnTo>
                  <a:lnTo>
                    <a:pt x="3" y="337"/>
                  </a:lnTo>
                  <a:lnTo>
                    <a:pt x="0" y="312"/>
                  </a:lnTo>
                  <a:lnTo>
                    <a:pt x="0" y="25"/>
                  </a:lnTo>
                  <a:lnTo>
                    <a:pt x="12" y="11"/>
                  </a:lnTo>
                  <a:lnTo>
                    <a:pt x="23" y="0"/>
                  </a:lnTo>
                  <a:lnTo>
                    <a:pt x="30" y="18"/>
                  </a:lnTo>
                  <a:lnTo>
                    <a:pt x="35" y="39"/>
                  </a:lnTo>
                  <a:lnTo>
                    <a:pt x="37" y="62"/>
                  </a:lnTo>
                  <a:lnTo>
                    <a:pt x="35" y="87"/>
                  </a:lnTo>
                  <a:lnTo>
                    <a:pt x="32" y="137"/>
                  </a:lnTo>
                  <a:lnTo>
                    <a:pt x="35" y="188"/>
                  </a:lnTo>
                  <a:lnTo>
                    <a:pt x="35" y="231"/>
                  </a:lnTo>
                  <a:lnTo>
                    <a:pt x="35" y="270"/>
                  </a:lnTo>
                  <a:lnTo>
                    <a:pt x="35" y="291"/>
                  </a:lnTo>
                  <a:lnTo>
                    <a:pt x="37" y="312"/>
                  </a:lnTo>
                  <a:lnTo>
                    <a:pt x="39" y="332"/>
                  </a:lnTo>
                  <a:lnTo>
                    <a:pt x="44" y="355"/>
                  </a:lnTo>
                  <a:lnTo>
                    <a:pt x="60" y="387"/>
                  </a:lnTo>
                  <a:lnTo>
                    <a:pt x="78" y="422"/>
                  </a:lnTo>
                  <a:lnTo>
                    <a:pt x="99" y="438"/>
                  </a:lnTo>
                  <a:lnTo>
                    <a:pt x="115" y="452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302"/>
            <p:cNvSpPr>
              <a:spLocks/>
            </p:cNvSpPr>
            <p:nvPr/>
          </p:nvSpPr>
          <p:spPr bwMode="auto">
            <a:xfrm>
              <a:off x="2409826" y="1719263"/>
              <a:ext cx="1377950" cy="258763"/>
            </a:xfrm>
            <a:custGeom>
              <a:avLst/>
              <a:gdLst>
                <a:gd name="T0" fmla="*/ 0 w 868"/>
                <a:gd name="T1" fmla="*/ 14 h 163"/>
                <a:gd name="T2" fmla="*/ 2 w 868"/>
                <a:gd name="T3" fmla="*/ 163 h 163"/>
                <a:gd name="T4" fmla="*/ 25 w 868"/>
                <a:gd name="T5" fmla="*/ 161 h 163"/>
                <a:gd name="T6" fmla="*/ 21 w 868"/>
                <a:gd name="T7" fmla="*/ 145 h 163"/>
                <a:gd name="T8" fmla="*/ 28 w 868"/>
                <a:gd name="T9" fmla="*/ 145 h 163"/>
                <a:gd name="T10" fmla="*/ 28 w 868"/>
                <a:gd name="T11" fmla="*/ 136 h 163"/>
                <a:gd name="T12" fmla="*/ 53 w 868"/>
                <a:gd name="T13" fmla="*/ 136 h 163"/>
                <a:gd name="T14" fmla="*/ 57 w 868"/>
                <a:gd name="T15" fmla="*/ 131 h 163"/>
                <a:gd name="T16" fmla="*/ 67 w 868"/>
                <a:gd name="T17" fmla="*/ 129 h 163"/>
                <a:gd name="T18" fmla="*/ 80 w 868"/>
                <a:gd name="T19" fmla="*/ 124 h 163"/>
                <a:gd name="T20" fmla="*/ 94 w 868"/>
                <a:gd name="T21" fmla="*/ 120 h 163"/>
                <a:gd name="T22" fmla="*/ 126 w 868"/>
                <a:gd name="T23" fmla="*/ 115 h 163"/>
                <a:gd name="T24" fmla="*/ 149 w 868"/>
                <a:gd name="T25" fmla="*/ 113 h 163"/>
                <a:gd name="T26" fmla="*/ 170 w 868"/>
                <a:gd name="T27" fmla="*/ 113 h 163"/>
                <a:gd name="T28" fmla="*/ 195 w 868"/>
                <a:gd name="T29" fmla="*/ 115 h 163"/>
                <a:gd name="T30" fmla="*/ 218 w 868"/>
                <a:gd name="T31" fmla="*/ 117 h 163"/>
                <a:gd name="T32" fmla="*/ 243 w 868"/>
                <a:gd name="T33" fmla="*/ 124 h 163"/>
                <a:gd name="T34" fmla="*/ 261 w 868"/>
                <a:gd name="T35" fmla="*/ 129 h 163"/>
                <a:gd name="T36" fmla="*/ 266 w 868"/>
                <a:gd name="T37" fmla="*/ 129 h 163"/>
                <a:gd name="T38" fmla="*/ 270 w 868"/>
                <a:gd name="T39" fmla="*/ 127 h 163"/>
                <a:gd name="T40" fmla="*/ 268 w 868"/>
                <a:gd name="T41" fmla="*/ 117 h 163"/>
                <a:gd name="T42" fmla="*/ 286 w 868"/>
                <a:gd name="T43" fmla="*/ 115 h 163"/>
                <a:gd name="T44" fmla="*/ 307 w 868"/>
                <a:gd name="T45" fmla="*/ 108 h 163"/>
                <a:gd name="T46" fmla="*/ 330 w 868"/>
                <a:gd name="T47" fmla="*/ 104 h 163"/>
                <a:gd name="T48" fmla="*/ 346 w 868"/>
                <a:gd name="T49" fmla="*/ 101 h 163"/>
                <a:gd name="T50" fmla="*/ 364 w 868"/>
                <a:gd name="T51" fmla="*/ 101 h 163"/>
                <a:gd name="T52" fmla="*/ 380 w 868"/>
                <a:gd name="T53" fmla="*/ 106 h 163"/>
                <a:gd name="T54" fmla="*/ 396 w 868"/>
                <a:gd name="T55" fmla="*/ 110 h 163"/>
                <a:gd name="T56" fmla="*/ 408 w 868"/>
                <a:gd name="T57" fmla="*/ 117 h 163"/>
                <a:gd name="T58" fmla="*/ 435 w 868"/>
                <a:gd name="T59" fmla="*/ 117 h 163"/>
                <a:gd name="T60" fmla="*/ 470 w 868"/>
                <a:gd name="T61" fmla="*/ 117 h 163"/>
                <a:gd name="T62" fmla="*/ 486 w 868"/>
                <a:gd name="T63" fmla="*/ 120 h 163"/>
                <a:gd name="T64" fmla="*/ 502 w 868"/>
                <a:gd name="T65" fmla="*/ 120 h 163"/>
                <a:gd name="T66" fmla="*/ 516 w 868"/>
                <a:gd name="T67" fmla="*/ 122 h 163"/>
                <a:gd name="T68" fmla="*/ 522 w 868"/>
                <a:gd name="T69" fmla="*/ 127 h 163"/>
                <a:gd name="T70" fmla="*/ 541 w 868"/>
                <a:gd name="T71" fmla="*/ 129 h 163"/>
                <a:gd name="T72" fmla="*/ 587 w 868"/>
                <a:gd name="T73" fmla="*/ 122 h 163"/>
                <a:gd name="T74" fmla="*/ 596 w 868"/>
                <a:gd name="T75" fmla="*/ 122 h 163"/>
                <a:gd name="T76" fmla="*/ 605 w 868"/>
                <a:gd name="T77" fmla="*/ 124 h 163"/>
                <a:gd name="T78" fmla="*/ 603 w 868"/>
                <a:gd name="T79" fmla="*/ 129 h 163"/>
                <a:gd name="T80" fmla="*/ 610 w 868"/>
                <a:gd name="T81" fmla="*/ 131 h 163"/>
                <a:gd name="T82" fmla="*/ 619 w 868"/>
                <a:gd name="T83" fmla="*/ 131 h 163"/>
                <a:gd name="T84" fmla="*/ 715 w 868"/>
                <a:gd name="T85" fmla="*/ 127 h 163"/>
                <a:gd name="T86" fmla="*/ 713 w 868"/>
                <a:gd name="T87" fmla="*/ 131 h 163"/>
                <a:gd name="T88" fmla="*/ 715 w 868"/>
                <a:gd name="T89" fmla="*/ 133 h 163"/>
                <a:gd name="T90" fmla="*/ 719 w 868"/>
                <a:gd name="T91" fmla="*/ 138 h 163"/>
                <a:gd name="T92" fmla="*/ 726 w 868"/>
                <a:gd name="T93" fmla="*/ 143 h 163"/>
                <a:gd name="T94" fmla="*/ 733 w 868"/>
                <a:gd name="T95" fmla="*/ 143 h 163"/>
                <a:gd name="T96" fmla="*/ 738 w 868"/>
                <a:gd name="T97" fmla="*/ 145 h 163"/>
                <a:gd name="T98" fmla="*/ 740 w 868"/>
                <a:gd name="T99" fmla="*/ 145 h 163"/>
                <a:gd name="T100" fmla="*/ 742 w 868"/>
                <a:gd name="T101" fmla="*/ 149 h 163"/>
                <a:gd name="T102" fmla="*/ 868 w 868"/>
                <a:gd name="T103" fmla="*/ 163 h 163"/>
                <a:gd name="T104" fmla="*/ 868 w 868"/>
                <a:gd name="T105" fmla="*/ 0 h 163"/>
                <a:gd name="T106" fmla="*/ 555 w 868"/>
                <a:gd name="T107" fmla="*/ 0 h 163"/>
                <a:gd name="T108" fmla="*/ 0 w 868"/>
                <a:gd name="T109" fmla="*/ 1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8" h="163">
                  <a:moveTo>
                    <a:pt x="0" y="14"/>
                  </a:moveTo>
                  <a:lnTo>
                    <a:pt x="2" y="163"/>
                  </a:lnTo>
                  <a:lnTo>
                    <a:pt x="25" y="161"/>
                  </a:lnTo>
                  <a:lnTo>
                    <a:pt x="21" y="145"/>
                  </a:lnTo>
                  <a:lnTo>
                    <a:pt x="28" y="145"/>
                  </a:lnTo>
                  <a:lnTo>
                    <a:pt x="28" y="136"/>
                  </a:lnTo>
                  <a:lnTo>
                    <a:pt x="53" y="136"/>
                  </a:lnTo>
                  <a:lnTo>
                    <a:pt x="57" y="131"/>
                  </a:lnTo>
                  <a:lnTo>
                    <a:pt x="67" y="129"/>
                  </a:lnTo>
                  <a:lnTo>
                    <a:pt x="80" y="124"/>
                  </a:lnTo>
                  <a:lnTo>
                    <a:pt x="94" y="120"/>
                  </a:lnTo>
                  <a:lnTo>
                    <a:pt x="126" y="115"/>
                  </a:lnTo>
                  <a:lnTo>
                    <a:pt x="149" y="113"/>
                  </a:lnTo>
                  <a:lnTo>
                    <a:pt x="170" y="113"/>
                  </a:lnTo>
                  <a:lnTo>
                    <a:pt x="195" y="115"/>
                  </a:lnTo>
                  <a:lnTo>
                    <a:pt x="218" y="117"/>
                  </a:lnTo>
                  <a:lnTo>
                    <a:pt x="243" y="124"/>
                  </a:lnTo>
                  <a:lnTo>
                    <a:pt x="261" y="129"/>
                  </a:lnTo>
                  <a:lnTo>
                    <a:pt x="266" y="129"/>
                  </a:lnTo>
                  <a:lnTo>
                    <a:pt x="270" y="127"/>
                  </a:lnTo>
                  <a:lnTo>
                    <a:pt x="268" y="117"/>
                  </a:lnTo>
                  <a:lnTo>
                    <a:pt x="286" y="115"/>
                  </a:lnTo>
                  <a:lnTo>
                    <a:pt x="307" y="108"/>
                  </a:lnTo>
                  <a:lnTo>
                    <a:pt x="330" y="104"/>
                  </a:lnTo>
                  <a:lnTo>
                    <a:pt x="346" y="101"/>
                  </a:lnTo>
                  <a:lnTo>
                    <a:pt x="364" y="101"/>
                  </a:lnTo>
                  <a:lnTo>
                    <a:pt x="380" y="106"/>
                  </a:lnTo>
                  <a:lnTo>
                    <a:pt x="396" y="110"/>
                  </a:lnTo>
                  <a:lnTo>
                    <a:pt x="408" y="117"/>
                  </a:lnTo>
                  <a:lnTo>
                    <a:pt x="435" y="117"/>
                  </a:lnTo>
                  <a:lnTo>
                    <a:pt x="470" y="117"/>
                  </a:lnTo>
                  <a:lnTo>
                    <a:pt x="486" y="120"/>
                  </a:lnTo>
                  <a:lnTo>
                    <a:pt x="502" y="120"/>
                  </a:lnTo>
                  <a:lnTo>
                    <a:pt x="516" y="122"/>
                  </a:lnTo>
                  <a:lnTo>
                    <a:pt x="522" y="127"/>
                  </a:lnTo>
                  <a:lnTo>
                    <a:pt x="541" y="129"/>
                  </a:lnTo>
                  <a:lnTo>
                    <a:pt x="587" y="122"/>
                  </a:lnTo>
                  <a:lnTo>
                    <a:pt x="596" y="122"/>
                  </a:lnTo>
                  <a:lnTo>
                    <a:pt x="605" y="124"/>
                  </a:lnTo>
                  <a:lnTo>
                    <a:pt x="603" y="129"/>
                  </a:lnTo>
                  <a:lnTo>
                    <a:pt x="610" y="131"/>
                  </a:lnTo>
                  <a:lnTo>
                    <a:pt x="619" y="131"/>
                  </a:lnTo>
                  <a:lnTo>
                    <a:pt x="715" y="127"/>
                  </a:lnTo>
                  <a:lnTo>
                    <a:pt x="713" y="131"/>
                  </a:lnTo>
                  <a:lnTo>
                    <a:pt x="715" y="133"/>
                  </a:lnTo>
                  <a:lnTo>
                    <a:pt x="719" y="138"/>
                  </a:lnTo>
                  <a:lnTo>
                    <a:pt x="726" y="143"/>
                  </a:lnTo>
                  <a:lnTo>
                    <a:pt x="733" y="143"/>
                  </a:lnTo>
                  <a:lnTo>
                    <a:pt x="738" y="145"/>
                  </a:lnTo>
                  <a:lnTo>
                    <a:pt x="740" y="145"/>
                  </a:lnTo>
                  <a:lnTo>
                    <a:pt x="742" y="149"/>
                  </a:lnTo>
                  <a:lnTo>
                    <a:pt x="868" y="163"/>
                  </a:lnTo>
                  <a:lnTo>
                    <a:pt x="868" y="0"/>
                  </a:lnTo>
                  <a:lnTo>
                    <a:pt x="55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F8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303"/>
            <p:cNvSpPr>
              <a:spLocks/>
            </p:cNvSpPr>
            <p:nvPr/>
          </p:nvSpPr>
          <p:spPr bwMode="auto">
            <a:xfrm>
              <a:off x="2668589" y="2640013"/>
              <a:ext cx="1065213" cy="433388"/>
            </a:xfrm>
            <a:custGeom>
              <a:avLst/>
              <a:gdLst>
                <a:gd name="T0" fmla="*/ 57 w 671"/>
                <a:gd name="T1" fmla="*/ 230 h 273"/>
                <a:gd name="T2" fmla="*/ 78 w 671"/>
                <a:gd name="T3" fmla="*/ 243 h 273"/>
                <a:gd name="T4" fmla="*/ 119 w 671"/>
                <a:gd name="T5" fmla="*/ 255 h 273"/>
                <a:gd name="T6" fmla="*/ 211 w 671"/>
                <a:gd name="T7" fmla="*/ 260 h 273"/>
                <a:gd name="T8" fmla="*/ 236 w 671"/>
                <a:gd name="T9" fmla="*/ 262 h 273"/>
                <a:gd name="T10" fmla="*/ 249 w 671"/>
                <a:gd name="T11" fmla="*/ 269 h 273"/>
                <a:gd name="T12" fmla="*/ 288 w 671"/>
                <a:gd name="T13" fmla="*/ 264 h 273"/>
                <a:gd name="T14" fmla="*/ 332 w 671"/>
                <a:gd name="T15" fmla="*/ 255 h 273"/>
                <a:gd name="T16" fmla="*/ 359 w 671"/>
                <a:gd name="T17" fmla="*/ 250 h 273"/>
                <a:gd name="T18" fmla="*/ 414 w 671"/>
                <a:gd name="T19" fmla="*/ 234 h 273"/>
                <a:gd name="T20" fmla="*/ 421 w 671"/>
                <a:gd name="T21" fmla="*/ 246 h 273"/>
                <a:gd name="T22" fmla="*/ 451 w 671"/>
                <a:gd name="T23" fmla="*/ 241 h 273"/>
                <a:gd name="T24" fmla="*/ 476 w 671"/>
                <a:gd name="T25" fmla="*/ 239 h 273"/>
                <a:gd name="T26" fmla="*/ 488 w 671"/>
                <a:gd name="T27" fmla="*/ 239 h 273"/>
                <a:gd name="T28" fmla="*/ 573 w 671"/>
                <a:gd name="T29" fmla="*/ 179 h 273"/>
                <a:gd name="T30" fmla="*/ 623 w 671"/>
                <a:gd name="T31" fmla="*/ 140 h 273"/>
                <a:gd name="T32" fmla="*/ 628 w 671"/>
                <a:gd name="T33" fmla="*/ 127 h 273"/>
                <a:gd name="T34" fmla="*/ 657 w 671"/>
                <a:gd name="T35" fmla="*/ 101 h 273"/>
                <a:gd name="T36" fmla="*/ 671 w 671"/>
                <a:gd name="T37" fmla="*/ 92 h 273"/>
                <a:gd name="T38" fmla="*/ 657 w 671"/>
                <a:gd name="T39" fmla="*/ 76 h 273"/>
                <a:gd name="T40" fmla="*/ 648 w 671"/>
                <a:gd name="T41" fmla="*/ 60 h 273"/>
                <a:gd name="T42" fmla="*/ 641 w 671"/>
                <a:gd name="T43" fmla="*/ 46 h 273"/>
                <a:gd name="T44" fmla="*/ 634 w 671"/>
                <a:gd name="T45" fmla="*/ 35 h 273"/>
                <a:gd name="T46" fmla="*/ 609 w 671"/>
                <a:gd name="T47" fmla="*/ 26 h 273"/>
                <a:gd name="T48" fmla="*/ 614 w 671"/>
                <a:gd name="T49" fmla="*/ 7 h 273"/>
                <a:gd name="T50" fmla="*/ 598 w 671"/>
                <a:gd name="T51" fmla="*/ 12 h 273"/>
                <a:gd name="T52" fmla="*/ 582 w 671"/>
                <a:gd name="T53" fmla="*/ 7 h 273"/>
                <a:gd name="T54" fmla="*/ 566 w 671"/>
                <a:gd name="T55" fmla="*/ 14 h 273"/>
                <a:gd name="T56" fmla="*/ 563 w 671"/>
                <a:gd name="T57" fmla="*/ 0 h 273"/>
                <a:gd name="T58" fmla="*/ 529 w 671"/>
                <a:gd name="T59" fmla="*/ 14 h 273"/>
                <a:gd name="T60" fmla="*/ 488 w 671"/>
                <a:gd name="T61" fmla="*/ 53 h 273"/>
                <a:gd name="T62" fmla="*/ 414 w 671"/>
                <a:gd name="T63" fmla="*/ 99 h 273"/>
                <a:gd name="T64" fmla="*/ 353 w 671"/>
                <a:gd name="T65" fmla="*/ 124 h 273"/>
                <a:gd name="T66" fmla="*/ 343 w 671"/>
                <a:gd name="T67" fmla="*/ 131 h 273"/>
                <a:gd name="T68" fmla="*/ 282 w 671"/>
                <a:gd name="T69" fmla="*/ 150 h 273"/>
                <a:gd name="T70" fmla="*/ 243 w 671"/>
                <a:gd name="T71" fmla="*/ 145 h 273"/>
                <a:gd name="T72" fmla="*/ 254 w 671"/>
                <a:gd name="T73" fmla="*/ 136 h 273"/>
                <a:gd name="T74" fmla="*/ 236 w 671"/>
                <a:gd name="T75" fmla="*/ 124 h 273"/>
                <a:gd name="T76" fmla="*/ 236 w 671"/>
                <a:gd name="T77" fmla="*/ 120 h 273"/>
                <a:gd name="T78" fmla="*/ 149 w 671"/>
                <a:gd name="T79" fmla="*/ 117 h 273"/>
                <a:gd name="T80" fmla="*/ 185 w 671"/>
                <a:gd name="T81" fmla="*/ 113 h 273"/>
                <a:gd name="T82" fmla="*/ 128 w 671"/>
                <a:gd name="T83" fmla="*/ 108 h 273"/>
                <a:gd name="T84" fmla="*/ 71 w 671"/>
                <a:gd name="T85" fmla="*/ 106 h 273"/>
                <a:gd name="T86" fmla="*/ 18 w 671"/>
                <a:gd name="T87" fmla="*/ 94 h 273"/>
                <a:gd name="T88" fmla="*/ 23 w 671"/>
                <a:gd name="T89" fmla="*/ 108 h 273"/>
                <a:gd name="T90" fmla="*/ 20 w 671"/>
                <a:gd name="T91" fmla="*/ 117 h 273"/>
                <a:gd name="T92" fmla="*/ 32 w 671"/>
                <a:gd name="T93" fmla="*/ 122 h 273"/>
                <a:gd name="T94" fmla="*/ 32 w 671"/>
                <a:gd name="T95" fmla="*/ 133 h 273"/>
                <a:gd name="T96" fmla="*/ 18 w 671"/>
                <a:gd name="T97" fmla="*/ 163 h 273"/>
                <a:gd name="T98" fmla="*/ 27 w 671"/>
                <a:gd name="T99" fmla="*/ 170 h 273"/>
                <a:gd name="T100" fmla="*/ 11 w 671"/>
                <a:gd name="T101" fmla="*/ 170 h 273"/>
                <a:gd name="T102" fmla="*/ 7 w 671"/>
                <a:gd name="T103" fmla="*/ 175 h 273"/>
                <a:gd name="T104" fmla="*/ 27 w 671"/>
                <a:gd name="T105" fmla="*/ 177 h 273"/>
                <a:gd name="T106" fmla="*/ 14 w 671"/>
                <a:gd name="T107" fmla="*/ 193 h 273"/>
                <a:gd name="T108" fmla="*/ 23 w 671"/>
                <a:gd name="T109" fmla="*/ 20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1" h="273">
                  <a:moveTo>
                    <a:pt x="18" y="216"/>
                  </a:moveTo>
                  <a:lnTo>
                    <a:pt x="23" y="221"/>
                  </a:lnTo>
                  <a:lnTo>
                    <a:pt x="57" y="230"/>
                  </a:lnTo>
                  <a:lnTo>
                    <a:pt x="55" y="241"/>
                  </a:lnTo>
                  <a:lnTo>
                    <a:pt x="66" y="241"/>
                  </a:lnTo>
                  <a:lnTo>
                    <a:pt x="78" y="243"/>
                  </a:lnTo>
                  <a:lnTo>
                    <a:pt x="87" y="248"/>
                  </a:lnTo>
                  <a:lnTo>
                    <a:pt x="96" y="253"/>
                  </a:lnTo>
                  <a:lnTo>
                    <a:pt x="119" y="255"/>
                  </a:lnTo>
                  <a:lnTo>
                    <a:pt x="160" y="255"/>
                  </a:lnTo>
                  <a:lnTo>
                    <a:pt x="211" y="253"/>
                  </a:lnTo>
                  <a:lnTo>
                    <a:pt x="211" y="260"/>
                  </a:lnTo>
                  <a:lnTo>
                    <a:pt x="231" y="257"/>
                  </a:lnTo>
                  <a:lnTo>
                    <a:pt x="231" y="262"/>
                  </a:lnTo>
                  <a:lnTo>
                    <a:pt x="236" y="262"/>
                  </a:lnTo>
                  <a:lnTo>
                    <a:pt x="236" y="273"/>
                  </a:lnTo>
                  <a:lnTo>
                    <a:pt x="249" y="273"/>
                  </a:lnTo>
                  <a:lnTo>
                    <a:pt x="249" y="269"/>
                  </a:lnTo>
                  <a:lnTo>
                    <a:pt x="279" y="269"/>
                  </a:lnTo>
                  <a:lnTo>
                    <a:pt x="284" y="269"/>
                  </a:lnTo>
                  <a:lnTo>
                    <a:pt x="288" y="264"/>
                  </a:lnTo>
                  <a:lnTo>
                    <a:pt x="304" y="264"/>
                  </a:lnTo>
                  <a:lnTo>
                    <a:pt x="318" y="260"/>
                  </a:lnTo>
                  <a:lnTo>
                    <a:pt x="332" y="255"/>
                  </a:lnTo>
                  <a:lnTo>
                    <a:pt x="343" y="248"/>
                  </a:lnTo>
                  <a:lnTo>
                    <a:pt x="350" y="250"/>
                  </a:lnTo>
                  <a:lnTo>
                    <a:pt x="359" y="250"/>
                  </a:lnTo>
                  <a:lnTo>
                    <a:pt x="373" y="246"/>
                  </a:lnTo>
                  <a:lnTo>
                    <a:pt x="396" y="239"/>
                  </a:lnTo>
                  <a:lnTo>
                    <a:pt x="414" y="234"/>
                  </a:lnTo>
                  <a:lnTo>
                    <a:pt x="410" y="243"/>
                  </a:lnTo>
                  <a:lnTo>
                    <a:pt x="414" y="246"/>
                  </a:lnTo>
                  <a:lnTo>
                    <a:pt x="421" y="246"/>
                  </a:lnTo>
                  <a:lnTo>
                    <a:pt x="433" y="243"/>
                  </a:lnTo>
                  <a:lnTo>
                    <a:pt x="447" y="239"/>
                  </a:lnTo>
                  <a:lnTo>
                    <a:pt x="451" y="241"/>
                  </a:lnTo>
                  <a:lnTo>
                    <a:pt x="456" y="243"/>
                  </a:lnTo>
                  <a:lnTo>
                    <a:pt x="469" y="243"/>
                  </a:lnTo>
                  <a:lnTo>
                    <a:pt x="476" y="239"/>
                  </a:lnTo>
                  <a:lnTo>
                    <a:pt x="481" y="237"/>
                  </a:lnTo>
                  <a:lnTo>
                    <a:pt x="485" y="237"/>
                  </a:lnTo>
                  <a:lnTo>
                    <a:pt x="488" y="239"/>
                  </a:lnTo>
                  <a:lnTo>
                    <a:pt x="522" y="216"/>
                  </a:lnTo>
                  <a:lnTo>
                    <a:pt x="556" y="193"/>
                  </a:lnTo>
                  <a:lnTo>
                    <a:pt x="573" y="179"/>
                  </a:lnTo>
                  <a:lnTo>
                    <a:pt x="589" y="163"/>
                  </a:lnTo>
                  <a:lnTo>
                    <a:pt x="605" y="150"/>
                  </a:lnTo>
                  <a:lnTo>
                    <a:pt x="623" y="140"/>
                  </a:lnTo>
                  <a:lnTo>
                    <a:pt x="623" y="133"/>
                  </a:lnTo>
                  <a:lnTo>
                    <a:pt x="623" y="129"/>
                  </a:lnTo>
                  <a:lnTo>
                    <a:pt x="628" y="127"/>
                  </a:lnTo>
                  <a:lnTo>
                    <a:pt x="646" y="108"/>
                  </a:lnTo>
                  <a:lnTo>
                    <a:pt x="655" y="108"/>
                  </a:lnTo>
                  <a:lnTo>
                    <a:pt x="657" y="101"/>
                  </a:lnTo>
                  <a:lnTo>
                    <a:pt x="662" y="99"/>
                  </a:lnTo>
                  <a:lnTo>
                    <a:pt x="666" y="97"/>
                  </a:lnTo>
                  <a:lnTo>
                    <a:pt x="671" y="92"/>
                  </a:lnTo>
                  <a:lnTo>
                    <a:pt x="671" y="83"/>
                  </a:lnTo>
                  <a:lnTo>
                    <a:pt x="650" y="88"/>
                  </a:lnTo>
                  <a:lnTo>
                    <a:pt x="657" y="76"/>
                  </a:lnTo>
                  <a:lnTo>
                    <a:pt x="664" y="67"/>
                  </a:lnTo>
                  <a:lnTo>
                    <a:pt x="664" y="58"/>
                  </a:lnTo>
                  <a:lnTo>
                    <a:pt x="648" y="60"/>
                  </a:lnTo>
                  <a:lnTo>
                    <a:pt x="650" y="51"/>
                  </a:lnTo>
                  <a:lnTo>
                    <a:pt x="632" y="51"/>
                  </a:lnTo>
                  <a:lnTo>
                    <a:pt x="641" y="46"/>
                  </a:lnTo>
                  <a:lnTo>
                    <a:pt x="641" y="35"/>
                  </a:lnTo>
                  <a:lnTo>
                    <a:pt x="632" y="37"/>
                  </a:lnTo>
                  <a:lnTo>
                    <a:pt x="634" y="35"/>
                  </a:lnTo>
                  <a:lnTo>
                    <a:pt x="637" y="28"/>
                  </a:lnTo>
                  <a:lnTo>
                    <a:pt x="637" y="17"/>
                  </a:lnTo>
                  <a:lnTo>
                    <a:pt x="609" y="26"/>
                  </a:lnTo>
                  <a:lnTo>
                    <a:pt x="614" y="19"/>
                  </a:lnTo>
                  <a:lnTo>
                    <a:pt x="614" y="14"/>
                  </a:lnTo>
                  <a:lnTo>
                    <a:pt x="614" y="7"/>
                  </a:lnTo>
                  <a:lnTo>
                    <a:pt x="607" y="7"/>
                  </a:lnTo>
                  <a:lnTo>
                    <a:pt x="602" y="10"/>
                  </a:lnTo>
                  <a:lnTo>
                    <a:pt x="598" y="12"/>
                  </a:lnTo>
                  <a:lnTo>
                    <a:pt x="591" y="7"/>
                  </a:lnTo>
                  <a:lnTo>
                    <a:pt x="586" y="5"/>
                  </a:lnTo>
                  <a:lnTo>
                    <a:pt x="582" y="7"/>
                  </a:lnTo>
                  <a:lnTo>
                    <a:pt x="577" y="12"/>
                  </a:lnTo>
                  <a:lnTo>
                    <a:pt x="573" y="12"/>
                  </a:lnTo>
                  <a:lnTo>
                    <a:pt x="566" y="14"/>
                  </a:lnTo>
                  <a:lnTo>
                    <a:pt x="566" y="10"/>
                  </a:lnTo>
                  <a:lnTo>
                    <a:pt x="559" y="10"/>
                  </a:lnTo>
                  <a:lnTo>
                    <a:pt x="563" y="0"/>
                  </a:lnTo>
                  <a:lnTo>
                    <a:pt x="552" y="0"/>
                  </a:lnTo>
                  <a:lnTo>
                    <a:pt x="543" y="5"/>
                  </a:lnTo>
                  <a:lnTo>
                    <a:pt x="529" y="14"/>
                  </a:lnTo>
                  <a:lnTo>
                    <a:pt x="518" y="26"/>
                  </a:lnTo>
                  <a:lnTo>
                    <a:pt x="508" y="35"/>
                  </a:lnTo>
                  <a:lnTo>
                    <a:pt x="488" y="53"/>
                  </a:lnTo>
                  <a:lnTo>
                    <a:pt x="465" y="69"/>
                  </a:lnTo>
                  <a:lnTo>
                    <a:pt x="440" y="85"/>
                  </a:lnTo>
                  <a:lnTo>
                    <a:pt x="414" y="99"/>
                  </a:lnTo>
                  <a:lnTo>
                    <a:pt x="387" y="111"/>
                  </a:lnTo>
                  <a:lnTo>
                    <a:pt x="359" y="124"/>
                  </a:lnTo>
                  <a:lnTo>
                    <a:pt x="353" y="124"/>
                  </a:lnTo>
                  <a:lnTo>
                    <a:pt x="348" y="124"/>
                  </a:lnTo>
                  <a:lnTo>
                    <a:pt x="346" y="127"/>
                  </a:lnTo>
                  <a:lnTo>
                    <a:pt x="343" y="131"/>
                  </a:lnTo>
                  <a:lnTo>
                    <a:pt x="332" y="129"/>
                  </a:lnTo>
                  <a:lnTo>
                    <a:pt x="307" y="143"/>
                  </a:lnTo>
                  <a:lnTo>
                    <a:pt x="282" y="150"/>
                  </a:lnTo>
                  <a:lnTo>
                    <a:pt x="268" y="147"/>
                  </a:lnTo>
                  <a:lnTo>
                    <a:pt x="252" y="145"/>
                  </a:lnTo>
                  <a:lnTo>
                    <a:pt x="243" y="145"/>
                  </a:lnTo>
                  <a:lnTo>
                    <a:pt x="243" y="140"/>
                  </a:lnTo>
                  <a:lnTo>
                    <a:pt x="254" y="140"/>
                  </a:lnTo>
                  <a:lnTo>
                    <a:pt x="254" y="136"/>
                  </a:lnTo>
                  <a:lnTo>
                    <a:pt x="213" y="131"/>
                  </a:lnTo>
                  <a:lnTo>
                    <a:pt x="213" y="127"/>
                  </a:lnTo>
                  <a:lnTo>
                    <a:pt x="236" y="124"/>
                  </a:lnTo>
                  <a:lnTo>
                    <a:pt x="224" y="122"/>
                  </a:lnTo>
                  <a:lnTo>
                    <a:pt x="224" y="120"/>
                  </a:lnTo>
                  <a:lnTo>
                    <a:pt x="236" y="120"/>
                  </a:lnTo>
                  <a:lnTo>
                    <a:pt x="236" y="115"/>
                  </a:lnTo>
                  <a:lnTo>
                    <a:pt x="213" y="113"/>
                  </a:lnTo>
                  <a:lnTo>
                    <a:pt x="149" y="117"/>
                  </a:lnTo>
                  <a:lnTo>
                    <a:pt x="149" y="115"/>
                  </a:lnTo>
                  <a:lnTo>
                    <a:pt x="174" y="113"/>
                  </a:lnTo>
                  <a:lnTo>
                    <a:pt x="185" y="113"/>
                  </a:lnTo>
                  <a:lnTo>
                    <a:pt x="185" y="108"/>
                  </a:lnTo>
                  <a:lnTo>
                    <a:pt x="160" y="108"/>
                  </a:lnTo>
                  <a:lnTo>
                    <a:pt x="128" y="108"/>
                  </a:lnTo>
                  <a:lnTo>
                    <a:pt x="96" y="108"/>
                  </a:lnTo>
                  <a:lnTo>
                    <a:pt x="75" y="106"/>
                  </a:lnTo>
                  <a:lnTo>
                    <a:pt x="71" y="106"/>
                  </a:lnTo>
                  <a:lnTo>
                    <a:pt x="66" y="108"/>
                  </a:lnTo>
                  <a:lnTo>
                    <a:pt x="43" y="101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36" y="108"/>
                  </a:lnTo>
                  <a:lnTo>
                    <a:pt x="23" y="108"/>
                  </a:lnTo>
                  <a:lnTo>
                    <a:pt x="23" y="113"/>
                  </a:lnTo>
                  <a:lnTo>
                    <a:pt x="18" y="113"/>
                  </a:lnTo>
                  <a:lnTo>
                    <a:pt x="20" y="117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32" y="122"/>
                  </a:lnTo>
                  <a:lnTo>
                    <a:pt x="36" y="129"/>
                  </a:lnTo>
                  <a:lnTo>
                    <a:pt x="41" y="136"/>
                  </a:lnTo>
                  <a:lnTo>
                    <a:pt x="32" y="133"/>
                  </a:lnTo>
                  <a:lnTo>
                    <a:pt x="23" y="133"/>
                  </a:lnTo>
                  <a:lnTo>
                    <a:pt x="14" y="133"/>
                  </a:lnTo>
                  <a:lnTo>
                    <a:pt x="18" y="163"/>
                  </a:lnTo>
                  <a:lnTo>
                    <a:pt x="30" y="163"/>
                  </a:lnTo>
                  <a:lnTo>
                    <a:pt x="27" y="166"/>
                  </a:lnTo>
                  <a:lnTo>
                    <a:pt x="27" y="170"/>
                  </a:lnTo>
                  <a:lnTo>
                    <a:pt x="25" y="170"/>
                  </a:lnTo>
                  <a:lnTo>
                    <a:pt x="20" y="172"/>
                  </a:lnTo>
                  <a:lnTo>
                    <a:pt x="11" y="170"/>
                  </a:lnTo>
                  <a:lnTo>
                    <a:pt x="0" y="168"/>
                  </a:lnTo>
                  <a:lnTo>
                    <a:pt x="2" y="172"/>
                  </a:lnTo>
                  <a:lnTo>
                    <a:pt x="7" y="175"/>
                  </a:lnTo>
                  <a:lnTo>
                    <a:pt x="11" y="177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27" y="184"/>
                  </a:lnTo>
                  <a:lnTo>
                    <a:pt x="14" y="184"/>
                  </a:lnTo>
                  <a:lnTo>
                    <a:pt x="14" y="193"/>
                  </a:lnTo>
                  <a:lnTo>
                    <a:pt x="0" y="191"/>
                  </a:lnTo>
                  <a:lnTo>
                    <a:pt x="14" y="200"/>
                  </a:lnTo>
                  <a:lnTo>
                    <a:pt x="23" y="207"/>
                  </a:lnTo>
                  <a:lnTo>
                    <a:pt x="23" y="214"/>
                  </a:lnTo>
                  <a:lnTo>
                    <a:pt x="18" y="216"/>
                  </a:lnTo>
                  <a:close/>
                </a:path>
              </a:pathLst>
            </a:custGeom>
            <a:solidFill>
              <a:srgbClr val="737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Freeform 304"/>
            <p:cNvSpPr>
              <a:spLocks/>
            </p:cNvSpPr>
            <p:nvPr/>
          </p:nvSpPr>
          <p:spPr bwMode="auto">
            <a:xfrm>
              <a:off x="3905251" y="4081463"/>
              <a:ext cx="61913" cy="2246313"/>
            </a:xfrm>
            <a:custGeom>
              <a:avLst/>
              <a:gdLst>
                <a:gd name="T0" fmla="*/ 2 w 39"/>
                <a:gd name="T1" fmla="*/ 1337 h 1415"/>
                <a:gd name="T2" fmla="*/ 11 w 39"/>
                <a:gd name="T3" fmla="*/ 1346 h 1415"/>
                <a:gd name="T4" fmla="*/ 18 w 39"/>
                <a:gd name="T5" fmla="*/ 1344 h 1415"/>
                <a:gd name="T6" fmla="*/ 23 w 39"/>
                <a:gd name="T7" fmla="*/ 1360 h 1415"/>
                <a:gd name="T8" fmla="*/ 25 w 39"/>
                <a:gd name="T9" fmla="*/ 1342 h 1415"/>
                <a:gd name="T10" fmla="*/ 32 w 39"/>
                <a:gd name="T11" fmla="*/ 1344 h 1415"/>
                <a:gd name="T12" fmla="*/ 34 w 39"/>
                <a:gd name="T13" fmla="*/ 1325 h 1415"/>
                <a:gd name="T14" fmla="*/ 34 w 39"/>
                <a:gd name="T15" fmla="*/ 1076 h 1415"/>
                <a:gd name="T16" fmla="*/ 32 w 39"/>
                <a:gd name="T17" fmla="*/ 938 h 1415"/>
                <a:gd name="T18" fmla="*/ 32 w 39"/>
                <a:gd name="T19" fmla="*/ 924 h 1415"/>
                <a:gd name="T20" fmla="*/ 32 w 39"/>
                <a:gd name="T21" fmla="*/ 869 h 1415"/>
                <a:gd name="T22" fmla="*/ 29 w 39"/>
                <a:gd name="T23" fmla="*/ 917 h 1415"/>
                <a:gd name="T24" fmla="*/ 32 w 39"/>
                <a:gd name="T25" fmla="*/ 709 h 1415"/>
                <a:gd name="T26" fmla="*/ 34 w 39"/>
                <a:gd name="T27" fmla="*/ 690 h 1415"/>
                <a:gd name="T28" fmla="*/ 34 w 39"/>
                <a:gd name="T29" fmla="*/ 340 h 1415"/>
                <a:gd name="T30" fmla="*/ 36 w 39"/>
                <a:gd name="T31" fmla="*/ 686 h 1415"/>
                <a:gd name="T32" fmla="*/ 36 w 39"/>
                <a:gd name="T33" fmla="*/ 330 h 1415"/>
                <a:gd name="T34" fmla="*/ 34 w 39"/>
                <a:gd name="T35" fmla="*/ 264 h 1415"/>
                <a:gd name="T36" fmla="*/ 36 w 39"/>
                <a:gd name="T37" fmla="*/ 301 h 1415"/>
                <a:gd name="T38" fmla="*/ 34 w 39"/>
                <a:gd name="T39" fmla="*/ 324 h 1415"/>
                <a:gd name="T40" fmla="*/ 32 w 39"/>
                <a:gd name="T41" fmla="*/ 246 h 1415"/>
                <a:gd name="T42" fmla="*/ 27 w 39"/>
                <a:gd name="T43" fmla="*/ 225 h 1415"/>
                <a:gd name="T44" fmla="*/ 27 w 39"/>
                <a:gd name="T45" fmla="*/ 236 h 1415"/>
                <a:gd name="T46" fmla="*/ 23 w 39"/>
                <a:gd name="T47" fmla="*/ 218 h 1415"/>
                <a:gd name="T48" fmla="*/ 16 w 39"/>
                <a:gd name="T49" fmla="*/ 241 h 1415"/>
                <a:gd name="T50" fmla="*/ 16 w 39"/>
                <a:gd name="T51" fmla="*/ 223 h 1415"/>
                <a:gd name="T52" fmla="*/ 16 w 39"/>
                <a:gd name="T53" fmla="*/ 218 h 1415"/>
                <a:gd name="T54" fmla="*/ 9 w 39"/>
                <a:gd name="T55" fmla="*/ 218 h 1415"/>
                <a:gd name="T56" fmla="*/ 4 w 39"/>
                <a:gd name="T57" fmla="*/ 230 h 1415"/>
                <a:gd name="T58" fmla="*/ 4 w 39"/>
                <a:gd name="T59" fmla="*/ 248 h 1415"/>
                <a:gd name="T60" fmla="*/ 0 w 39"/>
                <a:gd name="T61" fmla="*/ 0 h 1415"/>
                <a:gd name="T62" fmla="*/ 0 w 39"/>
                <a:gd name="T63" fmla="*/ 706 h 1415"/>
                <a:gd name="T64" fmla="*/ 0 w 39"/>
                <a:gd name="T65" fmla="*/ 1142 h 1415"/>
                <a:gd name="T66" fmla="*/ 0 w 39"/>
                <a:gd name="T67" fmla="*/ 1360 h 1415"/>
                <a:gd name="T68" fmla="*/ 2 w 39"/>
                <a:gd name="T69" fmla="*/ 1415 h 1415"/>
                <a:gd name="T70" fmla="*/ 2 w 39"/>
                <a:gd name="T71" fmla="*/ 1364 h 1415"/>
                <a:gd name="T72" fmla="*/ 2 w 39"/>
                <a:gd name="T73" fmla="*/ 1261 h 1415"/>
                <a:gd name="T74" fmla="*/ 2 w 39"/>
                <a:gd name="T75" fmla="*/ 1160 h 1415"/>
                <a:gd name="T76" fmla="*/ 2 w 39"/>
                <a:gd name="T77" fmla="*/ 111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1415">
                  <a:moveTo>
                    <a:pt x="2" y="1117"/>
                  </a:moveTo>
                  <a:lnTo>
                    <a:pt x="2" y="1337"/>
                  </a:lnTo>
                  <a:lnTo>
                    <a:pt x="9" y="1335"/>
                  </a:lnTo>
                  <a:lnTo>
                    <a:pt x="11" y="1346"/>
                  </a:lnTo>
                  <a:lnTo>
                    <a:pt x="16" y="1344"/>
                  </a:lnTo>
                  <a:lnTo>
                    <a:pt x="18" y="1344"/>
                  </a:lnTo>
                  <a:lnTo>
                    <a:pt x="18" y="1360"/>
                  </a:lnTo>
                  <a:lnTo>
                    <a:pt x="23" y="1360"/>
                  </a:lnTo>
                  <a:lnTo>
                    <a:pt x="23" y="1344"/>
                  </a:lnTo>
                  <a:lnTo>
                    <a:pt x="25" y="1342"/>
                  </a:lnTo>
                  <a:lnTo>
                    <a:pt x="25" y="1348"/>
                  </a:lnTo>
                  <a:lnTo>
                    <a:pt x="32" y="1344"/>
                  </a:lnTo>
                  <a:lnTo>
                    <a:pt x="32" y="1325"/>
                  </a:lnTo>
                  <a:lnTo>
                    <a:pt x="34" y="1325"/>
                  </a:lnTo>
                  <a:lnTo>
                    <a:pt x="34" y="1105"/>
                  </a:lnTo>
                  <a:lnTo>
                    <a:pt x="34" y="1076"/>
                  </a:lnTo>
                  <a:lnTo>
                    <a:pt x="32" y="1076"/>
                  </a:lnTo>
                  <a:lnTo>
                    <a:pt x="32" y="938"/>
                  </a:lnTo>
                  <a:lnTo>
                    <a:pt x="32" y="931"/>
                  </a:lnTo>
                  <a:lnTo>
                    <a:pt x="32" y="924"/>
                  </a:lnTo>
                  <a:lnTo>
                    <a:pt x="32" y="869"/>
                  </a:lnTo>
                  <a:lnTo>
                    <a:pt x="32" y="869"/>
                  </a:lnTo>
                  <a:lnTo>
                    <a:pt x="32" y="917"/>
                  </a:lnTo>
                  <a:lnTo>
                    <a:pt x="29" y="917"/>
                  </a:lnTo>
                  <a:lnTo>
                    <a:pt x="29" y="709"/>
                  </a:lnTo>
                  <a:lnTo>
                    <a:pt x="32" y="709"/>
                  </a:lnTo>
                  <a:lnTo>
                    <a:pt x="32" y="695"/>
                  </a:lnTo>
                  <a:lnTo>
                    <a:pt x="34" y="690"/>
                  </a:lnTo>
                  <a:lnTo>
                    <a:pt x="34" y="684"/>
                  </a:lnTo>
                  <a:lnTo>
                    <a:pt x="34" y="340"/>
                  </a:lnTo>
                  <a:lnTo>
                    <a:pt x="36" y="340"/>
                  </a:lnTo>
                  <a:lnTo>
                    <a:pt x="36" y="686"/>
                  </a:lnTo>
                  <a:lnTo>
                    <a:pt x="39" y="330"/>
                  </a:lnTo>
                  <a:lnTo>
                    <a:pt x="36" y="330"/>
                  </a:lnTo>
                  <a:lnTo>
                    <a:pt x="36" y="246"/>
                  </a:lnTo>
                  <a:lnTo>
                    <a:pt x="34" y="264"/>
                  </a:lnTo>
                  <a:lnTo>
                    <a:pt x="34" y="289"/>
                  </a:lnTo>
                  <a:lnTo>
                    <a:pt x="36" y="301"/>
                  </a:lnTo>
                  <a:lnTo>
                    <a:pt x="36" y="312"/>
                  </a:lnTo>
                  <a:lnTo>
                    <a:pt x="34" y="324"/>
                  </a:lnTo>
                  <a:lnTo>
                    <a:pt x="32" y="328"/>
                  </a:lnTo>
                  <a:lnTo>
                    <a:pt x="32" y="246"/>
                  </a:lnTo>
                  <a:lnTo>
                    <a:pt x="27" y="248"/>
                  </a:lnTo>
                  <a:lnTo>
                    <a:pt x="27" y="225"/>
                  </a:lnTo>
                  <a:lnTo>
                    <a:pt x="27" y="225"/>
                  </a:lnTo>
                  <a:lnTo>
                    <a:pt x="27" y="236"/>
                  </a:lnTo>
                  <a:lnTo>
                    <a:pt x="23" y="236"/>
                  </a:lnTo>
                  <a:lnTo>
                    <a:pt x="23" y="218"/>
                  </a:lnTo>
                  <a:lnTo>
                    <a:pt x="18" y="227"/>
                  </a:lnTo>
                  <a:lnTo>
                    <a:pt x="16" y="241"/>
                  </a:lnTo>
                  <a:lnTo>
                    <a:pt x="16" y="230"/>
                  </a:lnTo>
                  <a:lnTo>
                    <a:pt x="16" y="223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3" y="218"/>
                  </a:lnTo>
                  <a:lnTo>
                    <a:pt x="9" y="218"/>
                  </a:lnTo>
                  <a:lnTo>
                    <a:pt x="7" y="223"/>
                  </a:lnTo>
                  <a:lnTo>
                    <a:pt x="4" y="230"/>
                  </a:lnTo>
                  <a:lnTo>
                    <a:pt x="4" y="239"/>
                  </a:lnTo>
                  <a:lnTo>
                    <a:pt x="4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0" y="390"/>
                  </a:lnTo>
                  <a:lnTo>
                    <a:pt x="0" y="706"/>
                  </a:lnTo>
                  <a:lnTo>
                    <a:pt x="0" y="954"/>
                  </a:lnTo>
                  <a:lnTo>
                    <a:pt x="0" y="1142"/>
                  </a:lnTo>
                  <a:lnTo>
                    <a:pt x="0" y="1273"/>
                  </a:lnTo>
                  <a:lnTo>
                    <a:pt x="0" y="1360"/>
                  </a:lnTo>
                  <a:lnTo>
                    <a:pt x="0" y="1403"/>
                  </a:lnTo>
                  <a:lnTo>
                    <a:pt x="2" y="1415"/>
                  </a:lnTo>
                  <a:lnTo>
                    <a:pt x="2" y="1401"/>
                  </a:lnTo>
                  <a:lnTo>
                    <a:pt x="2" y="1364"/>
                  </a:lnTo>
                  <a:lnTo>
                    <a:pt x="2" y="1316"/>
                  </a:lnTo>
                  <a:lnTo>
                    <a:pt x="2" y="1261"/>
                  </a:lnTo>
                  <a:lnTo>
                    <a:pt x="2" y="1209"/>
                  </a:lnTo>
                  <a:lnTo>
                    <a:pt x="2" y="1160"/>
                  </a:lnTo>
                  <a:lnTo>
                    <a:pt x="2" y="1128"/>
                  </a:lnTo>
                  <a:lnTo>
                    <a:pt x="2" y="1117"/>
                  </a:lnTo>
                  <a:close/>
                </a:path>
              </a:pathLst>
            </a:custGeom>
            <a:solidFill>
              <a:srgbClr val="5E5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Freeform 305"/>
            <p:cNvSpPr>
              <a:spLocks/>
            </p:cNvSpPr>
            <p:nvPr/>
          </p:nvSpPr>
          <p:spPr bwMode="auto">
            <a:xfrm>
              <a:off x="2125664" y="1279526"/>
              <a:ext cx="196850" cy="2289175"/>
            </a:xfrm>
            <a:custGeom>
              <a:avLst/>
              <a:gdLst>
                <a:gd name="T0" fmla="*/ 26 w 124"/>
                <a:gd name="T1" fmla="*/ 28 h 1442"/>
                <a:gd name="T2" fmla="*/ 7 w 124"/>
                <a:gd name="T3" fmla="*/ 71 h 1442"/>
                <a:gd name="T4" fmla="*/ 5 w 124"/>
                <a:gd name="T5" fmla="*/ 138 h 1442"/>
                <a:gd name="T6" fmla="*/ 5 w 124"/>
                <a:gd name="T7" fmla="*/ 204 h 1442"/>
                <a:gd name="T8" fmla="*/ 3 w 124"/>
                <a:gd name="T9" fmla="*/ 268 h 1442"/>
                <a:gd name="T10" fmla="*/ 5 w 124"/>
                <a:gd name="T11" fmla="*/ 433 h 1442"/>
                <a:gd name="T12" fmla="*/ 7 w 124"/>
                <a:gd name="T13" fmla="*/ 745 h 1442"/>
                <a:gd name="T14" fmla="*/ 5 w 124"/>
                <a:gd name="T15" fmla="*/ 903 h 1442"/>
                <a:gd name="T16" fmla="*/ 5 w 124"/>
                <a:gd name="T17" fmla="*/ 1048 h 1442"/>
                <a:gd name="T18" fmla="*/ 5 w 124"/>
                <a:gd name="T19" fmla="*/ 1224 h 1442"/>
                <a:gd name="T20" fmla="*/ 5 w 124"/>
                <a:gd name="T21" fmla="*/ 1344 h 1442"/>
                <a:gd name="T22" fmla="*/ 16 w 124"/>
                <a:gd name="T23" fmla="*/ 1405 h 1442"/>
                <a:gd name="T24" fmla="*/ 39 w 124"/>
                <a:gd name="T25" fmla="*/ 1428 h 1442"/>
                <a:gd name="T26" fmla="*/ 69 w 124"/>
                <a:gd name="T27" fmla="*/ 1442 h 1442"/>
                <a:gd name="T28" fmla="*/ 110 w 124"/>
                <a:gd name="T29" fmla="*/ 1428 h 1442"/>
                <a:gd name="T30" fmla="*/ 74 w 124"/>
                <a:gd name="T31" fmla="*/ 1399 h 1442"/>
                <a:gd name="T32" fmla="*/ 51 w 124"/>
                <a:gd name="T33" fmla="*/ 1357 h 1442"/>
                <a:gd name="T34" fmla="*/ 44 w 124"/>
                <a:gd name="T35" fmla="*/ 1295 h 1442"/>
                <a:gd name="T36" fmla="*/ 35 w 124"/>
                <a:gd name="T37" fmla="*/ 1231 h 1442"/>
                <a:gd name="T38" fmla="*/ 26 w 124"/>
                <a:gd name="T39" fmla="*/ 1126 h 1442"/>
                <a:gd name="T40" fmla="*/ 23 w 124"/>
                <a:gd name="T41" fmla="*/ 1059 h 1442"/>
                <a:gd name="T42" fmla="*/ 37 w 124"/>
                <a:gd name="T43" fmla="*/ 1055 h 1442"/>
                <a:gd name="T44" fmla="*/ 42 w 124"/>
                <a:gd name="T45" fmla="*/ 1036 h 1442"/>
                <a:gd name="T46" fmla="*/ 53 w 124"/>
                <a:gd name="T47" fmla="*/ 984 h 1442"/>
                <a:gd name="T48" fmla="*/ 53 w 124"/>
                <a:gd name="T49" fmla="*/ 890 h 1442"/>
                <a:gd name="T50" fmla="*/ 53 w 124"/>
                <a:gd name="T51" fmla="*/ 839 h 1442"/>
                <a:gd name="T52" fmla="*/ 62 w 124"/>
                <a:gd name="T53" fmla="*/ 821 h 1442"/>
                <a:gd name="T54" fmla="*/ 62 w 124"/>
                <a:gd name="T55" fmla="*/ 763 h 1442"/>
                <a:gd name="T56" fmla="*/ 42 w 124"/>
                <a:gd name="T57" fmla="*/ 763 h 1442"/>
                <a:gd name="T58" fmla="*/ 44 w 124"/>
                <a:gd name="T59" fmla="*/ 757 h 1442"/>
                <a:gd name="T60" fmla="*/ 42 w 124"/>
                <a:gd name="T61" fmla="*/ 747 h 1442"/>
                <a:gd name="T62" fmla="*/ 32 w 124"/>
                <a:gd name="T63" fmla="*/ 736 h 1442"/>
                <a:gd name="T64" fmla="*/ 39 w 124"/>
                <a:gd name="T65" fmla="*/ 720 h 1442"/>
                <a:gd name="T66" fmla="*/ 32 w 124"/>
                <a:gd name="T67" fmla="*/ 702 h 1442"/>
                <a:gd name="T68" fmla="*/ 46 w 124"/>
                <a:gd name="T69" fmla="*/ 686 h 1442"/>
                <a:gd name="T70" fmla="*/ 53 w 124"/>
                <a:gd name="T71" fmla="*/ 676 h 1442"/>
                <a:gd name="T72" fmla="*/ 62 w 124"/>
                <a:gd name="T73" fmla="*/ 667 h 1442"/>
                <a:gd name="T74" fmla="*/ 58 w 124"/>
                <a:gd name="T75" fmla="*/ 663 h 1442"/>
                <a:gd name="T76" fmla="*/ 58 w 124"/>
                <a:gd name="T77" fmla="*/ 658 h 1442"/>
                <a:gd name="T78" fmla="*/ 58 w 124"/>
                <a:gd name="T79" fmla="*/ 651 h 1442"/>
                <a:gd name="T80" fmla="*/ 46 w 124"/>
                <a:gd name="T81" fmla="*/ 642 h 1442"/>
                <a:gd name="T82" fmla="*/ 53 w 124"/>
                <a:gd name="T83" fmla="*/ 626 h 1442"/>
                <a:gd name="T84" fmla="*/ 53 w 124"/>
                <a:gd name="T85" fmla="*/ 612 h 1442"/>
                <a:gd name="T86" fmla="*/ 58 w 124"/>
                <a:gd name="T87" fmla="*/ 598 h 1442"/>
                <a:gd name="T88" fmla="*/ 67 w 124"/>
                <a:gd name="T89" fmla="*/ 516 h 1442"/>
                <a:gd name="T90" fmla="*/ 62 w 124"/>
                <a:gd name="T91" fmla="*/ 429 h 1442"/>
                <a:gd name="T92" fmla="*/ 60 w 124"/>
                <a:gd name="T93" fmla="*/ 392 h 1442"/>
                <a:gd name="T94" fmla="*/ 55 w 124"/>
                <a:gd name="T95" fmla="*/ 367 h 1442"/>
                <a:gd name="T96" fmla="*/ 62 w 124"/>
                <a:gd name="T97" fmla="*/ 310 h 1442"/>
                <a:gd name="T98" fmla="*/ 46 w 124"/>
                <a:gd name="T99" fmla="*/ 291 h 1442"/>
                <a:gd name="T100" fmla="*/ 32 w 124"/>
                <a:gd name="T101" fmla="*/ 268 h 1442"/>
                <a:gd name="T102" fmla="*/ 23 w 124"/>
                <a:gd name="T103" fmla="*/ 280 h 1442"/>
                <a:gd name="T104" fmla="*/ 35 w 124"/>
                <a:gd name="T105" fmla="*/ 170 h 1442"/>
                <a:gd name="T106" fmla="*/ 60 w 124"/>
                <a:gd name="T107" fmla="*/ 67 h 1442"/>
                <a:gd name="T108" fmla="*/ 53 w 124"/>
                <a:gd name="T109" fmla="*/ 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442">
                  <a:moveTo>
                    <a:pt x="53" y="7"/>
                  </a:moveTo>
                  <a:lnTo>
                    <a:pt x="37" y="16"/>
                  </a:lnTo>
                  <a:lnTo>
                    <a:pt x="26" y="28"/>
                  </a:lnTo>
                  <a:lnTo>
                    <a:pt x="16" y="39"/>
                  </a:lnTo>
                  <a:lnTo>
                    <a:pt x="12" y="55"/>
                  </a:lnTo>
                  <a:lnTo>
                    <a:pt x="7" y="71"/>
                  </a:lnTo>
                  <a:lnTo>
                    <a:pt x="7" y="89"/>
                  </a:lnTo>
                  <a:lnTo>
                    <a:pt x="5" y="112"/>
                  </a:lnTo>
                  <a:lnTo>
                    <a:pt x="5" y="138"/>
                  </a:lnTo>
                  <a:lnTo>
                    <a:pt x="5" y="158"/>
                  </a:lnTo>
                  <a:lnTo>
                    <a:pt x="5" y="181"/>
                  </a:lnTo>
                  <a:lnTo>
                    <a:pt x="5" y="204"/>
                  </a:lnTo>
                  <a:lnTo>
                    <a:pt x="5" y="225"/>
                  </a:lnTo>
                  <a:lnTo>
                    <a:pt x="5" y="248"/>
                  </a:lnTo>
                  <a:lnTo>
                    <a:pt x="3" y="268"/>
                  </a:lnTo>
                  <a:lnTo>
                    <a:pt x="3" y="289"/>
                  </a:lnTo>
                  <a:lnTo>
                    <a:pt x="0" y="310"/>
                  </a:lnTo>
                  <a:lnTo>
                    <a:pt x="5" y="433"/>
                  </a:lnTo>
                  <a:lnTo>
                    <a:pt x="3" y="575"/>
                  </a:lnTo>
                  <a:lnTo>
                    <a:pt x="0" y="745"/>
                  </a:lnTo>
                  <a:lnTo>
                    <a:pt x="7" y="745"/>
                  </a:lnTo>
                  <a:lnTo>
                    <a:pt x="5" y="763"/>
                  </a:lnTo>
                  <a:lnTo>
                    <a:pt x="3" y="775"/>
                  </a:lnTo>
                  <a:lnTo>
                    <a:pt x="5" y="903"/>
                  </a:lnTo>
                  <a:lnTo>
                    <a:pt x="5" y="929"/>
                  </a:lnTo>
                  <a:lnTo>
                    <a:pt x="3" y="1013"/>
                  </a:lnTo>
                  <a:lnTo>
                    <a:pt x="5" y="1048"/>
                  </a:lnTo>
                  <a:lnTo>
                    <a:pt x="5" y="1107"/>
                  </a:lnTo>
                  <a:lnTo>
                    <a:pt x="5" y="1165"/>
                  </a:lnTo>
                  <a:lnTo>
                    <a:pt x="5" y="1224"/>
                  </a:lnTo>
                  <a:lnTo>
                    <a:pt x="5" y="1284"/>
                  </a:lnTo>
                  <a:lnTo>
                    <a:pt x="5" y="1311"/>
                  </a:lnTo>
                  <a:lnTo>
                    <a:pt x="5" y="1344"/>
                  </a:lnTo>
                  <a:lnTo>
                    <a:pt x="7" y="1373"/>
                  </a:lnTo>
                  <a:lnTo>
                    <a:pt x="12" y="1396"/>
                  </a:lnTo>
                  <a:lnTo>
                    <a:pt x="16" y="1405"/>
                  </a:lnTo>
                  <a:lnTo>
                    <a:pt x="23" y="1412"/>
                  </a:lnTo>
                  <a:lnTo>
                    <a:pt x="30" y="1421"/>
                  </a:lnTo>
                  <a:lnTo>
                    <a:pt x="39" y="1428"/>
                  </a:lnTo>
                  <a:lnTo>
                    <a:pt x="49" y="1435"/>
                  </a:lnTo>
                  <a:lnTo>
                    <a:pt x="58" y="1440"/>
                  </a:lnTo>
                  <a:lnTo>
                    <a:pt x="69" y="1442"/>
                  </a:lnTo>
                  <a:lnTo>
                    <a:pt x="83" y="1442"/>
                  </a:lnTo>
                  <a:lnTo>
                    <a:pt x="124" y="1442"/>
                  </a:lnTo>
                  <a:lnTo>
                    <a:pt x="110" y="1428"/>
                  </a:lnTo>
                  <a:lnTo>
                    <a:pt x="92" y="1415"/>
                  </a:lnTo>
                  <a:lnTo>
                    <a:pt x="83" y="1408"/>
                  </a:lnTo>
                  <a:lnTo>
                    <a:pt x="74" y="1399"/>
                  </a:lnTo>
                  <a:lnTo>
                    <a:pt x="62" y="1389"/>
                  </a:lnTo>
                  <a:lnTo>
                    <a:pt x="53" y="1376"/>
                  </a:lnTo>
                  <a:lnTo>
                    <a:pt x="51" y="1357"/>
                  </a:lnTo>
                  <a:lnTo>
                    <a:pt x="46" y="1337"/>
                  </a:lnTo>
                  <a:lnTo>
                    <a:pt x="44" y="1316"/>
                  </a:lnTo>
                  <a:lnTo>
                    <a:pt x="44" y="1295"/>
                  </a:lnTo>
                  <a:lnTo>
                    <a:pt x="42" y="1277"/>
                  </a:lnTo>
                  <a:lnTo>
                    <a:pt x="37" y="1254"/>
                  </a:lnTo>
                  <a:lnTo>
                    <a:pt x="35" y="1231"/>
                  </a:lnTo>
                  <a:lnTo>
                    <a:pt x="35" y="1215"/>
                  </a:lnTo>
                  <a:lnTo>
                    <a:pt x="32" y="1176"/>
                  </a:lnTo>
                  <a:lnTo>
                    <a:pt x="26" y="1126"/>
                  </a:lnTo>
                  <a:lnTo>
                    <a:pt x="23" y="1100"/>
                  </a:lnTo>
                  <a:lnTo>
                    <a:pt x="23" y="1078"/>
                  </a:lnTo>
                  <a:lnTo>
                    <a:pt x="23" y="1059"/>
                  </a:lnTo>
                  <a:lnTo>
                    <a:pt x="28" y="1048"/>
                  </a:lnTo>
                  <a:lnTo>
                    <a:pt x="28" y="1057"/>
                  </a:lnTo>
                  <a:lnTo>
                    <a:pt x="37" y="1055"/>
                  </a:lnTo>
                  <a:lnTo>
                    <a:pt x="37" y="1064"/>
                  </a:lnTo>
                  <a:lnTo>
                    <a:pt x="39" y="1064"/>
                  </a:lnTo>
                  <a:lnTo>
                    <a:pt x="42" y="1036"/>
                  </a:lnTo>
                  <a:lnTo>
                    <a:pt x="49" y="1045"/>
                  </a:lnTo>
                  <a:lnTo>
                    <a:pt x="49" y="984"/>
                  </a:lnTo>
                  <a:lnTo>
                    <a:pt x="53" y="984"/>
                  </a:lnTo>
                  <a:lnTo>
                    <a:pt x="58" y="924"/>
                  </a:lnTo>
                  <a:lnTo>
                    <a:pt x="58" y="910"/>
                  </a:lnTo>
                  <a:lnTo>
                    <a:pt x="53" y="890"/>
                  </a:lnTo>
                  <a:lnTo>
                    <a:pt x="49" y="869"/>
                  </a:lnTo>
                  <a:lnTo>
                    <a:pt x="49" y="848"/>
                  </a:lnTo>
                  <a:lnTo>
                    <a:pt x="53" y="839"/>
                  </a:lnTo>
                  <a:lnTo>
                    <a:pt x="55" y="823"/>
                  </a:lnTo>
                  <a:lnTo>
                    <a:pt x="60" y="823"/>
                  </a:lnTo>
                  <a:lnTo>
                    <a:pt x="62" y="821"/>
                  </a:lnTo>
                  <a:lnTo>
                    <a:pt x="62" y="821"/>
                  </a:lnTo>
                  <a:lnTo>
                    <a:pt x="62" y="816"/>
                  </a:lnTo>
                  <a:lnTo>
                    <a:pt x="62" y="763"/>
                  </a:lnTo>
                  <a:lnTo>
                    <a:pt x="51" y="768"/>
                  </a:lnTo>
                  <a:lnTo>
                    <a:pt x="42" y="766"/>
                  </a:lnTo>
                  <a:lnTo>
                    <a:pt x="42" y="763"/>
                  </a:lnTo>
                  <a:lnTo>
                    <a:pt x="28" y="752"/>
                  </a:lnTo>
                  <a:lnTo>
                    <a:pt x="28" y="750"/>
                  </a:lnTo>
                  <a:lnTo>
                    <a:pt x="44" y="757"/>
                  </a:lnTo>
                  <a:lnTo>
                    <a:pt x="49" y="750"/>
                  </a:lnTo>
                  <a:lnTo>
                    <a:pt x="44" y="750"/>
                  </a:lnTo>
                  <a:lnTo>
                    <a:pt x="42" y="747"/>
                  </a:lnTo>
                  <a:lnTo>
                    <a:pt x="37" y="745"/>
                  </a:lnTo>
                  <a:lnTo>
                    <a:pt x="32" y="743"/>
                  </a:lnTo>
                  <a:lnTo>
                    <a:pt x="32" y="736"/>
                  </a:lnTo>
                  <a:lnTo>
                    <a:pt x="35" y="731"/>
                  </a:lnTo>
                  <a:lnTo>
                    <a:pt x="37" y="727"/>
                  </a:lnTo>
                  <a:lnTo>
                    <a:pt x="39" y="720"/>
                  </a:lnTo>
                  <a:lnTo>
                    <a:pt x="37" y="718"/>
                  </a:lnTo>
                  <a:lnTo>
                    <a:pt x="39" y="711"/>
                  </a:lnTo>
                  <a:lnTo>
                    <a:pt x="32" y="702"/>
                  </a:lnTo>
                  <a:lnTo>
                    <a:pt x="39" y="695"/>
                  </a:lnTo>
                  <a:lnTo>
                    <a:pt x="44" y="697"/>
                  </a:lnTo>
                  <a:lnTo>
                    <a:pt x="46" y="686"/>
                  </a:lnTo>
                  <a:lnTo>
                    <a:pt x="46" y="681"/>
                  </a:lnTo>
                  <a:lnTo>
                    <a:pt x="49" y="679"/>
                  </a:lnTo>
                  <a:lnTo>
                    <a:pt x="53" y="676"/>
                  </a:lnTo>
                  <a:lnTo>
                    <a:pt x="58" y="676"/>
                  </a:lnTo>
                  <a:lnTo>
                    <a:pt x="62" y="674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5" y="667"/>
                  </a:lnTo>
                  <a:lnTo>
                    <a:pt x="58" y="663"/>
                  </a:lnTo>
                  <a:lnTo>
                    <a:pt x="42" y="653"/>
                  </a:lnTo>
                  <a:lnTo>
                    <a:pt x="42" y="651"/>
                  </a:lnTo>
                  <a:lnTo>
                    <a:pt x="58" y="658"/>
                  </a:lnTo>
                  <a:lnTo>
                    <a:pt x="62" y="653"/>
                  </a:lnTo>
                  <a:lnTo>
                    <a:pt x="62" y="651"/>
                  </a:lnTo>
                  <a:lnTo>
                    <a:pt x="58" y="651"/>
                  </a:lnTo>
                  <a:lnTo>
                    <a:pt x="55" y="649"/>
                  </a:lnTo>
                  <a:lnTo>
                    <a:pt x="53" y="647"/>
                  </a:lnTo>
                  <a:lnTo>
                    <a:pt x="46" y="642"/>
                  </a:lnTo>
                  <a:lnTo>
                    <a:pt x="46" y="637"/>
                  </a:lnTo>
                  <a:lnTo>
                    <a:pt x="51" y="633"/>
                  </a:lnTo>
                  <a:lnTo>
                    <a:pt x="53" y="626"/>
                  </a:lnTo>
                  <a:lnTo>
                    <a:pt x="53" y="619"/>
                  </a:lnTo>
                  <a:lnTo>
                    <a:pt x="51" y="619"/>
                  </a:lnTo>
                  <a:lnTo>
                    <a:pt x="53" y="612"/>
                  </a:lnTo>
                  <a:lnTo>
                    <a:pt x="49" y="603"/>
                  </a:lnTo>
                  <a:lnTo>
                    <a:pt x="53" y="596"/>
                  </a:lnTo>
                  <a:lnTo>
                    <a:pt x="58" y="598"/>
                  </a:lnTo>
                  <a:lnTo>
                    <a:pt x="58" y="562"/>
                  </a:lnTo>
                  <a:lnTo>
                    <a:pt x="62" y="562"/>
                  </a:lnTo>
                  <a:lnTo>
                    <a:pt x="67" y="516"/>
                  </a:lnTo>
                  <a:lnTo>
                    <a:pt x="67" y="479"/>
                  </a:lnTo>
                  <a:lnTo>
                    <a:pt x="65" y="456"/>
                  </a:lnTo>
                  <a:lnTo>
                    <a:pt x="62" y="429"/>
                  </a:lnTo>
                  <a:lnTo>
                    <a:pt x="62" y="408"/>
                  </a:lnTo>
                  <a:lnTo>
                    <a:pt x="62" y="399"/>
                  </a:lnTo>
                  <a:lnTo>
                    <a:pt x="60" y="392"/>
                  </a:lnTo>
                  <a:lnTo>
                    <a:pt x="51" y="381"/>
                  </a:lnTo>
                  <a:lnTo>
                    <a:pt x="51" y="367"/>
                  </a:lnTo>
                  <a:lnTo>
                    <a:pt x="55" y="367"/>
                  </a:lnTo>
                  <a:lnTo>
                    <a:pt x="55" y="351"/>
                  </a:lnTo>
                  <a:lnTo>
                    <a:pt x="62" y="355"/>
                  </a:lnTo>
                  <a:lnTo>
                    <a:pt x="62" y="310"/>
                  </a:lnTo>
                  <a:lnTo>
                    <a:pt x="58" y="310"/>
                  </a:lnTo>
                  <a:lnTo>
                    <a:pt x="58" y="294"/>
                  </a:lnTo>
                  <a:lnTo>
                    <a:pt x="46" y="291"/>
                  </a:lnTo>
                  <a:lnTo>
                    <a:pt x="44" y="275"/>
                  </a:lnTo>
                  <a:lnTo>
                    <a:pt x="32" y="280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30" y="280"/>
                  </a:lnTo>
                  <a:lnTo>
                    <a:pt x="23" y="280"/>
                  </a:lnTo>
                  <a:lnTo>
                    <a:pt x="23" y="243"/>
                  </a:lnTo>
                  <a:lnTo>
                    <a:pt x="28" y="206"/>
                  </a:lnTo>
                  <a:lnTo>
                    <a:pt x="35" y="170"/>
                  </a:lnTo>
                  <a:lnTo>
                    <a:pt x="42" y="133"/>
                  </a:lnTo>
                  <a:lnTo>
                    <a:pt x="51" y="99"/>
                  </a:lnTo>
                  <a:lnTo>
                    <a:pt x="60" y="67"/>
                  </a:lnTo>
                  <a:lnTo>
                    <a:pt x="74" y="34"/>
                  </a:lnTo>
                  <a:lnTo>
                    <a:pt x="83" y="0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D9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Freeform 306"/>
            <p:cNvSpPr>
              <a:spLocks/>
            </p:cNvSpPr>
            <p:nvPr/>
          </p:nvSpPr>
          <p:spPr bwMode="auto">
            <a:xfrm>
              <a:off x="2336801" y="3714751"/>
              <a:ext cx="557213" cy="203200"/>
            </a:xfrm>
            <a:custGeom>
              <a:avLst/>
              <a:gdLst>
                <a:gd name="T0" fmla="*/ 0 w 351"/>
                <a:gd name="T1" fmla="*/ 43 h 128"/>
                <a:gd name="T2" fmla="*/ 0 w 351"/>
                <a:gd name="T3" fmla="*/ 128 h 128"/>
                <a:gd name="T4" fmla="*/ 12 w 351"/>
                <a:gd name="T5" fmla="*/ 124 h 128"/>
                <a:gd name="T6" fmla="*/ 37 w 351"/>
                <a:gd name="T7" fmla="*/ 112 h 128"/>
                <a:gd name="T8" fmla="*/ 64 w 351"/>
                <a:gd name="T9" fmla="*/ 101 h 128"/>
                <a:gd name="T10" fmla="*/ 83 w 351"/>
                <a:gd name="T11" fmla="*/ 92 h 128"/>
                <a:gd name="T12" fmla="*/ 101 w 351"/>
                <a:gd name="T13" fmla="*/ 85 h 128"/>
                <a:gd name="T14" fmla="*/ 129 w 351"/>
                <a:gd name="T15" fmla="*/ 75 h 128"/>
                <a:gd name="T16" fmla="*/ 158 w 351"/>
                <a:gd name="T17" fmla="*/ 69 h 128"/>
                <a:gd name="T18" fmla="*/ 179 w 351"/>
                <a:gd name="T19" fmla="*/ 66 h 128"/>
                <a:gd name="T20" fmla="*/ 197 w 351"/>
                <a:gd name="T21" fmla="*/ 69 h 128"/>
                <a:gd name="T22" fmla="*/ 197 w 351"/>
                <a:gd name="T23" fmla="*/ 64 h 128"/>
                <a:gd name="T24" fmla="*/ 216 w 351"/>
                <a:gd name="T25" fmla="*/ 66 h 128"/>
                <a:gd name="T26" fmla="*/ 234 w 351"/>
                <a:gd name="T27" fmla="*/ 73 h 128"/>
                <a:gd name="T28" fmla="*/ 257 w 351"/>
                <a:gd name="T29" fmla="*/ 78 h 128"/>
                <a:gd name="T30" fmla="*/ 280 w 351"/>
                <a:gd name="T31" fmla="*/ 82 h 128"/>
                <a:gd name="T32" fmla="*/ 303 w 351"/>
                <a:gd name="T33" fmla="*/ 85 h 128"/>
                <a:gd name="T34" fmla="*/ 303 w 351"/>
                <a:gd name="T35" fmla="*/ 85 h 128"/>
                <a:gd name="T36" fmla="*/ 321 w 351"/>
                <a:gd name="T37" fmla="*/ 82 h 128"/>
                <a:gd name="T38" fmla="*/ 332 w 351"/>
                <a:gd name="T39" fmla="*/ 85 h 128"/>
                <a:gd name="T40" fmla="*/ 332 w 351"/>
                <a:gd name="T41" fmla="*/ 80 h 128"/>
                <a:gd name="T42" fmla="*/ 314 w 351"/>
                <a:gd name="T43" fmla="*/ 78 h 128"/>
                <a:gd name="T44" fmla="*/ 319 w 351"/>
                <a:gd name="T45" fmla="*/ 73 h 128"/>
                <a:gd name="T46" fmla="*/ 330 w 351"/>
                <a:gd name="T47" fmla="*/ 73 h 128"/>
                <a:gd name="T48" fmla="*/ 326 w 351"/>
                <a:gd name="T49" fmla="*/ 66 h 128"/>
                <a:gd name="T50" fmla="*/ 335 w 351"/>
                <a:gd name="T51" fmla="*/ 66 h 128"/>
                <a:gd name="T52" fmla="*/ 337 w 351"/>
                <a:gd name="T53" fmla="*/ 64 h 128"/>
                <a:gd name="T54" fmla="*/ 344 w 351"/>
                <a:gd name="T55" fmla="*/ 64 h 128"/>
                <a:gd name="T56" fmla="*/ 351 w 351"/>
                <a:gd name="T57" fmla="*/ 64 h 128"/>
                <a:gd name="T58" fmla="*/ 351 w 351"/>
                <a:gd name="T59" fmla="*/ 62 h 128"/>
                <a:gd name="T60" fmla="*/ 337 w 351"/>
                <a:gd name="T61" fmla="*/ 57 h 128"/>
                <a:gd name="T62" fmla="*/ 344 w 351"/>
                <a:gd name="T63" fmla="*/ 55 h 128"/>
                <a:gd name="T64" fmla="*/ 344 w 351"/>
                <a:gd name="T65" fmla="*/ 50 h 128"/>
                <a:gd name="T66" fmla="*/ 337 w 351"/>
                <a:gd name="T67" fmla="*/ 46 h 128"/>
                <a:gd name="T68" fmla="*/ 326 w 351"/>
                <a:gd name="T69" fmla="*/ 39 h 128"/>
                <a:gd name="T70" fmla="*/ 326 w 351"/>
                <a:gd name="T71" fmla="*/ 30 h 128"/>
                <a:gd name="T72" fmla="*/ 323 w 351"/>
                <a:gd name="T73" fmla="*/ 27 h 128"/>
                <a:gd name="T74" fmla="*/ 312 w 351"/>
                <a:gd name="T75" fmla="*/ 23 h 128"/>
                <a:gd name="T76" fmla="*/ 252 w 351"/>
                <a:gd name="T77" fmla="*/ 14 h 128"/>
                <a:gd name="T78" fmla="*/ 241 w 351"/>
                <a:gd name="T79" fmla="*/ 14 h 128"/>
                <a:gd name="T80" fmla="*/ 232 w 351"/>
                <a:gd name="T81" fmla="*/ 11 h 128"/>
                <a:gd name="T82" fmla="*/ 200 w 351"/>
                <a:gd name="T83" fmla="*/ 4 h 128"/>
                <a:gd name="T84" fmla="*/ 154 w 351"/>
                <a:gd name="T85" fmla="*/ 2 h 128"/>
                <a:gd name="T86" fmla="*/ 149 w 351"/>
                <a:gd name="T87" fmla="*/ 0 h 128"/>
                <a:gd name="T88" fmla="*/ 76 w 351"/>
                <a:gd name="T89" fmla="*/ 7 h 128"/>
                <a:gd name="T90" fmla="*/ 28 w 351"/>
                <a:gd name="T91" fmla="*/ 7 h 128"/>
                <a:gd name="T92" fmla="*/ 30 w 351"/>
                <a:gd name="T93" fmla="*/ 18 h 128"/>
                <a:gd name="T94" fmla="*/ 39 w 351"/>
                <a:gd name="T95" fmla="*/ 18 h 128"/>
                <a:gd name="T96" fmla="*/ 39 w 351"/>
                <a:gd name="T97" fmla="*/ 25 h 128"/>
                <a:gd name="T98" fmla="*/ 26 w 351"/>
                <a:gd name="T99" fmla="*/ 25 h 128"/>
                <a:gd name="T100" fmla="*/ 28 w 351"/>
                <a:gd name="T101" fmla="*/ 39 h 128"/>
                <a:gd name="T102" fmla="*/ 14 w 351"/>
                <a:gd name="T103" fmla="*/ 39 h 128"/>
                <a:gd name="T104" fmla="*/ 14 w 351"/>
                <a:gd name="T105" fmla="*/ 43 h 128"/>
                <a:gd name="T106" fmla="*/ 0 w 351"/>
                <a:gd name="T107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1" h="128">
                  <a:moveTo>
                    <a:pt x="0" y="43"/>
                  </a:moveTo>
                  <a:lnTo>
                    <a:pt x="0" y="128"/>
                  </a:lnTo>
                  <a:lnTo>
                    <a:pt x="12" y="124"/>
                  </a:lnTo>
                  <a:lnTo>
                    <a:pt x="37" y="112"/>
                  </a:lnTo>
                  <a:lnTo>
                    <a:pt x="64" y="101"/>
                  </a:lnTo>
                  <a:lnTo>
                    <a:pt x="83" y="92"/>
                  </a:lnTo>
                  <a:lnTo>
                    <a:pt x="101" y="85"/>
                  </a:lnTo>
                  <a:lnTo>
                    <a:pt x="129" y="75"/>
                  </a:lnTo>
                  <a:lnTo>
                    <a:pt x="158" y="69"/>
                  </a:lnTo>
                  <a:lnTo>
                    <a:pt x="179" y="66"/>
                  </a:lnTo>
                  <a:lnTo>
                    <a:pt x="197" y="69"/>
                  </a:lnTo>
                  <a:lnTo>
                    <a:pt x="197" y="64"/>
                  </a:lnTo>
                  <a:lnTo>
                    <a:pt x="216" y="66"/>
                  </a:lnTo>
                  <a:lnTo>
                    <a:pt x="234" y="73"/>
                  </a:lnTo>
                  <a:lnTo>
                    <a:pt x="257" y="78"/>
                  </a:lnTo>
                  <a:lnTo>
                    <a:pt x="280" y="82"/>
                  </a:lnTo>
                  <a:lnTo>
                    <a:pt x="303" y="85"/>
                  </a:lnTo>
                  <a:lnTo>
                    <a:pt x="303" y="85"/>
                  </a:lnTo>
                  <a:lnTo>
                    <a:pt x="321" y="82"/>
                  </a:lnTo>
                  <a:lnTo>
                    <a:pt x="332" y="85"/>
                  </a:lnTo>
                  <a:lnTo>
                    <a:pt x="332" y="80"/>
                  </a:lnTo>
                  <a:lnTo>
                    <a:pt x="314" y="78"/>
                  </a:lnTo>
                  <a:lnTo>
                    <a:pt x="319" y="73"/>
                  </a:lnTo>
                  <a:lnTo>
                    <a:pt x="330" y="73"/>
                  </a:lnTo>
                  <a:lnTo>
                    <a:pt x="326" y="66"/>
                  </a:lnTo>
                  <a:lnTo>
                    <a:pt x="335" y="66"/>
                  </a:lnTo>
                  <a:lnTo>
                    <a:pt x="337" y="64"/>
                  </a:lnTo>
                  <a:lnTo>
                    <a:pt x="344" y="64"/>
                  </a:lnTo>
                  <a:lnTo>
                    <a:pt x="351" y="64"/>
                  </a:lnTo>
                  <a:lnTo>
                    <a:pt x="351" y="62"/>
                  </a:lnTo>
                  <a:lnTo>
                    <a:pt x="337" y="57"/>
                  </a:lnTo>
                  <a:lnTo>
                    <a:pt x="344" y="55"/>
                  </a:lnTo>
                  <a:lnTo>
                    <a:pt x="344" y="50"/>
                  </a:lnTo>
                  <a:lnTo>
                    <a:pt x="337" y="46"/>
                  </a:lnTo>
                  <a:lnTo>
                    <a:pt x="326" y="39"/>
                  </a:lnTo>
                  <a:lnTo>
                    <a:pt x="326" y="30"/>
                  </a:lnTo>
                  <a:lnTo>
                    <a:pt x="323" y="27"/>
                  </a:lnTo>
                  <a:lnTo>
                    <a:pt x="312" y="23"/>
                  </a:lnTo>
                  <a:lnTo>
                    <a:pt x="252" y="14"/>
                  </a:lnTo>
                  <a:lnTo>
                    <a:pt x="241" y="14"/>
                  </a:lnTo>
                  <a:lnTo>
                    <a:pt x="232" y="11"/>
                  </a:lnTo>
                  <a:lnTo>
                    <a:pt x="200" y="4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76" y="7"/>
                  </a:lnTo>
                  <a:lnTo>
                    <a:pt x="28" y="7"/>
                  </a:lnTo>
                  <a:lnTo>
                    <a:pt x="30" y="18"/>
                  </a:lnTo>
                  <a:lnTo>
                    <a:pt x="39" y="18"/>
                  </a:lnTo>
                  <a:lnTo>
                    <a:pt x="39" y="25"/>
                  </a:lnTo>
                  <a:lnTo>
                    <a:pt x="26" y="25"/>
                  </a:lnTo>
                  <a:lnTo>
                    <a:pt x="28" y="39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" name="Freeform 307"/>
            <p:cNvSpPr>
              <a:spLocks/>
            </p:cNvSpPr>
            <p:nvPr/>
          </p:nvSpPr>
          <p:spPr bwMode="auto">
            <a:xfrm>
              <a:off x="2457451" y="6448426"/>
              <a:ext cx="1214438" cy="206375"/>
            </a:xfrm>
            <a:custGeom>
              <a:avLst/>
              <a:gdLst>
                <a:gd name="T0" fmla="*/ 0 w 765"/>
                <a:gd name="T1" fmla="*/ 6 h 130"/>
                <a:gd name="T2" fmla="*/ 16 w 765"/>
                <a:gd name="T3" fmla="*/ 20 h 130"/>
                <a:gd name="T4" fmla="*/ 53 w 765"/>
                <a:gd name="T5" fmla="*/ 36 h 130"/>
                <a:gd name="T6" fmla="*/ 89 w 765"/>
                <a:gd name="T7" fmla="*/ 52 h 130"/>
                <a:gd name="T8" fmla="*/ 137 w 765"/>
                <a:gd name="T9" fmla="*/ 68 h 130"/>
                <a:gd name="T10" fmla="*/ 197 w 765"/>
                <a:gd name="T11" fmla="*/ 82 h 130"/>
                <a:gd name="T12" fmla="*/ 204 w 765"/>
                <a:gd name="T13" fmla="*/ 87 h 130"/>
                <a:gd name="T14" fmla="*/ 204 w 765"/>
                <a:gd name="T15" fmla="*/ 96 h 130"/>
                <a:gd name="T16" fmla="*/ 238 w 765"/>
                <a:gd name="T17" fmla="*/ 123 h 130"/>
                <a:gd name="T18" fmla="*/ 273 w 765"/>
                <a:gd name="T19" fmla="*/ 126 h 130"/>
                <a:gd name="T20" fmla="*/ 332 w 765"/>
                <a:gd name="T21" fmla="*/ 130 h 130"/>
                <a:gd name="T22" fmla="*/ 353 w 765"/>
                <a:gd name="T23" fmla="*/ 123 h 130"/>
                <a:gd name="T24" fmla="*/ 460 w 765"/>
                <a:gd name="T25" fmla="*/ 123 h 130"/>
                <a:gd name="T26" fmla="*/ 472 w 765"/>
                <a:gd name="T27" fmla="*/ 128 h 130"/>
                <a:gd name="T28" fmla="*/ 504 w 765"/>
                <a:gd name="T29" fmla="*/ 123 h 130"/>
                <a:gd name="T30" fmla="*/ 513 w 765"/>
                <a:gd name="T31" fmla="*/ 121 h 130"/>
                <a:gd name="T32" fmla="*/ 525 w 765"/>
                <a:gd name="T33" fmla="*/ 123 h 130"/>
                <a:gd name="T34" fmla="*/ 557 w 765"/>
                <a:gd name="T35" fmla="*/ 112 h 130"/>
                <a:gd name="T36" fmla="*/ 582 w 765"/>
                <a:gd name="T37" fmla="*/ 100 h 130"/>
                <a:gd name="T38" fmla="*/ 593 w 765"/>
                <a:gd name="T39" fmla="*/ 91 h 130"/>
                <a:gd name="T40" fmla="*/ 607 w 765"/>
                <a:gd name="T41" fmla="*/ 82 h 130"/>
                <a:gd name="T42" fmla="*/ 628 w 765"/>
                <a:gd name="T43" fmla="*/ 71 h 130"/>
                <a:gd name="T44" fmla="*/ 646 w 765"/>
                <a:gd name="T45" fmla="*/ 57 h 130"/>
                <a:gd name="T46" fmla="*/ 657 w 765"/>
                <a:gd name="T47" fmla="*/ 48 h 130"/>
                <a:gd name="T48" fmla="*/ 683 w 765"/>
                <a:gd name="T49" fmla="*/ 36 h 130"/>
                <a:gd name="T50" fmla="*/ 703 w 765"/>
                <a:gd name="T51" fmla="*/ 29 h 130"/>
                <a:gd name="T52" fmla="*/ 740 w 765"/>
                <a:gd name="T53" fmla="*/ 20 h 130"/>
                <a:gd name="T54" fmla="*/ 765 w 765"/>
                <a:gd name="T55" fmla="*/ 13 h 130"/>
                <a:gd name="T56" fmla="*/ 662 w 765"/>
                <a:gd name="T57" fmla="*/ 9 h 130"/>
                <a:gd name="T58" fmla="*/ 644 w 765"/>
                <a:gd name="T59" fmla="*/ 2 h 130"/>
                <a:gd name="T60" fmla="*/ 641 w 765"/>
                <a:gd name="T61" fmla="*/ 11 h 130"/>
                <a:gd name="T62" fmla="*/ 570 w 765"/>
                <a:gd name="T63" fmla="*/ 36 h 130"/>
                <a:gd name="T64" fmla="*/ 557 w 765"/>
                <a:gd name="T65" fmla="*/ 48 h 130"/>
                <a:gd name="T66" fmla="*/ 522 w 765"/>
                <a:gd name="T67" fmla="*/ 66 h 130"/>
                <a:gd name="T68" fmla="*/ 502 w 765"/>
                <a:gd name="T69" fmla="*/ 71 h 130"/>
                <a:gd name="T70" fmla="*/ 506 w 765"/>
                <a:gd name="T71" fmla="*/ 77 h 130"/>
                <a:gd name="T72" fmla="*/ 492 w 765"/>
                <a:gd name="T73" fmla="*/ 80 h 130"/>
                <a:gd name="T74" fmla="*/ 318 w 765"/>
                <a:gd name="T75" fmla="*/ 84 h 130"/>
                <a:gd name="T76" fmla="*/ 307 w 765"/>
                <a:gd name="T77" fmla="*/ 80 h 130"/>
                <a:gd name="T78" fmla="*/ 286 w 765"/>
                <a:gd name="T79" fmla="*/ 75 h 130"/>
                <a:gd name="T80" fmla="*/ 243 w 765"/>
                <a:gd name="T81" fmla="*/ 71 h 130"/>
                <a:gd name="T82" fmla="*/ 227 w 765"/>
                <a:gd name="T83" fmla="*/ 68 h 130"/>
                <a:gd name="T84" fmla="*/ 215 w 765"/>
                <a:gd name="T85" fmla="*/ 61 h 130"/>
                <a:gd name="T86" fmla="*/ 160 w 765"/>
                <a:gd name="T87" fmla="*/ 11 h 130"/>
                <a:gd name="T88" fmla="*/ 144 w 765"/>
                <a:gd name="T89" fmla="*/ 9 h 130"/>
                <a:gd name="T90" fmla="*/ 135 w 765"/>
                <a:gd name="T91" fmla="*/ 2 h 130"/>
                <a:gd name="T92" fmla="*/ 117 w 765"/>
                <a:gd name="T93" fmla="*/ 0 h 130"/>
                <a:gd name="T94" fmla="*/ 96 w 765"/>
                <a:gd name="T95" fmla="*/ 11 h 130"/>
                <a:gd name="T96" fmla="*/ 11 w 765"/>
                <a:gd name="T97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5" h="130">
                  <a:moveTo>
                    <a:pt x="0" y="4"/>
                  </a:moveTo>
                  <a:lnTo>
                    <a:pt x="0" y="6"/>
                  </a:lnTo>
                  <a:lnTo>
                    <a:pt x="7" y="13"/>
                  </a:lnTo>
                  <a:lnTo>
                    <a:pt x="16" y="20"/>
                  </a:lnTo>
                  <a:lnTo>
                    <a:pt x="27" y="25"/>
                  </a:lnTo>
                  <a:lnTo>
                    <a:pt x="53" y="36"/>
                  </a:lnTo>
                  <a:lnTo>
                    <a:pt x="69" y="45"/>
                  </a:lnTo>
                  <a:lnTo>
                    <a:pt x="89" y="52"/>
                  </a:lnTo>
                  <a:lnTo>
                    <a:pt x="114" y="61"/>
                  </a:lnTo>
                  <a:lnTo>
                    <a:pt x="137" y="68"/>
                  </a:lnTo>
                  <a:lnTo>
                    <a:pt x="153" y="75"/>
                  </a:lnTo>
                  <a:lnTo>
                    <a:pt x="197" y="82"/>
                  </a:lnTo>
                  <a:lnTo>
                    <a:pt x="197" y="87"/>
                  </a:lnTo>
                  <a:lnTo>
                    <a:pt x="204" y="87"/>
                  </a:lnTo>
                  <a:lnTo>
                    <a:pt x="199" y="96"/>
                  </a:lnTo>
                  <a:lnTo>
                    <a:pt x="204" y="96"/>
                  </a:lnTo>
                  <a:lnTo>
                    <a:pt x="204" y="103"/>
                  </a:lnTo>
                  <a:lnTo>
                    <a:pt x="238" y="123"/>
                  </a:lnTo>
                  <a:lnTo>
                    <a:pt x="273" y="123"/>
                  </a:lnTo>
                  <a:lnTo>
                    <a:pt x="273" y="126"/>
                  </a:lnTo>
                  <a:lnTo>
                    <a:pt x="252" y="126"/>
                  </a:lnTo>
                  <a:lnTo>
                    <a:pt x="332" y="130"/>
                  </a:lnTo>
                  <a:lnTo>
                    <a:pt x="348" y="126"/>
                  </a:lnTo>
                  <a:lnTo>
                    <a:pt x="353" y="123"/>
                  </a:lnTo>
                  <a:lnTo>
                    <a:pt x="357" y="123"/>
                  </a:lnTo>
                  <a:lnTo>
                    <a:pt x="460" y="123"/>
                  </a:lnTo>
                  <a:lnTo>
                    <a:pt x="465" y="126"/>
                  </a:lnTo>
                  <a:lnTo>
                    <a:pt x="472" y="128"/>
                  </a:lnTo>
                  <a:lnTo>
                    <a:pt x="476" y="128"/>
                  </a:lnTo>
                  <a:lnTo>
                    <a:pt x="504" y="123"/>
                  </a:lnTo>
                  <a:lnTo>
                    <a:pt x="508" y="121"/>
                  </a:lnTo>
                  <a:lnTo>
                    <a:pt x="513" y="121"/>
                  </a:lnTo>
                  <a:lnTo>
                    <a:pt x="520" y="121"/>
                  </a:lnTo>
                  <a:lnTo>
                    <a:pt x="525" y="123"/>
                  </a:lnTo>
                  <a:lnTo>
                    <a:pt x="545" y="119"/>
                  </a:lnTo>
                  <a:lnTo>
                    <a:pt x="557" y="112"/>
                  </a:lnTo>
                  <a:lnTo>
                    <a:pt x="573" y="105"/>
                  </a:lnTo>
                  <a:lnTo>
                    <a:pt x="582" y="100"/>
                  </a:lnTo>
                  <a:lnTo>
                    <a:pt x="589" y="96"/>
                  </a:lnTo>
                  <a:lnTo>
                    <a:pt x="593" y="91"/>
                  </a:lnTo>
                  <a:lnTo>
                    <a:pt x="596" y="84"/>
                  </a:lnTo>
                  <a:lnTo>
                    <a:pt x="607" y="82"/>
                  </a:lnTo>
                  <a:lnTo>
                    <a:pt x="618" y="77"/>
                  </a:lnTo>
                  <a:lnTo>
                    <a:pt x="628" y="71"/>
                  </a:lnTo>
                  <a:lnTo>
                    <a:pt x="637" y="66"/>
                  </a:lnTo>
                  <a:lnTo>
                    <a:pt x="646" y="57"/>
                  </a:lnTo>
                  <a:lnTo>
                    <a:pt x="651" y="52"/>
                  </a:lnTo>
                  <a:lnTo>
                    <a:pt x="657" y="48"/>
                  </a:lnTo>
                  <a:lnTo>
                    <a:pt x="671" y="43"/>
                  </a:lnTo>
                  <a:lnTo>
                    <a:pt x="683" y="36"/>
                  </a:lnTo>
                  <a:lnTo>
                    <a:pt x="694" y="32"/>
                  </a:lnTo>
                  <a:lnTo>
                    <a:pt x="703" y="29"/>
                  </a:lnTo>
                  <a:lnTo>
                    <a:pt x="715" y="27"/>
                  </a:lnTo>
                  <a:lnTo>
                    <a:pt x="740" y="20"/>
                  </a:lnTo>
                  <a:lnTo>
                    <a:pt x="765" y="16"/>
                  </a:lnTo>
                  <a:lnTo>
                    <a:pt x="765" y="13"/>
                  </a:lnTo>
                  <a:lnTo>
                    <a:pt x="671" y="11"/>
                  </a:lnTo>
                  <a:lnTo>
                    <a:pt x="662" y="9"/>
                  </a:lnTo>
                  <a:lnTo>
                    <a:pt x="662" y="2"/>
                  </a:lnTo>
                  <a:lnTo>
                    <a:pt x="644" y="2"/>
                  </a:lnTo>
                  <a:lnTo>
                    <a:pt x="644" y="11"/>
                  </a:lnTo>
                  <a:lnTo>
                    <a:pt x="641" y="11"/>
                  </a:lnTo>
                  <a:lnTo>
                    <a:pt x="586" y="11"/>
                  </a:lnTo>
                  <a:lnTo>
                    <a:pt x="570" y="36"/>
                  </a:lnTo>
                  <a:lnTo>
                    <a:pt x="554" y="41"/>
                  </a:lnTo>
                  <a:lnTo>
                    <a:pt x="557" y="48"/>
                  </a:lnTo>
                  <a:lnTo>
                    <a:pt x="541" y="57"/>
                  </a:lnTo>
                  <a:lnTo>
                    <a:pt x="522" y="66"/>
                  </a:lnTo>
                  <a:lnTo>
                    <a:pt x="502" y="66"/>
                  </a:lnTo>
                  <a:lnTo>
                    <a:pt x="502" y="71"/>
                  </a:lnTo>
                  <a:lnTo>
                    <a:pt x="511" y="73"/>
                  </a:lnTo>
                  <a:lnTo>
                    <a:pt x="506" y="77"/>
                  </a:lnTo>
                  <a:lnTo>
                    <a:pt x="497" y="80"/>
                  </a:lnTo>
                  <a:lnTo>
                    <a:pt x="492" y="80"/>
                  </a:lnTo>
                  <a:lnTo>
                    <a:pt x="488" y="84"/>
                  </a:lnTo>
                  <a:lnTo>
                    <a:pt x="318" y="84"/>
                  </a:lnTo>
                  <a:lnTo>
                    <a:pt x="325" y="80"/>
                  </a:lnTo>
                  <a:lnTo>
                    <a:pt x="307" y="80"/>
                  </a:lnTo>
                  <a:lnTo>
                    <a:pt x="289" y="68"/>
                  </a:lnTo>
                  <a:lnTo>
                    <a:pt x="286" y="75"/>
                  </a:lnTo>
                  <a:lnTo>
                    <a:pt x="263" y="73"/>
                  </a:lnTo>
                  <a:lnTo>
                    <a:pt x="243" y="71"/>
                  </a:lnTo>
                  <a:lnTo>
                    <a:pt x="234" y="68"/>
                  </a:lnTo>
                  <a:lnTo>
                    <a:pt x="227" y="68"/>
                  </a:lnTo>
                  <a:lnTo>
                    <a:pt x="220" y="66"/>
                  </a:lnTo>
                  <a:lnTo>
                    <a:pt x="215" y="61"/>
                  </a:lnTo>
                  <a:lnTo>
                    <a:pt x="188" y="11"/>
                  </a:lnTo>
                  <a:lnTo>
                    <a:pt x="160" y="11"/>
                  </a:lnTo>
                  <a:lnTo>
                    <a:pt x="153" y="11"/>
                  </a:lnTo>
                  <a:lnTo>
                    <a:pt x="144" y="9"/>
                  </a:lnTo>
                  <a:lnTo>
                    <a:pt x="140" y="6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17" y="0"/>
                  </a:lnTo>
                  <a:lnTo>
                    <a:pt x="96" y="2"/>
                  </a:lnTo>
                  <a:lnTo>
                    <a:pt x="96" y="11"/>
                  </a:lnTo>
                  <a:lnTo>
                    <a:pt x="30" y="11"/>
                  </a:lnTo>
                  <a:lnTo>
                    <a:pt x="11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59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" name="Freeform 308"/>
            <p:cNvSpPr>
              <a:spLocks/>
            </p:cNvSpPr>
            <p:nvPr/>
          </p:nvSpPr>
          <p:spPr bwMode="auto">
            <a:xfrm>
              <a:off x="2184401" y="6684963"/>
              <a:ext cx="546100" cy="166688"/>
            </a:xfrm>
            <a:custGeom>
              <a:avLst/>
              <a:gdLst>
                <a:gd name="T0" fmla="*/ 14 w 344"/>
                <a:gd name="T1" fmla="*/ 41 h 105"/>
                <a:gd name="T2" fmla="*/ 18 w 344"/>
                <a:gd name="T3" fmla="*/ 52 h 105"/>
                <a:gd name="T4" fmla="*/ 12 w 344"/>
                <a:gd name="T5" fmla="*/ 57 h 105"/>
                <a:gd name="T6" fmla="*/ 16 w 344"/>
                <a:gd name="T7" fmla="*/ 75 h 105"/>
                <a:gd name="T8" fmla="*/ 30 w 344"/>
                <a:gd name="T9" fmla="*/ 82 h 105"/>
                <a:gd name="T10" fmla="*/ 37 w 344"/>
                <a:gd name="T11" fmla="*/ 98 h 105"/>
                <a:gd name="T12" fmla="*/ 76 w 344"/>
                <a:gd name="T13" fmla="*/ 100 h 105"/>
                <a:gd name="T14" fmla="*/ 94 w 344"/>
                <a:gd name="T15" fmla="*/ 100 h 105"/>
                <a:gd name="T16" fmla="*/ 110 w 344"/>
                <a:gd name="T17" fmla="*/ 105 h 105"/>
                <a:gd name="T18" fmla="*/ 158 w 344"/>
                <a:gd name="T19" fmla="*/ 103 h 105"/>
                <a:gd name="T20" fmla="*/ 211 w 344"/>
                <a:gd name="T21" fmla="*/ 100 h 105"/>
                <a:gd name="T22" fmla="*/ 264 w 344"/>
                <a:gd name="T23" fmla="*/ 100 h 105"/>
                <a:gd name="T24" fmla="*/ 291 w 344"/>
                <a:gd name="T25" fmla="*/ 98 h 105"/>
                <a:gd name="T26" fmla="*/ 309 w 344"/>
                <a:gd name="T27" fmla="*/ 91 h 105"/>
                <a:gd name="T28" fmla="*/ 330 w 344"/>
                <a:gd name="T29" fmla="*/ 78 h 105"/>
                <a:gd name="T30" fmla="*/ 344 w 344"/>
                <a:gd name="T31" fmla="*/ 71 h 105"/>
                <a:gd name="T32" fmla="*/ 328 w 344"/>
                <a:gd name="T33" fmla="*/ 66 h 105"/>
                <a:gd name="T34" fmla="*/ 341 w 344"/>
                <a:gd name="T35" fmla="*/ 59 h 105"/>
                <a:gd name="T36" fmla="*/ 323 w 344"/>
                <a:gd name="T37" fmla="*/ 45 h 105"/>
                <a:gd name="T38" fmla="*/ 325 w 344"/>
                <a:gd name="T39" fmla="*/ 41 h 105"/>
                <a:gd name="T40" fmla="*/ 316 w 344"/>
                <a:gd name="T41" fmla="*/ 29 h 105"/>
                <a:gd name="T42" fmla="*/ 289 w 344"/>
                <a:gd name="T43" fmla="*/ 25 h 105"/>
                <a:gd name="T44" fmla="*/ 282 w 344"/>
                <a:gd name="T45" fmla="*/ 20 h 105"/>
                <a:gd name="T46" fmla="*/ 243 w 344"/>
                <a:gd name="T47" fmla="*/ 25 h 105"/>
                <a:gd name="T48" fmla="*/ 204 w 344"/>
                <a:gd name="T49" fmla="*/ 25 h 105"/>
                <a:gd name="T50" fmla="*/ 163 w 344"/>
                <a:gd name="T51" fmla="*/ 25 h 105"/>
                <a:gd name="T52" fmla="*/ 119 w 344"/>
                <a:gd name="T53" fmla="*/ 25 h 105"/>
                <a:gd name="T54" fmla="*/ 110 w 344"/>
                <a:gd name="T55" fmla="*/ 29 h 105"/>
                <a:gd name="T56" fmla="*/ 96 w 344"/>
                <a:gd name="T57" fmla="*/ 11 h 105"/>
                <a:gd name="T58" fmla="*/ 80 w 344"/>
                <a:gd name="T59" fmla="*/ 4 h 105"/>
                <a:gd name="T60" fmla="*/ 46 w 344"/>
                <a:gd name="T61" fmla="*/ 0 h 105"/>
                <a:gd name="T62" fmla="*/ 25 w 344"/>
                <a:gd name="T63" fmla="*/ 6 h 105"/>
                <a:gd name="T64" fmla="*/ 21 w 344"/>
                <a:gd name="T65" fmla="*/ 22 h 105"/>
                <a:gd name="T66" fmla="*/ 7 w 344"/>
                <a:gd name="T67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105">
                  <a:moveTo>
                    <a:pt x="7" y="41"/>
                  </a:moveTo>
                  <a:lnTo>
                    <a:pt x="14" y="41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18" y="57"/>
                  </a:lnTo>
                  <a:lnTo>
                    <a:pt x="12" y="57"/>
                  </a:lnTo>
                  <a:lnTo>
                    <a:pt x="5" y="68"/>
                  </a:lnTo>
                  <a:lnTo>
                    <a:pt x="16" y="75"/>
                  </a:lnTo>
                  <a:lnTo>
                    <a:pt x="25" y="75"/>
                  </a:lnTo>
                  <a:lnTo>
                    <a:pt x="30" y="82"/>
                  </a:lnTo>
                  <a:lnTo>
                    <a:pt x="28" y="89"/>
                  </a:lnTo>
                  <a:lnTo>
                    <a:pt x="37" y="98"/>
                  </a:lnTo>
                  <a:lnTo>
                    <a:pt x="57" y="98"/>
                  </a:lnTo>
                  <a:lnTo>
                    <a:pt x="76" y="100"/>
                  </a:lnTo>
                  <a:lnTo>
                    <a:pt x="85" y="100"/>
                  </a:lnTo>
                  <a:lnTo>
                    <a:pt x="94" y="100"/>
                  </a:lnTo>
                  <a:lnTo>
                    <a:pt x="105" y="103"/>
                  </a:lnTo>
                  <a:lnTo>
                    <a:pt x="110" y="105"/>
                  </a:lnTo>
                  <a:lnTo>
                    <a:pt x="135" y="103"/>
                  </a:lnTo>
                  <a:lnTo>
                    <a:pt x="158" y="103"/>
                  </a:lnTo>
                  <a:lnTo>
                    <a:pt x="183" y="100"/>
                  </a:lnTo>
                  <a:lnTo>
                    <a:pt x="211" y="100"/>
                  </a:lnTo>
                  <a:lnTo>
                    <a:pt x="236" y="100"/>
                  </a:lnTo>
                  <a:lnTo>
                    <a:pt x="264" y="100"/>
                  </a:lnTo>
                  <a:lnTo>
                    <a:pt x="277" y="100"/>
                  </a:lnTo>
                  <a:lnTo>
                    <a:pt x="291" y="98"/>
                  </a:lnTo>
                  <a:lnTo>
                    <a:pt x="300" y="96"/>
                  </a:lnTo>
                  <a:lnTo>
                    <a:pt x="309" y="91"/>
                  </a:lnTo>
                  <a:lnTo>
                    <a:pt x="289" y="91"/>
                  </a:lnTo>
                  <a:lnTo>
                    <a:pt x="330" y="78"/>
                  </a:lnTo>
                  <a:lnTo>
                    <a:pt x="330" y="71"/>
                  </a:lnTo>
                  <a:lnTo>
                    <a:pt x="344" y="71"/>
                  </a:lnTo>
                  <a:lnTo>
                    <a:pt x="344" y="66"/>
                  </a:lnTo>
                  <a:lnTo>
                    <a:pt x="328" y="66"/>
                  </a:lnTo>
                  <a:lnTo>
                    <a:pt x="328" y="59"/>
                  </a:lnTo>
                  <a:lnTo>
                    <a:pt x="341" y="59"/>
                  </a:lnTo>
                  <a:lnTo>
                    <a:pt x="341" y="50"/>
                  </a:lnTo>
                  <a:lnTo>
                    <a:pt x="323" y="45"/>
                  </a:lnTo>
                  <a:lnTo>
                    <a:pt x="330" y="45"/>
                  </a:lnTo>
                  <a:lnTo>
                    <a:pt x="325" y="41"/>
                  </a:lnTo>
                  <a:lnTo>
                    <a:pt x="328" y="29"/>
                  </a:lnTo>
                  <a:lnTo>
                    <a:pt x="316" y="29"/>
                  </a:lnTo>
                  <a:lnTo>
                    <a:pt x="316" y="25"/>
                  </a:lnTo>
                  <a:lnTo>
                    <a:pt x="289" y="25"/>
                  </a:lnTo>
                  <a:lnTo>
                    <a:pt x="289" y="20"/>
                  </a:lnTo>
                  <a:lnTo>
                    <a:pt x="282" y="20"/>
                  </a:lnTo>
                  <a:lnTo>
                    <a:pt x="268" y="22"/>
                  </a:lnTo>
                  <a:lnTo>
                    <a:pt x="243" y="25"/>
                  </a:lnTo>
                  <a:lnTo>
                    <a:pt x="225" y="25"/>
                  </a:lnTo>
                  <a:lnTo>
                    <a:pt x="204" y="25"/>
                  </a:lnTo>
                  <a:lnTo>
                    <a:pt x="183" y="25"/>
                  </a:lnTo>
                  <a:lnTo>
                    <a:pt x="163" y="25"/>
                  </a:lnTo>
                  <a:lnTo>
                    <a:pt x="140" y="25"/>
                  </a:lnTo>
                  <a:lnTo>
                    <a:pt x="119" y="25"/>
                  </a:lnTo>
                  <a:lnTo>
                    <a:pt x="115" y="29"/>
                  </a:lnTo>
                  <a:lnTo>
                    <a:pt x="110" y="29"/>
                  </a:lnTo>
                  <a:lnTo>
                    <a:pt x="99" y="29"/>
                  </a:lnTo>
                  <a:lnTo>
                    <a:pt x="96" y="11"/>
                  </a:lnTo>
                  <a:lnTo>
                    <a:pt x="80" y="11"/>
                  </a:lnTo>
                  <a:lnTo>
                    <a:pt x="80" y="4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5" y="4"/>
                  </a:lnTo>
                  <a:lnTo>
                    <a:pt x="21" y="22"/>
                  </a:lnTo>
                  <a:lnTo>
                    <a:pt x="0" y="20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413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Freeform 309"/>
            <p:cNvSpPr>
              <a:spLocks/>
            </p:cNvSpPr>
            <p:nvPr/>
          </p:nvSpPr>
          <p:spPr bwMode="auto">
            <a:xfrm>
              <a:off x="3449639" y="3762376"/>
              <a:ext cx="244475" cy="200025"/>
            </a:xfrm>
            <a:custGeom>
              <a:avLst/>
              <a:gdLst>
                <a:gd name="T0" fmla="*/ 7 w 154"/>
                <a:gd name="T1" fmla="*/ 62 h 126"/>
                <a:gd name="T2" fmla="*/ 10 w 154"/>
                <a:gd name="T3" fmla="*/ 68 h 126"/>
                <a:gd name="T4" fmla="*/ 5 w 154"/>
                <a:gd name="T5" fmla="*/ 68 h 126"/>
                <a:gd name="T6" fmla="*/ 5 w 154"/>
                <a:gd name="T7" fmla="*/ 64 h 126"/>
                <a:gd name="T8" fmla="*/ 0 w 154"/>
                <a:gd name="T9" fmla="*/ 64 h 126"/>
                <a:gd name="T10" fmla="*/ 3 w 154"/>
                <a:gd name="T11" fmla="*/ 71 h 126"/>
                <a:gd name="T12" fmla="*/ 5 w 154"/>
                <a:gd name="T13" fmla="*/ 73 h 126"/>
                <a:gd name="T14" fmla="*/ 12 w 154"/>
                <a:gd name="T15" fmla="*/ 75 h 126"/>
                <a:gd name="T16" fmla="*/ 19 w 154"/>
                <a:gd name="T17" fmla="*/ 78 h 126"/>
                <a:gd name="T18" fmla="*/ 14 w 154"/>
                <a:gd name="T19" fmla="*/ 87 h 126"/>
                <a:gd name="T20" fmla="*/ 23 w 154"/>
                <a:gd name="T21" fmla="*/ 87 h 126"/>
                <a:gd name="T22" fmla="*/ 23 w 154"/>
                <a:gd name="T23" fmla="*/ 91 h 126"/>
                <a:gd name="T24" fmla="*/ 39 w 154"/>
                <a:gd name="T25" fmla="*/ 98 h 126"/>
                <a:gd name="T26" fmla="*/ 62 w 154"/>
                <a:gd name="T27" fmla="*/ 110 h 126"/>
                <a:gd name="T28" fmla="*/ 74 w 154"/>
                <a:gd name="T29" fmla="*/ 114 h 126"/>
                <a:gd name="T30" fmla="*/ 87 w 154"/>
                <a:gd name="T31" fmla="*/ 121 h 126"/>
                <a:gd name="T32" fmla="*/ 99 w 154"/>
                <a:gd name="T33" fmla="*/ 123 h 126"/>
                <a:gd name="T34" fmla="*/ 110 w 154"/>
                <a:gd name="T35" fmla="*/ 126 h 126"/>
                <a:gd name="T36" fmla="*/ 110 w 154"/>
                <a:gd name="T37" fmla="*/ 121 h 126"/>
                <a:gd name="T38" fmla="*/ 142 w 154"/>
                <a:gd name="T39" fmla="*/ 121 h 126"/>
                <a:gd name="T40" fmla="*/ 142 w 154"/>
                <a:gd name="T41" fmla="*/ 119 h 126"/>
                <a:gd name="T42" fmla="*/ 113 w 154"/>
                <a:gd name="T43" fmla="*/ 117 h 126"/>
                <a:gd name="T44" fmla="*/ 103 w 154"/>
                <a:gd name="T45" fmla="*/ 107 h 126"/>
                <a:gd name="T46" fmla="*/ 115 w 154"/>
                <a:gd name="T47" fmla="*/ 112 h 126"/>
                <a:gd name="T48" fmla="*/ 119 w 154"/>
                <a:gd name="T49" fmla="*/ 110 h 126"/>
                <a:gd name="T50" fmla="*/ 126 w 154"/>
                <a:gd name="T51" fmla="*/ 110 h 126"/>
                <a:gd name="T52" fmla="*/ 138 w 154"/>
                <a:gd name="T53" fmla="*/ 110 h 126"/>
                <a:gd name="T54" fmla="*/ 140 w 154"/>
                <a:gd name="T55" fmla="*/ 105 h 126"/>
                <a:gd name="T56" fmla="*/ 138 w 154"/>
                <a:gd name="T57" fmla="*/ 98 h 126"/>
                <a:gd name="T58" fmla="*/ 136 w 154"/>
                <a:gd name="T59" fmla="*/ 91 h 126"/>
                <a:gd name="T60" fmla="*/ 136 w 154"/>
                <a:gd name="T61" fmla="*/ 84 h 126"/>
                <a:gd name="T62" fmla="*/ 140 w 154"/>
                <a:gd name="T63" fmla="*/ 84 h 126"/>
                <a:gd name="T64" fmla="*/ 140 w 154"/>
                <a:gd name="T65" fmla="*/ 80 h 126"/>
                <a:gd name="T66" fmla="*/ 154 w 154"/>
                <a:gd name="T67" fmla="*/ 73 h 126"/>
                <a:gd name="T68" fmla="*/ 147 w 154"/>
                <a:gd name="T69" fmla="*/ 64 h 126"/>
                <a:gd name="T70" fmla="*/ 138 w 154"/>
                <a:gd name="T71" fmla="*/ 64 h 126"/>
                <a:gd name="T72" fmla="*/ 138 w 154"/>
                <a:gd name="T73" fmla="*/ 52 h 126"/>
                <a:gd name="T74" fmla="*/ 138 w 154"/>
                <a:gd name="T75" fmla="*/ 48 h 126"/>
                <a:gd name="T76" fmla="*/ 136 w 154"/>
                <a:gd name="T77" fmla="*/ 45 h 126"/>
                <a:gd name="T78" fmla="*/ 129 w 154"/>
                <a:gd name="T79" fmla="*/ 41 h 126"/>
                <a:gd name="T80" fmla="*/ 115 w 154"/>
                <a:gd name="T81" fmla="*/ 34 h 126"/>
                <a:gd name="T82" fmla="*/ 101 w 154"/>
                <a:gd name="T83" fmla="*/ 29 h 126"/>
                <a:gd name="T84" fmla="*/ 74 w 154"/>
                <a:gd name="T85" fmla="*/ 18 h 126"/>
                <a:gd name="T86" fmla="*/ 48 w 154"/>
                <a:gd name="T87" fmla="*/ 4 h 126"/>
                <a:gd name="T88" fmla="*/ 46 w 154"/>
                <a:gd name="T89" fmla="*/ 13 h 126"/>
                <a:gd name="T90" fmla="*/ 35 w 154"/>
                <a:gd name="T91" fmla="*/ 9 h 126"/>
                <a:gd name="T92" fmla="*/ 14 w 154"/>
                <a:gd name="T93" fmla="*/ 0 h 126"/>
                <a:gd name="T94" fmla="*/ 12 w 154"/>
                <a:gd name="T95" fmla="*/ 16 h 126"/>
                <a:gd name="T96" fmla="*/ 28 w 154"/>
                <a:gd name="T97" fmla="*/ 32 h 126"/>
                <a:gd name="T98" fmla="*/ 10 w 154"/>
                <a:gd name="T99" fmla="*/ 27 h 126"/>
                <a:gd name="T100" fmla="*/ 12 w 154"/>
                <a:gd name="T101" fmla="*/ 41 h 126"/>
                <a:gd name="T102" fmla="*/ 16 w 154"/>
                <a:gd name="T103" fmla="*/ 48 h 126"/>
                <a:gd name="T104" fmla="*/ 19 w 154"/>
                <a:gd name="T105" fmla="*/ 50 h 126"/>
                <a:gd name="T106" fmla="*/ 21 w 154"/>
                <a:gd name="T107" fmla="*/ 55 h 126"/>
                <a:gd name="T108" fmla="*/ 19 w 154"/>
                <a:gd name="T109" fmla="*/ 59 h 126"/>
                <a:gd name="T110" fmla="*/ 14 w 154"/>
                <a:gd name="T111" fmla="*/ 62 h 126"/>
                <a:gd name="T112" fmla="*/ 7 w 154"/>
                <a:gd name="T113" fmla="*/ 6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126">
                  <a:moveTo>
                    <a:pt x="7" y="62"/>
                  </a:moveTo>
                  <a:lnTo>
                    <a:pt x="10" y="68"/>
                  </a:lnTo>
                  <a:lnTo>
                    <a:pt x="5" y="68"/>
                  </a:lnTo>
                  <a:lnTo>
                    <a:pt x="5" y="64"/>
                  </a:lnTo>
                  <a:lnTo>
                    <a:pt x="0" y="64"/>
                  </a:lnTo>
                  <a:lnTo>
                    <a:pt x="3" y="71"/>
                  </a:lnTo>
                  <a:lnTo>
                    <a:pt x="5" y="73"/>
                  </a:lnTo>
                  <a:lnTo>
                    <a:pt x="12" y="75"/>
                  </a:lnTo>
                  <a:lnTo>
                    <a:pt x="19" y="78"/>
                  </a:lnTo>
                  <a:lnTo>
                    <a:pt x="14" y="87"/>
                  </a:lnTo>
                  <a:lnTo>
                    <a:pt x="23" y="87"/>
                  </a:lnTo>
                  <a:lnTo>
                    <a:pt x="23" y="91"/>
                  </a:lnTo>
                  <a:lnTo>
                    <a:pt x="39" y="98"/>
                  </a:lnTo>
                  <a:lnTo>
                    <a:pt x="62" y="110"/>
                  </a:lnTo>
                  <a:lnTo>
                    <a:pt x="74" y="114"/>
                  </a:lnTo>
                  <a:lnTo>
                    <a:pt x="87" y="121"/>
                  </a:lnTo>
                  <a:lnTo>
                    <a:pt x="99" y="123"/>
                  </a:lnTo>
                  <a:lnTo>
                    <a:pt x="110" y="126"/>
                  </a:lnTo>
                  <a:lnTo>
                    <a:pt x="110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13" y="117"/>
                  </a:lnTo>
                  <a:lnTo>
                    <a:pt x="103" y="107"/>
                  </a:lnTo>
                  <a:lnTo>
                    <a:pt x="115" y="112"/>
                  </a:lnTo>
                  <a:lnTo>
                    <a:pt x="119" y="110"/>
                  </a:lnTo>
                  <a:lnTo>
                    <a:pt x="126" y="110"/>
                  </a:lnTo>
                  <a:lnTo>
                    <a:pt x="138" y="110"/>
                  </a:lnTo>
                  <a:lnTo>
                    <a:pt x="140" y="105"/>
                  </a:lnTo>
                  <a:lnTo>
                    <a:pt x="138" y="98"/>
                  </a:lnTo>
                  <a:lnTo>
                    <a:pt x="136" y="91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40" y="80"/>
                  </a:lnTo>
                  <a:lnTo>
                    <a:pt x="154" y="73"/>
                  </a:lnTo>
                  <a:lnTo>
                    <a:pt x="147" y="64"/>
                  </a:lnTo>
                  <a:lnTo>
                    <a:pt x="138" y="64"/>
                  </a:lnTo>
                  <a:lnTo>
                    <a:pt x="138" y="52"/>
                  </a:lnTo>
                  <a:lnTo>
                    <a:pt x="138" y="48"/>
                  </a:lnTo>
                  <a:lnTo>
                    <a:pt x="136" y="45"/>
                  </a:lnTo>
                  <a:lnTo>
                    <a:pt x="129" y="41"/>
                  </a:lnTo>
                  <a:lnTo>
                    <a:pt x="115" y="34"/>
                  </a:lnTo>
                  <a:lnTo>
                    <a:pt x="101" y="29"/>
                  </a:lnTo>
                  <a:lnTo>
                    <a:pt x="74" y="18"/>
                  </a:lnTo>
                  <a:lnTo>
                    <a:pt x="48" y="4"/>
                  </a:lnTo>
                  <a:lnTo>
                    <a:pt x="46" y="13"/>
                  </a:lnTo>
                  <a:lnTo>
                    <a:pt x="35" y="9"/>
                  </a:lnTo>
                  <a:lnTo>
                    <a:pt x="14" y="0"/>
                  </a:lnTo>
                  <a:lnTo>
                    <a:pt x="12" y="16"/>
                  </a:lnTo>
                  <a:lnTo>
                    <a:pt x="28" y="32"/>
                  </a:lnTo>
                  <a:lnTo>
                    <a:pt x="10" y="27"/>
                  </a:lnTo>
                  <a:lnTo>
                    <a:pt x="12" y="41"/>
                  </a:lnTo>
                  <a:lnTo>
                    <a:pt x="16" y="48"/>
                  </a:lnTo>
                  <a:lnTo>
                    <a:pt x="19" y="50"/>
                  </a:lnTo>
                  <a:lnTo>
                    <a:pt x="21" y="55"/>
                  </a:lnTo>
                  <a:lnTo>
                    <a:pt x="19" y="59"/>
                  </a:lnTo>
                  <a:lnTo>
                    <a:pt x="14" y="62"/>
                  </a:lnTo>
                  <a:lnTo>
                    <a:pt x="7" y="62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310"/>
            <p:cNvSpPr>
              <a:spLocks/>
            </p:cNvSpPr>
            <p:nvPr/>
          </p:nvSpPr>
          <p:spPr bwMode="auto">
            <a:xfrm>
              <a:off x="2403476" y="3968751"/>
              <a:ext cx="180975" cy="374650"/>
            </a:xfrm>
            <a:custGeom>
              <a:avLst/>
              <a:gdLst>
                <a:gd name="T0" fmla="*/ 13 w 114"/>
                <a:gd name="T1" fmla="*/ 7 h 236"/>
                <a:gd name="T2" fmla="*/ 6 w 114"/>
                <a:gd name="T3" fmla="*/ 16 h 236"/>
                <a:gd name="T4" fmla="*/ 0 w 114"/>
                <a:gd name="T5" fmla="*/ 21 h 236"/>
                <a:gd name="T6" fmla="*/ 0 w 114"/>
                <a:gd name="T7" fmla="*/ 236 h 236"/>
                <a:gd name="T8" fmla="*/ 0 w 114"/>
                <a:gd name="T9" fmla="*/ 232 h 236"/>
                <a:gd name="T10" fmla="*/ 0 w 114"/>
                <a:gd name="T11" fmla="*/ 223 h 236"/>
                <a:gd name="T12" fmla="*/ 2 w 114"/>
                <a:gd name="T13" fmla="*/ 227 h 236"/>
                <a:gd name="T14" fmla="*/ 16 w 114"/>
                <a:gd name="T15" fmla="*/ 227 h 236"/>
                <a:gd name="T16" fmla="*/ 22 w 114"/>
                <a:gd name="T17" fmla="*/ 227 h 236"/>
                <a:gd name="T18" fmla="*/ 25 w 114"/>
                <a:gd name="T19" fmla="*/ 230 h 236"/>
                <a:gd name="T20" fmla="*/ 32 w 114"/>
                <a:gd name="T21" fmla="*/ 227 h 236"/>
                <a:gd name="T22" fmla="*/ 36 w 114"/>
                <a:gd name="T23" fmla="*/ 213 h 236"/>
                <a:gd name="T24" fmla="*/ 38 w 114"/>
                <a:gd name="T25" fmla="*/ 213 h 236"/>
                <a:gd name="T26" fmla="*/ 41 w 114"/>
                <a:gd name="T27" fmla="*/ 220 h 236"/>
                <a:gd name="T28" fmla="*/ 38 w 114"/>
                <a:gd name="T29" fmla="*/ 119 h 236"/>
                <a:gd name="T30" fmla="*/ 34 w 114"/>
                <a:gd name="T31" fmla="*/ 53 h 236"/>
                <a:gd name="T32" fmla="*/ 34 w 114"/>
                <a:gd name="T33" fmla="*/ 48 h 236"/>
                <a:gd name="T34" fmla="*/ 34 w 114"/>
                <a:gd name="T35" fmla="*/ 44 h 236"/>
                <a:gd name="T36" fmla="*/ 96 w 114"/>
                <a:gd name="T37" fmla="*/ 42 h 236"/>
                <a:gd name="T38" fmla="*/ 100 w 114"/>
                <a:gd name="T39" fmla="*/ 28 h 236"/>
                <a:gd name="T40" fmla="*/ 107 w 114"/>
                <a:gd name="T41" fmla="*/ 21 h 236"/>
                <a:gd name="T42" fmla="*/ 98 w 114"/>
                <a:gd name="T43" fmla="*/ 9 h 236"/>
                <a:gd name="T44" fmla="*/ 114 w 114"/>
                <a:gd name="T45" fmla="*/ 9 h 236"/>
                <a:gd name="T46" fmla="*/ 82 w 114"/>
                <a:gd name="T47" fmla="*/ 5 h 236"/>
                <a:gd name="T48" fmla="*/ 82 w 114"/>
                <a:gd name="T49" fmla="*/ 0 h 236"/>
                <a:gd name="T50" fmla="*/ 59 w 114"/>
                <a:gd name="T51" fmla="*/ 0 h 236"/>
                <a:gd name="T52" fmla="*/ 34 w 114"/>
                <a:gd name="T53" fmla="*/ 5 h 236"/>
                <a:gd name="T54" fmla="*/ 13 w 114"/>
                <a:gd name="T55" fmla="*/ 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236">
                  <a:moveTo>
                    <a:pt x="13" y="7"/>
                  </a:moveTo>
                  <a:lnTo>
                    <a:pt x="6" y="16"/>
                  </a:lnTo>
                  <a:lnTo>
                    <a:pt x="0" y="21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3"/>
                  </a:lnTo>
                  <a:lnTo>
                    <a:pt x="2" y="227"/>
                  </a:lnTo>
                  <a:lnTo>
                    <a:pt x="16" y="227"/>
                  </a:lnTo>
                  <a:lnTo>
                    <a:pt x="22" y="227"/>
                  </a:lnTo>
                  <a:lnTo>
                    <a:pt x="25" y="230"/>
                  </a:lnTo>
                  <a:lnTo>
                    <a:pt x="32" y="227"/>
                  </a:lnTo>
                  <a:lnTo>
                    <a:pt x="36" y="213"/>
                  </a:lnTo>
                  <a:lnTo>
                    <a:pt x="38" y="213"/>
                  </a:lnTo>
                  <a:lnTo>
                    <a:pt x="41" y="220"/>
                  </a:lnTo>
                  <a:lnTo>
                    <a:pt x="38" y="119"/>
                  </a:lnTo>
                  <a:lnTo>
                    <a:pt x="34" y="53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96" y="42"/>
                  </a:lnTo>
                  <a:lnTo>
                    <a:pt x="100" y="28"/>
                  </a:lnTo>
                  <a:lnTo>
                    <a:pt x="107" y="21"/>
                  </a:lnTo>
                  <a:lnTo>
                    <a:pt x="98" y="9"/>
                  </a:lnTo>
                  <a:lnTo>
                    <a:pt x="114" y="9"/>
                  </a:lnTo>
                  <a:lnTo>
                    <a:pt x="82" y="5"/>
                  </a:lnTo>
                  <a:lnTo>
                    <a:pt x="82" y="0"/>
                  </a:lnTo>
                  <a:lnTo>
                    <a:pt x="59" y="0"/>
                  </a:lnTo>
                  <a:lnTo>
                    <a:pt x="34" y="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311"/>
            <p:cNvSpPr>
              <a:spLocks/>
            </p:cNvSpPr>
            <p:nvPr/>
          </p:nvSpPr>
          <p:spPr bwMode="auto">
            <a:xfrm>
              <a:off x="3505201" y="3979863"/>
              <a:ext cx="163513" cy="327025"/>
            </a:xfrm>
            <a:custGeom>
              <a:avLst/>
              <a:gdLst>
                <a:gd name="T0" fmla="*/ 27 w 103"/>
                <a:gd name="T1" fmla="*/ 90 h 206"/>
                <a:gd name="T2" fmla="*/ 11 w 103"/>
                <a:gd name="T3" fmla="*/ 129 h 206"/>
                <a:gd name="T4" fmla="*/ 2 w 103"/>
                <a:gd name="T5" fmla="*/ 156 h 206"/>
                <a:gd name="T6" fmla="*/ 0 w 103"/>
                <a:gd name="T7" fmla="*/ 177 h 206"/>
                <a:gd name="T8" fmla="*/ 4 w 103"/>
                <a:gd name="T9" fmla="*/ 190 h 206"/>
                <a:gd name="T10" fmla="*/ 2 w 103"/>
                <a:gd name="T11" fmla="*/ 200 h 206"/>
                <a:gd name="T12" fmla="*/ 7 w 103"/>
                <a:gd name="T13" fmla="*/ 200 h 206"/>
                <a:gd name="T14" fmla="*/ 20 w 103"/>
                <a:gd name="T15" fmla="*/ 200 h 206"/>
                <a:gd name="T16" fmla="*/ 25 w 103"/>
                <a:gd name="T17" fmla="*/ 204 h 206"/>
                <a:gd name="T18" fmla="*/ 36 w 103"/>
                <a:gd name="T19" fmla="*/ 190 h 206"/>
                <a:gd name="T20" fmla="*/ 29 w 103"/>
                <a:gd name="T21" fmla="*/ 168 h 206"/>
                <a:gd name="T22" fmla="*/ 46 w 103"/>
                <a:gd name="T23" fmla="*/ 170 h 206"/>
                <a:gd name="T24" fmla="*/ 46 w 103"/>
                <a:gd name="T25" fmla="*/ 165 h 206"/>
                <a:gd name="T26" fmla="*/ 43 w 103"/>
                <a:gd name="T27" fmla="*/ 161 h 206"/>
                <a:gd name="T28" fmla="*/ 36 w 103"/>
                <a:gd name="T29" fmla="*/ 156 h 206"/>
                <a:gd name="T30" fmla="*/ 39 w 103"/>
                <a:gd name="T31" fmla="*/ 145 h 206"/>
                <a:gd name="T32" fmla="*/ 43 w 103"/>
                <a:gd name="T33" fmla="*/ 133 h 206"/>
                <a:gd name="T34" fmla="*/ 41 w 103"/>
                <a:gd name="T35" fmla="*/ 126 h 206"/>
                <a:gd name="T36" fmla="*/ 41 w 103"/>
                <a:gd name="T37" fmla="*/ 110 h 206"/>
                <a:gd name="T38" fmla="*/ 50 w 103"/>
                <a:gd name="T39" fmla="*/ 101 h 206"/>
                <a:gd name="T40" fmla="*/ 52 w 103"/>
                <a:gd name="T41" fmla="*/ 94 h 206"/>
                <a:gd name="T42" fmla="*/ 64 w 103"/>
                <a:gd name="T43" fmla="*/ 90 h 206"/>
                <a:gd name="T44" fmla="*/ 73 w 103"/>
                <a:gd name="T45" fmla="*/ 85 h 206"/>
                <a:gd name="T46" fmla="*/ 84 w 103"/>
                <a:gd name="T47" fmla="*/ 60 h 206"/>
                <a:gd name="T48" fmla="*/ 96 w 103"/>
                <a:gd name="T49" fmla="*/ 39 h 206"/>
                <a:gd name="T50" fmla="*/ 98 w 103"/>
                <a:gd name="T51" fmla="*/ 30 h 206"/>
                <a:gd name="T52" fmla="*/ 94 w 103"/>
                <a:gd name="T53" fmla="*/ 30 h 206"/>
                <a:gd name="T54" fmla="*/ 103 w 103"/>
                <a:gd name="T55" fmla="*/ 19 h 206"/>
                <a:gd name="T56" fmla="*/ 87 w 103"/>
                <a:gd name="T57" fmla="*/ 5 h 206"/>
                <a:gd name="T58" fmla="*/ 75 w 103"/>
                <a:gd name="T59" fmla="*/ 2 h 206"/>
                <a:gd name="T60" fmla="*/ 59 w 103"/>
                <a:gd name="T61" fmla="*/ 0 h 206"/>
                <a:gd name="T62" fmla="*/ 50 w 103"/>
                <a:gd name="T63" fmla="*/ 23 h 206"/>
                <a:gd name="T64" fmla="*/ 41 w 103"/>
                <a:gd name="T65" fmla="*/ 48 h 206"/>
                <a:gd name="T66" fmla="*/ 39 w 103"/>
                <a:gd name="T67" fmla="*/ 6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206">
                  <a:moveTo>
                    <a:pt x="34" y="67"/>
                  </a:moveTo>
                  <a:lnTo>
                    <a:pt x="27" y="90"/>
                  </a:lnTo>
                  <a:lnTo>
                    <a:pt x="16" y="115"/>
                  </a:lnTo>
                  <a:lnTo>
                    <a:pt x="11" y="129"/>
                  </a:lnTo>
                  <a:lnTo>
                    <a:pt x="7" y="142"/>
                  </a:lnTo>
                  <a:lnTo>
                    <a:pt x="2" y="156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4" y="186"/>
                  </a:lnTo>
                  <a:lnTo>
                    <a:pt x="4" y="190"/>
                  </a:lnTo>
                  <a:lnTo>
                    <a:pt x="4" y="197"/>
                  </a:lnTo>
                  <a:lnTo>
                    <a:pt x="2" y="200"/>
                  </a:lnTo>
                  <a:lnTo>
                    <a:pt x="2" y="206"/>
                  </a:lnTo>
                  <a:lnTo>
                    <a:pt x="7" y="200"/>
                  </a:lnTo>
                  <a:lnTo>
                    <a:pt x="18" y="200"/>
                  </a:lnTo>
                  <a:lnTo>
                    <a:pt x="20" y="200"/>
                  </a:lnTo>
                  <a:lnTo>
                    <a:pt x="25" y="200"/>
                  </a:lnTo>
                  <a:lnTo>
                    <a:pt x="25" y="204"/>
                  </a:lnTo>
                  <a:lnTo>
                    <a:pt x="34" y="204"/>
                  </a:lnTo>
                  <a:lnTo>
                    <a:pt x="36" y="190"/>
                  </a:lnTo>
                  <a:lnTo>
                    <a:pt x="43" y="177"/>
                  </a:lnTo>
                  <a:lnTo>
                    <a:pt x="29" y="168"/>
                  </a:lnTo>
                  <a:lnTo>
                    <a:pt x="29" y="165"/>
                  </a:lnTo>
                  <a:lnTo>
                    <a:pt x="46" y="170"/>
                  </a:lnTo>
                  <a:lnTo>
                    <a:pt x="46" y="168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36" y="156"/>
                  </a:lnTo>
                  <a:lnTo>
                    <a:pt x="36" y="151"/>
                  </a:lnTo>
                  <a:lnTo>
                    <a:pt x="39" y="145"/>
                  </a:lnTo>
                  <a:lnTo>
                    <a:pt x="41" y="140"/>
                  </a:lnTo>
                  <a:lnTo>
                    <a:pt x="43" y="133"/>
                  </a:lnTo>
                  <a:lnTo>
                    <a:pt x="41" y="133"/>
                  </a:lnTo>
                  <a:lnTo>
                    <a:pt x="41" y="126"/>
                  </a:lnTo>
                  <a:lnTo>
                    <a:pt x="36" y="117"/>
                  </a:lnTo>
                  <a:lnTo>
                    <a:pt x="41" y="110"/>
                  </a:lnTo>
                  <a:lnTo>
                    <a:pt x="46" y="112"/>
                  </a:lnTo>
                  <a:lnTo>
                    <a:pt x="50" y="101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7" y="92"/>
                  </a:lnTo>
                  <a:lnTo>
                    <a:pt x="64" y="90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75" y="85"/>
                  </a:lnTo>
                  <a:lnTo>
                    <a:pt x="84" y="60"/>
                  </a:lnTo>
                  <a:lnTo>
                    <a:pt x="89" y="41"/>
                  </a:lnTo>
                  <a:lnTo>
                    <a:pt x="96" y="39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6" y="30"/>
                  </a:lnTo>
                  <a:lnTo>
                    <a:pt x="94" y="30"/>
                  </a:lnTo>
                  <a:lnTo>
                    <a:pt x="101" y="21"/>
                  </a:lnTo>
                  <a:lnTo>
                    <a:pt x="103" y="19"/>
                  </a:lnTo>
                  <a:lnTo>
                    <a:pt x="89" y="14"/>
                  </a:lnTo>
                  <a:lnTo>
                    <a:pt x="87" y="5"/>
                  </a:lnTo>
                  <a:lnTo>
                    <a:pt x="75" y="5"/>
                  </a:lnTo>
                  <a:lnTo>
                    <a:pt x="75" y="2"/>
                  </a:lnTo>
                  <a:lnTo>
                    <a:pt x="84" y="0"/>
                  </a:lnTo>
                  <a:lnTo>
                    <a:pt x="59" y="0"/>
                  </a:lnTo>
                  <a:lnTo>
                    <a:pt x="59" y="9"/>
                  </a:lnTo>
                  <a:lnTo>
                    <a:pt x="50" y="23"/>
                  </a:lnTo>
                  <a:lnTo>
                    <a:pt x="43" y="37"/>
                  </a:lnTo>
                  <a:lnTo>
                    <a:pt x="41" y="48"/>
                  </a:lnTo>
                  <a:lnTo>
                    <a:pt x="41" y="55"/>
                  </a:lnTo>
                  <a:lnTo>
                    <a:pt x="39" y="60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" name="Freeform 312"/>
            <p:cNvSpPr>
              <a:spLocks/>
            </p:cNvSpPr>
            <p:nvPr/>
          </p:nvSpPr>
          <p:spPr bwMode="auto">
            <a:xfrm>
              <a:off x="3438526" y="3484563"/>
              <a:ext cx="484188" cy="69850"/>
            </a:xfrm>
            <a:custGeom>
              <a:avLst/>
              <a:gdLst>
                <a:gd name="T0" fmla="*/ 44 w 305"/>
                <a:gd name="T1" fmla="*/ 14 h 44"/>
                <a:gd name="T2" fmla="*/ 53 w 305"/>
                <a:gd name="T3" fmla="*/ 10 h 44"/>
                <a:gd name="T4" fmla="*/ 58 w 305"/>
                <a:gd name="T5" fmla="*/ 16 h 44"/>
                <a:gd name="T6" fmla="*/ 71 w 305"/>
                <a:gd name="T7" fmla="*/ 19 h 44"/>
                <a:gd name="T8" fmla="*/ 92 w 305"/>
                <a:gd name="T9" fmla="*/ 14 h 44"/>
                <a:gd name="T10" fmla="*/ 99 w 305"/>
                <a:gd name="T11" fmla="*/ 16 h 44"/>
                <a:gd name="T12" fmla="*/ 99 w 305"/>
                <a:gd name="T13" fmla="*/ 21 h 44"/>
                <a:gd name="T14" fmla="*/ 106 w 305"/>
                <a:gd name="T15" fmla="*/ 21 h 44"/>
                <a:gd name="T16" fmla="*/ 122 w 305"/>
                <a:gd name="T17" fmla="*/ 14 h 44"/>
                <a:gd name="T18" fmla="*/ 122 w 305"/>
                <a:gd name="T19" fmla="*/ 16 h 44"/>
                <a:gd name="T20" fmla="*/ 122 w 305"/>
                <a:gd name="T21" fmla="*/ 19 h 44"/>
                <a:gd name="T22" fmla="*/ 140 w 305"/>
                <a:gd name="T23" fmla="*/ 10 h 44"/>
                <a:gd name="T24" fmla="*/ 149 w 305"/>
                <a:gd name="T25" fmla="*/ 7 h 44"/>
                <a:gd name="T26" fmla="*/ 149 w 305"/>
                <a:gd name="T27" fmla="*/ 12 h 44"/>
                <a:gd name="T28" fmla="*/ 165 w 305"/>
                <a:gd name="T29" fmla="*/ 7 h 44"/>
                <a:gd name="T30" fmla="*/ 191 w 305"/>
                <a:gd name="T31" fmla="*/ 5 h 44"/>
                <a:gd name="T32" fmla="*/ 184 w 305"/>
                <a:gd name="T33" fmla="*/ 16 h 44"/>
                <a:gd name="T34" fmla="*/ 191 w 305"/>
                <a:gd name="T35" fmla="*/ 12 h 44"/>
                <a:gd name="T36" fmla="*/ 209 w 305"/>
                <a:gd name="T37" fmla="*/ 0 h 44"/>
                <a:gd name="T38" fmla="*/ 204 w 305"/>
                <a:gd name="T39" fmla="*/ 10 h 44"/>
                <a:gd name="T40" fmla="*/ 207 w 305"/>
                <a:gd name="T41" fmla="*/ 14 h 44"/>
                <a:gd name="T42" fmla="*/ 225 w 305"/>
                <a:gd name="T43" fmla="*/ 0 h 44"/>
                <a:gd name="T44" fmla="*/ 223 w 305"/>
                <a:gd name="T45" fmla="*/ 5 h 44"/>
                <a:gd name="T46" fmla="*/ 216 w 305"/>
                <a:gd name="T47" fmla="*/ 16 h 44"/>
                <a:gd name="T48" fmla="*/ 218 w 305"/>
                <a:gd name="T49" fmla="*/ 19 h 44"/>
                <a:gd name="T50" fmla="*/ 227 w 305"/>
                <a:gd name="T51" fmla="*/ 14 h 44"/>
                <a:gd name="T52" fmla="*/ 225 w 305"/>
                <a:gd name="T53" fmla="*/ 21 h 44"/>
                <a:gd name="T54" fmla="*/ 230 w 305"/>
                <a:gd name="T55" fmla="*/ 21 h 44"/>
                <a:gd name="T56" fmla="*/ 241 w 305"/>
                <a:gd name="T57" fmla="*/ 19 h 44"/>
                <a:gd name="T58" fmla="*/ 264 w 305"/>
                <a:gd name="T59" fmla="*/ 21 h 44"/>
                <a:gd name="T60" fmla="*/ 289 w 305"/>
                <a:gd name="T61" fmla="*/ 19 h 44"/>
                <a:gd name="T62" fmla="*/ 291 w 305"/>
                <a:gd name="T63" fmla="*/ 21 h 44"/>
                <a:gd name="T64" fmla="*/ 287 w 305"/>
                <a:gd name="T65" fmla="*/ 28 h 44"/>
                <a:gd name="T66" fmla="*/ 291 w 305"/>
                <a:gd name="T67" fmla="*/ 28 h 44"/>
                <a:gd name="T68" fmla="*/ 303 w 305"/>
                <a:gd name="T69" fmla="*/ 26 h 44"/>
                <a:gd name="T70" fmla="*/ 305 w 305"/>
                <a:gd name="T71" fmla="*/ 32 h 44"/>
                <a:gd name="T72" fmla="*/ 294 w 305"/>
                <a:gd name="T73" fmla="*/ 37 h 44"/>
                <a:gd name="T74" fmla="*/ 278 w 305"/>
                <a:gd name="T75" fmla="*/ 37 h 44"/>
                <a:gd name="T76" fmla="*/ 264 w 305"/>
                <a:gd name="T77" fmla="*/ 35 h 44"/>
                <a:gd name="T78" fmla="*/ 241 w 305"/>
                <a:gd name="T79" fmla="*/ 32 h 44"/>
                <a:gd name="T80" fmla="*/ 184 w 305"/>
                <a:gd name="T81" fmla="*/ 32 h 44"/>
                <a:gd name="T82" fmla="*/ 138 w 305"/>
                <a:gd name="T83" fmla="*/ 35 h 44"/>
                <a:gd name="T84" fmla="*/ 122 w 305"/>
                <a:gd name="T85" fmla="*/ 37 h 44"/>
                <a:gd name="T86" fmla="*/ 90 w 305"/>
                <a:gd name="T87" fmla="*/ 32 h 44"/>
                <a:gd name="T88" fmla="*/ 51 w 305"/>
                <a:gd name="T89" fmla="*/ 37 h 44"/>
                <a:gd name="T90" fmla="*/ 30 w 305"/>
                <a:gd name="T91" fmla="*/ 35 h 44"/>
                <a:gd name="T92" fmla="*/ 7 w 305"/>
                <a:gd name="T93" fmla="*/ 44 h 44"/>
                <a:gd name="T94" fmla="*/ 0 w 305"/>
                <a:gd name="T95" fmla="*/ 44 h 44"/>
                <a:gd name="T96" fmla="*/ 5 w 305"/>
                <a:gd name="T97" fmla="*/ 32 h 44"/>
                <a:gd name="T98" fmla="*/ 30 w 305"/>
                <a:gd name="T9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" h="44">
                  <a:moveTo>
                    <a:pt x="37" y="21"/>
                  </a:moveTo>
                  <a:lnTo>
                    <a:pt x="44" y="14"/>
                  </a:lnTo>
                  <a:lnTo>
                    <a:pt x="51" y="12"/>
                  </a:lnTo>
                  <a:lnTo>
                    <a:pt x="53" y="10"/>
                  </a:lnTo>
                  <a:lnTo>
                    <a:pt x="55" y="12"/>
                  </a:lnTo>
                  <a:lnTo>
                    <a:pt x="58" y="16"/>
                  </a:lnTo>
                  <a:lnTo>
                    <a:pt x="62" y="19"/>
                  </a:lnTo>
                  <a:lnTo>
                    <a:pt x="71" y="19"/>
                  </a:lnTo>
                  <a:lnTo>
                    <a:pt x="85" y="16"/>
                  </a:lnTo>
                  <a:lnTo>
                    <a:pt x="92" y="14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6" y="21"/>
                  </a:lnTo>
                  <a:lnTo>
                    <a:pt x="110" y="19"/>
                  </a:lnTo>
                  <a:lnTo>
                    <a:pt x="122" y="14"/>
                  </a:lnTo>
                  <a:lnTo>
                    <a:pt x="124" y="14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9"/>
                  </a:lnTo>
                  <a:lnTo>
                    <a:pt x="126" y="16"/>
                  </a:lnTo>
                  <a:lnTo>
                    <a:pt x="140" y="10"/>
                  </a:lnTo>
                  <a:lnTo>
                    <a:pt x="149" y="3"/>
                  </a:lnTo>
                  <a:lnTo>
                    <a:pt x="149" y="7"/>
                  </a:lnTo>
                  <a:lnTo>
                    <a:pt x="147" y="12"/>
                  </a:lnTo>
                  <a:lnTo>
                    <a:pt x="149" y="12"/>
                  </a:lnTo>
                  <a:lnTo>
                    <a:pt x="156" y="7"/>
                  </a:lnTo>
                  <a:lnTo>
                    <a:pt x="165" y="7"/>
                  </a:lnTo>
                  <a:lnTo>
                    <a:pt x="191" y="0"/>
                  </a:lnTo>
                  <a:lnTo>
                    <a:pt x="191" y="5"/>
                  </a:lnTo>
                  <a:lnTo>
                    <a:pt x="184" y="14"/>
                  </a:lnTo>
                  <a:lnTo>
                    <a:pt x="184" y="16"/>
                  </a:lnTo>
                  <a:lnTo>
                    <a:pt x="186" y="16"/>
                  </a:lnTo>
                  <a:lnTo>
                    <a:pt x="191" y="12"/>
                  </a:lnTo>
                  <a:lnTo>
                    <a:pt x="197" y="1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04" y="10"/>
                  </a:lnTo>
                  <a:lnTo>
                    <a:pt x="195" y="16"/>
                  </a:lnTo>
                  <a:lnTo>
                    <a:pt x="207" y="14"/>
                  </a:lnTo>
                  <a:lnTo>
                    <a:pt x="218" y="5"/>
                  </a:lnTo>
                  <a:lnTo>
                    <a:pt x="225" y="0"/>
                  </a:lnTo>
                  <a:lnTo>
                    <a:pt x="225" y="3"/>
                  </a:lnTo>
                  <a:lnTo>
                    <a:pt x="223" y="5"/>
                  </a:lnTo>
                  <a:lnTo>
                    <a:pt x="218" y="12"/>
                  </a:lnTo>
                  <a:lnTo>
                    <a:pt x="216" y="16"/>
                  </a:lnTo>
                  <a:lnTo>
                    <a:pt x="214" y="19"/>
                  </a:lnTo>
                  <a:lnTo>
                    <a:pt x="218" y="19"/>
                  </a:lnTo>
                  <a:lnTo>
                    <a:pt x="225" y="14"/>
                  </a:lnTo>
                  <a:lnTo>
                    <a:pt x="227" y="14"/>
                  </a:lnTo>
                  <a:lnTo>
                    <a:pt x="225" y="19"/>
                  </a:lnTo>
                  <a:lnTo>
                    <a:pt x="225" y="21"/>
                  </a:lnTo>
                  <a:lnTo>
                    <a:pt x="225" y="21"/>
                  </a:lnTo>
                  <a:lnTo>
                    <a:pt x="230" y="21"/>
                  </a:lnTo>
                  <a:lnTo>
                    <a:pt x="239" y="16"/>
                  </a:lnTo>
                  <a:lnTo>
                    <a:pt x="241" y="19"/>
                  </a:lnTo>
                  <a:lnTo>
                    <a:pt x="243" y="26"/>
                  </a:lnTo>
                  <a:lnTo>
                    <a:pt x="264" y="21"/>
                  </a:lnTo>
                  <a:lnTo>
                    <a:pt x="287" y="16"/>
                  </a:lnTo>
                  <a:lnTo>
                    <a:pt x="289" y="19"/>
                  </a:lnTo>
                  <a:lnTo>
                    <a:pt x="291" y="19"/>
                  </a:lnTo>
                  <a:lnTo>
                    <a:pt x="291" y="21"/>
                  </a:lnTo>
                  <a:lnTo>
                    <a:pt x="289" y="26"/>
                  </a:lnTo>
                  <a:lnTo>
                    <a:pt x="287" y="28"/>
                  </a:lnTo>
                  <a:lnTo>
                    <a:pt x="287" y="30"/>
                  </a:lnTo>
                  <a:lnTo>
                    <a:pt x="291" y="28"/>
                  </a:lnTo>
                  <a:lnTo>
                    <a:pt x="298" y="26"/>
                  </a:lnTo>
                  <a:lnTo>
                    <a:pt x="303" y="26"/>
                  </a:lnTo>
                  <a:lnTo>
                    <a:pt x="305" y="28"/>
                  </a:lnTo>
                  <a:lnTo>
                    <a:pt x="305" y="32"/>
                  </a:lnTo>
                  <a:lnTo>
                    <a:pt x="301" y="35"/>
                  </a:lnTo>
                  <a:lnTo>
                    <a:pt x="294" y="37"/>
                  </a:lnTo>
                  <a:lnTo>
                    <a:pt x="285" y="37"/>
                  </a:lnTo>
                  <a:lnTo>
                    <a:pt x="278" y="37"/>
                  </a:lnTo>
                  <a:lnTo>
                    <a:pt x="271" y="37"/>
                  </a:lnTo>
                  <a:lnTo>
                    <a:pt x="264" y="35"/>
                  </a:lnTo>
                  <a:lnTo>
                    <a:pt x="262" y="32"/>
                  </a:lnTo>
                  <a:lnTo>
                    <a:pt x="241" y="32"/>
                  </a:lnTo>
                  <a:lnTo>
                    <a:pt x="214" y="32"/>
                  </a:lnTo>
                  <a:lnTo>
                    <a:pt x="184" y="32"/>
                  </a:lnTo>
                  <a:lnTo>
                    <a:pt x="149" y="35"/>
                  </a:lnTo>
                  <a:lnTo>
                    <a:pt x="138" y="35"/>
                  </a:lnTo>
                  <a:lnTo>
                    <a:pt x="131" y="32"/>
                  </a:lnTo>
                  <a:lnTo>
                    <a:pt x="122" y="37"/>
                  </a:lnTo>
                  <a:lnTo>
                    <a:pt x="110" y="35"/>
                  </a:lnTo>
                  <a:lnTo>
                    <a:pt x="90" y="32"/>
                  </a:lnTo>
                  <a:lnTo>
                    <a:pt x="62" y="35"/>
                  </a:lnTo>
                  <a:lnTo>
                    <a:pt x="51" y="37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14" y="42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5" y="32"/>
                  </a:lnTo>
                  <a:lnTo>
                    <a:pt x="14" y="28"/>
                  </a:lnTo>
                  <a:lnTo>
                    <a:pt x="30" y="21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" name="Freeform 313"/>
            <p:cNvSpPr>
              <a:spLocks/>
            </p:cNvSpPr>
            <p:nvPr/>
          </p:nvSpPr>
          <p:spPr bwMode="auto">
            <a:xfrm>
              <a:off x="2260601" y="3514726"/>
              <a:ext cx="495300" cy="57150"/>
            </a:xfrm>
            <a:custGeom>
              <a:avLst/>
              <a:gdLst>
                <a:gd name="T0" fmla="*/ 51 w 312"/>
                <a:gd name="T1" fmla="*/ 13 h 36"/>
                <a:gd name="T2" fmla="*/ 60 w 312"/>
                <a:gd name="T3" fmla="*/ 9 h 36"/>
                <a:gd name="T4" fmla="*/ 64 w 312"/>
                <a:gd name="T5" fmla="*/ 16 h 36"/>
                <a:gd name="T6" fmla="*/ 76 w 312"/>
                <a:gd name="T7" fmla="*/ 18 h 36"/>
                <a:gd name="T8" fmla="*/ 96 w 312"/>
                <a:gd name="T9" fmla="*/ 13 h 36"/>
                <a:gd name="T10" fmla="*/ 106 w 312"/>
                <a:gd name="T11" fmla="*/ 16 h 36"/>
                <a:gd name="T12" fmla="*/ 106 w 312"/>
                <a:gd name="T13" fmla="*/ 20 h 36"/>
                <a:gd name="T14" fmla="*/ 110 w 312"/>
                <a:gd name="T15" fmla="*/ 20 h 36"/>
                <a:gd name="T16" fmla="*/ 126 w 312"/>
                <a:gd name="T17" fmla="*/ 13 h 36"/>
                <a:gd name="T18" fmla="*/ 128 w 312"/>
                <a:gd name="T19" fmla="*/ 16 h 36"/>
                <a:gd name="T20" fmla="*/ 128 w 312"/>
                <a:gd name="T21" fmla="*/ 18 h 36"/>
                <a:gd name="T22" fmla="*/ 145 w 312"/>
                <a:gd name="T23" fmla="*/ 7 h 36"/>
                <a:gd name="T24" fmla="*/ 154 w 312"/>
                <a:gd name="T25" fmla="*/ 7 h 36"/>
                <a:gd name="T26" fmla="*/ 154 w 312"/>
                <a:gd name="T27" fmla="*/ 11 h 36"/>
                <a:gd name="T28" fmla="*/ 172 w 312"/>
                <a:gd name="T29" fmla="*/ 7 h 36"/>
                <a:gd name="T30" fmla="*/ 195 w 312"/>
                <a:gd name="T31" fmla="*/ 4 h 36"/>
                <a:gd name="T32" fmla="*/ 188 w 312"/>
                <a:gd name="T33" fmla="*/ 16 h 36"/>
                <a:gd name="T34" fmla="*/ 197 w 312"/>
                <a:gd name="T35" fmla="*/ 11 h 36"/>
                <a:gd name="T36" fmla="*/ 213 w 312"/>
                <a:gd name="T37" fmla="*/ 0 h 36"/>
                <a:gd name="T38" fmla="*/ 209 w 312"/>
                <a:gd name="T39" fmla="*/ 9 h 36"/>
                <a:gd name="T40" fmla="*/ 211 w 312"/>
                <a:gd name="T41" fmla="*/ 13 h 36"/>
                <a:gd name="T42" fmla="*/ 229 w 312"/>
                <a:gd name="T43" fmla="*/ 0 h 36"/>
                <a:gd name="T44" fmla="*/ 227 w 312"/>
                <a:gd name="T45" fmla="*/ 4 h 36"/>
                <a:gd name="T46" fmla="*/ 220 w 312"/>
                <a:gd name="T47" fmla="*/ 16 h 36"/>
                <a:gd name="T48" fmla="*/ 222 w 312"/>
                <a:gd name="T49" fmla="*/ 18 h 36"/>
                <a:gd name="T50" fmla="*/ 232 w 312"/>
                <a:gd name="T51" fmla="*/ 13 h 36"/>
                <a:gd name="T52" fmla="*/ 229 w 312"/>
                <a:gd name="T53" fmla="*/ 20 h 36"/>
                <a:gd name="T54" fmla="*/ 236 w 312"/>
                <a:gd name="T55" fmla="*/ 20 h 36"/>
                <a:gd name="T56" fmla="*/ 248 w 312"/>
                <a:gd name="T57" fmla="*/ 18 h 36"/>
                <a:gd name="T58" fmla="*/ 268 w 312"/>
                <a:gd name="T59" fmla="*/ 20 h 36"/>
                <a:gd name="T60" fmla="*/ 296 w 312"/>
                <a:gd name="T61" fmla="*/ 18 h 36"/>
                <a:gd name="T62" fmla="*/ 296 w 312"/>
                <a:gd name="T63" fmla="*/ 20 h 36"/>
                <a:gd name="T64" fmla="*/ 291 w 312"/>
                <a:gd name="T65" fmla="*/ 27 h 36"/>
                <a:gd name="T66" fmla="*/ 296 w 312"/>
                <a:gd name="T67" fmla="*/ 27 h 36"/>
                <a:gd name="T68" fmla="*/ 307 w 312"/>
                <a:gd name="T69" fmla="*/ 25 h 36"/>
                <a:gd name="T70" fmla="*/ 309 w 312"/>
                <a:gd name="T71" fmla="*/ 32 h 36"/>
                <a:gd name="T72" fmla="*/ 298 w 312"/>
                <a:gd name="T73" fmla="*/ 36 h 36"/>
                <a:gd name="T74" fmla="*/ 282 w 312"/>
                <a:gd name="T75" fmla="*/ 36 h 36"/>
                <a:gd name="T76" fmla="*/ 271 w 312"/>
                <a:gd name="T77" fmla="*/ 34 h 36"/>
                <a:gd name="T78" fmla="*/ 245 w 312"/>
                <a:gd name="T79" fmla="*/ 32 h 36"/>
                <a:gd name="T80" fmla="*/ 190 w 312"/>
                <a:gd name="T81" fmla="*/ 32 h 36"/>
                <a:gd name="T82" fmla="*/ 142 w 312"/>
                <a:gd name="T83" fmla="*/ 34 h 36"/>
                <a:gd name="T84" fmla="*/ 126 w 312"/>
                <a:gd name="T85" fmla="*/ 36 h 36"/>
                <a:gd name="T86" fmla="*/ 94 w 312"/>
                <a:gd name="T87" fmla="*/ 32 h 36"/>
                <a:gd name="T88" fmla="*/ 55 w 312"/>
                <a:gd name="T89" fmla="*/ 34 h 36"/>
                <a:gd name="T90" fmla="*/ 35 w 312"/>
                <a:gd name="T91" fmla="*/ 34 h 36"/>
                <a:gd name="T92" fmla="*/ 9 w 312"/>
                <a:gd name="T93" fmla="*/ 32 h 36"/>
                <a:gd name="T94" fmla="*/ 0 w 312"/>
                <a:gd name="T95" fmla="*/ 30 h 36"/>
                <a:gd name="T96" fmla="*/ 5 w 312"/>
                <a:gd name="T97" fmla="*/ 23 h 36"/>
                <a:gd name="T98" fmla="*/ 23 w 312"/>
                <a:gd name="T99" fmla="*/ 13 h 36"/>
                <a:gd name="T100" fmla="*/ 39 w 312"/>
                <a:gd name="T10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2" h="36">
                  <a:moveTo>
                    <a:pt x="41" y="20"/>
                  </a:moveTo>
                  <a:lnTo>
                    <a:pt x="51" y="13"/>
                  </a:lnTo>
                  <a:lnTo>
                    <a:pt x="55" y="11"/>
                  </a:lnTo>
                  <a:lnTo>
                    <a:pt x="60" y="9"/>
                  </a:lnTo>
                  <a:lnTo>
                    <a:pt x="62" y="11"/>
                  </a:lnTo>
                  <a:lnTo>
                    <a:pt x="64" y="16"/>
                  </a:lnTo>
                  <a:lnTo>
                    <a:pt x="67" y="18"/>
                  </a:lnTo>
                  <a:lnTo>
                    <a:pt x="76" y="18"/>
                  </a:lnTo>
                  <a:lnTo>
                    <a:pt x="90" y="16"/>
                  </a:lnTo>
                  <a:lnTo>
                    <a:pt x="96" y="13"/>
                  </a:lnTo>
                  <a:lnTo>
                    <a:pt x="101" y="13"/>
                  </a:lnTo>
                  <a:lnTo>
                    <a:pt x="106" y="16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5" y="18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31" y="16"/>
                  </a:lnTo>
                  <a:lnTo>
                    <a:pt x="145" y="7"/>
                  </a:lnTo>
                  <a:lnTo>
                    <a:pt x="154" y="2"/>
                  </a:lnTo>
                  <a:lnTo>
                    <a:pt x="154" y="7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95" y="0"/>
                  </a:lnTo>
                  <a:lnTo>
                    <a:pt x="195" y="4"/>
                  </a:lnTo>
                  <a:lnTo>
                    <a:pt x="188" y="13"/>
                  </a:lnTo>
                  <a:lnTo>
                    <a:pt x="188" y="16"/>
                  </a:lnTo>
                  <a:lnTo>
                    <a:pt x="190" y="16"/>
                  </a:lnTo>
                  <a:lnTo>
                    <a:pt x="197" y="11"/>
                  </a:lnTo>
                  <a:lnTo>
                    <a:pt x="202" y="9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09" y="9"/>
                  </a:lnTo>
                  <a:lnTo>
                    <a:pt x="202" y="16"/>
                  </a:lnTo>
                  <a:lnTo>
                    <a:pt x="211" y="13"/>
                  </a:lnTo>
                  <a:lnTo>
                    <a:pt x="222" y="4"/>
                  </a:lnTo>
                  <a:lnTo>
                    <a:pt x="229" y="0"/>
                  </a:lnTo>
                  <a:lnTo>
                    <a:pt x="232" y="2"/>
                  </a:lnTo>
                  <a:lnTo>
                    <a:pt x="227" y="4"/>
                  </a:lnTo>
                  <a:lnTo>
                    <a:pt x="225" y="11"/>
                  </a:lnTo>
                  <a:lnTo>
                    <a:pt x="220" y="16"/>
                  </a:lnTo>
                  <a:lnTo>
                    <a:pt x="220" y="18"/>
                  </a:lnTo>
                  <a:lnTo>
                    <a:pt x="222" y="18"/>
                  </a:lnTo>
                  <a:lnTo>
                    <a:pt x="232" y="13"/>
                  </a:lnTo>
                  <a:lnTo>
                    <a:pt x="232" y="13"/>
                  </a:lnTo>
                  <a:lnTo>
                    <a:pt x="229" y="18"/>
                  </a:lnTo>
                  <a:lnTo>
                    <a:pt x="229" y="20"/>
                  </a:lnTo>
                  <a:lnTo>
                    <a:pt x="232" y="20"/>
                  </a:lnTo>
                  <a:lnTo>
                    <a:pt x="236" y="20"/>
                  </a:lnTo>
                  <a:lnTo>
                    <a:pt x="243" y="16"/>
                  </a:lnTo>
                  <a:lnTo>
                    <a:pt x="248" y="18"/>
                  </a:lnTo>
                  <a:lnTo>
                    <a:pt x="250" y="25"/>
                  </a:lnTo>
                  <a:lnTo>
                    <a:pt x="268" y="20"/>
                  </a:lnTo>
                  <a:lnTo>
                    <a:pt x="291" y="16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20"/>
                  </a:lnTo>
                  <a:lnTo>
                    <a:pt x="296" y="25"/>
                  </a:lnTo>
                  <a:lnTo>
                    <a:pt x="291" y="27"/>
                  </a:lnTo>
                  <a:lnTo>
                    <a:pt x="293" y="30"/>
                  </a:lnTo>
                  <a:lnTo>
                    <a:pt x="296" y="27"/>
                  </a:lnTo>
                  <a:lnTo>
                    <a:pt x="303" y="25"/>
                  </a:lnTo>
                  <a:lnTo>
                    <a:pt x="307" y="25"/>
                  </a:lnTo>
                  <a:lnTo>
                    <a:pt x="312" y="27"/>
                  </a:lnTo>
                  <a:lnTo>
                    <a:pt x="309" y="32"/>
                  </a:lnTo>
                  <a:lnTo>
                    <a:pt x="305" y="34"/>
                  </a:lnTo>
                  <a:lnTo>
                    <a:pt x="298" y="36"/>
                  </a:lnTo>
                  <a:lnTo>
                    <a:pt x="291" y="36"/>
                  </a:lnTo>
                  <a:lnTo>
                    <a:pt x="282" y="36"/>
                  </a:lnTo>
                  <a:lnTo>
                    <a:pt x="275" y="36"/>
                  </a:lnTo>
                  <a:lnTo>
                    <a:pt x="271" y="34"/>
                  </a:lnTo>
                  <a:lnTo>
                    <a:pt x="268" y="30"/>
                  </a:lnTo>
                  <a:lnTo>
                    <a:pt x="245" y="32"/>
                  </a:lnTo>
                  <a:lnTo>
                    <a:pt x="220" y="32"/>
                  </a:lnTo>
                  <a:lnTo>
                    <a:pt x="190" y="32"/>
                  </a:lnTo>
                  <a:lnTo>
                    <a:pt x="154" y="34"/>
                  </a:lnTo>
                  <a:lnTo>
                    <a:pt x="142" y="34"/>
                  </a:lnTo>
                  <a:lnTo>
                    <a:pt x="135" y="32"/>
                  </a:lnTo>
                  <a:lnTo>
                    <a:pt x="126" y="36"/>
                  </a:lnTo>
                  <a:lnTo>
                    <a:pt x="115" y="34"/>
                  </a:lnTo>
                  <a:lnTo>
                    <a:pt x="94" y="32"/>
                  </a:lnTo>
                  <a:lnTo>
                    <a:pt x="69" y="34"/>
                  </a:lnTo>
                  <a:lnTo>
                    <a:pt x="55" y="34"/>
                  </a:lnTo>
                  <a:lnTo>
                    <a:pt x="39" y="34"/>
                  </a:lnTo>
                  <a:lnTo>
                    <a:pt x="35" y="34"/>
                  </a:lnTo>
                  <a:lnTo>
                    <a:pt x="21" y="32"/>
                  </a:lnTo>
                  <a:lnTo>
                    <a:pt x="9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14" y="16"/>
                  </a:lnTo>
                  <a:lnTo>
                    <a:pt x="23" y="13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54" name="Picture 6" descr="http://www.itplanet.com/images/products/expand/37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7" b="6850"/>
          <a:stretch/>
        </p:blipFill>
        <p:spPr bwMode="auto">
          <a:xfrm>
            <a:off x="5364088" y="2051225"/>
            <a:ext cx="1989231" cy="16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6" name="Group 515"/>
          <p:cNvGrpSpPr/>
          <p:nvPr/>
        </p:nvGrpSpPr>
        <p:grpSpPr>
          <a:xfrm rot="17612916">
            <a:off x="4857286" y="2233208"/>
            <a:ext cx="1148163" cy="1162585"/>
            <a:chOff x="6300192" y="1170330"/>
            <a:chExt cx="1016496" cy="1042918"/>
          </a:xfrm>
        </p:grpSpPr>
        <p:sp>
          <p:nvSpPr>
            <p:cNvPr id="518" name="Arc 517"/>
            <p:cNvSpPr/>
            <p:nvPr/>
          </p:nvSpPr>
          <p:spPr>
            <a:xfrm>
              <a:off x="6444208" y="1340768"/>
              <a:ext cx="720080" cy="720080"/>
            </a:xfrm>
            <a:prstGeom prst="arc">
              <a:avLst>
                <a:gd name="adj1" fmla="val 10330803"/>
                <a:gd name="adj2" fmla="val 415866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9" name="Arc 518"/>
            <p:cNvSpPr/>
            <p:nvPr/>
          </p:nvSpPr>
          <p:spPr>
            <a:xfrm>
              <a:off x="6596608" y="1493168"/>
              <a:ext cx="423664" cy="423664"/>
            </a:xfrm>
            <a:prstGeom prst="arc">
              <a:avLst>
                <a:gd name="adj1" fmla="val 10330803"/>
                <a:gd name="adj2" fmla="val 415866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0" name="Arc 519"/>
            <p:cNvSpPr/>
            <p:nvPr/>
          </p:nvSpPr>
          <p:spPr>
            <a:xfrm>
              <a:off x="6300192" y="1170330"/>
              <a:ext cx="1016496" cy="1042918"/>
            </a:xfrm>
            <a:prstGeom prst="arc">
              <a:avLst>
                <a:gd name="adj1" fmla="val 10330803"/>
                <a:gd name="adj2" fmla="val 415866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4293261" y="4725144"/>
            <a:ext cx="897654" cy="916685"/>
            <a:chOff x="509439" y="4941168"/>
            <a:chExt cx="1381150" cy="1329044"/>
          </a:xfrm>
        </p:grpSpPr>
        <p:pic>
          <p:nvPicPr>
            <p:cNvPr id="522" name="Picture 342" descr="http://t3.gstatic.com/images?q=tbn:ANd9GcSSdkraOD8ZgZe7e2BxUuvkDAl8M8dXa44liZOUmHF3EyfNwIRb5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223978"/>
              <a:ext cx="630957" cy="6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3" name="Picture 3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69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39" y="4941168"/>
              <a:ext cx="1254249" cy="1329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24" name="Curved Connector 523"/>
          <p:cNvCxnSpPr>
            <a:stCxn id="528" idx="9"/>
            <a:endCxn id="523" idx="2"/>
          </p:cNvCxnSpPr>
          <p:nvPr/>
        </p:nvCxnSpPr>
        <p:spPr>
          <a:xfrm flipV="1">
            <a:off x="3584033" y="5641829"/>
            <a:ext cx="1116817" cy="280727"/>
          </a:xfrm>
          <a:prstGeom prst="curvedConnector2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5" name="TextBox 524"/>
          <p:cNvSpPr txBox="1"/>
          <p:nvPr/>
        </p:nvSpPr>
        <p:spPr>
          <a:xfrm>
            <a:off x="4797318" y="5582355"/>
            <a:ext cx="116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USB/COM</a:t>
            </a:r>
            <a:endParaRPr lang="ru-RU" sz="1600" b="1" i="1" dirty="0" smtClean="0">
              <a:solidFill>
                <a:schemeClr val="bg1"/>
              </a:solidFill>
            </a:endParaRPr>
          </a:p>
        </p:txBody>
      </p:sp>
      <p:grpSp>
        <p:nvGrpSpPr>
          <p:cNvPr id="526" name="Group 525"/>
          <p:cNvGrpSpPr/>
          <p:nvPr/>
        </p:nvGrpSpPr>
        <p:grpSpPr>
          <a:xfrm>
            <a:off x="3017592" y="4939304"/>
            <a:ext cx="566441" cy="1029240"/>
            <a:chOff x="4736306" y="2663050"/>
            <a:chExt cx="871538" cy="1492231"/>
          </a:xfrm>
        </p:grpSpPr>
        <p:grpSp>
          <p:nvGrpSpPr>
            <p:cNvPr id="527" name="Group 526"/>
            <p:cNvGrpSpPr/>
            <p:nvPr/>
          </p:nvGrpSpPr>
          <p:grpSpPr>
            <a:xfrm>
              <a:off x="4887399" y="2663050"/>
              <a:ext cx="573706" cy="1255025"/>
              <a:chOff x="1962151" y="1119188"/>
              <a:chExt cx="2266951" cy="5776913"/>
            </a:xfrm>
          </p:grpSpPr>
          <p:sp>
            <p:nvSpPr>
              <p:cNvPr id="529" name="Freeform 241"/>
              <p:cNvSpPr>
                <a:spLocks/>
              </p:cNvSpPr>
              <p:nvPr/>
            </p:nvSpPr>
            <p:spPr bwMode="auto">
              <a:xfrm>
                <a:off x="1962151" y="1119188"/>
                <a:ext cx="2244725" cy="5721350"/>
              </a:xfrm>
              <a:custGeom>
                <a:avLst/>
                <a:gdLst>
                  <a:gd name="T0" fmla="*/ 1313 w 1414"/>
                  <a:gd name="T1" fmla="*/ 3455 h 3604"/>
                  <a:gd name="T2" fmla="*/ 1311 w 1414"/>
                  <a:gd name="T3" fmla="*/ 3485 h 3604"/>
                  <a:gd name="T4" fmla="*/ 1302 w 1414"/>
                  <a:gd name="T5" fmla="*/ 3512 h 3604"/>
                  <a:gd name="T6" fmla="*/ 1288 w 1414"/>
                  <a:gd name="T7" fmla="*/ 3540 h 3604"/>
                  <a:gd name="T8" fmla="*/ 1270 w 1414"/>
                  <a:gd name="T9" fmla="*/ 3561 h 3604"/>
                  <a:gd name="T10" fmla="*/ 1249 w 1414"/>
                  <a:gd name="T11" fmla="*/ 3579 h 3604"/>
                  <a:gd name="T12" fmla="*/ 1224 w 1414"/>
                  <a:gd name="T13" fmla="*/ 3593 h 3604"/>
                  <a:gd name="T14" fmla="*/ 1194 w 1414"/>
                  <a:gd name="T15" fmla="*/ 3602 h 3604"/>
                  <a:gd name="T16" fmla="*/ 1164 w 1414"/>
                  <a:gd name="T17" fmla="*/ 3604 h 3604"/>
                  <a:gd name="T18" fmla="*/ 248 w 1414"/>
                  <a:gd name="T19" fmla="*/ 3604 h 3604"/>
                  <a:gd name="T20" fmla="*/ 220 w 1414"/>
                  <a:gd name="T21" fmla="*/ 3597 h 3604"/>
                  <a:gd name="T22" fmla="*/ 193 w 1414"/>
                  <a:gd name="T23" fmla="*/ 3586 h 3604"/>
                  <a:gd name="T24" fmla="*/ 170 w 1414"/>
                  <a:gd name="T25" fmla="*/ 3570 h 3604"/>
                  <a:gd name="T26" fmla="*/ 149 w 1414"/>
                  <a:gd name="T27" fmla="*/ 3551 h 3604"/>
                  <a:gd name="T28" fmla="*/ 133 w 1414"/>
                  <a:gd name="T29" fmla="*/ 3526 h 3604"/>
                  <a:gd name="T30" fmla="*/ 122 w 1414"/>
                  <a:gd name="T31" fmla="*/ 3501 h 3604"/>
                  <a:gd name="T32" fmla="*/ 115 w 1414"/>
                  <a:gd name="T33" fmla="*/ 3471 h 3604"/>
                  <a:gd name="T34" fmla="*/ 115 w 1414"/>
                  <a:gd name="T35" fmla="*/ 1621 h 3604"/>
                  <a:gd name="T36" fmla="*/ 74 w 1414"/>
                  <a:gd name="T37" fmla="*/ 1594 h 3604"/>
                  <a:gd name="T38" fmla="*/ 44 w 1414"/>
                  <a:gd name="T39" fmla="*/ 1555 h 3604"/>
                  <a:gd name="T40" fmla="*/ 23 w 1414"/>
                  <a:gd name="T41" fmla="*/ 1509 h 3604"/>
                  <a:gd name="T42" fmla="*/ 16 w 1414"/>
                  <a:gd name="T43" fmla="*/ 1458 h 3604"/>
                  <a:gd name="T44" fmla="*/ 0 w 1414"/>
                  <a:gd name="T45" fmla="*/ 791 h 3604"/>
                  <a:gd name="T46" fmla="*/ 16 w 1414"/>
                  <a:gd name="T47" fmla="*/ 161 h 3604"/>
                  <a:gd name="T48" fmla="*/ 23 w 1414"/>
                  <a:gd name="T49" fmla="*/ 126 h 3604"/>
                  <a:gd name="T50" fmla="*/ 37 w 1414"/>
                  <a:gd name="T51" fmla="*/ 94 h 3604"/>
                  <a:gd name="T52" fmla="*/ 55 w 1414"/>
                  <a:gd name="T53" fmla="*/ 67 h 3604"/>
                  <a:gd name="T54" fmla="*/ 81 w 1414"/>
                  <a:gd name="T55" fmla="*/ 41 h 3604"/>
                  <a:gd name="T56" fmla="*/ 108 w 1414"/>
                  <a:gd name="T57" fmla="*/ 23 h 3604"/>
                  <a:gd name="T58" fmla="*/ 140 w 1414"/>
                  <a:gd name="T59" fmla="*/ 9 h 3604"/>
                  <a:gd name="T60" fmla="*/ 174 w 1414"/>
                  <a:gd name="T61" fmla="*/ 2 h 3604"/>
                  <a:gd name="T62" fmla="*/ 1235 w 1414"/>
                  <a:gd name="T63" fmla="*/ 0 h 3604"/>
                  <a:gd name="T64" fmla="*/ 1272 w 1414"/>
                  <a:gd name="T65" fmla="*/ 5 h 3604"/>
                  <a:gd name="T66" fmla="*/ 1304 w 1414"/>
                  <a:gd name="T67" fmla="*/ 16 h 3604"/>
                  <a:gd name="T68" fmla="*/ 1336 w 1414"/>
                  <a:gd name="T69" fmla="*/ 32 h 3604"/>
                  <a:gd name="T70" fmla="*/ 1361 w 1414"/>
                  <a:gd name="T71" fmla="*/ 53 h 3604"/>
                  <a:gd name="T72" fmla="*/ 1382 w 1414"/>
                  <a:gd name="T73" fmla="*/ 80 h 3604"/>
                  <a:gd name="T74" fmla="*/ 1400 w 1414"/>
                  <a:gd name="T75" fmla="*/ 110 h 3604"/>
                  <a:gd name="T76" fmla="*/ 1409 w 1414"/>
                  <a:gd name="T77" fmla="*/ 142 h 3604"/>
                  <a:gd name="T78" fmla="*/ 1414 w 1414"/>
                  <a:gd name="T79" fmla="*/ 179 h 3604"/>
                  <a:gd name="T80" fmla="*/ 1412 w 1414"/>
                  <a:gd name="T81" fmla="*/ 1488 h 3604"/>
                  <a:gd name="T82" fmla="*/ 1398 w 1414"/>
                  <a:gd name="T83" fmla="*/ 1536 h 3604"/>
                  <a:gd name="T84" fmla="*/ 1370 w 1414"/>
                  <a:gd name="T85" fmla="*/ 1577 h 3604"/>
                  <a:gd name="T86" fmla="*/ 1336 w 1414"/>
                  <a:gd name="T87" fmla="*/ 161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4" h="3604">
                    <a:moveTo>
                      <a:pt x="1313" y="1621"/>
                    </a:moveTo>
                    <a:lnTo>
                      <a:pt x="1313" y="3455"/>
                    </a:lnTo>
                    <a:lnTo>
                      <a:pt x="1313" y="3471"/>
                    </a:lnTo>
                    <a:lnTo>
                      <a:pt x="1311" y="3485"/>
                    </a:lnTo>
                    <a:lnTo>
                      <a:pt x="1306" y="3501"/>
                    </a:lnTo>
                    <a:lnTo>
                      <a:pt x="1302" y="3512"/>
                    </a:lnTo>
                    <a:lnTo>
                      <a:pt x="1297" y="3526"/>
                    </a:lnTo>
                    <a:lnTo>
                      <a:pt x="1288" y="3540"/>
                    </a:lnTo>
                    <a:lnTo>
                      <a:pt x="1281" y="3551"/>
                    </a:lnTo>
                    <a:lnTo>
                      <a:pt x="1270" y="3561"/>
                    </a:lnTo>
                    <a:lnTo>
                      <a:pt x="1260" y="3570"/>
                    </a:lnTo>
                    <a:lnTo>
                      <a:pt x="1249" y="3579"/>
                    </a:lnTo>
                    <a:lnTo>
                      <a:pt x="1235" y="3586"/>
                    </a:lnTo>
                    <a:lnTo>
                      <a:pt x="1224" y="3593"/>
                    </a:lnTo>
                    <a:lnTo>
                      <a:pt x="1210" y="3597"/>
                    </a:lnTo>
                    <a:lnTo>
                      <a:pt x="1194" y="3602"/>
                    </a:lnTo>
                    <a:lnTo>
                      <a:pt x="1180" y="3604"/>
                    </a:lnTo>
                    <a:lnTo>
                      <a:pt x="1164" y="3604"/>
                    </a:lnTo>
                    <a:lnTo>
                      <a:pt x="264" y="3604"/>
                    </a:lnTo>
                    <a:lnTo>
                      <a:pt x="248" y="3604"/>
                    </a:lnTo>
                    <a:lnTo>
                      <a:pt x="234" y="3602"/>
                    </a:lnTo>
                    <a:lnTo>
                      <a:pt x="220" y="3597"/>
                    </a:lnTo>
                    <a:lnTo>
                      <a:pt x="207" y="3593"/>
                    </a:lnTo>
                    <a:lnTo>
                      <a:pt x="193" y="3586"/>
                    </a:lnTo>
                    <a:lnTo>
                      <a:pt x="181" y="3579"/>
                    </a:lnTo>
                    <a:lnTo>
                      <a:pt x="170" y="3570"/>
                    </a:lnTo>
                    <a:lnTo>
                      <a:pt x="158" y="3561"/>
                    </a:lnTo>
                    <a:lnTo>
                      <a:pt x="149" y="3551"/>
                    </a:lnTo>
                    <a:lnTo>
                      <a:pt x="140" y="3540"/>
                    </a:lnTo>
                    <a:lnTo>
                      <a:pt x="133" y="3526"/>
                    </a:lnTo>
                    <a:lnTo>
                      <a:pt x="126" y="3512"/>
                    </a:lnTo>
                    <a:lnTo>
                      <a:pt x="122" y="3501"/>
                    </a:lnTo>
                    <a:lnTo>
                      <a:pt x="117" y="3485"/>
                    </a:lnTo>
                    <a:lnTo>
                      <a:pt x="115" y="3471"/>
                    </a:lnTo>
                    <a:lnTo>
                      <a:pt x="115" y="3455"/>
                    </a:lnTo>
                    <a:lnTo>
                      <a:pt x="115" y="1621"/>
                    </a:lnTo>
                    <a:lnTo>
                      <a:pt x="94" y="1610"/>
                    </a:lnTo>
                    <a:lnTo>
                      <a:pt x="74" y="1594"/>
                    </a:lnTo>
                    <a:lnTo>
                      <a:pt x="58" y="1575"/>
                    </a:lnTo>
                    <a:lnTo>
                      <a:pt x="44" y="1555"/>
                    </a:lnTo>
                    <a:lnTo>
                      <a:pt x="32" y="1532"/>
                    </a:lnTo>
                    <a:lnTo>
                      <a:pt x="23" y="1509"/>
                    </a:lnTo>
                    <a:lnTo>
                      <a:pt x="19" y="1483"/>
                    </a:lnTo>
                    <a:lnTo>
                      <a:pt x="16" y="1458"/>
                    </a:lnTo>
                    <a:lnTo>
                      <a:pt x="16" y="1142"/>
                    </a:lnTo>
                    <a:lnTo>
                      <a:pt x="0" y="791"/>
                    </a:lnTo>
                    <a:lnTo>
                      <a:pt x="16" y="179"/>
                    </a:lnTo>
                    <a:lnTo>
                      <a:pt x="16" y="161"/>
                    </a:lnTo>
                    <a:lnTo>
                      <a:pt x="19" y="142"/>
                    </a:lnTo>
                    <a:lnTo>
                      <a:pt x="23" y="126"/>
                    </a:lnTo>
                    <a:lnTo>
                      <a:pt x="30" y="110"/>
                    </a:lnTo>
                    <a:lnTo>
                      <a:pt x="37" y="94"/>
                    </a:lnTo>
                    <a:lnTo>
                      <a:pt x="46" y="80"/>
                    </a:lnTo>
                    <a:lnTo>
                      <a:pt x="55" y="67"/>
                    </a:lnTo>
                    <a:lnTo>
                      <a:pt x="67" y="53"/>
                    </a:lnTo>
                    <a:lnTo>
                      <a:pt x="81" y="41"/>
                    </a:lnTo>
                    <a:lnTo>
                      <a:pt x="94" y="32"/>
                    </a:lnTo>
                    <a:lnTo>
                      <a:pt x="108" y="23"/>
                    </a:lnTo>
                    <a:lnTo>
                      <a:pt x="124" y="16"/>
                    </a:lnTo>
                    <a:lnTo>
                      <a:pt x="140" y="9"/>
                    </a:lnTo>
                    <a:lnTo>
                      <a:pt x="158" y="5"/>
                    </a:lnTo>
                    <a:lnTo>
                      <a:pt x="174" y="2"/>
                    </a:lnTo>
                    <a:lnTo>
                      <a:pt x="193" y="0"/>
                    </a:lnTo>
                    <a:lnTo>
                      <a:pt x="1235" y="0"/>
                    </a:lnTo>
                    <a:lnTo>
                      <a:pt x="1253" y="2"/>
                    </a:lnTo>
                    <a:lnTo>
                      <a:pt x="1272" y="5"/>
                    </a:lnTo>
                    <a:lnTo>
                      <a:pt x="1288" y="9"/>
                    </a:lnTo>
                    <a:lnTo>
                      <a:pt x="1304" y="16"/>
                    </a:lnTo>
                    <a:lnTo>
                      <a:pt x="1320" y="23"/>
                    </a:lnTo>
                    <a:lnTo>
                      <a:pt x="1336" y="32"/>
                    </a:lnTo>
                    <a:lnTo>
                      <a:pt x="1347" y="41"/>
                    </a:lnTo>
                    <a:lnTo>
                      <a:pt x="1361" y="53"/>
                    </a:lnTo>
                    <a:lnTo>
                      <a:pt x="1373" y="67"/>
                    </a:lnTo>
                    <a:lnTo>
                      <a:pt x="1382" y="80"/>
                    </a:lnTo>
                    <a:lnTo>
                      <a:pt x="1391" y="94"/>
                    </a:lnTo>
                    <a:lnTo>
                      <a:pt x="1400" y="110"/>
                    </a:lnTo>
                    <a:lnTo>
                      <a:pt x="1405" y="126"/>
                    </a:lnTo>
                    <a:lnTo>
                      <a:pt x="1409" y="142"/>
                    </a:lnTo>
                    <a:lnTo>
                      <a:pt x="1412" y="161"/>
                    </a:lnTo>
                    <a:lnTo>
                      <a:pt x="1414" y="179"/>
                    </a:lnTo>
                    <a:lnTo>
                      <a:pt x="1414" y="1463"/>
                    </a:lnTo>
                    <a:lnTo>
                      <a:pt x="1412" y="1488"/>
                    </a:lnTo>
                    <a:lnTo>
                      <a:pt x="1407" y="1513"/>
                    </a:lnTo>
                    <a:lnTo>
                      <a:pt x="1398" y="1536"/>
                    </a:lnTo>
                    <a:lnTo>
                      <a:pt x="1386" y="1557"/>
                    </a:lnTo>
                    <a:lnTo>
                      <a:pt x="1370" y="1577"/>
                    </a:lnTo>
                    <a:lnTo>
                      <a:pt x="1354" y="1594"/>
                    </a:lnTo>
                    <a:lnTo>
                      <a:pt x="1336" y="1610"/>
                    </a:lnTo>
                    <a:lnTo>
                      <a:pt x="1313" y="1621"/>
                    </a:lnTo>
                    <a:close/>
                  </a:path>
                </a:pathLst>
              </a:cu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" name="Freeform 242"/>
              <p:cNvSpPr>
                <a:spLocks/>
              </p:cNvSpPr>
              <p:nvPr/>
            </p:nvSpPr>
            <p:spPr bwMode="auto">
              <a:xfrm>
                <a:off x="2122489" y="3751263"/>
                <a:ext cx="65088" cy="2547938"/>
              </a:xfrm>
              <a:custGeom>
                <a:avLst/>
                <a:gdLst>
                  <a:gd name="T0" fmla="*/ 14 w 41"/>
                  <a:gd name="T1" fmla="*/ 1605 h 1605"/>
                  <a:gd name="T2" fmla="*/ 0 w 41"/>
                  <a:gd name="T3" fmla="*/ 298 h 1605"/>
                  <a:gd name="T4" fmla="*/ 14 w 41"/>
                  <a:gd name="T5" fmla="*/ 0 h 1605"/>
                  <a:gd name="T6" fmla="*/ 23 w 41"/>
                  <a:gd name="T7" fmla="*/ 43 h 1605"/>
                  <a:gd name="T8" fmla="*/ 30 w 41"/>
                  <a:gd name="T9" fmla="*/ 101 h 1605"/>
                  <a:gd name="T10" fmla="*/ 34 w 41"/>
                  <a:gd name="T11" fmla="*/ 167 h 1605"/>
                  <a:gd name="T12" fmla="*/ 39 w 41"/>
                  <a:gd name="T13" fmla="*/ 243 h 1605"/>
                  <a:gd name="T14" fmla="*/ 41 w 41"/>
                  <a:gd name="T15" fmla="*/ 415 h 1605"/>
                  <a:gd name="T16" fmla="*/ 41 w 41"/>
                  <a:gd name="T17" fmla="*/ 603 h 1605"/>
                  <a:gd name="T18" fmla="*/ 41 w 41"/>
                  <a:gd name="T19" fmla="*/ 791 h 1605"/>
                  <a:gd name="T20" fmla="*/ 37 w 41"/>
                  <a:gd name="T21" fmla="*/ 967 h 1605"/>
                  <a:gd name="T22" fmla="*/ 34 w 41"/>
                  <a:gd name="T23" fmla="*/ 1114 h 1605"/>
                  <a:gd name="T24" fmla="*/ 32 w 41"/>
                  <a:gd name="T25" fmla="*/ 1219 h 1605"/>
                  <a:gd name="T26" fmla="*/ 32 w 41"/>
                  <a:gd name="T27" fmla="*/ 1554 h 1605"/>
                  <a:gd name="T28" fmla="*/ 32 w 41"/>
                  <a:gd name="T29" fmla="*/ 1577 h 1605"/>
                  <a:gd name="T30" fmla="*/ 28 w 41"/>
                  <a:gd name="T31" fmla="*/ 1593 h 1605"/>
                  <a:gd name="T32" fmla="*/ 25 w 41"/>
                  <a:gd name="T33" fmla="*/ 1598 h 1605"/>
                  <a:gd name="T34" fmla="*/ 21 w 41"/>
                  <a:gd name="T35" fmla="*/ 1600 h 1605"/>
                  <a:gd name="T36" fmla="*/ 18 w 41"/>
                  <a:gd name="T37" fmla="*/ 1602 h 1605"/>
                  <a:gd name="T38" fmla="*/ 14 w 41"/>
                  <a:gd name="T39" fmla="*/ 1605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1605">
                    <a:moveTo>
                      <a:pt x="14" y="1605"/>
                    </a:moveTo>
                    <a:lnTo>
                      <a:pt x="0" y="298"/>
                    </a:lnTo>
                    <a:lnTo>
                      <a:pt x="14" y="0"/>
                    </a:lnTo>
                    <a:lnTo>
                      <a:pt x="23" y="43"/>
                    </a:lnTo>
                    <a:lnTo>
                      <a:pt x="30" y="101"/>
                    </a:lnTo>
                    <a:lnTo>
                      <a:pt x="34" y="167"/>
                    </a:lnTo>
                    <a:lnTo>
                      <a:pt x="39" y="243"/>
                    </a:lnTo>
                    <a:lnTo>
                      <a:pt x="41" y="415"/>
                    </a:lnTo>
                    <a:lnTo>
                      <a:pt x="41" y="603"/>
                    </a:lnTo>
                    <a:lnTo>
                      <a:pt x="41" y="791"/>
                    </a:lnTo>
                    <a:lnTo>
                      <a:pt x="37" y="967"/>
                    </a:lnTo>
                    <a:lnTo>
                      <a:pt x="34" y="1114"/>
                    </a:lnTo>
                    <a:lnTo>
                      <a:pt x="32" y="1219"/>
                    </a:lnTo>
                    <a:lnTo>
                      <a:pt x="32" y="1554"/>
                    </a:lnTo>
                    <a:lnTo>
                      <a:pt x="32" y="1577"/>
                    </a:lnTo>
                    <a:lnTo>
                      <a:pt x="28" y="1593"/>
                    </a:lnTo>
                    <a:lnTo>
                      <a:pt x="25" y="1598"/>
                    </a:lnTo>
                    <a:lnTo>
                      <a:pt x="21" y="1600"/>
                    </a:lnTo>
                    <a:lnTo>
                      <a:pt x="18" y="1602"/>
                    </a:lnTo>
                    <a:lnTo>
                      <a:pt x="14" y="1605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" name="Freeform 243"/>
              <p:cNvSpPr>
                <a:spLocks/>
              </p:cNvSpPr>
              <p:nvPr/>
            </p:nvSpPr>
            <p:spPr bwMode="auto">
              <a:xfrm>
                <a:off x="4071939" y="1163638"/>
                <a:ext cx="157163" cy="2201863"/>
              </a:xfrm>
              <a:custGeom>
                <a:avLst/>
                <a:gdLst>
                  <a:gd name="T0" fmla="*/ 18 w 99"/>
                  <a:gd name="T1" fmla="*/ 13 h 1387"/>
                  <a:gd name="T2" fmla="*/ 48 w 99"/>
                  <a:gd name="T3" fmla="*/ 46 h 1387"/>
                  <a:gd name="T4" fmla="*/ 71 w 99"/>
                  <a:gd name="T5" fmla="*/ 85 h 1387"/>
                  <a:gd name="T6" fmla="*/ 83 w 99"/>
                  <a:gd name="T7" fmla="*/ 128 h 1387"/>
                  <a:gd name="T8" fmla="*/ 99 w 99"/>
                  <a:gd name="T9" fmla="*/ 1011 h 1387"/>
                  <a:gd name="T10" fmla="*/ 78 w 99"/>
                  <a:gd name="T11" fmla="*/ 1371 h 1387"/>
                  <a:gd name="T12" fmla="*/ 67 w 99"/>
                  <a:gd name="T13" fmla="*/ 1384 h 1387"/>
                  <a:gd name="T14" fmla="*/ 50 w 99"/>
                  <a:gd name="T15" fmla="*/ 1336 h 1387"/>
                  <a:gd name="T16" fmla="*/ 39 w 99"/>
                  <a:gd name="T17" fmla="*/ 1235 h 1387"/>
                  <a:gd name="T18" fmla="*/ 37 w 99"/>
                  <a:gd name="T19" fmla="*/ 1183 h 1387"/>
                  <a:gd name="T20" fmla="*/ 39 w 99"/>
                  <a:gd name="T21" fmla="*/ 1178 h 1387"/>
                  <a:gd name="T22" fmla="*/ 44 w 99"/>
                  <a:gd name="T23" fmla="*/ 1169 h 1387"/>
                  <a:gd name="T24" fmla="*/ 50 w 99"/>
                  <a:gd name="T25" fmla="*/ 1169 h 1387"/>
                  <a:gd name="T26" fmla="*/ 55 w 99"/>
                  <a:gd name="T27" fmla="*/ 1160 h 1387"/>
                  <a:gd name="T28" fmla="*/ 53 w 99"/>
                  <a:gd name="T29" fmla="*/ 1164 h 1387"/>
                  <a:gd name="T30" fmla="*/ 53 w 99"/>
                  <a:gd name="T31" fmla="*/ 1155 h 1387"/>
                  <a:gd name="T32" fmla="*/ 48 w 99"/>
                  <a:gd name="T33" fmla="*/ 1151 h 1387"/>
                  <a:gd name="T34" fmla="*/ 53 w 99"/>
                  <a:gd name="T35" fmla="*/ 1139 h 1387"/>
                  <a:gd name="T36" fmla="*/ 50 w 99"/>
                  <a:gd name="T37" fmla="*/ 1121 h 1387"/>
                  <a:gd name="T38" fmla="*/ 64 w 99"/>
                  <a:gd name="T39" fmla="*/ 1093 h 1387"/>
                  <a:gd name="T40" fmla="*/ 46 w 99"/>
                  <a:gd name="T41" fmla="*/ 1098 h 1387"/>
                  <a:gd name="T42" fmla="*/ 44 w 99"/>
                  <a:gd name="T43" fmla="*/ 1091 h 1387"/>
                  <a:gd name="T44" fmla="*/ 37 w 99"/>
                  <a:gd name="T45" fmla="*/ 1082 h 1387"/>
                  <a:gd name="T46" fmla="*/ 41 w 99"/>
                  <a:gd name="T47" fmla="*/ 1070 h 1387"/>
                  <a:gd name="T48" fmla="*/ 46 w 99"/>
                  <a:gd name="T49" fmla="*/ 1066 h 1387"/>
                  <a:gd name="T50" fmla="*/ 73 w 99"/>
                  <a:gd name="T51" fmla="*/ 1047 h 1387"/>
                  <a:gd name="T52" fmla="*/ 37 w 99"/>
                  <a:gd name="T53" fmla="*/ 1057 h 1387"/>
                  <a:gd name="T54" fmla="*/ 44 w 99"/>
                  <a:gd name="T55" fmla="*/ 1054 h 1387"/>
                  <a:gd name="T56" fmla="*/ 53 w 99"/>
                  <a:gd name="T57" fmla="*/ 1045 h 1387"/>
                  <a:gd name="T58" fmla="*/ 64 w 99"/>
                  <a:gd name="T59" fmla="*/ 1036 h 1387"/>
                  <a:gd name="T60" fmla="*/ 55 w 99"/>
                  <a:gd name="T61" fmla="*/ 1027 h 1387"/>
                  <a:gd name="T62" fmla="*/ 55 w 99"/>
                  <a:gd name="T63" fmla="*/ 1018 h 1387"/>
                  <a:gd name="T64" fmla="*/ 62 w 99"/>
                  <a:gd name="T65" fmla="*/ 1002 h 1387"/>
                  <a:gd name="T66" fmla="*/ 44 w 99"/>
                  <a:gd name="T67" fmla="*/ 999 h 1387"/>
                  <a:gd name="T68" fmla="*/ 39 w 99"/>
                  <a:gd name="T69" fmla="*/ 992 h 1387"/>
                  <a:gd name="T70" fmla="*/ 46 w 99"/>
                  <a:gd name="T71" fmla="*/ 960 h 1387"/>
                  <a:gd name="T72" fmla="*/ 50 w 99"/>
                  <a:gd name="T73" fmla="*/ 958 h 1387"/>
                  <a:gd name="T74" fmla="*/ 55 w 99"/>
                  <a:gd name="T75" fmla="*/ 951 h 1387"/>
                  <a:gd name="T76" fmla="*/ 62 w 99"/>
                  <a:gd name="T77" fmla="*/ 953 h 1387"/>
                  <a:gd name="T78" fmla="*/ 67 w 99"/>
                  <a:gd name="T79" fmla="*/ 947 h 1387"/>
                  <a:gd name="T80" fmla="*/ 64 w 99"/>
                  <a:gd name="T81" fmla="*/ 949 h 1387"/>
                  <a:gd name="T82" fmla="*/ 64 w 99"/>
                  <a:gd name="T83" fmla="*/ 942 h 1387"/>
                  <a:gd name="T84" fmla="*/ 60 w 99"/>
                  <a:gd name="T85" fmla="*/ 935 h 1387"/>
                  <a:gd name="T86" fmla="*/ 64 w 99"/>
                  <a:gd name="T87" fmla="*/ 926 h 1387"/>
                  <a:gd name="T88" fmla="*/ 62 w 99"/>
                  <a:gd name="T89" fmla="*/ 905 h 1387"/>
                  <a:gd name="T90" fmla="*/ 76 w 99"/>
                  <a:gd name="T91" fmla="*/ 882 h 1387"/>
                  <a:gd name="T92" fmla="*/ 57 w 99"/>
                  <a:gd name="T93" fmla="*/ 880 h 1387"/>
                  <a:gd name="T94" fmla="*/ 53 w 99"/>
                  <a:gd name="T95" fmla="*/ 873 h 1387"/>
                  <a:gd name="T96" fmla="*/ 44 w 99"/>
                  <a:gd name="T97" fmla="*/ 846 h 1387"/>
                  <a:gd name="T98" fmla="*/ 46 w 99"/>
                  <a:gd name="T99" fmla="*/ 742 h 1387"/>
                  <a:gd name="T100" fmla="*/ 57 w 99"/>
                  <a:gd name="T101" fmla="*/ 538 h 1387"/>
                  <a:gd name="T102" fmla="*/ 62 w 99"/>
                  <a:gd name="T103" fmla="*/ 367 h 1387"/>
                  <a:gd name="T104" fmla="*/ 62 w 99"/>
                  <a:gd name="T105" fmla="*/ 256 h 1387"/>
                  <a:gd name="T106" fmla="*/ 53 w 99"/>
                  <a:gd name="T107" fmla="*/ 160 h 1387"/>
                  <a:gd name="T108" fmla="*/ 39 w 99"/>
                  <a:gd name="T109" fmla="*/ 103 h 1387"/>
                  <a:gd name="T110" fmla="*/ 28 w 99"/>
                  <a:gd name="T111" fmla="*/ 71 h 1387"/>
                  <a:gd name="T112" fmla="*/ 12 w 99"/>
                  <a:gd name="T113" fmla="*/ 34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" h="1387">
                    <a:moveTo>
                      <a:pt x="0" y="0"/>
                    </a:moveTo>
                    <a:lnTo>
                      <a:pt x="18" y="13"/>
                    </a:lnTo>
                    <a:lnTo>
                      <a:pt x="34" y="29"/>
                    </a:lnTo>
                    <a:lnTo>
                      <a:pt x="48" y="46"/>
                    </a:lnTo>
                    <a:lnTo>
                      <a:pt x="62" y="64"/>
                    </a:lnTo>
                    <a:lnTo>
                      <a:pt x="71" y="85"/>
                    </a:lnTo>
                    <a:lnTo>
                      <a:pt x="78" y="105"/>
                    </a:lnTo>
                    <a:lnTo>
                      <a:pt x="83" y="128"/>
                    </a:lnTo>
                    <a:lnTo>
                      <a:pt x="85" y="151"/>
                    </a:lnTo>
                    <a:lnTo>
                      <a:pt x="99" y="1011"/>
                    </a:lnTo>
                    <a:lnTo>
                      <a:pt x="85" y="1359"/>
                    </a:lnTo>
                    <a:lnTo>
                      <a:pt x="78" y="1371"/>
                    </a:lnTo>
                    <a:lnTo>
                      <a:pt x="73" y="1378"/>
                    </a:lnTo>
                    <a:lnTo>
                      <a:pt x="67" y="1384"/>
                    </a:lnTo>
                    <a:lnTo>
                      <a:pt x="60" y="1387"/>
                    </a:lnTo>
                    <a:lnTo>
                      <a:pt x="50" y="1336"/>
                    </a:lnTo>
                    <a:lnTo>
                      <a:pt x="44" y="1286"/>
                    </a:lnTo>
                    <a:lnTo>
                      <a:pt x="39" y="1235"/>
                    </a:lnTo>
                    <a:lnTo>
                      <a:pt x="37" y="1183"/>
                    </a:lnTo>
                    <a:lnTo>
                      <a:pt x="37" y="1183"/>
                    </a:lnTo>
                    <a:lnTo>
                      <a:pt x="37" y="1183"/>
                    </a:lnTo>
                    <a:lnTo>
                      <a:pt x="39" y="1178"/>
                    </a:lnTo>
                    <a:lnTo>
                      <a:pt x="44" y="1180"/>
                    </a:lnTo>
                    <a:lnTo>
                      <a:pt x="44" y="1169"/>
                    </a:lnTo>
                    <a:lnTo>
                      <a:pt x="48" y="1169"/>
                    </a:lnTo>
                    <a:lnTo>
                      <a:pt x="50" y="1169"/>
                    </a:lnTo>
                    <a:lnTo>
                      <a:pt x="53" y="1167"/>
                    </a:lnTo>
                    <a:lnTo>
                      <a:pt x="55" y="1160"/>
                    </a:lnTo>
                    <a:lnTo>
                      <a:pt x="53" y="1160"/>
                    </a:lnTo>
                    <a:lnTo>
                      <a:pt x="53" y="1164"/>
                    </a:lnTo>
                    <a:lnTo>
                      <a:pt x="50" y="1162"/>
                    </a:lnTo>
                    <a:lnTo>
                      <a:pt x="53" y="1155"/>
                    </a:lnTo>
                    <a:lnTo>
                      <a:pt x="50" y="1153"/>
                    </a:lnTo>
                    <a:lnTo>
                      <a:pt x="48" y="1151"/>
                    </a:lnTo>
                    <a:lnTo>
                      <a:pt x="48" y="1146"/>
                    </a:lnTo>
                    <a:lnTo>
                      <a:pt x="53" y="1139"/>
                    </a:lnTo>
                    <a:lnTo>
                      <a:pt x="60" y="1123"/>
                    </a:lnTo>
                    <a:lnTo>
                      <a:pt x="50" y="1121"/>
                    </a:lnTo>
                    <a:lnTo>
                      <a:pt x="62" y="1109"/>
                    </a:lnTo>
                    <a:lnTo>
                      <a:pt x="64" y="1093"/>
                    </a:lnTo>
                    <a:lnTo>
                      <a:pt x="53" y="1096"/>
                    </a:lnTo>
                    <a:lnTo>
                      <a:pt x="46" y="1098"/>
                    </a:lnTo>
                    <a:lnTo>
                      <a:pt x="48" y="1089"/>
                    </a:lnTo>
                    <a:lnTo>
                      <a:pt x="44" y="1091"/>
                    </a:lnTo>
                    <a:lnTo>
                      <a:pt x="37" y="1093"/>
                    </a:lnTo>
                    <a:lnTo>
                      <a:pt x="37" y="1082"/>
                    </a:lnTo>
                    <a:lnTo>
                      <a:pt x="37" y="1073"/>
                    </a:lnTo>
                    <a:lnTo>
                      <a:pt x="41" y="1070"/>
                    </a:lnTo>
                    <a:lnTo>
                      <a:pt x="46" y="1068"/>
                    </a:lnTo>
                    <a:lnTo>
                      <a:pt x="46" y="1066"/>
                    </a:lnTo>
                    <a:lnTo>
                      <a:pt x="73" y="1050"/>
                    </a:lnTo>
                    <a:lnTo>
                      <a:pt x="73" y="1047"/>
                    </a:lnTo>
                    <a:lnTo>
                      <a:pt x="44" y="1059"/>
                    </a:lnTo>
                    <a:lnTo>
                      <a:pt x="37" y="1057"/>
                    </a:lnTo>
                    <a:lnTo>
                      <a:pt x="37" y="1054"/>
                    </a:lnTo>
                    <a:lnTo>
                      <a:pt x="44" y="1054"/>
                    </a:lnTo>
                    <a:lnTo>
                      <a:pt x="48" y="1050"/>
                    </a:lnTo>
                    <a:lnTo>
                      <a:pt x="53" y="1045"/>
                    </a:lnTo>
                    <a:lnTo>
                      <a:pt x="64" y="1041"/>
                    </a:lnTo>
                    <a:lnTo>
                      <a:pt x="64" y="1036"/>
                    </a:lnTo>
                    <a:lnTo>
                      <a:pt x="57" y="1031"/>
                    </a:lnTo>
                    <a:lnTo>
                      <a:pt x="55" y="1027"/>
                    </a:lnTo>
                    <a:lnTo>
                      <a:pt x="50" y="1020"/>
                    </a:lnTo>
                    <a:lnTo>
                      <a:pt x="55" y="1018"/>
                    </a:lnTo>
                    <a:lnTo>
                      <a:pt x="53" y="1013"/>
                    </a:lnTo>
                    <a:lnTo>
                      <a:pt x="62" y="1002"/>
                    </a:lnTo>
                    <a:lnTo>
                      <a:pt x="53" y="995"/>
                    </a:lnTo>
                    <a:lnTo>
                      <a:pt x="44" y="999"/>
                    </a:lnTo>
                    <a:lnTo>
                      <a:pt x="41" y="997"/>
                    </a:lnTo>
                    <a:lnTo>
                      <a:pt x="39" y="992"/>
                    </a:lnTo>
                    <a:lnTo>
                      <a:pt x="41" y="960"/>
                    </a:lnTo>
                    <a:lnTo>
                      <a:pt x="46" y="960"/>
                    </a:lnTo>
                    <a:lnTo>
                      <a:pt x="48" y="963"/>
                    </a:lnTo>
                    <a:lnTo>
                      <a:pt x="50" y="958"/>
                    </a:lnTo>
                    <a:lnTo>
                      <a:pt x="55" y="963"/>
                    </a:lnTo>
                    <a:lnTo>
                      <a:pt x="55" y="951"/>
                    </a:lnTo>
                    <a:lnTo>
                      <a:pt x="60" y="951"/>
                    </a:lnTo>
                    <a:lnTo>
                      <a:pt x="62" y="953"/>
                    </a:lnTo>
                    <a:lnTo>
                      <a:pt x="64" y="953"/>
                    </a:lnTo>
                    <a:lnTo>
                      <a:pt x="67" y="947"/>
                    </a:lnTo>
                    <a:lnTo>
                      <a:pt x="64" y="944"/>
                    </a:lnTo>
                    <a:lnTo>
                      <a:pt x="64" y="949"/>
                    </a:lnTo>
                    <a:lnTo>
                      <a:pt x="62" y="947"/>
                    </a:lnTo>
                    <a:lnTo>
                      <a:pt x="64" y="942"/>
                    </a:lnTo>
                    <a:lnTo>
                      <a:pt x="62" y="940"/>
                    </a:lnTo>
                    <a:lnTo>
                      <a:pt x="60" y="935"/>
                    </a:lnTo>
                    <a:lnTo>
                      <a:pt x="60" y="928"/>
                    </a:lnTo>
                    <a:lnTo>
                      <a:pt x="64" y="926"/>
                    </a:lnTo>
                    <a:lnTo>
                      <a:pt x="71" y="912"/>
                    </a:lnTo>
                    <a:lnTo>
                      <a:pt x="62" y="905"/>
                    </a:lnTo>
                    <a:lnTo>
                      <a:pt x="73" y="898"/>
                    </a:lnTo>
                    <a:lnTo>
                      <a:pt x="76" y="882"/>
                    </a:lnTo>
                    <a:lnTo>
                      <a:pt x="64" y="882"/>
                    </a:lnTo>
                    <a:lnTo>
                      <a:pt x="57" y="880"/>
                    </a:lnTo>
                    <a:lnTo>
                      <a:pt x="60" y="873"/>
                    </a:lnTo>
                    <a:lnTo>
                      <a:pt x="53" y="873"/>
                    </a:lnTo>
                    <a:lnTo>
                      <a:pt x="44" y="871"/>
                    </a:lnTo>
                    <a:lnTo>
                      <a:pt x="44" y="846"/>
                    </a:lnTo>
                    <a:lnTo>
                      <a:pt x="44" y="820"/>
                    </a:lnTo>
                    <a:lnTo>
                      <a:pt x="46" y="742"/>
                    </a:lnTo>
                    <a:lnTo>
                      <a:pt x="50" y="646"/>
                    </a:lnTo>
                    <a:lnTo>
                      <a:pt x="57" y="538"/>
                    </a:lnTo>
                    <a:lnTo>
                      <a:pt x="62" y="422"/>
                    </a:lnTo>
                    <a:lnTo>
                      <a:pt x="62" y="367"/>
                    </a:lnTo>
                    <a:lnTo>
                      <a:pt x="62" y="309"/>
                    </a:lnTo>
                    <a:lnTo>
                      <a:pt x="62" y="256"/>
                    </a:lnTo>
                    <a:lnTo>
                      <a:pt x="57" y="206"/>
                    </a:lnTo>
                    <a:lnTo>
                      <a:pt x="53" y="160"/>
                    </a:lnTo>
                    <a:lnTo>
                      <a:pt x="44" y="121"/>
                    </a:lnTo>
                    <a:lnTo>
                      <a:pt x="39" y="103"/>
                    </a:lnTo>
                    <a:lnTo>
                      <a:pt x="34" y="87"/>
                    </a:lnTo>
                    <a:lnTo>
                      <a:pt x="28" y="71"/>
                    </a:lnTo>
                    <a:lnTo>
                      <a:pt x="21" y="59"/>
                    </a:lnTo>
                    <a:lnTo>
                      <a:pt x="1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" name="Freeform 244"/>
              <p:cNvSpPr>
                <a:spLocks/>
              </p:cNvSpPr>
              <p:nvPr/>
            </p:nvSpPr>
            <p:spPr bwMode="auto">
              <a:xfrm>
                <a:off x="2046289" y="1119188"/>
                <a:ext cx="2095500" cy="109538"/>
              </a:xfrm>
              <a:custGeom>
                <a:avLst/>
                <a:gdLst>
                  <a:gd name="T0" fmla="*/ 0 w 1320"/>
                  <a:gd name="T1" fmla="*/ 69 h 69"/>
                  <a:gd name="T2" fmla="*/ 14 w 1320"/>
                  <a:gd name="T3" fmla="*/ 55 h 69"/>
                  <a:gd name="T4" fmla="*/ 28 w 1320"/>
                  <a:gd name="T5" fmla="*/ 41 h 69"/>
                  <a:gd name="T6" fmla="*/ 44 w 1320"/>
                  <a:gd name="T7" fmla="*/ 30 h 69"/>
                  <a:gd name="T8" fmla="*/ 62 w 1320"/>
                  <a:gd name="T9" fmla="*/ 21 h 69"/>
                  <a:gd name="T10" fmla="*/ 80 w 1320"/>
                  <a:gd name="T11" fmla="*/ 12 h 69"/>
                  <a:gd name="T12" fmla="*/ 99 w 1320"/>
                  <a:gd name="T13" fmla="*/ 7 h 69"/>
                  <a:gd name="T14" fmla="*/ 119 w 1320"/>
                  <a:gd name="T15" fmla="*/ 2 h 69"/>
                  <a:gd name="T16" fmla="*/ 140 w 1320"/>
                  <a:gd name="T17" fmla="*/ 0 h 69"/>
                  <a:gd name="T18" fmla="*/ 1182 w 1320"/>
                  <a:gd name="T19" fmla="*/ 0 h 69"/>
                  <a:gd name="T20" fmla="*/ 1203 w 1320"/>
                  <a:gd name="T21" fmla="*/ 2 h 69"/>
                  <a:gd name="T22" fmla="*/ 1223 w 1320"/>
                  <a:gd name="T23" fmla="*/ 5 h 69"/>
                  <a:gd name="T24" fmla="*/ 1242 w 1320"/>
                  <a:gd name="T25" fmla="*/ 12 h 69"/>
                  <a:gd name="T26" fmla="*/ 1260 w 1320"/>
                  <a:gd name="T27" fmla="*/ 19 h 69"/>
                  <a:gd name="T28" fmla="*/ 1276 w 1320"/>
                  <a:gd name="T29" fmla="*/ 28 h 69"/>
                  <a:gd name="T30" fmla="*/ 1292 w 1320"/>
                  <a:gd name="T31" fmla="*/ 39 h 69"/>
                  <a:gd name="T32" fmla="*/ 1306 w 1320"/>
                  <a:gd name="T33" fmla="*/ 53 h 69"/>
                  <a:gd name="T34" fmla="*/ 1320 w 1320"/>
                  <a:gd name="T35" fmla="*/ 67 h 69"/>
                  <a:gd name="T36" fmla="*/ 1274 w 1320"/>
                  <a:gd name="T37" fmla="*/ 62 h 69"/>
                  <a:gd name="T38" fmla="*/ 1230 w 1320"/>
                  <a:gd name="T39" fmla="*/ 57 h 69"/>
                  <a:gd name="T40" fmla="*/ 1194 w 1320"/>
                  <a:gd name="T41" fmla="*/ 55 h 69"/>
                  <a:gd name="T42" fmla="*/ 1173 w 1320"/>
                  <a:gd name="T43" fmla="*/ 53 h 69"/>
                  <a:gd name="T44" fmla="*/ 1132 w 1320"/>
                  <a:gd name="T45" fmla="*/ 53 h 69"/>
                  <a:gd name="T46" fmla="*/ 1088 w 1320"/>
                  <a:gd name="T47" fmla="*/ 51 h 69"/>
                  <a:gd name="T48" fmla="*/ 1047 w 1320"/>
                  <a:gd name="T49" fmla="*/ 46 h 69"/>
                  <a:gd name="T50" fmla="*/ 1008 w 1320"/>
                  <a:gd name="T51" fmla="*/ 41 h 69"/>
                  <a:gd name="T52" fmla="*/ 967 w 1320"/>
                  <a:gd name="T53" fmla="*/ 37 h 69"/>
                  <a:gd name="T54" fmla="*/ 926 w 1320"/>
                  <a:gd name="T55" fmla="*/ 32 h 69"/>
                  <a:gd name="T56" fmla="*/ 884 w 1320"/>
                  <a:gd name="T57" fmla="*/ 30 h 69"/>
                  <a:gd name="T58" fmla="*/ 841 w 1320"/>
                  <a:gd name="T59" fmla="*/ 28 h 69"/>
                  <a:gd name="T60" fmla="*/ 793 w 1320"/>
                  <a:gd name="T61" fmla="*/ 28 h 69"/>
                  <a:gd name="T62" fmla="*/ 745 w 1320"/>
                  <a:gd name="T63" fmla="*/ 30 h 69"/>
                  <a:gd name="T64" fmla="*/ 696 w 1320"/>
                  <a:gd name="T65" fmla="*/ 32 h 69"/>
                  <a:gd name="T66" fmla="*/ 648 w 1320"/>
                  <a:gd name="T67" fmla="*/ 35 h 69"/>
                  <a:gd name="T68" fmla="*/ 600 w 1320"/>
                  <a:gd name="T69" fmla="*/ 37 h 69"/>
                  <a:gd name="T70" fmla="*/ 552 w 1320"/>
                  <a:gd name="T71" fmla="*/ 37 h 69"/>
                  <a:gd name="T72" fmla="*/ 504 w 1320"/>
                  <a:gd name="T73" fmla="*/ 35 h 69"/>
                  <a:gd name="T74" fmla="*/ 456 w 1320"/>
                  <a:gd name="T75" fmla="*/ 32 h 69"/>
                  <a:gd name="T76" fmla="*/ 401 w 1320"/>
                  <a:gd name="T77" fmla="*/ 25 h 69"/>
                  <a:gd name="T78" fmla="*/ 344 w 1320"/>
                  <a:gd name="T79" fmla="*/ 23 h 69"/>
                  <a:gd name="T80" fmla="*/ 284 w 1320"/>
                  <a:gd name="T81" fmla="*/ 21 h 69"/>
                  <a:gd name="T82" fmla="*/ 225 w 1320"/>
                  <a:gd name="T83" fmla="*/ 21 h 69"/>
                  <a:gd name="T84" fmla="*/ 192 w 1320"/>
                  <a:gd name="T85" fmla="*/ 21 h 69"/>
                  <a:gd name="T86" fmla="*/ 163 w 1320"/>
                  <a:gd name="T87" fmla="*/ 25 h 69"/>
                  <a:gd name="T88" fmla="*/ 135 w 1320"/>
                  <a:gd name="T89" fmla="*/ 28 h 69"/>
                  <a:gd name="T90" fmla="*/ 105 w 1320"/>
                  <a:gd name="T91" fmla="*/ 32 h 69"/>
                  <a:gd name="T92" fmla="*/ 78 w 1320"/>
                  <a:gd name="T93" fmla="*/ 39 h 69"/>
                  <a:gd name="T94" fmla="*/ 50 w 1320"/>
                  <a:gd name="T95" fmla="*/ 48 h 69"/>
                  <a:gd name="T96" fmla="*/ 25 w 1320"/>
                  <a:gd name="T97" fmla="*/ 57 h 69"/>
                  <a:gd name="T98" fmla="*/ 0 w 1320"/>
                  <a:gd name="T9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0" h="69">
                    <a:moveTo>
                      <a:pt x="0" y="69"/>
                    </a:moveTo>
                    <a:lnTo>
                      <a:pt x="14" y="55"/>
                    </a:lnTo>
                    <a:lnTo>
                      <a:pt x="28" y="41"/>
                    </a:lnTo>
                    <a:lnTo>
                      <a:pt x="44" y="30"/>
                    </a:lnTo>
                    <a:lnTo>
                      <a:pt x="62" y="21"/>
                    </a:lnTo>
                    <a:lnTo>
                      <a:pt x="80" y="12"/>
                    </a:lnTo>
                    <a:lnTo>
                      <a:pt x="99" y="7"/>
                    </a:lnTo>
                    <a:lnTo>
                      <a:pt x="119" y="2"/>
                    </a:lnTo>
                    <a:lnTo>
                      <a:pt x="140" y="0"/>
                    </a:lnTo>
                    <a:lnTo>
                      <a:pt x="1182" y="0"/>
                    </a:lnTo>
                    <a:lnTo>
                      <a:pt x="1203" y="2"/>
                    </a:lnTo>
                    <a:lnTo>
                      <a:pt x="1223" y="5"/>
                    </a:lnTo>
                    <a:lnTo>
                      <a:pt x="1242" y="12"/>
                    </a:lnTo>
                    <a:lnTo>
                      <a:pt x="1260" y="19"/>
                    </a:lnTo>
                    <a:lnTo>
                      <a:pt x="1276" y="28"/>
                    </a:lnTo>
                    <a:lnTo>
                      <a:pt x="1292" y="39"/>
                    </a:lnTo>
                    <a:lnTo>
                      <a:pt x="1306" y="53"/>
                    </a:lnTo>
                    <a:lnTo>
                      <a:pt x="1320" y="67"/>
                    </a:lnTo>
                    <a:lnTo>
                      <a:pt x="1274" y="62"/>
                    </a:lnTo>
                    <a:lnTo>
                      <a:pt x="1230" y="57"/>
                    </a:lnTo>
                    <a:lnTo>
                      <a:pt x="1194" y="55"/>
                    </a:lnTo>
                    <a:lnTo>
                      <a:pt x="1173" y="53"/>
                    </a:lnTo>
                    <a:lnTo>
                      <a:pt x="1132" y="53"/>
                    </a:lnTo>
                    <a:lnTo>
                      <a:pt x="1088" y="51"/>
                    </a:lnTo>
                    <a:lnTo>
                      <a:pt x="1047" y="46"/>
                    </a:lnTo>
                    <a:lnTo>
                      <a:pt x="1008" y="41"/>
                    </a:lnTo>
                    <a:lnTo>
                      <a:pt x="967" y="37"/>
                    </a:lnTo>
                    <a:lnTo>
                      <a:pt x="926" y="32"/>
                    </a:lnTo>
                    <a:lnTo>
                      <a:pt x="884" y="30"/>
                    </a:lnTo>
                    <a:lnTo>
                      <a:pt x="841" y="28"/>
                    </a:lnTo>
                    <a:lnTo>
                      <a:pt x="793" y="28"/>
                    </a:lnTo>
                    <a:lnTo>
                      <a:pt x="745" y="30"/>
                    </a:lnTo>
                    <a:lnTo>
                      <a:pt x="696" y="32"/>
                    </a:lnTo>
                    <a:lnTo>
                      <a:pt x="648" y="35"/>
                    </a:lnTo>
                    <a:lnTo>
                      <a:pt x="600" y="37"/>
                    </a:lnTo>
                    <a:lnTo>
                      <a:pt x="552" y="37"/>
                    </a:lnTo>
                    <a:lnTo>
                      <a:pt x="504" y="35"/>
                    </a:lnTo>
                    <a:lnTo>
                      <a:pt x="456" y="32"/>
                    </a:lnTo>
                    <a:lnTo>
                      <a:pt x="401" y="25"/>
                    </a:lnTo>
                    <a:lnTo>
                      <a:pt x="344" y="23"/>
                    </a:lnTo>
                    <a:lnTo>
                      <a:pt x="284" y="21"/>
                    </a:lnTo>
                    <a:lnTo>
                      <a:pt x="225" y="21"/>
                    </a:lnTo>
                    <a:lnTo>
                      <a:pt x="192" y="21"/>
                    </a:lnTo>
                    <a:lnTo>
                      <a:pt x="163" y="25"/>
                    </a:lnTo>
                    <a:lnTo>
                      <a:pt x="135" y="28"/>
                    </a:lnTo>
                    <a:lnTo>
                      <a:pt x="105" y="32"/>
                    </a:lnTo>
                    <a:lnTo>
                      <a:pt x="78" y="39"/>
                    </a:lnTo>
                    <a:lnTo>
                      <a:pt x="50" y="48"/>
                    </a:lnTo>
                    <a:lnTo>
                      <a:pt x="25" y="5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2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" name="Freeform 245"/>
              <p:cNvSpPr>
                <a:spLocks/>
              </p:cNvSpPr>
              <p:nvPr/>
            </p:nvSpPr>
            <p:spPr bwMode="auto">
              <a:xfrm>
                <a:off x="3930651" y="3230563"/>
                <a:ext cx="287338" cy="3598863"/>
              </a:xfrm>
              <a:custGeom>
                <a:avLst/>
                <a:gdLst>
                  <a:gd name="T0" fmla="*/ 80 w 181"/>
                  <a:gd name="T1" fmla="*/ 295 h 2267"/>
                  <a:gd name="T2" fmla="*/ 96 w 181"/>
                  <a:gd name="T3" fmla="*/ 1295 h 2267"/>
                  <a:gd name="T4" fmla="*/ 80 w 181"/>
                  <a:gd name="T5" fmla="*/ 2130 h 2267"/>
                  <a:gd name="T6" fmla="*/ 80 w 181"/>
                  <a:gd name="T7" fmla="*/ 2150 h 2267"/>
                  <a:gd name="T8" fmla="*/ 75 w 181"/>
                  <a:gd name="T9" fmla="*/ 2173 h 2267"/>
                  <a:gd name="T10" fmla="*/ 69 w 181"/>
                  <a:gd name="T11" fmla="*/ 2191 h 2267"/>
                  <a:gd name="T12" fmla="*/ 59 w 181"/>
                  <a:gd name="T13" fmla="*/ 2210 h 2267"/>
                  <a:gd name="T14" fmla="*/ 46 w 181"/>
                  <a:gd name="T15" fmla="*/ 2228 h 2267"/>
                  <a:gd name="T16" fmla="*/ 32 w 181"/>
                  <a:gd name="T17" fmla="*/ 2244 h 2267"/>
                  <a:gd name="T18" fmla="*/ 18 w 181"/>
                  <a:gd name="T19" fmla="*/ 2256 h 2267"/>
                  <a:gd name="T20" fmla="*/ 0 w 181"/>
                  <a:gd name="T21" fmla="*/ 2267 h 2267"/>
                  <a:gd name="T22" fmla="*/ 9 w 181"/>
                  <a:gd name="T23" fmla="*/ 2226 h 2267"/>
                  <a:gd name="T24" fmla="*/ 23 w 181"/>
                  <a:gd name="T25" fmla="*/ 2189 h 2267"/>
                  <a:gd name="T26" fmla="*/ 34 w 181"/>
                  <a:gd name="T27" fmla="*/ 2155 h 2267"/>
                  <a:gd name="T28" fmla="*/ 43 w 181"/>
                  <a:gd name="T29" fmla="*/ 2118 h 2267"/>
                  <a:gd name="T30" fmla="*/ 53 w 181"/>
                  <a:gd name="T31" fmla="*/ 2079 h 2267"/>
                  <a:gd name="T32" fmla="*/ 57 w 181"/>
                  <a:gd name="T33" fmla="*/ 2036 h 2267"/>
                  <a:gd name="T34" fmla="*/ 57 w 181"/>
                  <a:gd name="T35" fmla="*/ 2010 h 2267"/>
                  <a:gd name="T36" fmla="*/ 57 w 181"/>
                  <a:gd name="T37" fmla="*/ 1983 h 2267"/>
                  <a:gd name="T38" fmla="*/ 57 w 181"/>
                  <a:gd name="T39" fmla="*/ 1953 h 2267"/>
                  <a:gd name="T40" fmla="*/ 53 w 181"/>
                  <a:gd name="T41" fmla="*/ 1921 h 2267"/>
                  <a:gd name="T42" fmla="*/ 50 w 181"/>
                  <a:gd name="T43" fmla="*/ 1873 h 2267"/>
                  <a:gd name="T44" fmla="*/ 48 w 181"/>
                  <a:gd name="T45" fmla="*/ 1818 h 2267"/>
                  <a:gd name="T46" fmla="*/ 48 w 181"/>
                  <a:gd name="T47" fmla="*/ 1758 h 2267"/>
                  <a:gd name="T48" fmla="*/ 50 w 181"/>
                  <a:gd name="T49" fmla="*/ 1696 h 2267"/>
                  <a:gd name="T50" fmla="*/ 53 w 181"/>
                  <a:gd name="T51" fmla="*/ 1632 h 2267"/>
                  <a:gd name="T52" fmla="*/ 53 w 181"/>
                  <a:gd name="T53" fmla="*/ 1566 h 2267"/>
                  <a:gd name="T54" fmla="*/ 55 w 181"/>
                  <a:gd name="T55" fmla="*/ 1504 h 2267"/>
                  <a:gd name="T56" fmla="*/ 53 w 181"/>
                  <a:gd name="T57" fmla="*/ 1442 h 2267"/>
                  <a:gd name="T58" fmla="*/ 48 w 181"/>
                  <a:gd name="T59" fmla="*/ 1297 h 2267"/>
                  <a:gd name="T60" fmla="*/ 43 w 181"/>
                  <a:gd name="T61" fmla="*/ 1123 h 2267"/>
                  <a:gd name="T62" fmla="*/ 37 w 181"/>
                  <a:gd name="T63" fmla="*/ 935 h 2267"/>
                  <a:gd name="T64" fmla="*/ 34 w 181"/>
                  <a:gd name="T65" fmla="*/ 745 h 2267"/>
                  <a:gd name="T66" fmla="*/ 34 w 181"/>
                  <a:gd name="T67" fmla="*/ 653 h 2267"/>
                  <a:gd name="T68" fmla="*/ 37 w 181"/>
                  <a:gd name="T69" fmla="*/ 566 h 2267"/>
                  <a:gd name="T70" fmla="*/ 39 w 181"/>
                  <a:gd name="T71" fmla="*/ 486 h 2267"/>
                  <a:gd name="T72" fmla="*/ 46 w 181"/>
                  <a:gd name="T73" fmla="*/ 415 h 2267"/>
                  <a:gd name="T74" fmla="*/ 53 w 181"/>
                  <a:gd name="T75" fmla="*/ 350 h 2267"/>
                  <a:gd name="T76" fmla="*/ 62 w 181"/>
                  <a:gd name="T77" fmla="*/ 300 h 2267"/>
                  <a:gd name="T78" fmla="*/ 69 w 181"/>
                  <a:gd name="T79" fmla="*/ 279 h 2267"/>
                  <a:gd name="T80" fmla="*/ 73 w 181"/>
                  <a:gd name="T81" fmla="*/ 261 h 2267"/>
                  <a:gd name="T82" fmla="*/ 82 w 181"/>
                  <a:gd name="T83" fmla="*/ 247 h 2267"/>
                  <a:gd name="T84" fmla="*/ 89 w 181"/>
                  <a:gd name="T85" fmla="*/ 238 h 2267"/>
                  <a:gd name="T86" fmla="*/ 101 w 181"/>
                  <a:gd name="T87" fmla="*/ 227 h 2267"/>
                  <a:gd name="T88" fmla="*/ 110 w 181"/>
                  <a:gd name="T89" fmla="*/ 213 h 2267"/>
                  <a:gd name="T90" fmla="*/ 119 w 181"/>
                  <a:gd name="T91" fmla="*/ 199 h 2267"/>
                  <a:gd name="T92" fmla="*/ 126 w 181"/>
                  <a:gd name="T93" fmla="*/ 185 h 2267"/>
                  <a:gd name="T94" fmla="*/ 137 w 181"/>
                  <a:gd name="T95" fmla="*/ 153 h 2267"/>
                  <a:gd name="T96" fmla="*/ 146 w 181"/>
                  <a:gd name="T97" fmla="*/ 119 h 2267"/>
                  <a:gd name="T98" fmla="*/ 156 w 181"/>
                  <a:gd name="T99" fmla="*/ 87 h 2267"/>
                  <a:gd name="T100" fmla="*/ 163 w 181"/>
                  <a:gd name="T101" fmla="*/ 55 h 2267"/>
                  <a:gd name="T102" fmla="*/ 169 w 181"/>
                  <a:gd name="T103" fmla="*/ 25 h 2267"/>
                  <a:gd name="T104" fmla="*/ 181 w 181"/>
                  <a:gd name="T105" fmla="*/ 0 h 2267"/>
                  <a:gd name="T106" fmla="*/ 181 w 181"/>
                  <a:gd name="T107" fmla="*/ 142 h 2267"/>
                  <a:gd name="T108" fmla="*/ 179 w 181"/>
                  <a:gd name="T109" fmla="*/ 167 h 2267"/>
                  <a:gd name="T110" fmla="*/ 174 w 181"/>
                  <a:gd name="T111" fmla="*/ 190 h 2267"/>
                  <a:gd name="T112" fmla="*/ 165 w 181"/>
                  <a:gd name="T113" fmla="*/ 213 h 2267"/>
                  <a:gd name="T114" fmla="*/ 153 w 181"/>
                  <a:gd name="T115" fmla="*/ 234 h 2267"/>
                  <a:gd name="T116" fmla="*/ 137 w 181"/>
                  <a:gd name="T117" fmla="*/ 252 h 2267"/>
                  <a:gd name="T118" fmla="*/ 121 w 181"/>
                  <a:gd name="T119" fmla="*/ 270 h 2267"/>
                  <a:gd name="T120" fmla="*/ 103 w 181"/>
                  <a:gd name="T121" fmla="*/ 284 h 2267"/>
                  <a:gd name="T122" fmla="*/ 80 w 181"/>
                  <a:gd name="T123" fmla="*/ 295 h 2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1" h="2267">
                    <a:moveTo>
                      <a:pt x="80" y="295"/>
                    </a:moveTo>
                    <a:lnTo>
                      <a:pt x="96" y="1295"/>
                    </a:lnTo>
                    <a:lnTo>
                      <a:pt x="80" y="2130"/>
                    </a:lnTo>
                    <a:lnTo>
                      <a:pt x="80" y="2150"/>
                    </a:lnTo>
                    <a:lnTo>
                      <a:pt x="75" y="2173"/>
                    </a:lnTo>
                    <a:lnTo>
                      <a:pt x="69" y="2191"/>
                    </a:lnTo>
                    <a:lnTo>
                      <a:pt x="59" y="2210"/>
                    </a:lnTo>
                    <a:lnTo>
                      <a:pt x="46" y="2228"/>
                    </a:lnTo>
                    <a:lnTo>
                      <a:pt x="32" y="2244"/>
                    </a:lnTo>
                    <a:lnTo>
                      <a:pt x="18" y="2256"/>
                    </a:lnTo>
                    <a:lnTo>
                      <a:pt x="0" y="2267"/>
                    </a:lnTo>
                    <a:lnTo>
                      <a:pt x="9" y="2226"/>
                    </a:lnTo>
                    <a:lnTo>
                      <a:pt x="23" y="2189"/>
                    </a:lnTo>
                    <a:lnTo>
                      <a:pt x="34" y="2155"/>
                    </a:lnTo>
                    <a:lnTo>
                      <a:pt x="43" y="2118"/>
                    </a:lnTo>
                    <a:lnTo>
                      <a:pt x="53" y="2079"/>
                    </a:lnTo>
                    <a:lnTo>
                      <a:pt x="57" y="2036"/>
                    </a:lnTo>
                    <a:lnTo>
                      <a:pt x="57" y="2010"/>
                    </a:lnTo>
                    <a:lnTo>
                      <a:pt x="57" y="1983"/>
                    </a:lnTo>
                    <a:lnTo>
                      <a:pt x="57" y="1953"/>
                    </a:lnTo>
                    <a:lnTo>
                      <a:pt x="53" y="1921"/>
                    </a:lnTo>
                    <a:lnTo>
                      <a:pt x="50" y="1873"/>
                    </a:lnTo>
                    <a:lnTo>
                      <a:pt x="48" y="1818"/>
                    </a:lnTo>
                    <a:lnTo>
                      <a:pt x="48" y="1758"/>
                    </a:lnTo>
                    <a:lnTo>
                      <a:pt x="50" y="1696"/>
                    </a:lnTo>
                    <a:lnTo>
                      <a:pt x="53" y="1632"/>
                    </a:lnTo>
                    <a:lnTo>
                      <a:pt x="53" y="1566"/>
                    </a:lnTo>
                    <a:lnTo>
                      <a:pt x="55" y="1504"/>
                    </a:lnTo>
                    <a:lnTo>
                      <a:pt x="53" y="1442"/>
                    </a:lnTo>
                    <a:lnTo>
                      <a:pt x="48" y="1297"/>
                    </a:lnTo>
                    <a:lnTo>
                      <a:pt x="43" y="1123"/>
                    </a:lnTo>
                    <a:lnTo>
                      <a:pt x="37" y="935"/>
                    </a:lnTo>
                    <a:lnTo>
                      <a:pt x="34" y="745"/>
                    </a:lnTo>
                    <a:lnTo>
                      <a:pt x="34" y="653"/>
                    </a:lnTo>
                    <a:lnTo>
                      <a:pt x="37" y="566"/>
                    </a:lnTo>
                    <a:lnTo>
                      <a:pt x="39" y="486"/>
                    </a:lnTo>
                    <a:lnTo>
                      <a:pt x="46" y="415"/>
                    </a:lnTo>
                    <a:lnTo>
                      <a:pt x="53" y="350"/>
                    </a:lnTo>
                    <a:lnTo>
                      <a:pt x="62" y="300"/>
                    </a:lnTo>
                    <a:lnTo>
                      <a:pt x="69" y="279"/>
                    </a:lnTo>
                    <a:lnTo>
                      <a:pt x="73" y="261"/>
                    </a:lnTo>
                    <a:lnTo>
                      <a:pt x="82" y="247"/>
                    </a:lnTo>
                    <a:lnTo>
                      <a:pt x="89" y="238"/>
                    </a:lnTo>
                    <a:lnTo>
                      <a:pt x="101" y="227"/>
                    </a:lnTo>
                    <a:lnTo>
                      <a:pt x="110" y="213"/>
                    </a:lnTo>
                    <a:lnTo>
                      <a:pt x="119" y="199"/>
                    </a:lnTo>
                    <a:lnTo>
                      <a:pt x="126" y="185"/>
                    </a:lnTo>
                    <a:lnTo>
                      <a:pt x="137" y="153"/>
                    </a:lnTo>
                    <a:lnTo>
                      <a:pt x="146" y="119"/>
                    </a:lnTo>
                    <a:lnTo>
                      <a:pt x="156" y="87"/>
                    </a:lnTo>
                    <a:lnTo>
                      <a:pt x="163" y="55"/>
                    </a:lnTo>
                    <a:lnTo>
                      <a:pt x="169" y="25"/>
                    </a:lnTo>
                    <a:lnTo>
                      <a:pt x="181" y="0"/>
                    </a:lnTo>
                    <a:lnTo>
                      <a:pt x="181" y="142"/>
                    </a:lnTo>
                    <a:lnTo>
                      <a:pt x="179" y="167"/>
                    </a:lnTo>
                    <a:lnTo>
                      <a:pt x="174" y="190"/>
                    </a:lnTo>
                    <a:lnTo>
                      <a:pt x="165" y="213"/>
                    </a:lnTo>
                    <a:lnTo>
                      <a:pt x="153" y="234"/>
                    </a:lnTo>
                    <a:lnTo>
                      <a:pt x="137" y="252"/>
                    </a:lnTo>
                    <a:lnTo>
                      <a:pt x="121" y="270"/>
                    </a:lnTo>
                    <a:lnTo>
                      <a:pt x="103" y="284"/>
                    </a:lnTo>
                    <a:lnTo>
                      <a:pt x="80" y="295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" name="Freeform 246"/>
              <p:cNvSpPr>
                <a:spLocks/>
              </p:cNvSpPr>
              <p:nvPr/>
            </p:nvSpPr>
            <p:spPr bwMode="auto">
              <a:xfrm>
                <a:off x="2141539" y="1276351"/>
                <a:ext cx="1908175" cy="5411788"/>
              </a:xfrm>
              <a:custGeom>
                <a:avLst/>
                <a:gdLst>
                  <a:gd name="T0" fmla="*/ 80 w 1202"/>
                  <a:gd name="T1" fmla="*/ 0 h 3409"/>
                  <a:gd name="T2" fmla="*/ 1122 w 1202"/>
                  <a:gd name="T3" fmla="*/ 0 h 3409"/>
                  <a:gd name="T4" fmla="*/ 1138 w 1202"/>
                  <a:gd name="T5" fmla="*/ 2 h 3409"/>
                  <a:gd name="T6" fmla="*/ 1154 w 1202"/>
                  <a:gd name="T7" fmla="*/ 7 h 3409"/>
                  <a:gd name="T8" fmla="*/ 1168 w 1202"/>
                  <a:gd name="T9" fmla="*/ 14 h 3409"/>
                  <a:gd name="T10" fmla="*/ 1179 w 1202"/>
                  <a:gd name="T11" fmla="*/ 23 h 3409"/>
                  <a:gd name="T12" fmla="*/ 1189 w 1202"/>
                  <a:gd name="T13" fmla="*/ 34 h 3409"/>
                  <a:gd name="T14" fmla="*/ 1195 w 1202"/>
                  <a:gd name="T15" fmla="*/ 48 h 3409"/>
                  <a:gd name="T16" fmla="*/ 1200 w 1202"/>
                  <a:gd name="T17" fmla="*/ 64 h 3409"/>
                  <a:gd name="T18" fmla="*/ 1202 w 1202"/>
                  <a:gd name="T19" fmla="*/ 80 h 3409"/>
                  <a:gd name="T20" fmla="*/ 1202 w 1202"/>
                  <a:gd name="T21" fmla="*/ 1364 h 3409"/>
                  <a:gd name="T22" fmla="*/ 1200 w 1202"/>
                  <a:gd name="T23" fmla="*/ 1380 h 3409"/>
                  <a:gd name="T24" fmla="*/ 1195 w 1202"/>
                  <a:gd name="T25" fmla="*/ 1394 h 3409"/>
                  <a:gd name="T26" fmla="*/ 1189 w 1202"/>
                  <a:gd name="T27" fmla="*/ 1407 h 3409"/>
                  <a:gd name="T28" fmla="*/ 1179 w 1202"/>
                  <a:gd name="T29" fmla="*/ 1421 h 3409"/>
                  <a:gd name="T30" fmla="*/ 1168 w 1202"/>
                  <a:gd name="T31" fmla="*/ 1430 h 3409"/>
                  <a:gd name="T32" fmla="*/ 1154 w 1202"/>
                  <a:gd name="T33" fmla="*/ 1437 h 3409"/>
                  <a:gd name="T34" fmla="*/ 1138 w 1202"/>
                  <a:gd name="T35" fmla="*/ 1442 h 3409"/>
                  <a:gd name="T36" fmla="*/ 1122 w 1202"/>
                  <a:gd name="T37" fmla="*/ 1444 h 3409"/>
                  <a:gd name="T38" fmla="*/ 1104 w 1202"/>
                  <a:gd name="T39" fmla="*/ 1444 h 3409"/>
                  <a:gd name="T40" fmla="*/ 1104 w 1202"/>
                  <a:gd name="T41" fmla="*/ 3356 h 3409"/>
                  <a:gd name="T42" fmla="*/ 1102 w 1202"/>
                  <a:gd name="T43" fmla="*/ 3368 h 3409"/>
                  <a:gd name="T44" fmla="*/ 1099 w 1202"/>
                  <a:gd name="T45" fmla="*/ 3377 h 3409"/>
                  <a:gd name="T46" fmla="*/ 1095 w 1202"/>
                  <a:gd name="T47" fmla="*/ 3386 h 3409"/>
                  <a:gd name="T48" fmla="*/ 1088 w 1202"/>
                  <a:gd name="T49" fmla="*/ 3393 h 3409"/>
                  <a:gd name="T50" fmla="*/ 1081 w 1202"/>
                  <a:gd name="T51" fmla="*/ 3400 h 3409"/>
                  <a:gd name="T52" fmla="*/ 1072 w 1202"/>
                  <a:gd name="T53" fmla="*/ 3404 h 3409"/>
                  <a:gd name="T54" fmla="*/ 1063 w 1202"/>
                  <a:gd name="T55" fmla="*/ 3407 h 3409"/>
                  <a:gd name="T56" fmla="*/ 1051 w 1202"/>
                  <a:gd name="T57" fmla="*/ 3409 h 3409"/>
                  <a:gd name="T58" fmla="*/ 151 w 1202"/>
                  <a:gd name="T59" fmla="*/ 3409 h 3409"/>
                  <a:gd name="T60" fmla="*/ 142 w 1202"/>
                  <a:gd name="T61" fmla="*/ 3407 h 3409"/>
                  <a:gd name="T62" fmla="*/ 130 w 1202"/>
                  <a:gd name="T63" fmla="*/ 3404 h 3409"/>
                  <a:gd name="T64" fmla="*/ 123 w 1202"/>
                  <a:gd name="T65" fmla="*/ 3400 h 3409"/>
                  <a:gd name="T66" fmla="*/ 114 w 1202"/>
                  <a:gd name="T67" fmla="*/ 3393 h 3409"/>
                  <a:gd name="T68" fmla="*/ 107 w 1202"/>
                  <a:gd name="T69" fmla="*/ 3386 h 3409"/>
                  <a:gd name="T70" fmla="*/ 103 w 1202"/>
                  <a:gd name="T71" fmla="*/ 3377 h 3409"/>
                  <a:gd name="T72" fmla="*/ 100 w 1202"/>
                  <a:gd name="T73" fmla="*/ 3368 h 3409"/>
                  <a:gd name="T74" fmla="*/ 100 w 1202"/>
                  <a:gd name="T75" fmla="*/ 3356 h 3409"/>
                  <a:gd name="T76" fmla="*/ 100 w 1202"/>
                  <a:gd name="T77" fmla="*/ 1444 h 3409"/>
                  <a:gd name="T78" fmla="*/ 80 w 1202"/>
                  <a:gd name="T79" fmla="*/ 1444 h 3409"/>
                  <a:gd name="T80" fmla="*/ 64 w 1202"/>
                  <a:gd name="T81" fmla="*/ 1442 h 3409"/>
                  <a:gd name="T82" fmla="*/ 50 w 1202"/>
                  <a:gd name="T83" fmla="*/ 1437 h 3409"/>
                  <a:gd name="T84" fmla="*/ 36 w 1202"/>
                  <a:gd name="T85" fmla="*/ 1430 h 3409"/>
                  <a:gd name="T86" fmla="*/ 25 w 1202"/>
                  <a:gd name="T87" fmla="*/ 1421 h 3409"/>
                  <a:gd name="T88" fmla="*/ 13 w 1202"/>
                  <a:gd name="T89" fmla="*/ 1407 h 3409"/>
                  <a:gd name="T90" fmla="*/ 6 w 1202"/>
                  <a:gd name="T91" fmla="*/ 1394 h 3409"/>
                  <a:gd name="T92" fmla="*/ 2 w 1202"/>
                  <a:gd name="T93" fmla="*/ 1380 h 3409"/>
                  <a:gd name="T94" fmla="*/ 0 w 1202"/>
                  <a:gd name="T95" fmla="*/ 1364 h 3409"/>
                  <a:gd name="T96" fmla="*/ 0 w 1202"/>
                  <a:gd name="T97" fmla="*/ 80 h 3409"/>
                  <a:gd name="T98" fmla="*/ 2 w 1202"/>
                  <a:gd name="T99" fmla="*/ 64 h 3409"/>
                  <a:gd name="T100" fmla="*/ 6 w 1202"/>
                  <a:gd name="T101" fmla="*/ 48 h 3409"/>
                  <a:gd name="T102" fmla="*/ 13 w 1202"/>
                  <a:gd name="T103" fmla="*/ 34 h 3409"/>
                  <a:gd name="T104" fmla="*/ 25 w 1202"/>
                  <a:gd name="T105" fmla="*/ 23 h 3409"/>
                  <a:gd name="T106" fmla="*/ 36 w 1202"/>
                  <a:gd name="T107" fmla="*/ 14 h 3409"/>
                  <a:gd name="T108" fmla="*/ 50 w 1202"/>
                  <a:gd name="T109" fmla="*/ 7 h 3409"/>
                  <a:gd name="T110" fmla="*/ 64 w 1202"/>
                  <a:gd name="T111" fmla="*/ 2 h 3409"/>
                  <a:gd name="T112" fmla="*/ 80 w 1202"/>
                  <a:gd name="T113" fmla="*/ 0 h 3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2" h="3409">
                    <a:moveTo>
                      <a:pt x="80" y="0"/>
                    </a:moveTo>
                    <a:lnTo>
                      <a:pt x="1122" y="0"/>
                    </a:lnTo>
                    <a:lnTo>
                      <a:pt x="1138" y="2"/>
                    </a:lnTo>
                    <a:lnTo>
                      <a:pt x="1154" y="7"/>
                    </a:lnTo>
                    <a:lnTo>
                      <a:pt x="1168" y="14"/>
                    </a:lnTo>
                    <a:lnTo>
                      <a:pt x="1179" y="23"/>
                    </a:lnTo>
                    <a:lnTo>
                      <a:pt x="1189" y="34"/>
                    </a:lnTo>
                    <a:lnTo>
                      <a:pt x="1195" y="48"/>
                    </a:lnTo>
                    <a:lnTo>
                      <a:pt x="1200" y="64"/>
                    </a:lnTo>
                    <a:lnTo>
                      <a:pt x="1202" y="80"/>
                    </a:lnTo>
                    <a:lnTo>
                      <a:pt x="1202" y="1364"/>
                    </a:lnTo>
                    <a:lnTo>
                      <a:pt x="1200" y="1380"/>
                    </a:lnTo>
                    <a:lnTo>
                      <a:pt x="1195" y="1394"/>
                    </a:lnTo>
                    <a:lnTo>
                      <a:pt x="1189" y="1407"/>
                    </a:lnTo>
                    <a:lnTo>
                      <a:pt x="1179" y="1421"/>
                    </a:lnTo>
                    <a:lnTo>
                      <a:pt x="1168" y="1430"/>
                    </a:lnTo>
                    <a:lnTo>
                      <a:pt x="1154" y="1437"/>
                    </a:lnTo>
                    <a:lnTo>
                      <a:pt x="1138" y="1442"/>
                    </a:lnTo>
                    <a:lnTo>
                      <a:pt x="1122" y="1444"/>
                    </a:lnTo>
                    <a:lnTo>
                      <a:pt x="1104" y="1444"/>
                    </a:lnTo>
                    <a:lnTo>
                      <a:pt x="1104" y="3356"/>
                    </a:lnTo>
                    <a:lnTo>
                      <a:pt x="1102" y="3368"/>
                    </a:lnTo>
                    <a:lnTo>
                      <a:pt x="1099" y="3377"/>
                    </a:lnTo>
                    <a:lnTo>
                      <a:pt x="1095" y="3386"/>
                    </a:lnTo>
                    <a:lnTo>
                      <a:pt x="1088" y="3393"/>
                    </a:lnTo>
                    <a:lnTo>
                      <a:pt x="1081" y="3400"/>
                    </a:lnTo>
                    <a:lnTo>
                      <a:pt x="1072" y="3404"/>
                    </a:lnTo>
                    <a:lnTo>
                      <a:pt x="1063" y="3407"/>
                    </a:lnTo>
                    <a:lnTo>
                      <a:pt x="1051" y="3409"/>
                    </a:lnTo>
                    <a:lnTo>
                      <a:pt x="151" y="3409"/>
                    </a:lnTo>
                    <a:lnTo>
                      <a:pt x="142" y="3407"/>
                    </a:lnTo>
                    <a:lnTo>
                      <a:pt x="130" y="3404"/>
                    </a:lnTo>
                    <a:lnTo>
                      <a:pt x="123" y="3400"/>
                    </a:lnTo>
                    <a:lnTo>
                      <a:pt x="114" y="3393"/>
                    </a:lnTo>
                    <a:lnTo>
                      <a:pt x="107" y="3386"/>
                    </a:lnTo>
                    <a:lnTo>
                      <a:pt x="103" y="3377"/>
                    </a:lnTo>
                    <a:lnTo>
                      <a:pt x="100" y="3368"/>
                    </a:lnTo>
                    <a:lnTo>
                      <a:pt x="100" y="3356"/>
                    </a:lnTo>
                    <a:lnTo>
                      <a:pt x="100" y="1444"/>
                    </a:lnTo>
                    <a:lnTo>
                      <a:pt x="80" y="1444"/>
                    </a:lnTo>
                    <a:lnTo>
                      <a:pt x="64" y="1442"/>
                    </a:lnTo>
                    <a:lnTo>
                      <a:pt x="50" y="1437"/>
                    </a:lnTo>
                    <a:lnTo>
                      <a:pt x="36" y="1430"/>
                    </a:lnTo>
                    <a:lnTo>
                      <a:pt x="25" y="1421"/>
                    </a:lnTo>
                    <a:lnTo>
                      <a:pt x="13" y="1407"/>
                    </a:lnTo>
                    <a:lnTo>
                      <a:pt x="6" y="1394"/>
                    </a:lnTo>
                    <a:lnTo>
                      <a:pt x="2" y="1380"/>
                    </a:lnTo>
                    <a:lnTo>
                      <a:pt x="0" y="1364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6" y="48"/>
                    </a:lnTo>
                    <a:lnTo>
                      <a:pt x="13" y="34"/>
                    </a:lnTo>
                    <a:lnTo>
                      <a:pt x="25" y="23"/>
                    </a:lnTo>
                    <a:lnTo>
                      <a:pt x="36" y="14"/>
                    </a:lnTo>
                    <a:lnTo>
                      <a:pt x="50" y="7"/>
                    </a:lnTo>
                    <a:lnTo>
                      <a:pt x="64" y="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" name="Freeform 247"/>
              <p:cNvSpPr>
                <a:spLocks/>
              </p:cNvSpPr>
              <p:nvPr/>
            </p:nvSpPr>
            <p:spPr bwMode="auto">
              <a:xfrm>
                <a:off x="2300289" y="3422651"/>
                <a:ext cx="1593850" cy="3265488"/>
              </a:xfrm>
              <a:custGeom>
                <a:avLst/>
                <a:gdLst>
                  <a:gd name="T0" fmla="*/ 51 w 1004"/>
                  <a:gd name="T1" fmla="*/ 0 h 2057"/>
                  <a:gd name="T2" fmla="*/ 951 w 1004"/>
                  <a:gd name="T3" fmla="*/ 0 h 2057"/>
                  <a:gd name="T4" fmla="*/ 963 w 1004"/>
                  <a:gd name="T5" fmla="*/ 0 h 2057"/>
                  <a:gd name="T6" fmla="*/ 972 w 1004"/>
                  <a:gd name="T7" fmla="*/ 5 h 2057"/>
                  <a:gd name="T8" fmla="*/ 981 w 1004"/>
                  <a:gd name="T9" fmla="*/ 10 h 2057"/>
                  <a:gd name="T10" fmla="*/ 988 w 1004"/>
                  <a:gd name="T11" fmla="*/ 14 h 2057"/>
                  <a:gd name="T12" fmla="*/ 995 w 1004"/>
                  <a:gd name="T13" fmla="*/ 23 h 2057"/>
                  <a:gd name="T14" fmla="*/ 999 w 1004"/>
                  <a:gd name="T15" fmla="*/ 32 h 2057"/>
                  <a:gd name="T16" fmla="*/ 1002 w 1004"/>
                  <a:gd name="T17" fmla="*/ 42 h 2057"/>
                  <a:gd name="T18" fmla="*/ 1004 w 1004"/>
                  <a:gd name="T19" fmla="*/ 51 h 2057"/>
                  <a:gd name="T20" fmla="*/ 1004 w 1004"/>
                  <a:gd name="T21" fmla="*/ 2004 h 2057"/>
                  <a:gd name="T22" fmla="*/ 1002 w 1004"/>
                  <a:gd name="T23" fmla="*/ 2016 h 2057"/>
                  <a:gd name="T24" fmla="*/ 999 w 1004"/>
                  <a:gd name="T25" fmla="*/ 2025 h 2057"/>
                  <a:gd name="T26" fmla="*/ 995 w 1004"/>
                  <a:gd name="T27" fmla="*/ 2034 h 2057"/>
                  <a:gd name="T28" fmla="*/ 988 w 1004"/>
                  <a:gd name="T29" fmla="*/ 2041 h 2057"/>
                  <a:gd name="T30" fmla="*/ 981 w 1004"/>
                  <a:gd name="T31" fmla="*/ 2048 h 2057"/>
                  <a:gd name="T32" fmla="*/ 972 w 1004"/>
                  <a:gd name="T33" fmla="*/ 2052 h 2057"/>
                  <a:gd name="T34" fmla="*/ 963 w 1004"/>
                  <a:gd name="T35" fmla="*/ 2055 h 2057"/>
                  <a:gd name="T36" fmla="*/ 951 w 1004"/>
                  <a:gd name="T37" fmla="*/ 2057 h 2057"/>
                  <a:gd name="T38" fmla="*/ 688 w 1004"/>
                  <a:gd name="T39" fmla="*/ 2057 h 2057"/>
                  <a:gd name="T40" fmla="*/ 51 w 1004"/>
                  <a:gd name="T41" fmla="*/ 2057 h 2057"/>
                  <a:gd name="T42" fmla="*/ 42 w 1004"/>
                  <a:gd name="T43" fmla="*/ 2055 h 2057"/>
                  <a:gd name="T44" fmla="*/ 30 w 1004"/>
                  <a:gd name="T45" fmla="*/ 2052 h 2057"/>
                  <a:gd name="T46" fmla="*/ 23 w 1004"/>
                  <a:gd name="T47" fmla="*/ 2048 h 2057"/>
                  <a:gd name="T48" fmla="*/ 14 w 1004"/>
                  <a:gd name="T49" fmla="*/ 2041 h 2057"/>
                  <a:gd name="T50" fmla="*/ 7 w 1004"/>
                  <a:gd name="T51" fmla="*/ 2034 h 2057"/>
                  <a:gd name="T52" fmla="*/ 3 w 1004"/>
                  <a:gd name="T53" fmla="*/ 2025 h 2057"/>
                  <a:gd name="T54" fmla="*/ 0 w 1004"/>
                  <a:gd name="T55" fmla="*/ 2016 h 2057"/>
                  <a:gd name="T56" fmla="*/ 0 w 1004"/>
                  <a:gd name="T57" fmla="*/ 2004 h 2057"/>
                  <a:gd name="T58" fmla="*/ 0 w 1004"/>
                  <a:gd name="T59" fmla="*/ 51 h 2057"/>
                  <a:gd name="T60" fmla="*/ 0 w 1004"/>
                  <a:gd name="T61" fmla="*/ 42 h 2057"/>
                  <a:gd name="T62" fmla="*/ 3 w 1004"/>
                  <a:gd name="T63" fmla="*/ 32 h 2057"/>
                  <a:gd name="T64" fmla="*/ 7 w 1004"/>
                  <a:gd name="T65" fmla="*/ 23 h 2057"/>
                  <a:gd name="T66" fmla="*/ 14 w 1004"/>
                  <a:gd name="T67" fmla="*/ 14 h 2057"/>
                  <a:gd name="T68" fmla="*/ 23 w 1004"/>
                  <a:gd name="T69" fmla="*/ 10 h 2057"/>
                  <a:gd name="T70" fmla="*/ 30 w 1004"/>
                  <a:gd name="T71" fmla="*/ 5 h 2057"/>
                  <a:gd name="T72" fmla="*/ 42 w 1004"/>
                  <a:gd name="T73" fmla="*/ 0 h 2057"/>
                  <a:gd name="T74" fmla="*/ 51 w 1004"/>
                  <a:gd name="T75" fmla="*/ 0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4" h="2057">
                    <a:moveTo>
                      <a:pt x="51" y="0"/>
                    </a:moveTo>
                    <a:lnTo>
                      <a:pt x="951" y="0"/>
                    </a:lnTo>
                    <a:lnTo>
                      <a:pt x="963" y="0"/>
                    </a:lnTo>
                    <a:lnTo>
                      <a:pt x="972" y="5"/>
                    </a:lnTo>
                    <a:lnTo>
                      <a:pt x="981" y="10"/>
                    </a:lnTo>
                    <a:lnTo>
                      <a:pt x="988" y="14"/>
                    </a:lnTo>
                    <a:lnTo>
                      <a:pt x="995" y="23"/>
                    </a:lnTo>
                    <a:lnTo>
                      <a:pt x="999" y="32"/>
                    </a:lnTo>
                    <a:lnTo>
                      <a:pt x="1002" y="42"/>
                    </a:lnTo>
                    <a:lnTo>
                      <a:pt x="1004" y="51"/>
                    </a:lnTo>
                    <a:lnTo>
                      <a:pt x="1004" y="2004"/>
                    </a:lnTo>
                    <a:lnTo>
                      <a:pt x="1002" y="2016"/>
                    </a:lnTo>
                    <a:lnTo>
                      <a:pt x="999" y="2025"/>
                    </a:lnTo>
                    <a:lnTo>
                      <a:pt x="995" y="2034"/>
                    </a:lnTo>
                    <a:lnTo>
                      <a:pt x="988" y="2041"/>
                    </a:lnTo>
                    <a:lnTo>
                      <a:pt x="981" y="2048"/>
                    </a:lnTo>
                    <a:lnTo>
                      <a:pt x="972" y="2052"/>
                    </a:lnTo>
                    <a:lnTo>
                      <a:pt x="963" y="2055"/>
                    </a:lnTo>
                    <a:lnTo>
                      <a:pt x="951" y="2057"/>
                    </a:lnTo>
                    <a:lnTo>
                      <a:pt x="688" y="2057"/>
                    </a:lnTo>
                    <a:lnTo>
                      <a:pt x="51" y="2057"/>
                    </a:lnTo>
                    <a:lnTo>
                      <a:pt x="42" y="2055"/>
                    </a:lnTo>
                    <a:lnTo>
                      <a:pt x="30" y="2052"/>
                    </a:lnTo>
                    <a:lnTo>
                      <a:pt x="23" y="2048"/>
                    </a:lnTo>
                    <a:lnTo>
                      <a:pt x="14" y="2041"/>
                    </a:lnTo>
                    <a:lnTo>
                      <a:pt x="7" y="2034"/>
                    </a:lnTo>
                    <a:lnTo>
                      <a:pt x="3" y="2025"/>
                    </a:lnTo>
                    <a:lnTo>
                      <a:pt x="0" y="2016"/>
                    </a:lnTo>
                    <a:lnTo>
                      <a:pt x="0" y="2004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3" y="10"/>
                    </a:lnTo>
                    <a:lnTo>
                      <a:pt x="30" y="5"/>
                    </a:lnTo>
                    <a:lnTo>
                      <a:pt x="42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909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" name="Freeform 248"/>
              <p:cNvSpPr>
                <a:spLocks/>
              </p:cNvSpPr>
              <p:nvPr/>
            </p:nvSpPr>
            <p:spPr bwMode="auto">
              <a:xfrm>
                <a:off x="2300289" y="3422651"/>
                <a:ext cx="1593850" cy="768350"/>
              </a:xfrm>
              <a:custGeom>
                <a:avLst/>
                <a:gdLst>
                  <a:gd name="T0" fmla="*/ 51 w 1004"/>
                  <a:gd name="T1" fmla="*/ 0 h 484"/>
                  <a:gd name="T2" fmla="*/ 951 w 1004"/>
                  <a:gd name="T3" fmla="*/ 0 h 484"/>
                  <a:gd name="T4" fmla="*/ 963 w 1004"/>
                  <a:gd name="T5" fmla="*/ 0 h 484"/>
                  <a:gd name="T6" fmla="*/ 972 w 1004"/>
                  <a:gd name="T7" fmla="*/ 5 h 484"/>
                  <a:gd name="T8" fmla="*/ 981 w 1004"/>
                  <a:gd name="T9" fmla="*/ 10 h 484"/>
                  <a:gd name="T10" fmla="*/ 988 w 1004"/>
                  <a:gd name="T11" fmla="*/ 14 h 484"/>
                  <a:gd name="T12" fmla="*/ 995 w 1004"/>
                  <a:gd name="T13" fmla="*/ 23 h 484"/>
                  <a:gd name="T14" fmla="*/ 999 w 1004"/>
                  <a:gd name="T15" fmla="*/ 32 h 484"/>
                  <a:gd name="T16" fmla="*/ 1002 w 1004"/>
                  <a:gd name="T17" fmla="*/ 42 h 484"/>
                  <a:gd name="T18" fmla="*/ 1004 w 1004"/>
                  <a:gd name="T19" fmla="*/ 51 h 484"/>
                  <a:gd name="T20" fmla="*/ 1004 w 1004"/>
                  <a:gd name="T21" fmla="*/ 484 h 484"/>
                  <a:gd name="T22" fmla="*/ 990 w 1004"/>
                  <a:gd name="T23" fmla="*/ 473 h 484"/>
                  <a:gd name="T24" fmla="*/ 979 w 1004"/>
                  <a:gd name="T25" fmla="*/ 459 h 484"/>
                  <a:gd name="T26" fmla="*/ 967 w 1004"/>
                  <a:gd name="T27" fmla="*/ 445 h 484"/>
                  <a:gd name="T28" fmla="*/ 958 w 1004"/>
                  <a:gd name="T29" fmla="*/ 429 h 484"/>
                  <a:gd name="T30" fmla="*/ 935 w 1004"/>
                  <a:gd name="T31" fmla="*/ 395 h 484"/>
                  <a:gd name="T32" fmla="*/ 912 w 1004"/>
                  <a:gd name="T33" fmla="*/ 360 h 484"/>
                  <a:gd name="T34" fmla="*/ 896 w 1004"/>
                  <a:gd name="T35" fmla="*/ 344 h 484"/>
                  <a:gd name="T36" fmla="*/ 882 w 1004"/>
                  <a:gd name="T37" fmla="*/ 328 h 484"/>
                  <a:gd name="T38" fmla="*/ 864 w 1004"/>
                  <a:gd name="T39" fmla="*/ 314 h 484"/>
                  <a:gd name="T40" fmla="*/ 846 w 1004"/>
                  <a:gd name="T41" fmla="*/ 303 h 484"/>
                  <a:gd name="T42" fmla="*/ 823 w 1004"/>
                  <a:gd name="T43" fmla="*/ 292 h 484"/>
                  <a:gd name="T44" fmla="*/ 800 w 1004"/>
                  <a:gd name="T45" fmla="*/ 285 h 484"/>
                  <a:gd name="T46" fmla="*/ 772 w 1004"/>
                  <a:gd name="T47" fmla="*/ 278 h 484"/>
                  <a:gd name="T48" fmla="*/ 743 w 1004"/>
                  <a:gd name="T49" fmla="*/ 278 h 484"/>
                  <a:gd name="T50" fmla="*/ 685 w 1004"/>
                  <a:gd name="T51" fmla="*/ 273 h 484"/>
                  <a:gd name="T52" fmla="*/ 612 w 1004"/>
                  <a:gd name="T53" fmla="*/ 269 h 484"/>
                  <a:gd name="T54" fmla="*/ 530 w 1004"/>
                  <a:gd name="T55" fmla="*/ 259 h 484"/>
                  <a:gd name="T56" fmla="*/ 443 w 1004"/>
                  <a:gd name="T57" fmla="*/ 248 h 484"/>
                  <a:gd name="T58" fmla="*/ 358 w 1004"/>
                  <a:gd name="T59" fmla="*/ 241 h 484"/>
                  <a:gd name="T60" fmla="*/ 282 w 1004"/>
                  <a:gd name="T61" fmla="*/ 237 h 484"/>
                  <a:gd name="T62" fmla="*/ 250 w 1004"/>
                  <a:gd name="T63" fmla="*/ 234 h 484"/>
                  <a:gd name="T64" fmla="*/ 223 w 1004"/>
                  <a:gd name="T65" fmla="*/ 237 h 484"/>
                  <a:gd name="T66" fmla="*/ 200 w 1004"/>
                  <a:gd name="T67" fmla="*/ 239 h 484"/>
                  <a:gd name="T68" fmla="*/ 181 w 1004"/>
                  <a:gd name="T69" fmla="*/ 241 h 484"/>
                  <a:gd name="T70" fmla="*/ 138 w 1004"/>
                  <a:gd name="T71" fmla="*/ 262 h 484"/>
                  <a:gd name="T72" fmla="*/ 92 w 1004"/>
                  <a:gd name="T73" fmla="*/ 287 h 484"/>
                  <a:gd name="T74" fmla="*/ 46 w 1004"/>
                  <a:gd name="T75" fmla="*/ 319 h 484"/>
                  <a:gd name="T76" fmla="*/ 0 w 1004"/>
                  <a:gd name="T77" fmla="*/ 353 h 484"/>
                  <a:gd name="T78" fmla="*/ 0 w 1004"/>
                  <a:gd name="T79" fmla="*/ 51 h 484"/>
                  <a:gd name="T80" fmla="*/ 0 w 1004"/>
                  <a:gd name="T81" fmla="*/ 42 h 484"/>
                  <a:gd name="T82" fmla="*/ 3 w 1004"/>
                  <a:gd name="T83" fmla="*/ 32 h 484"/>
                  <a:gd name="T84" fmla="*/ 7 w 1004"/>
                  <a:gd name="T85" fmla="*/ 23 h 484"/>
                  <a:gd name="T86" fmla="*/ 14 w 1004"/>
                  <a:gd name="T87" fmla="*/ 14 h 484"/>
                  <a:gd name="T88" fmla="*/ 23 w 1004"/>
                  <a:gd name="T89" fmla="*/ 10 h 484"/>
                  <a:gd name="T90" fmla="*/ 30 w 1004"/>
                  <a:gd name="T91" fmla="*/ 5 h 484"/>
                  <a:gd name="T92" fmla="*/ 42 w 1004"/>
                  <a:gd name="T93" fmla="*/ 0 h 484"/>
                  <a:gd name="T94" fmla="*/ 51 w 1004"/>
                  <a:gd name="T9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4" h="484">
                    <a:moveTo>
                      <a:pt x="51" y="0"/>
                    </a:moveTo>
                    <a:lnTo>
                      <a:pt x="951" y="0"/>
                    </a:lnTo>
                    <a:lnTo>
                      <a:pt x="963" y="0"/>
                    </a:lnTo>
                    <a:lnTo>
                      <a:pt x="972" y="5"/>
                    </a:lnTo>
                    <a:lnTo>
                      <a:pt x="981" y="10"/>
                    </a:lnTo>
                    <a:lnTo>
                      <a:pt x="988" y="14"/>
                    </a:lnTo>
                    <a:lnTo>
                      <a:pt x="995" y="23"/>
                    </a:lnTo>
                    <a:lnTo>
                      <a:pt x="999" y="32"/>
                    </a:lnTo>
                    <a:lnTo>
                      <a:pt x="1002" y="42"/>
                    </a:lnTo>
                    <a:lnTo>
                      <a:pt x="1004" y="51"/>
                    </a:lnTo>
                    <a:lnTo>
                      <a:pt x="1004" y="484"/>
                    </a:lnTo>
                    <a:lnTo>
                      <a:pt x="990" y="473"/>
                    </a:lnTo>
                    <a:lnTo>
                      <a:pt x="979" y="459"/>
                    </a:lnTo>
                    <a:lnTo>
                      <a:pt x="967" y="445"/>
                    </a:lnTo>
                    <a:lnTo>
                      <a:pt x="958" y="429"/>
                    </a:lnTo>
                    <a:lnTo>
                      <a:pt x="935" y="395"/>
                    </a:lnTo>
                    <a:lnTo>
                      <a:pt x="912" y="360"/>
                    </a:lnTo>
                    <a:lnTo>
                      <a:pt x="896" y="344"/>
                    </a:lnTo>
                    <a:lnTo>
                      <a:pt x="882" y="328"/>
                    </a:lnTo>
                    <a:lnTo>
                      <a:pt x="864" y="314"/>
                    </a:lnTo>
                    <a:lnTo>
                      <a:pt x="846" y="303"/>
                    </a:lnTo>
                    <a:lnTo>
                      <a:pt x="823" y="292"/>
                    </a:lnTo>
                    <a:lnTo>
                      <a:pt x="800" y="285"/>
                    </a:lnTo>
                    <a:lnTo>
                      <a:pt x="772" y="278"/>
                    </a:lnTo>
                    <a:lnTo>
                      <a:pt x="743" y="278"/>
                    </a:lnTo>
                    <a:lnTo>
                      <a:pt x="685" y="273"/>
                    </a:lnTo>
                    <a:lnTo>
                      <a:pt x="612" y="269"/>
                    </a:lnTo>
                    <a:lnTo>
                      <a:pt x="530" y="259"/>
                    </a:lnTo>
                    <a:lnTo>
                      <a:pt x="443" y="248"/>
                    </a:lnTo>
                    <a:lnTo>
                      <a:pt x="358" y="241"/>
                    </a:lnTo>
                    <a:lnTo>
                      <a:pt x="282" y="237"/>
                    </a:lnTo>
                    <a:lnTo>
                      <a:pt x="250" y="234"/>
                    </a:lnTo>
                    <a:lnTo>
                      <a:pt x="223" y="237"/>
                    </a:lnTo>
                    <a:lnTo>
                      <a:pt x="200" y="239"/>
                    </a:lnTo>
                    <a:lnTo>
                      <a:pt x="181" y="241"/>
                    </a:lnTo>
                    <a:lnTo>
                      <a:pt x="138" y="262"/>
                    </a:lnTo>
                    <a:lnTo>
                      <a:pt x="92" y="287"/>
                    </a:lnTo>
                    <a:lnTo>
                      <a:pt x="46" y="319"/>
                    </a:lnTo>
                    <a:lnTo>
                      <a:pt x="0" y="353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3" y="10"/>
                    </a:lnTo>
                    <a:lnTo>
                      <a:pt x="30" y="5"/>
                    </a:lnTo>
                    <a:lnTo>
                      <a:pt x="42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859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" name="Freeform 249"/>
              <p:cNvSpPr>
                <a:spLocks/>
              </p:cNvSpPr>
              <p:nvPr/>
            </p:nvSpPr>
            <p:spPr bwMode="auto">
              <a:xfrm>
                <a:off x="2300289" y="3725863"/>
                <a:ext cx="546100" cy="257175"/>
              </a:xfrm>
              <a:custGeom>
                <a:avLst/>
                <a:gdLst>
                  <a:gd name="T0" fmla="*/ 344 w 344"/>
                  <a:gd name="T1" fmla="*/ 48 h 162"/>
                  <a:gd name="T2" fmla="*/ 291 w 344"/>
                  <a:gd name="T3" fmla="*/ 46 h 162"/>
                  <a:gd name="T4" fmla="*/ 246 w 344"/>
                  <a:gd name="T5" fmla="*/ 43 h 162"/>
                  <a:gd name="T6" fmla="*/ 225 w 344"/>
                  <a:gd name="T7" fmla="*/ 46 h 162"/>
                  <a:gd name="T8" fmla="*/ 207 w 344"/>
                  <a:gd name="T9" fmla="*/ 46 h 162"/>
                  <a:gd name="T10" fmla="*/ 193 w 344"/>
                  <a:gd name="T11" fmla="*/ 48 h 162"/>
                  <a:gd name="T12" fmla="*/ 181 w 344"/>
                  <a:gd name="T13" fmla="*/ 50 h 162"/>
                  <a:gd name="T14" fmla="*/ 138 w 344"/>
                  <a:gd name="T15" fmla="*/ 71 h 162"/>
                  <a:gd name="T16" fmla="*/ 92 w 344"/>
                  <a:gd name="T17" fmla="*/ 96 h 162"/>
                  <a:gd name="T18" fmla="*/ 46 w 344"/>
                  <a:gd name="T19" fmla="*/ 128 h 162"/>
                  <a:gd name="T20" fmla="*/ 0 w 344"/>
                  <a:gd name="T21" fmla="*/ 162 h 162"/>
                  <a:gd name="T22" fmla="*/ 0 w 344"/>
                  <a:gd name="T23" fmla="*/ 16 h 162"/>
                  <a:gd name="T24" fmla="*/ 32 w 344"/>
                  <a:gd name="T25" fmla="*/ 13 h 162"/>
                  <a:gd name="T26" fmla="*/ 69 w 344"/>
                  <a:gd name="T27" fmla="*/ 11 h 162"/>
                  <a:gd name="T28" fmla="*/ 103 w 344"/>
                  <a:gd name="T29" fmla="*/ 7 h 162"/>
                  <a:gd name="T30" fmla="*/ 138 w 344"/>
                  <a:gd name="T31" fmla="*/ 7 h 162"/>
                  <a:gd name="T32" fmla="*/ 188 w 344"/>
                  <a:gd name="T33" fmla="*/ 4 h 162"/>
                  <a:gd name="T34" fmla="*/ 236 w 344"/>
                  <a:gd name="T35" fmla="*/ 0 h 162"/>
                  <a:gd name="T36" fmla="*/ 257 w 344"/>
                  <a:gd name="T37" fmla="*/ 0 h 162"/>
                  <a:gd name="T38" fmla="*/ 278 w 344"/>
                  <a:gd name="T39" fmla="*/ 4 h 162"/>
                  <a:gd name="T40" fmla="*/ 289 w 344"/>
                  <a:gd name="T41" fmla="*/ 9 h 162"/>
                  <a:gd name="T42" fmla="*/ 301 w 344"/>
                  <a:gd name="T43" fmla="*/ 13 h 162"/>
                  <a:gd name="T44" fmla="*/ 310 w 344"/>
                  <a:gd name="T45" fmla="*/ 18 h 162"/>
                  <a:gd name="T46" fmla="*/ 321 w 344"/>
                  <a:gd name="T47" fmla="*/ 27 h 162"/>
                  <a:gd name="T48" fmla="*/ 335 w 344"/>
                  <a:gd name="T49" fmla="*/ 39 h 162"/>
                  <a:gd name="T50" fmla="*/ 344 w 344"/>
                  <a:gd name="T51" fmla="*/ 4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4" h="162">
                    <a:moveTo>
                      <a:pt x="344" y="48"/>
                    </a:moveTo>
                    <a:lnTo>
                      <a:pt x="291" y="46"/>
                    </a:lnTo>
                    <a:lnTo>
                      <a:pt x="246" y="43"/>
                    </a:lnTo>
                    <a:lnTo>
                      <a:pt x="225" y="46"/>
                    </a:lnTo>
                    <a:lnTo>
                      <a:pt x="207" y="46"/>
                    </a:lnTo>
                    <a:lnTo>
                      <a:pt x="193" y="48"/>
                    </a:lnTo>
                    <a:lnTo>
                      <a:pt x="181" y="50"/>
                    </a:lnTo>
                    <a:lnTo>
                      <a:pt x="138" y="71"/>
                    </a:lnTo>
                    <a:lnTo>
                      <a:pt x="92" y="96"/>
                    </a:lnTo>
                    <a:lnTo>
                      <a:pt x="46" y="128"/>
                    </a:lnTo>
                    <a:lnTo>
                      <a:pt x="0" y="162"/>
                    </a:lnTo>
                    <a:lnTo>
                      <a:pt x="0" y="16"/>
                    </a:lnTo>
                    <a:lnTo>
                      <a:pt x="32" y="13"/>
                    </a:lnTo>
                    <a:lnTo>
                      <a:pt x="69" y="11"/>
                    </a:lnTo>
                    <a:lnTo>
                      <a:pt x="103" y="7"/>
                    </a:lnTo>
                    <a:lnTo>
                      <a:pt x="138" y="7"/>
                    </a:lnTo>
                    <a:lnTo>
                      <a:pt x="188" y="4"/>
                    </a:lnTo>
                    <a:lnTo>
                      <a:pt x="236" y="0"/>
                    </a:lnTo>
                    <a:lnTo>
                      <a:pt x="257" y="0"/>
                    </a:lnTo>
                    <a:lnTo>
                      <a:pt x="278" y="4"/>
                    </a:lnTo>
                    <a:lnTo>
                      <a:pt x="289" y="9"/>
                    </a:lnTo>
                    <a:lnTo>
                      <a:pt x="301" y="13"/>
                    </a:lnTo>
                    <a:lnTo>
                      <a:pt x="310" y="18"/>
                    </a:lnTo>
                    <a:lnTo>
                      <a:pt x="321" y="27"/>
                    </a:lnTo>
                    <a:lnTo>
                      <a:pt x="335" y="39"/>
                    </a:lnTo>
                    <a:lnTo>
                      <a:pt x="344" y="48"/>
                    </a:lnTo>
                    <a:close/>
                  </a:path>
                </a:pathLst>
              </a:custGeom>
              <a:solidFill>
                <a:srgbClr val="8D9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" name="Freeform 250"/>
              <p:cNvSpPr>
                <a:spLocks/>
              </p:cNvSpPr>
              <p:nvPr/>
            </p:nvSpPr>
            <p:spPr bwMode="auto">
              <a:xfrm>
                <a:off x="2300289" y="6611938"/>
                <a:ext cx="1582738" cy="98425"/>
              </a:xfrm>
              <a:custGeom>
                <a:avLst/>
                <a:gdLst>
                  <a:gd name="T0" fmla="*/ 997 w 997"/>
                  <a:gd name="T1" fmla="*/ 20 h 62"/>
                  <a:gd name="T2" fmla="*/ 990 w 997"/>
                  <a:gd name="T3" fmla="*/ 30 h 62"/>
                  <a:gd name="T4" fmla="*/ 979 w 997"/>
                  <a:gd name="T5" fmla="*/ 39 h 62"/>
                  <a:gd name="T6" fmla="*/ 967 w 997"/>
                  <a:gd name="T7" fmla="*/ 46 h 62"/>
                  <a:gd name="T8" fmla="*/ 951 w 997"/>
                  <a:gd name="T9" fmla="*/ 48 h 62"/>
                  <a:gd name="T10" fmla="*/ 766 w 997"/>
                  <a:gd name="T11" fmla="*/ 62 h 62"/>
                  <a:gd name="T12" fmla="*/ 630 w 997"/>
                  <a:gd name="T13" fmla="*/ 48 h 62"/>
                  <a:gd name="T14" fmla="*/ 436 w 997"/>
                  <a:gd name="T15" fmla="*/ 62 h 62"/>
                  <a:gd name="T16" fmla="*/ 51 w 997"/>
                  <a:gd name="T17" fmla="*/ 48 h 62"/>
                  <a:gd name="T18" fmla="*/ 42 w 997"/>
                  <a:gd name="T19" fmla="*/ 46 h 62"/>
                  <a:gd name="T20" fmla="*/ 32 w 997"/>
                  <a:gd name="T21" fmla="*/ 43 h 62"/>
                  <a:gd name="T22" fmla="*/ 23 w 997"/>
                  <a:gd name="T23" fmla="*/ 39 h 62"/>
                  <a:gd name="T24" fmla="*/ 16 w 997"/>
                  <a:gd name="T25" fmla="*/ 32 h 62"/>
                  <a:gd name="T26" fmla="*/ 10 w 997"/>
                  <a:gd name="T27" fmla="*/ 25 h 62"/>
                  <a:gd name="T28" fmla="*/ 5 w 997"/>
                  <a:gd name="T29" fmla="*/ 18 h 62"/>
                  <a:gd name="T30" fmla="*/ 0 w 997"/>
                  <a:gd name="T31" fmla="*/ 9 h 62"/>
                  <a:gd name="T32" fmla="*/ 0 w 997"/>
                  <a:gd name="T33" fmla="*/ 0 h 62"/>
                  <a:gd name="T34" fmla="*/ 0 w 997"/>
                  <a:gd name="T35" fmla="*/ 0 h 62"/>
                  <a:gd name="T36" fmla="*/ 0 w 997"/>
                  <a:gd name="T37" fmla="*/ 2 h 62"/>
                  <a:gd name="T38" fmla="*/ 60 w 997"/>
                  <a:gd name="T39" fmla="*/ 2 h 62"/>
                  <a:gd name="T40" fmla="*/ 122 w 997"/>
                  <a:gd name="T41" fmla="*/ 4 h 62"/>
                  <a:gd name="T42" fmla="*/ 186 w 997"/>
                  <a:gd name="T43" fmla="*/ 7 h 62"/>
                  <a:gd name="T44" fmla="*/ 252 w 997"/>
                  <a:gd name="T45" fmla="*/ 9 h 62"/>
                  <a:gd name="T46" fmla="*/ 321 w 997"/>
                  <a:gd name="T47" fmla="*/ 13 h 62"/>
                  <a:gd name="T48" fmla="*/ 394 w 997"/>
                  <a:gd name="T49" fmla="*/ 16 h 62"/>
                  <a:gd name="T50" fmla="*/ 468 w 997"/>
                  <a:gd name="T51" fmla="*/ 20 h 62"/>
                  <a:gd name="T52" fmla="*/ 546 w 997"/>
                  <a:gd name="T53" fmla="*/ 23 h 62"/>
                  <a:gd name="T54" fmla="*/ 578 w 997"/>
                  <a:gd name="T55" fmla="*/ 23 h 62"/>
                  <a:gd name="T56" fmla="*/ 624 w 997"/>
                  <a:gd name="T57" fmla="*/ 23 h 62"/>
                  <a:gd name="T58" fmla="*/ 676 w 997"/>
                  <a:gd name="T59" fmla="*/ 20 h 62"/>
                  <a:gd name="T60" fmla="*/ 731 w 997"/>
                  <a:gd name="T61" fmla="*/ 16 h 62"/>
                  <a:gd name="T62" fmla="*/ 788 w 997"/>
                  <a:gd name="T63" fmla="*/ 13 h 62"/>
                  <a:gd name="T64" fmla="*/ 843 w 997"/>
                  <a:gd name="T65" fmla="*/ 11 h 62"/>
                  <a:gd name="T66" fmla="*/ 892 w 997"/>
                  <a:gd name="T67" fmla="*/ 9 h 62"/>
                  <a:gd name="T68" fmla="*/ 928 w 997"/>
                  <a:gd name="T69" fmla="*/ 9 h 62"/>
                  <a:gd name="T70" fmla="*/ 949 w 997"/>
                  <a:gd name="T71" fmla="*/ 9 h 62"/>
                  <a:gd name="T72" fmla="*/ 969 w 997"/>
                  <a:gd name="T73" fmla="*/ 11 h 62"/>
                  <a:gd name="T74" fmla="*/ 986 w 997"/>
                  <a:gd name="T75" fmla="*/ 16 h 62"/>
                  <a:gd name="T76" fmla="*/ 997 w 997"/>
                  <a:gd name="T77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7" h="62">
                    <a:moveTo>
                      <a:pt x="997" y="20"/>
                    </a:moveTo>
                    <a:lnTo>
                      <a:pt x="990" y="30"/>
                    </a:lnTo>
                    <a:lnTo>
                      <a:pt x="979" y="39"/>
                    </a:lnTo>
                    <a:lnTo>
                      <a:pt x="967" y="46"/>
                    </a:lnTo>
                    <a:lnTo>
                      <a:pt x="951" y="48"/>
                    </a:lnTo>
                    <a:lnTo>
                      <a:pt x="766" y="62"/>
                    </a:lnTo>
                    <a:lnTo>
                      <a:pt x="630" y="48"/>
                    </a:lnTo>
                    <a:lnTo>
                      <a:pt x="436" y="62"/>
                    </a:lnTo>
                    <a:lnTo>
                      <a:pt x="51" y="48"/>
                    </a:lnTo>
                    <a:lnTo>
                      <a:pt x="42" y="46"/>
                    </a:lnTo>
                    <a:lnTo>
                      <a:pt x="32" y="43"/>
                    </a:lnTo>
                    <a:lnTo>
                      <a:pt x="23" y="39"/>
                    </a:lnTo>
                    <a:lnTo>
                      <a:pt x="16" y="32"/>
                    </a:lnTo>
                    <a:lnTo>
                      <a:pt x="10" y="25"/>
                    </a:lnTo>
                    <a:lnTo>
                      <a:pt x="5" y="18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0" y="2"/>
                    </a:lnTo>
                    <a:lnTo>
                      <a:pt x="122" y="4"/>
                    </a:lnTo>
                    <a:lnTo>
                      <a:pt x="186" y="7"/>
                    </a:lnTo>
                    <a:lnTo>
                      <a:pt x="252" y="9"/>
                    </a:lnTo>
                    <a:lnTo>
                      <a:pt x="321" y="13"/>
                    </a:lnTo>
                    <a:lnTo>
                      <a:pt x="394" y="16"/>
                    </a:lnTo>
                    <a:lnTo>
                      <a:pt x="468" y="20"/>
                    </a:lnTo>
                    <a:lnTo>
                      <a:pt x="546" y="23"/>
                    </a:lnTo>
                    <a:lnTo>
                      <a:pt x="578" y="23"/>
                    </a:lnTo>
                    <a:lnTo>
                      <a:pt x="624" y="23"/>
                    </a:lnTo>
                    <a:lnTo>
                      <a:pt x="676" y="20"/>
                    </a:lnTo>
                    <a:lnTo>
                      <a:pt x="731" y="16"/>
                    </a:lnTo>
                    <a:lnTo>
                      <a:pt x="788" y="13"/>
                    </a:lnTo>
                    <a:lnTo>
                      <a:pt x="843" y="11"/>
                    </a:lnTo>
                    <a:lnTo>
                      <a:pt x="892" y="9"/>
                    </a:lnTo>
                    <a:lnTo>
                      <a:pt x="928" y="9"/>
                    </a:lnTo>
                    <a:lnTo>
                      <a:pt x="949" y="9"/>
                    </a:lnTo>
                    <a:lnTo>
                      <a:pt x="969" y="11"/>
                    </a:lnTo>
                    <a:lnTo>
                      <a:pt x="986" y="16"/>
                    </a:lnTo>
                    <a:lnTo>
                      <a:pt x="997" y="20"/>
                    </a:lnTo>
                    <a:close/>
                  </a:path>
                </a:pathLst>
              </a:custGeom>
              <a:solidFill>
                <a:srgbClr val="6E7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" name="Freeform 251"/>
              <p:cNvSpPr>
                <a:spLocks/>
              </p:cNvSpPr>
              <p:nvPr/>
            </p:nvSpPr>
            <p:spPr bwMode="auto">
              <a:xfrm>
                <a:off x="2795589" y="3929063"/>
                <a:ext cx="679450" cy="498475"/>
              </a:xfrm>
              <a:custGeom>
                <a:avLst/>
                <a:gdLst>
                  <a:gd name="T0" fmla="*/ 5 w 428"/>
                  <a:gd name="T1" fmla="*/ 177 h 314"/>
                  <a:gd name="T2" fmla="*/ 0 w 428"/>
                  <a:gd name="T3" fmla="*/ 202 h 314"/>
                  <a:gd name="T4" fmla="*/ 0 w 428"/>
                  <a:gd name="T5" fmla="*/ 222 h 314"/>
                  <a:gd name="T6" fmla="*/ 2 w 428"/>
                  <a:gd name="T7" fmla="*/ 241 h 314"/>
                  <a:gd name="T8" fmla="*/ 7 w 428"/>
                  <a:gd name="T9" fmla="*/ 257 h 314"/>
                  <a:gd name="T10" fmla="*/ 16 w 428"/>
                  <a:gd name="T11" fmla="*/ 271 h 314"/>
                  <a:gd name="T12" fmla="*/ 27 w 428"/>
                  <a:gd name="T13" fmla="*/ 282 h 314"/>
                  <a:gd name="T14" fmla="*/ 41 w 428"/>
                  <a:gd name="T15" fmla="*/ 289 h 314"/>
                  <a:gd name="T16" fmla="*/ 57 w 428"/>
                  <a:gd name="T17" fmla="*/ 296 h 314"/>
                  <a:gd name="T18" fmla="*/ 76 w 428"/>
                  <a:gd name="T19" fmla="*/ 303 h 314"/>
                  <a:gd name="T20" fmla="*/ 94 w 428"/>
                  <a:gd name="T21" fmla="*/ 305 h 314"/>
                  <a:gd name="T22" fmla="*/ 115 w 428"/>
                  <a:gd name="T23" fmla="*/ 307 h 314"/>
                  <a:gd name="T24" fmla="*/ 135 w 428"/>
                  <a:gd name="T25" fmla="*/ 310 h 314"/>
                  <a:gd name="T26" fmla="*/ 181 w 428"/>
                  <a:gd name="T27" fmla="*/ 310 h 314"/>
                  <a:gd name="T28" fmla="*/ 224 w 428"/>
                  <a:gd name="T29" fmla="*/ 310 h 314"/>
                  <a:gd name="T30" fmla="*/ 254 w 428"/>
                  <a:gd name="T31" fmla="*/ 312 h 314"/>
                  <a:gd name="T32" fmla="*/ 284 w 428"/>
                  <a:gd name="T33" fmla="*/ 314 h 314"/>
                  <a:gd name="T34" fmla="*/ 298 w 428"/>
                  <a:gd name="T35" fmla="*/ 314 h 314"/>
                  <a:gd name="T36" fmla="*/ 312 w 428"/>
                  <a:gd name="T37" fmla="*/ 312 h 314"/>
                  <a:gd name="T38" fmla="*/ 328 w 428"/>
                  <a:gd name="T39" fmla="*/ 310 h 314"/>
                  <a:gd name="T40" fmla="*/ 344 w 428"/>
                  <a:gd name="T41" fmla="*/ 305 h 314"/>
                  <a:gd name="T42" fmla="*/ 367 w 428"/>
                  <a:gd name="T43" fmla="*/ 298 h 314"/>
                  <a:gd name="T44" fmla="*/ 385 w 428"/>
                  <a:gd name="T45" fmla="*/ 294 h 314"/>
                  <a:gd name="T46" fmla="*/ 392 w 428"/>
                  <a:gd name="T47" fmla="*/ 289 h 314"/>
                  <a:gd name="T48" fmla="*/ 399 w 428"/>
                  <a:gd name="T49" fmla="*/ 282 h 314"/>
                  <a:gd name="T50" fmla="*/ 401 w 428"/>
                  <a:gd name="T51" fmla="*/ 273 h 314"/>
                  <a:gd name="T52" fmla="*/ 403 w 428"/>
                  <a:gd name="T53" fmla="*/ 257 h 314"/>
                  <a:gd name="T54" fmla="*/ 405 w 428"/>
                  <a:gd name="T55" fmla="*/ 211 h 314"/>
                  <a:gd name="T56" fmla="*/ 415 w 428"/>
                  <a:gd name="T57" fmla="*/ 161 h 314"/>
                  <a:gd name="T58" fmla="*/ 419 w 428"/>
                  <a:gd name="T59" fmla="*/ 135 h 314"/>
                  <a:gd name="T60" fmla="*/ 424 w 428"/>
                  <a:gd name="T61" fmla="*/ 110 h 314"/>
                  <a:gd name="T62" fmla="*/ 426 w 428"/>
                  <a:gd name="T63" fmla="*/ 87 h 314"/>
                  <a:gd name="T64" fmla="*/ 428 w 428"/>
                  <a:gd name="T65" fmla="*/ 64 h 314"/>
                  <a:gd name="T66" fmla="*/ 426 w 428"/>
                  <a:gd name="T67" fmla="*/ 44 h 314"/>
                  <a:gd name="T68" fmla="*/ 419 w 428"/>
                  <a:gd name="T69" fmla="*/ 28 h 314"/>
                  <a:gd name="T70" fmla="*/ 417 w 428"/>
                  <a:gd name="T71" fmla="*/ 21 h 314"/>
                  <a:gd name="T72" fmla="*/ 410 w 428"/>
                  <a:gd name="T73" fmla="*/ 14 h 314"/>
                  <a:gd name="T74" fmla="*/ 405 w 428"/>
                  <a:gd name="T75" fmla="*/ 9 h 314"/>
                  <a:gd name="T76" fmla="*/ 396 w 428"/>
                  <a:gd name="T77" fmla="*/ 5 h 314"/>
                  <a:gd name="T78" fmla="*/ 389 w 428"/>
                  <a:gd name="T79" fmla="*/ 2 h 314"/>
                  <a:gd name="T80" fmla="*/ 378 w 428"/>
                  <a:gd name="T81" fmla="*/ 0 h 314"/>
                  <a:gd name="T82" fmla="*/ 367 w 428"/>
                  <a:gd name="T83" fmla="*/ 0 h 314"/>
                  <a:gd name="T84" fmla="*/ 353 w 428"/>
                  <a:gd name="T85" fmla="*/ 0 h 314"/>
                  <a:gd name="T86" fmla="*/ 323 w 428"/>
                  <a:gd name="T87" fmla="*/ 7 h 314"/>
                  <a:gd name="T88" fmla="*/ 284 w 428"/>
                  <a:gd name="T89" fmla="*/ 18 h 314"/>
                  <a:gd name="T90" fmla="*/ 236 w 428"/>
                  <a:gd name="T91" fmla="*/ 34 h 314"/>
                  <a:gd name="T92" fmla="*/ 190 w 428"/>
                  <a:gd name="T93" fmla="*/ 46 h 314"/>
                  <a:gd name="T94" fmla="*/ 169 w 428"/>
                  <a:gd name="T95" fmla="*/ 53 h 314"/>
                  <a:gd name="T96" fmla="*/ 147 w 428"/>
                  <a:gd name="T97" fmla="*/ 60 h 314"/>
                  <a:gd name="T98" fmla="*/ 124 w 428"/>
                  <a:gd name="T99" fmla="*/ 69 h 314"/>
                  <a:gd name="T100" fmla="*/ 101 w 428"/>
                  <a:gd name="T101" fmla="*/ 78 h 314"/>
                  <a:gd name="T102" fmla="*/ 82 w 428"/>
                  <a:gd name="T103" fmla="*/ 87 h 314"/>
                  <a:gd name="T104" fmla="*/ 64 w 428"/>
                  <a:gd name="T105" fmla="*/ 96 h 314"/>
                  <a:gd name="T106" fmla="*/ 50 w 428"/>
                  <a:gd name="T107" fmla="*/ 106 h 314"/>
                  <a:gd name="T108" fmla="*/ 37 w 428"/>
                  <a:gd name="T109" fmla="*/ 117 h 314"/>
                  <a:gd name="T110" fmla="*/ 30 w 428"/>
                  <a:gd name="T111" fmla="*/ 128 h 314"/>
                  <a:gd name="T112" fmla="*/ 21 w 428"/>
                  <a:gd name="T113" fmla="*/ 151 h 314"/>
                  <a:gd name="T114" fmla="*/ 16 w 428"/>
                  <a:gd name="T115" fmla="*/ 163 h 314"/>
                  <a:gd name="T116" fmla="*/ 11 w 428"/>
                  <a:gd name="T117" fmla="*/ 172 h 314"/>
                  <a:gd name="T118" fmla="*/ 7 w 428"/>
                  <a:gd name="T119" fmla="*/ 177 h 314"/>
                  <a:gd name="T120" fmla="*/ 5 w 428"/>
                  <a:gd name="T121" fmla="*/ 17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8" h="314">
                    <a:moveTo>
                      <a:pt x="5" y="177"/>
                    </a:moveTo>
                    <a:lnTo>
                      <a:pt x="0" y="202"/>
                    </a:lnTo>
                    <a:lnTo>
                      <a:pt x="0" y="222"/>
                    </a:lnTo>
                    <a:lnTo>
                      <a:pt x="2" y="241"/>
                    </a:lnTo>
                    <a:lnTo>
                      <a:pt x="7" y="257"/>
                    </a:lnTo>
                    <a:lnTo>
                      <a:pt x="16" y="271"/>
                    </a:lnTo>
                    <a:lnTo>
                      <a:pt x="27" y="282"/>
                    </a:lnTo>
                    <a:lnTo>
                      <a:pt x="41" y="289"/>
                    </a:lnTo>
                    <a:lnTo>
                      <a:pt x="57" y="296"/>
                    </a:lnTo>
                    <a:lnTo>
                      <a:pt x="76" y="303"/>
                    </a:lnTo>
                    <a:lnTo>
                      <a:pt x="94" y="305"/>
                    </a:lnTo>
                    <a:lnTo>
                      <a:pt x="115" y="307"/>
                    </a:lnTo>
                    <a:lnTo>
                      <a:pt x="135" y="310"/>
                    </a:lnTo>
                    <a:lnTo>
                      <a:pt x="181" y="310"/>
                    </a:lnTo>
                    <a:lnTo>
                      <a:pt x="224" y="310"/>
                    </a:lnTo>
                    <a:lnTo>
                      <a:pt x="254" y="312"/>
                    </a:lnTo>
                    <a:lnTo>
                      <a:pt x="284" y="314"/>
                    </a:lnTo>
                    <a:lnTo>
                      <a:pt x="298" y="314"/>
                    </a:lnTo>
                    <a:lnTo>
                      <a:pt x="312" y="312"/>
                    </a:lnTo>
                    <a:lnTo>
                      <a:pt x="328" y="310"/>
                    </a:lnTo>
                    <a:lnTo>
                      <a:pt x="344" y="305"/>
                    </a:lnTo>
                    <a:lnTo>
                      <a:pt x="367" y="298"/>
                    </a:lnTo>
                    <a:lnTo>
                      <a:pt x="385" y="294"/>
                    </a:lnTo>
                    <a:lnTo>
                      <a:pt x="392" y="289"/>
                    </a:lnTo>
                    <a:lnTo>
                      <a:pt x="399" y="282"/>
                    </a:lnTo>
                    <a:lnTo>
                      <a:pt x="401" y="273"/>
                    </a:lnTo>
                    <a:lnTo>
                      <a:pt x="403" y="257"/>
                    </a:lnTo>
                    <a:lnTo>
                      <a:pt x="405" y="211"/>
                    </a:lnTo>
                    <a:lnTo>
                      <a:pt x="415" y="161"/>
                    </a:lnTo>
                    <a:lnTo>
                      <a:pt x="419" y="135"/>
                    </a:lnTo>
                    <a:lnTo>
                      <a:pt x="424" y="110"/>
                    </a:lnTo>
                    <a:lnTo>
                      <a:pt x="426" y="87"/>
                    </a:lnTo>
                    <a:lnTo>
                      <a:pt x="428" y="64"/>
                    </a:lnTo>
                    <a:lnTo>
                      <a:pt x="426" y="44"/>
                    </a:lnTo>
                    <a:lnTo>
                      <a:pt x="419" y="28"/>
                    </a:lnTo>
                    <a:lnTo>
                      <a:pt x="417" y="21"/>
                    </a:lnTo>
                    <a:lnTo>
                      <a:pt x="410" y="14"/>
                    </a:lnTo>
                    <a:lnTo>
                      <a:pt x="405" y="9"/>
                    </a:lnTo>
                    <a:lnTo>
                      <a:pt x="396" y="5"/>
                    </a:lnTo>
                    <a:lnTo>
                      <a:pt x="389" y="2"/>
                    </a:lnTo>
                    <a:lnTo>
                      <a:pt x="378" y="0"/>
                    </a:lnTo>
                    <a:lnTo>
                      <a:pt x="367" y="0"/>
                    </a:lnTo>
                    <a:lnTo>
                      <a:pt x="353" y="0"/>
                    </a:lnTo>
                    <a:lnTo>
                      <a:pt x="323" y="7"/>
                    </a:lnTo>
                    <a:lnTo>
                      <a:pt x="284" y="18"/>
                    </a:lnTo>
                    <a:lnTo>
                      <a:pt x="236" y="34"/>
                    </a:lnTo>
                    <a:lnTo>
                      <a:pt x="190" y="46"/>
                    </a:lnTo>
                    <a:lnTo>
                      <a:pt x="169" y="53"/>
                    </a:lnTo>
                    <a:lnTo>
                      <a:pt x="147" y="60"/>
                    </a:lnTo>
                    <a:lnTo>
                      <a:pt x="124" y="69"/>
                    </a:lnTo>
                    <a:lnTo>
                      <a:pt x="101" y="78"/>
                    </a:lnTo>
                    <a:lnTo>
                      <a:pt x="82" y="87"/>
                    </a:lnTo>
                    <a:lnTo>
                      <a:pt x="64" y="96"/>
                    </a:lnTo>
                    <a:lnTo>
                      <a:pt x="50" y="106"/>
                    </a:lnTo>
                    <a:lnTo>
                      <a:pt x="37" y="117"/>
                    </a:lnTo>
                    <a:lnTo>
                      <a:pt x="30" y="128"/>
                    </a:lnTo>
                    <a:lnTo>
                      <a:pt x="21" y="151"/>
                    </a:lnTo>
                    <a:lnTo>
                      <a:pt x="16" y="163"/>
                    </a:lnTo>
                    <a:lnTo>
                      <a:pt x="11" y="172"/>
                    </a:lnTo>
                    <a:lnTo>
                      <a:pt x="7" y="177"/>
                    </a:lnTo>
                    <a:lnTo>
                      <a:pt x="5" y="177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" name="Freeform 252"/>
              <p:cNvSpPr>
                <a:spLocks/>
              </p:cNvSpPr>
              <p:nvPr/>
            </p:nvSpPr>
            <p:spPr bwMode="auto">
              <a:xfrm>
                <a:off x="2398714" y="4449763"/>
                <a:ext cx="1476375" cy="2157413"/>
              </a:xfrm>
              <a:custGeom>
                <a:avLst/>
                <a:gdLst>
                  <a:gd name="T0" fmla="*/ 5 w 930"/>
                  <a:gd name="T1" fmla="*/ 1217 h 1359"/>
                  <a:gd name="T2" fmla="*/ 23 w 930"/>
                  <a:gd name="T3" fmla="*/ 1242 h 1359"/>
                  <a:gd name="T4" fmla="*/ 48 w 930"/>
                  <a:gd name="T5" fmla="*/ 1263 h 1359"/>
                  <a:gd name="T6" fmla="*/ 85 w 930"/>
                  <a:gd name="T7" fmla="*/ 1284 h 1359"/>
                  <a:gd name="T8" fmla="*/ 151 w 930"/>
                  <a:gd name="T9" fmla="*/ 1311 h 1359"/>
                  <a:gd name="T10" fmla="*/ 257 w 930"/>
                  <a:gd name="T11" fmla="*/ 1336 h 1359"/>
                  <a:gd name="T12" fmla="*/ 371 w 930"/>
                  <a:gd name="T13" fmla="*/ 1355 h 1359"/>
                  <a:gd name="T14" fmla="*/ 486 w 930"/>
                  <a:gd name="T15" fmla="*/ 1359 h 1359"/>
                  <a:gd name="T16" fmla="*/ 562 w 930"/>
                  <a:gd name="T17" fmla="*/ 1353 h 1359"/>
                  <a:gd name="T18" fmla="*/ 607 w 930"/>
                  <a:gd name="T19" fmla="*/ 1346 h 1359"/>
                  <a:gd name="T20" fmla="*/ 644 w 930"/>
                  <a:gd name="T21" fmla="*/ 1334 h 1359"/>
                  <a:gd name="T22" fmla="*/ 674 w 930"/>
                  <a:gd name="T23" fmla="*/ 1318 h 1359"/>
                  <a:gd name="T24" fmla="*/ 697 w 930"/>
                  <a:gd name="T25" fmla="*/ 1298 h 1359"/>
                  <a:gd name="T26" fmla="*/ 726 w 930"/>
                  <a:gd name="T27" fmla="*/ 1284 h 1359"/>
                  <a:gd name="T28" fmla="*/ 781 w 930"/>
                  <a:gd name="T29" fmla="*/ 1270 h 1359"/>
                  <a:gd name="T30" fmla="*/ 839 w 930"/>
                  <a:gd name="T31" fmla="*/ 1254 h 1359"/>
                  <a:gd name="T32" fmla="*/ 873 w 930"/>
                  <a:gd name="T33" fmla="*/ 1240 h 1359"/>
                  <a:gd name="T34" fmla="*/ 901 w 930"/>
                  <a:gd name="T35" fmla="*/ 1217 h 1359"/>
                  <a:gd name="T36" fmla="*/ 914 w 930"/>
                  <a:gd name="T37" fmla="*/ 1187 h 1359"/>
                  <a:gd name="T38" fmla="*/ 919 w 930"/>
                  <a:gd name="T39" fmla="*/ 1059 h 1359"/>
                  <a:gd name="T40" fmla="*/ 928 w 930"/>
                  <a:gd name="T41" fmla="*/ 743 h 1359"/>
                  <a:gd name="T42" fmla="*/ 930 w 930"/>
                  <a:gd name="T43" fmla="*/ 477 h 1359"/>
                  <a:gd name="T44" fmla="*/ 921 w 930"/>
                  <a:gd name="T45" fmla="*/ 312 h 1359"/>
                  <a:gd name="T46" fmla="*/ 910 w 930"/>
                  <a:gd name="T47" fmla="*/ 204 h 1359"/>
                  <a:gd name="T48" fmla="*/ 898 w 930"/>
                  <a:gd name="T49" fmla="*/ 142 h 1359"/>
                  <a:gd name="T50" fmla="*/ 882 w 930"/>
                  <a:gd name="T51" fmla="*/ 92 h 1359"/>
                  <a:gd name="T52" fmla="*/ 862 w 930"/>
                  <a:gd name="T53" fmla="*/ 55 h 1359"/>
                  <a:gd name="T54" fmla="*/ 841 w 930"/>
                  <a:gd name="T55" fmla="*/ 34 h 1359"/>
                  <a:gd name="T56" fmla="*/ 814 w 930"/>
                  <a:gd name="T57" fmla="*/ 21 h 1359"/>
                  <a:gd name="T58" fmla="*/ 752 w 930"/>
                  <a:gd name="T59" fmla="*/ 7 h 1359"/>
                  <a:gd name="T60" fmla="*/ 642 w 930"/>
                  <a:gd name="T61" fmla="*/ 0 h 1359"/>
                  <a:gd name="T62" fmla="*/ 516 w 930"/>
                  <a:gd name="T63" fmla="*/ 7 h 1359"/>
                  <a:gd name="T64" fmla="*/ 385 w 930"/>
                  <a:gd name="T65" fmla="*/ 27 h 1359"/>
                  <a:gd name="T66" fmla="*/ 293 w 930"/>
                  <a:gd name="T67" fmla="*/ 48 h 1359"/>
                  <a:gd name="T68" fmla="*/ 239 w 930"/>
                  <a:gd name="T69" fmla="*/ 69 h 1359"/>
                  <a:gd name="T70" fmla="*/ 190 w 930"/>
                  <a:gd name="T71" fmla="*/ 89 h 1359"/>
                  <a:gd name="T72" fmla="*/ 151 w 930"/>
                  <a:gd name="T73" fmla="*/ 115 h 1359"/>
                  <a:gd name="T74" fmla="*/ 119 w 930"/>
                  <a:gd name="T75" fmla="*/ 142 h 1359"/>
                  <a:gd name="T76" fmla="*/ 101 w 930"/>
                  <a:gd name="T77" fmla="*/ 172 h 1359"/>
                  <a:gd name="T78" fmla="*/ 92 w 930"/>
                  <a:gd name="T79" fmla="*/ 231 h 1359"/>
                  <a:gd name="T80" fmla="*/ 85 w 930"/>
                  <a:gd name="T81" fmla="*/ 321 h 1359"/>
                  <a:gd name="T82" fmla="*/ 78 w 930"/>
                  <a:gd name="T83" fmla="*/ 456 h 1359"/>
                  <a:gd name="T84" fmla="*/ 76 w 930"/>
                  <a:gd name="T85" fmla="*/ 640 h 1359"/>
                  <a:gd name="T86" fmla="*/ 71 w 930"/>
                  <a:gd name="T87" fmla="*/ 775 h 1359"/>
                  <a:gd name="T88" fmla="*/ 62 w 930"/>
                  <a:gd name="T89" fmla="*/ 862 h 1359"/>
                  <a:gd name="T90" fmla="*/ 39 w 930"/>
                  <a:gd name="T91" fmla="*/ 977 h 1359"/>
                  <a:gd name="T92" fmla="*/ 16 w 930"/>
                  <a:gd name="T93" fmla="*/ 1091 h 1359"/>
                  <a:gd name="T94" fmla="*/ 5 w 930"/>
                  <a:gd name="T95" fmla="*/ 1169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0" h="1359">
                    <a:moveTo>
                      <a:pt x="0" y="1206"/>
                    </a:moveTo>
                    <a:lnTo>
                      <a:pt x="5" y="1217"/>
                    </a:lnTo>
                    <a:lnTo>
                      <a:pt x="12" y="1231"/>
                    </a:lnTo>
                    <a:lnTo>
                      <a:pt x="23" y="1242"/>
                    </a:lnTo>
                    <a:lnTo>
                      <a:pt x="35" y="1254"/>
                    </a:lnTo>
                    <a:lnTo>
                      <a:pt x="48" y="1263"/>
                    </a:lnTo>
                    <a:lnTo>
                      <a:pt x="67" y="1275"/>
                    </a:lnTo>
                    <a:lnTo>
                      <a:pt x="85" y="1284"/>
                    </a:lnTo>
                    <a:lnTo>
                      <a:pt x="106" y="1293"/>
                    </a:lnTo>
                    <a:lnTo>
                      <a:pt x="151" y="1311"/>
                    </a:lnTo>
                    <a:lnTo>
                      <a:pt x="202" y="1325"/>
                    </a:lnTo>
                    <a:lnTo>
                      <a:pt x="257" y="1336"/>
                    </a:lnTo>
                    <a:lnTo>
                      <a:pt x="314" y="1348"/>
                    </a:lnTo>
                    <a:lnTo>
                      <a:pt x="371" y="1355"/>
                    </a:lnTo>
                    <a:lnTo>
                      <a:pt x="429" y="1357"/>
                    </a:lnTo>
                    <a:lnTo>
                      <a:pt x="486" y="1359"/>
                    </a:lnTo>
                    <a:lnTo>
                      <a:pt x="536" y="1355"/>
                    </a:lnTo>
                    <a:lnTo>
                      <a:pt x="562" y="1353"/>
                    </a:lnTo>
                    <a:lnTo>
                      <a:pt x="584" y="1350"/>
                    </a:lnTo>
                    <a:lnTo>
                      <a:pt x="607" y="1346"/>
                    </a:lnTo>
                    <a:lnTo>
                      <a:pt x="626" y="1339"/>
                    </a:lnTo>
                    <a:lnTo>
                      <a:pt x="644" y="1334"/>
                    </a:lnTo>
                    <a:lnTo>
                      <a:pt x="660" y="1325"/>
                    </a:lnTo>
                    <a:lnTo>
                      <a:pt x="674" y="1318"/>
                    </a:lnTo>
                    <a:lnTo>
                      <a:pt x="685" y="1309"/>
                    </a:lnTo>
                    <a:lnTo>
                      <a:pt x="697" y="1298"/>
                    </a:lnTo>
                    <a:lnTo>
                      <a:pt x="710" y="1291"/>
                    </a:lnTo>
                    <a:lnTo>
                      <a:pt x="726" y="1284"/>
                    </a:lnTo>
                    <a:lnTo>
                      <a:pt x="745" y="1279"/>
                    </a:lnTo>
                    <a:lnTo>
                      <a:pt x="781" y="1270"/>
                    </a:lnTo>
                    <a:lnTo>
                      <a:pt x="820" y="1261"/>
                    </a:lnTo>
                    <a:lnTo>
                      <a:pt x="839" y="1254"/>
                    </a:lnTo>
                    <a:lnTo>
                      <a:pt x="857" y="1247"/>
                    </a:lnTo>
                    <a:lnTo>
                      <a:pt x="873" y="1240"/>
                    </a:lnTo>
                    <a:lnTo>
                      <a:pt x="887" y="1231"/>
                    </a:lnTo>
                    <a:lnTo>
                      <a:pt x="901" y="1217"/>
                    </a:lnTo>
                    <a:lnTo>
                      <a:pt x="907" y="1204"/>
                    </a:lnTo>
                    <a:lnTo>
                      <a:pt x="914" y="1187"/>
                    </a:lnTo>
                    <a:lnTo>
                      <a:pt x="917" y="1167"/>
                    </a:lnTo>
                    <a:lnTo>
                      <a:pt x="919" y="1059"/>
                    </a:lnTo>
                    <a:lnTo>
                      <a:pt x="924" y="912"/>
                    </a:lnTo>
                    <a:lnTo>
                      <a:pt x="928" y="743"/>
                    </a:lnTo>
                    <a:lnTo>
                      <a:pt x="930" y="566"/>
                    </a:lnTo>
                    <a:lnTo>
                      <a:pt x="930" y="477"/>
                    </a:lnTo>
                    <a:lnTo>
                      <a:pt x="926" y="392"/>
                    </a:lnTo>
                    <a:lnTo>
                      <a:pt x="921" y="312"/>
                    </a:lnTo>
                    <a:lnTo>
                      <a:pt x="914" y="238"/>
                    </a:lnTo>
                    <a:lnTo>
                      <a:pt x="910" y="204"/>
                    </a:lnTo>
                    <a:lnTo>
                      <a:pt x="903" y="172"/>
                    </a:lnTo>
                    <a:lnTo>
                      <a:pt x="898" y="142"/>
                    </a:lnTo>
                    <a:lnTo>
                      <a:pt x="889" y="117"/>
                    </a:lnTo>
                    <a:lnTo>
                      <a:pt x="882" y="92"/>
                    </a:lnTo>
                    <a:lnTo>
                      <a:pt x="873" y="73"/>
                    </a:lnTo>
                    <a:lnTo>
                      <a:pt x="862" y="55"/>
                    </a:lnTo>
                    <a:lnTo>
                      <a:pt x="852" y="41"/>
                    </a:lnTo>
                    <a:lnTo>
                      <a:pt x="841" y="34"/>
                    </a:lnTo>
                    <a:lnTo>
                      <a:pt x="830" y="27"/>
                    </a:lnTo>
                    <a:lnTo>
                      <a:pt x="814" y="21"/>
                    </a:lnTo>
                    <a:lnTo>
                      <a:pt x="795" y="14"/>
                    </a:lnTo>
                    <a:lnTo>
                      <a:pt x="752" y="7"/>
                    </a:lnTo>
                    <a:lnTo>
                      <a:pt x="699" y="2"/>
                    </a:lnTo>
                    <a:lnTo>
                      <a:pt x="642" y="0"/>
                    </a:lnTo>
                    <a:lnTo>
                      <a:pt x="580" y="2"/>
                    </a:lnTo>
                    <a:lnTo>
                      <a:pt x="516" y="7"/>
                    </a:lnTo>
                    <a:lnTo>
                      <a:pt x="452" y="16"/>
                    </a:lnTo>
                    <a:lnTo>
                      <a:pt x="385" y="27"/>
                    </a:lnTo>
                    <a:lnTo>
                      <a:pt x="323" y="41"/>
                    </a:lnTo>
                    <a:lnTo>
                      <a:pt x="293" y="48"/>
                    </a:lnTo>
                    <a:lnTo>
                      <a:pt x="266" y="57"/>
                    </a:lnTo>
                    <a:lnTo>
                      <a:pt x="239" y="69"/>
                    </a:lnTo>
                    <a:lnTo>
                      <a:pt x="213" y="78"/>
                    </a:lnTo>
                    <a:lnTo>
                      <a:pt x="190" y="89"/>
                    </a:lnTo>
                    <a:lnTo>
                      <a:pt x="170" y="101"/>
                    </a:lnTo>
                    <a:lnTo>
                      <a:pt x="151" y="115"/>
                    </a:lnTo>
                    <a:lnTo>
                      <a:pt x="133" y="128"/>
                    </a:lnTo>
                    <a:lnTo>
                      <a:pt x="119" y="142"/>
                    </a:lnTo>
                    <a:lnTo>
                      <a:pt x="110" y="156"/>
                    </a:lnTo>
                    <a:lnTo>
                      <a:pt x="101" y="172"/>
                    </a:lnTo>
                    <a:lnTo>
                      <a:pt x="99" y="188"/>
                    </a:lnTo>
                    <a:lnTo>
                      <a:pt x="92" y="231"/>
                    </a:lnTo>
                    <a:lnTo>
                      <a:pt x="87" y="275"/>
                    </a:lnTo>
                    <a:lnTo>
                      <a:pt x="85" y="321"/>
                    </a:lnTo>
                    <a:lnTo>
                      <a:pt x="80" y="364"/>
                    </a:lnTo>
                    <a:lnTo>
                      <a:pt x="78" y="456"/>
                    </a:lnTo>
                    <a:lnTo>
                      <a:pt x="78" y="548"/>
                    </a:lnTo>
                    <a:lnTo>
                      <a:pt x="76" y="640"/>
                    </a:lnTo>
                    <a:lnTo>
                      <a:pt x="74" y="729"/>
                    </a:lnTo>
                    <a:lnTo>
                      <a:pt x="71" y="775"/>
                    </a:lnTo>
                    <a:lnTo>
                      <a:pt x="67" y="818"/>
                    </a:lnTo>
                    <a:lnTo>
                      <a:pt x="62" y="862"/>
                    </a:lnTo>
                    <a:lnTo>
                      <a:pt x="55" y="903"/>
                    </a:lnTo>
                    <a:lnTo>
                      <a:pt x="39" y="977"/>
                    </a:lnTo>
                    <a:lnTo>
                      <a:pt x="23" y="1052"/>
                    </a:lnTo>
                    <a:lnTo>
                      <a:pt x="16" y="1091"/>
                    </a:lnTo>
                    <a:lnTo>
                      <a:pt x="9" y="1130"/>
                    </a:lnTo>
                    <a:lnTo>
                      <a:pt x="5" y="1169"/>
                    </a:lnTo>
                    <a:lnTo>
                      <a:pt x="0" y="1206"/>
                    </a:lnTo>
                    <a:close/>
                  </a:path>
                </a:pathLst>
              </a:custGeom>
              <a:solidFill>
                <a:srgbClr val="859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" name="Freeform 253"/>
              <p:cNvSpPr>
                <a:spLocks/>
              </p:cNvSpPr>
              <p:nvPr/>
            </p:nvSpPr>
            <p:spPr bwMode="auto">
              <a:xfrm>
                <a:off x="2274889" y="3503613"/>
                <a:ext cx="69850" cy="2846388"/>
              </a:xfrm>
              <a:custGeom>
                <a:avLst/>
                <a:gdLst>
                  <a:gd name="T0" fmla="*/ 16 w 44"/>
                  <a:gd name="T1" fmla="*/ 1747 h 1793"/>
                  <a:gd name="T2" fmla="*/ 0 w 44"/>
                  <a:gd name="T3" fmla="*/ 855 h 1793"/>
                  <a:gd name="T4" fmla="*/ 16 w 44"/>
                  <a:gd name="T5" fmla="*/ 11 h 1793"/>
                  <a:gd name="T6" fmla="*/ 23 w 44"/>
                  <a:gd name="T7" fmla="*/ 4 h 1793"/>
                  <a:gd name="T8" fmla="*/ 28 w 44"/>
                  <a:gd name="T9" fmla="*/ 0 h 1793"/>
                  <a:gd name="T10" fmla="*/ 32 w 44"/>
                  <a:gd name="T11" fmla="*/ 0 h 1793"/>
                  <a:gd name="T12" fmla="*/ 37 w 44"/>
                  <a:gd name="T13" fmla="*/ 4 h 1793"/>
                  <a:gd name="T14" fmla="*/ 39 w 44"/>
                  <a:gd name="T15" fmla="*/ 11 h 1793"/>
                  <a:gd name="T16" fmla="*/ 42 w 44"/>
                  <a:gd name="T17" fmla="*/ 25 h 1793"/>
                  <a:gd name="T18" fmla="*/ 42 w 44"/>
                  <a:gd name="T19" fmla="*/ 41 h 1793"/>
                  <a:gd name="T20" fmla="*/ 39 w 44"/>
                  <a:gd name="T21" fmla="*/ 64 h 1793"/>
                  <a:gd name="T22" fmla="*/ 30 w 44"/>
                  <a:gd name="T23" fmla="*/ 1403 h 1793"/>
                  <a:gd name="T24" fmla="*/ 30 w 44"/>
                  <a:gd name="T25" fmla="*/ 1483 h 1793"/>
                  <a:gd name="T26" fmla="*/ 35 w 44"/>
                  <a:gd name="T27" fmla="*/ 1563 h 1793"/>
                  <a:gd name="T28" fmla="*/ 42 w 44"/>
                  <a:gd name="T29" fmla="*/ 1641 h 1793"/>
                  <a:gd name="T30" fmla="*/ 44 w 44"/>
                  <a:gd name="T31" fmla="*/ 1710 h 1793"/>
                  <a:gd name="T32" fmla="*/ 42 w 44"/>
                  <a:gd name="T33" fmla="*/ 1747 h 1793"/>
                  <a:gd name="T34" fmla="*/ 42 w 44"/>
                  <a:gd name="T35" fmla="*/ 1772 h 1793"/>
                  <a:gd name="T36" fmla="*/ 37 w 44"/>
                  <a:gd name="T37" fmla="*/ 1786 h 1793"/>
                  <a:gd name="T38" fmla="*/ 35 w 44"/>
                  <a:gd name="T39" fmla="*/ 1793 h 1793"/>
                  <a:gd name="T40" fmla="*/ 30 w 44"/>
                  <a:gd name="T41" fmla="*/ 1790 h 1793"/>
                  <a:gd name="T42" fmla="*/ 26 w 44"/>
                  <a:gd name="T43" fmla="*/ 1781 h 1793"/>
                  <a:gd name="T44" fmla="*/ 21 w 44"/>
                  <a:gd name="T45" fmla="*/ 1767 h 1793"/>
                  <a:gd name="T46" fmla="*/ 16 w 44"/>
                  <a:gd name="T47" fmla="*/ 1747 h 1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793">
                    <a:moveTo>
                      <a:pt x="16" y="1747"/>
                    </a:moveTo>
                    <a:lnTo>
                      <a:pt x="0" y="855"/>
                    </a:lnTo>
                    <a:lnTo>
                      <a:pt x="16" y="11"/>
                    </a:lnTo>
                    <a:lnTo>
                      <a:pt x="23" y="4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7" y="4"/>
                    </a:lnTo>
                    <a:lnTo>
                      <a:pt x="39" y="11"/>
                    </a:lnTo>
                    <a:lnTo>
                      <a:pt x="42" y="25"/>
                    </a:lnTo>
                    <a:lnTo>
                      <a:pt x="42" y="41"/>
                    </a:lnTo>
                    <a:lnTo>
                      <a:pt x="39" y="64"/>
                    </a:lnTo>
                    <a:lnTo>
                      <a:pt x="30" y="1403"/>
                    </a:lnTo>
                    <a:lnTo>
                      <a:pt x="30" y="1483"/>
                    </a:lnTo>
                    <a:lnTo>
                      <a:pt x="35" y="1563"/>
                    </a:lnTo>
                    <a:lnTo>
                      <a:pt x="42" y="1641"/>
                    </a:lnTo>
                    <a:lnTo>
                      <a:pt x="44" y="1710"/>
                    </a:lnTo>
                    <a:lnTo>
                      <a:pt x="42" y="1747"/>
                    </a:lnTo>
                    <a:lnTo>
                      <a:pt x="42" y="1772"/>
                    </a:lnTo>
                    <a:lnTo>
                      <a:pt x="37" y="1786"/>
                    </a:lnTo>
                    <a:lnTo>
                      <a:pt x="35" y="1793"/>
                    </a:lnTo>
                    <a:lnTo>
                      <a:pt x="30" y="1790"/>
                    </a:lnTo>
                    <a:lnTo>
                      <a:pt x="26" y="1781"/>
                    </a:lnTo>
                    <a:lnTo>
                      <a:pt x="21" y="1767"/>
                    </a:lnTo>
                    <a:lnTo>
                      <a:pt x="16" y="1747"/>
                    </a:lnTo>
                    <a:close/>
                  </a:path>
                </a:pathLst>
              </a:custGeom>
              <a:solidFill>
                <a:srgbClr val="AAB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" name="Freeform 254"/>
              <p:cNvSpPr>
                <a:spLocks/>
              </p:cNvSpPr>
              <p:nvPr/>
            </p:nvSpPr>
            <p:spPr bwMode="auto">
              <a:xfrm>
                <a:off x="3795714" y="3481388"/>
                <a:ext cx="98425" cy="3206750"/>
              </a:xfrm>
              <a:custGeom>
                <a:avLst/>
                <a:gdLst>
                  <a:gd name="T0" fmla="*/ 60 w 62"/>
                  <a:gd name="T1" fmla="*/ 0 h 2020"/>
                  <a:gd name="T2" fmla="*/ 62 w 62"/>
                  <a:gd name="T3" fmla="*/ 7 h 2020"/>
                  <a:gd name="T4" fmla="*/ 62 w 62"/>
                  <a:gd name="T5" fmla="*/ 14 h 2020"/>
                  <a:gd name="T6" fmla="*/ 62 w 62"/>
                  <a:gd name="T7" fmla="*/ 1967 h 2020"/>
                  <a:gd name="T8" fmla="*/ 60 w 62"/>
                  <a:gd name="T9" fmla="*/ 1979 h 2020"/>
                  <a:gd name="T10" fmla="*/ 57 w 62"/>
                  <a:gd name="T11" fmla="*/ 1988 h 2020"/>
                  <a:gd name="T12" fmla="*/ 53 w 62"/>
                  <a:gd name="T13" fmla="*/ 1997 h 2020"/>
                  <a:gd name="T14" fmla="*/ 46 w 62"/>
                  <a:gd name="T15" fmla="*/ 2004 h 2020"/>
                  <a:gd name="T16" fmla="*/ 39 w 62"/>
                  <a:gd name="T17" fmla="*/ 2011 h 2020"/>
                  <a:gd name="T18" fmla="*/ 30 w 62"/>
                  <a:gd name="T19" fmla="*/ 2015 h 2020"/>
                  <a:gd name="T20" fmla="*/ 21 w 62"/>
                  <a:gd name="T21" fmla="*/ 2018 h 2020"/>
                  <a:gd name="T22" fmla="*/ 9 w 62"/>
                  <a:gd name="T23" fmla="*/ 2020 h 2020"/>
                  <a:gd name="T24" fmla="*/ 0 w 62"/>
                  <a:gd name="T25" fmla="*/ 2020 h 2020"/>
                  <a:gd name="T26" fmla="*/ 7 w 62"/>
                  <a:gd name="T27" fmla="*/ 2015 h 2020"/>
                  <a:gd name="T28" fmla="*/ 11 w 62"/>
                  <a:gd name="T29" fmla="*/ 2008 h 2020"/>
                  <a:gd name="T30" fmla="*/ 14 w 62"/>
                  <a:gd name="T31" fmla="*/ 1999 h 2020"/>
                  <a:gd name="T32" fmla="*/ 16 w 62"/>
                  <a:gd name="T33" fmla="*/ 1988 h 2020"/>
                  <a:gd name="T34" fmla="*/ 44 w 62"/>
                  <a:gd name="T35" fmla="*/ 839 h 2020"/>
                  <a:gd name="T36" fmla="*/ 46 w 62"/>
                  <a:gd name="T37" fmla="*/ 750 h 2020"/>
                  <a:gd name="T38" fmla="*/ 50 w 62"/>
                  <a:gd name="T39" fmla="*/ 653 h 2020"/>
                  <a:gd name="T40" fmla="*/ 55 w 62"/>
                  <a:gd name="T41" fmla="*/ 553 h 2020"/>
                  <a:gd name="T42" fmla="*/ 57 w 62"/>
                  <a:gd name="T43" fmla="*/ 449 h 2020"/>
                  <a:gd name="T44" fmla="*/ 60 w 62"/>
                  <a:gd name="T45" fmla="*/ 344 h 2020"/>
                  <a:gd name="T46" fmla="*/ 55 w 62"/>
                  <a:gd name="T47" fmla="*/ 243 h 2020"/>
                  <a:gd name="T48" fmla="*/ 50 w 62"/>
                  <a:gd name="T49" fmla="*/ 195 h 2020"/>
                  <a:gd name="T50" fmla="*/ 46 w 62"/>
                  <a:gd name="T51" fmla="*/ 147 h 2020"/>
                  <a:gd name="T52" fmla="*/ 39 w 62"/>
                  <a:gd name="T53" fmla="*/ 103 h 2020"/>
                  <a:gd name="T54" fmla="*/ 30 w 62"/>
                  <a:gd name="T55" fmla="*/ 60 h 2020"/>
                  <a:gd name="T56" fmla="*/ 30 w 62"/>
                  <a:gd name="T57" fmla="*/ 44 h 2020"/>
                  <a:gd name="T58" fmla="*/ 32 w 62"/>
                  <a:gd name="T59" fmla="*/ 32 h 2020"/>
                  <a:gd name="T60" fmla="*/ 37 w 62"/>
                  <a:gd name="T61" fmla="*/ 23 h 2020"/>
                  <a:gd name="T62" fmla="*/ 39 w 62"/>
                  <a:gd name="T63" fmla="*/ 14 h 2020"/>
                  <a:gd name="T64" fmla="*/ 44 w 62"/>
                  <a:gd name="T65" fmla="*/ 7 h 2020"/>
                  <a:gd name="T66" fmla="*/ 48 w 62"/>
                  <a:gd name="T67" fmla="*/ 2 h 2020"/>
                  <a:gd name="T68" fmla="*/ 53 w 62"/>
                  <a:gd name="T69" fmla="*/ 0 h 2020"/>
                  <a:gd name="T70" fmla="*/ 60 w 62"/>
                  <a:gd name="T71" fmla="*/ 0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" h="2020">
                    <a:moveTo>
                      <a:pt x="60" y="0"/>
                    </a:moveTo>
                    <a:lnTo>
                      <a:pt x="62" y="7"/>
                    </a:lnTo>
                    <a:lnTo>
                      <a:pt x="62" y="14"/>
                    </a:lnTo>
                    <a:lnTo>
                      <a:pt x="62" y="1967"/>
                    </a:lnTo>
                    <a:lnTo>
                      <a:pt x="60" y="1979"/>
                    </a:lnTo>
                    <a:lnTo>
                      <a:pt x="57" y="1988"/>
                    </a:lnTo>
                    <a:lnTo>
                      <a:pt x="53" y="1997"/>
                    </a:lnTo>
                    <a:lnTo>
                      <a:pt x="46" y="2004"/>
                    </a:lnTo>
                    <a:lnTo>
                      <a:pt x="39" y="2011"/>
                    </a:lnTo>
                    <a:lnTo>
                      <a:pt x="30" y="2015"/>
                    </a:lnTo>
                    <a:lnTo>
                      <a:pt x="21" y="2018"/>
                    </a:lnTo>
                    <a:lnTo>
                      <a:pt x="9" y="2020"/>
                    </a:lnTo>
                    <a:lnTo>
                      <a:pt x="0" y="2020"/>
                    </a:lnTo>
                    <a:lnTo>
                      <a:pt x="7" y="2015"/>
                    </a:lnTo>
                    <a:lnTo>
                      <a:pt x="11" y="2008"/>
                    </a:lnTo>
                    <a:lnTo>
                      <a:pt x="14" y="1999"/>
                    </a:lnTo>
                    <a:lnTo>
                      <a:pt x="16" y="1988"/>
                    </a:lnTo>
                    <a:lnTo>
                      <a:pt x="44" y="839"/>
                    </a:lnTo>
                    <a:lnTo>
                      <a:pt x="46" y="750"/>
                    </a:lnTo>
                    <a:lnTo>
                      <a:pt x="50" y="653"/>
                    </a:lnTo>
                    <a:lnTo>
                      <a:pt x="55" y="553"/>
                    </a:lnTo>
                    <a:lnTo>
                      <a:pt x="57" y="449"/>
                    </a:lnTo>
                    <a:lnTo>
                      <a:pt x="60" y="344"/>
                    </a:lnTo>
                    <a:lnTo>
                      <a:pt x="55" y="243"/>
                    </a:lnTo>
                    <a:lnTo>
                      <a:pt x="50" y="195"/>
                    </a:lnTo>
                    <a:lnTo>
                      <a:pt x="46" y="147"/>
                    </a:lnTo>
                    <a:lnTo>
                      <a:pt x="39" y="103"/>
                    </a:lnTo>
                    <a:lnTo>
                      <a:pt x="30" y="60"/>
                    </a:lnTo>
                    <a:lnTo>
                      <a:pt x="30" y="44"/>
                    </a:lnTo>
                    <a:lnTo>
                      <a:pt x="32" y="32"/>
                    </a:lnTo>
                    <a:lnTo>
                      <a:pt x="37" y="23"/>
                    </a:lnTo>
                    <a:lnTo>
                      <a:pt x="39" y="14"/>
                    </a:lnTo>
                    <a:lnTo>
                      <a:pt x="44" y="7"/>
                    </a:lnTo>
                    <a:lnTo>
                      <a:pt x="48" y="2"/>
                    </a:lnTo>
                    <a:lnTo>
                      <a:pt x="5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" name="Freeform 255"/>
              <p:cNvSpPr>
                <a:spLocks/>
              </p:cNvSpPr>
              <p:nvPr/>
            </p:nvSpPr>
            <p:spPr bwMode="auto">
              <a:xfrm>
                <a:off x="2300289" y="3422651"/>
                <a:ext cx="1549400" cy="346075"/>
              </a:xfrm>
              <a:custGeom>
                <a:avLst/>
                <a:gdLst>
                  <a:gd name="T0" fmla="*/ 408 w 976"/>
                  <a:gd name="T1" fmla="*/ 0 h 218"/>
                  <a:gd name="T2" fmla="*/ 433 w 976"/>
                  <a:gd name="T3" fmla="*/ 5 h 218"/>
                  <a:gd name="T4" fmla="*/ 534 w 976"/>
                  <a:gd name="T5" fmla="*/ 12 h 218"/>
                  <a:gd name="T6" fmla="*/ 635 w 976"/>
                  <a:gd name="T7" fmla="*/ 12 h 218"/>
                  <a:gd name="T8" fmla="*/ 736 w 976"/>
                  <a:gd name="T9" fmla="*/ 16 h 218"/>
                  <a:gd name="T10" fmla="*/ 839 w 976"/>
                  <a:gd name="T11" fmla="*/ 32 h 218"/>
                  <a:gd name="T12" fmla="*/ 871 w 976"/>
                  <a:gd name="T13" fmla="*/ 37 h 218"/>
                  <a:gd name="T14" fmla="*/ 905 w 976"/>
                  <a:gd name="T15" fmla="*/ 35 h 218"/>
                  <a:gd name="T16" fmla="*/ 972 w 976"/>
                  <a:gd name="T17" fmla="*/ 30 h 218"/>
                  <a:gd name="T18" fmla="*/ 976 w 976"/>
                  <a:gd name="T19" fmla="*/ 51 h 218"/>
                  <a:gd name="T20" fmla="*/ 953 w 976"/>
                  <a:gd name="T21" fmla="*/ 133 h 218"/>
                  <a:gd name="T22" fmla="*/ 914 w 976"/>
                  <a:gd name="T23" fmla="*/ 129 h 218"/>
                  <a:gd name="T24" fmla="*/ 880 w 976"/>
                  <a:gd name="T25" fmla="*/ 136 h 218"/>
                  <a:gd name="T26" fmla="*/ 846 w 976"/>
                  <a:gd name="T27" fmla="*/ 152 h 218"/>
                  <a:gd name="T28" fmla="*/ 821 w 976"/>
                  <a:gd name="T29" fmla="*/ 159 h 218"/>
                  <a:gd name="T30" fmla="*/ 788 w 976"/>
                  <a:gd name="T31" fmla="*/ 163 h 218"/>
                  <a:gd name="T32" fmla="*/ 740 w 976"/>
                  <a:gd name="T33" fmla="*/ 177 h 218"/>
                  <a:gd name="T34" fmla="*/ 688 w 976"/>
                  <a:gd name="T35" fmla="*/ 195 h 218"/>
                  <a:gd name="T36" fmla="*/ 635 w 976"/>
                  <a:gd name="T37" fmla="*/ 214 h 218"/>
                  <a:gd name="T38" fmla="*/ 573 w 976"/>
                  <a:gd name="T39" fmla="*/ 218 h 218"/>
                  <a:gd name="T40" fmla="*/ 507 w 976"/>
                  <a:gd name="T41" fmla="*/ 216 h 218"/>
                  <a:gd name="T42" fmla="*/ 440 w 976"/>
                  <a:gd name="T43" fmla="*/ 207 h 218"/>
                  <a:gd name="T44" fmla="*/ 372 w 976"/>
                  <a:gd name="T45" fmla="*/ 198 h 218"/>
                  <a:gd name="T46" fmla="*/ 319 w 976"/>
                  <a:gd name="T47" fmla="*/ 195 h 218"/>
                  <a:gd name="T48" fmla="*/ 284 w 976"/>
                  <a:gd name="T49" fmla="*/ 175 h 218"/>
                  <a:gd name="T50" fmla="*/ 246 w 976"/>
                  <a:gd name="T51" fmla="*/ 149 h 218"/>
                  <a:gd name="T52" fmla="*/ 213 w 976"/>
                  <a:gd name="T53" fmla="*/ 136 h 218"/>
                  <a:gd name="T54" fmla="*/ 191 w 976"/>
                  <a:gd name="T55" fmla="*/ 129 h 218"/>
                  <a:gd name="T56" fmla="*/ 138 w 976"/>
                  <a:gd name="T57" fmla="*/ 126 h 218"/>
                  <a:gd name="T58" fmla="*/ 46 w 976"/>
                  <a:gd name="T59" fmla="*/ 117 h 218"/>
                  <a:gd name="T60" fmla="*/ 0 w 976"/>
                  <a:gd name="T61" fmla="*/ 51 h 218"/>
                  <a:gd name="T62" fmla="*/ 3 w 976"/>
                  <a:gd name="T63" fmla="*/ 32 h 218"/>
                  <a:gd name="T64" fmla="*/ 14 w 976"/>
                  <a:gd name="T65" fmla="*/ 14 h 218"/>
                  <a:gd name="T66" fmla="*/ 30 w 976"/>
                  <a:gd name="T67" fmla="*/ 5 h 218"/>
                  <a:gd name="T68" fmla="*/ 49 w 976"/>
                  <a:gd name="T6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76" h="218">
                    <a:moveTo>
                      <a:pt x="49" y="0"/>
                    </a:moveTo>
                    <a:lnTo>
                      <a:pt x="408" y="0"/>
                    </a:lnTo>
                    <a:lnTo>
                      <a:pt x="422" y="3"/>
                    </a:lnTo>
                    <a:lnTo>
                      <a:pt x="433" y="5"/>
                    </a:lnTo>
                    <a:lnTo>
                      <a:pt x="484" y="10"/>
                    </a:lnTo>
                    <a:lnTo>
                      <a:pt x="534" y="12"/>
                    </a:lnTo>
                    <a:lnTo>
                      <a:pt x="585" y="14"/>
                    </a:lnTo>
                    <a:lnTo>
                      <a:pt x="635" y="12"/>
                    </a:lnTo>
                    <a:lnTo>
                      <a:pt x="685" y="14"/>
                    </a:lnTo>
                    <a:lnTo>
                      <a:pt x="736" y="16"/>
                    </a:lnTo>
                    <a:lnTo>
                      <a:pt x="786" y="21"/>
                    </a:lnTo>
                    <a:lnTo>
                      <a:pt x="839" y="32"/>
                    </a:lnTo>
                    <a:lnTo>
                      <a:pt x="855" y="35"/>
                    </a:lnTo>
                    <a:lnTo>
                      <a:pt x="871" y="37"/>
                    </a:lnTo>
                    <a:lnTo>
                      <a:pt x="889" y="37"/>
                    </a:lnTo>
                    <a:lnTo>
                      <a:pt x="905" y="35"/>
                    </a:lnTo>
                    <a:lnTo>
                      <a:pt x="940" y="32"/>
                    </a:lnTo>
                    <a:lnTo>
                      <a:pt x="972" y="30"/>
                    </a:lnTo>
                    <a:lnTo>
                      <a:pt x="974" y="39"/>
                    </a:lnTo>
                    <a:lnTo>
                      <a:pt x="976" y="51"/>
                    </a:lnTo>
                    <a:lnTo>
                      <a:pt x="976" y="136"/>
                    </a:lnTo>
                    <a:lnTo>
                      <a:pt x="953" y="133"/>
                    </a:lnTo>
                    <a:lnTo>
                      <a:pt x="933" y="131"/>
                    </a:lnTo>
                    <a:lnTo>
                      <a:pt x="914" y="129"/>
                    </a:lnTo>
                    <a:lnTo>
                      <a:pt x="901" y="129"/>
                    </a:lnTo>
                    <a:lnTo>
                      <a:pt x="880" y="136"/>
                    </a:lnTo>
                    <a:lnTo>
                      <a:pt x="860" y="145"/>
                    </a:lnTo>
                    <a:lnTo>
                      <a:pt x="846" y="152"/>
                    </a:lnTo>
                    <a:lnTo>
                      <a:pt x="834" y="156"/>
                    </a:lnTo>
                    <a:lnTo>
                      <a:pt x="821" y="159"/>
                    </a:lnTo>
                    <a:lnTo>
                      <a:pt x="807" y="161"/>
                    </a:lnTo>
                    <a:lnTo>
                      <a:pt x="788" y="163"/>
                    </a:lnTo>
                    <a:lnTo>
                      <a:pt x="766" y="168"/>
                    </a:lnTo>
                    <a:lnTo>
                      <a:pt x="740" y="177"/>
                    </a:lnTo>
                    <a:lnTo>
                      <a:pt x="715" y="186"/>
                    </a:lnTo>
                    <a:lnTo>
                      <a:pt x="688" y="195"/>
                    </a:lnTo>
                    <a:lnTo>
                      <a:pt x="660" y="204"/>
                    </a:lnTo>
                    <a:lnTo>
                      <a:pt x="635" y="214"/>
                    </a:lnTo>
                    <a:lnTo>
                      <a:pt x="607" y="218"/>
                    </a:lnTo>
                    <a:lnTo>
                      <a:pt x="573" y="218"/>
                    </a:lnTo>
                    <a:lnTo>
                      <a:pt x="541" y="218"/>
                    </a:lnTo>
                    <a:lnTo>
                      <a:pt x="507" y="216"/>
                    </a:lnTo>
                    <a:lnTo>
                      <a:pt x="475" y="211"/>
                    </a:lnTo>
                    <a:lnTo>
                      <a:pt x="440" y="207"/>
                    </a:lnTo>
                    <a:lnTo>
                      <a:pt x="406" y="202"/>
                    </a:lnTo>
                    <a:lnTo>
                      <a:pt x="372" y="198"/>
                    </a:lnTo>
                    <a:lnTo>
                      <a:pt x="335" y="198"/>
                    </a:lnTo>
                    <a:lnTo>
                      <a:pt x="319" y="195"/>
                    </a:lnTo>
                    <a:lnTo>
                      <a:pt x="303" y="186"/>
                    </a:lnTo>
                    <a:lnTo>
                      <a:pt x="284" y="175"/>
                    </a:lnTo>
                    <a:lnTo>
                      <a:pt x="266" y="163"/>
                    </a:lnTo>
                    <a:lnTo>
                      <a:pt x="246" y="149"/>
                    </a:lnTo>
                    <a:lnTo>
                      <a:pt x="225" y="138"/>
                    </a:lnTo>
                    <a:lnTo>
                      <a:pt x="213" y="136"/>
                    </a:lnTo>
                    <a:lnTo>
                      <a:pt x="202" y="131"/>
                    </a:lnTo>
                    <a:lnTo>
                      <a:pt x="191" y="129"/>
                    </a:lnTo>
                    <a:lnTo>
                      <a:pt x="179" y="129"/>
                    </a:lnTo>
                    <a:lnTo>
                      <a:pt x="138" y="126"/>
                    </a:lnTo>
                    <a:lnTo>
                      <a:pt x="92" y="122"/>
                    </a:lnTo>
                    <a:lnTo>
                      <a:pt x="46" y="117"/>
                    </a:lnTo>
                    <a:lnTo>
                      <a:pt x="0" y="115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1" y="10"/>
                    </a:lnTo>
                    <a:lnTo>
                      <a:pt x="30" y="5"/>
                    </a:lnTo>
                    <a:lnTo>
                      <a:pt x="3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F8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" name="Freeform 256"/>
              <p:cNvSpPr>
                <a:spLocks/>
              </p:cNvSpPr>
              <p:nvPr/>
            </p:nvSpPr>
            <p:spPr bwMode="auto">
              <a:xfrm>
                <a:off x="2330451" y="3438526"/>
                <a:ext cx="1563688" cy="225425"/>
              </a:xfrm>
              <a:custGeom>
                <a:avLst/>
                <a:gdLst>
                  <a:gd name="T0" fmla="*/ 543 w 985"/>
                  <a:gd name="T1" fmla="*/ 2 h 142"/>
                  <a:gd name="T2" fmla="*/ 616 w 985"/>
                  <a:gd name="T3" fmla="*/ 2 h 142"/>
                  <a:gd name="T4" fmla="*/ 692 w 985"/>
                  <a:gd name="T5" fmla="*/ 4 h 142"/>
                  <a:gd name="T6" fmla="*/ 728 w 985"/>
                  <a:gd name="T7" fmla="*/ 4 h 142"/>
                  <a:gd name="T8" fmla="*/ 767 w 985"/>
                  <a:gd name="T9" fmla="*/ 9 h 142"/>
                  <a:gd name="T10" fmla="*/ 804 w 985"/>
                  <a:gd name="T11" fmla="*/ 13 h 142"/>
                  <a:gd name="T12" fmla="*/ 843 w 985"/>
                  <a:gd name="T13" fmla="*/ 22 h 142"/>
                  <a:gd name="T14" fmla="*/ 859 w 985"/>
                  <a:gd name="T15" fmla="*/ 25 h 142"/>
                  <a:gd name="T16" fmla="*/ 877 w 985"/>
                  <a:gd name="T17" fmla="*/ 27 h 142"/>
                  <a:gd name="T18" fmla="*/ 895 w 985"/>
                  <a:gd name="T19" fmla="*/ 27 h 142"/>
                  <a:gd name="T20" fmla="*/ 912 w 985"/>
                  <a:gd name="T21" fmla="*/ 25 h 142"/>
                  <a:gd name="T22" fmla="*/ 946 w 985"/>
                  <a:gd name="T23" fmla="*/ 22 h 142"/>
                  <a:gd name="T24" fmla="*/ 980 w 985"/>
                  <a:gd name="T25" fmla="*/ 20 h 142"/>
                  <a:gd name="T26" fmla="*/ 980 w 985"/>
                  <a:gd name="T27" fmla="*/ 20 h 142"/>
                  <a:gd name="T28" fmla="*/ 980 w 985"/>
                  <a:gd name="T29" fmla="*/ 20 h 142"/>
                  <a:gd name="T30" fmla="*/ 983 w 985"/>
                  <a:gd name="T31" fmla="*/ 32 h 142"/>
                  <a:gd name="T32" fmla="*/ 985 w 985"/>
                  <a:gd name="T33" fmla="*/ 41 h 142"/>
                  <a:gd name="T34" fmla="*/ 985 w 985"/>
                  <a:gd name="T35" fmla="*/ 100 h 142"/>
                  <a:gd name="T36" fmla="*/ 946 w 985"/>
                  <a:gd name="T37" fmla="*/ 103 h 142"/>
                  <a:gd name="T38" fmla="*/ 907 w 985"/>
                  <a:gd name="T39" fmla="*/ 103 h 142"/>
                  <a:gd name="T40" fmla="*/ 873 w 985"/>
                  <a:gd name="T41" fmla="*/ 103 h 142"/>
                  <a:gd name="T42" fmla="*/ 847 w 985"/>
                  <a:gd name="T43" fmla="*/ 100 h 142"/>
                  <a:gd name="T44" fmla="*/ 834 w 985"/>
                  <a:gd name="T45" fmla="*/ 98 h 142"/>
                  <a:gd name="T46" fmla="*/ 820 w 985"/>
                  <a:gd name="T47" fmla="*/ 98 h 142"/>
                  <a:gd name="T48" fmla="*/ 808 w 985"/>
                  <a:gd name="T49" fmla="*/ 100 h 142"/>
                  <a:gd name="T50" fmla="*/ 792 w 985"/>
                  <a:gd name="T51" fmla="*/ 103 h 142"/>
                  <a:gd name="T52" fmla="*/ 765 w 985"/>
                  <a:gd name="T53" fmla="*/ 110 h 142"/>
                  <a:gd name="T54" fmla="*/ 737 w 985"/>
                  <a:gd name="T55" fmla="*/ 116 h 142"/>
                  <a:gd name="T56" fmla="*/ 708 w 985"/>
                  <a:gd name="T57" fmla="*/ 126 h 142"/>
                  <a:gd name="T58" fmla="*/ 678 w 985"/>
                  <a:gd name="T59" fmla="*/ 135 h 142"/>
                  <a:gd name="T60" fmla="*/ 650 w 985"/>
                  <a:gd name="T61" fmla="*/ 142 h 142"/>
                  <a:gd name="T62" fmla="*/ 621 w 985"/>
                  <a:gd name="T63" fmla="*/ 142 h 142"/>
                  <a:gd name="T64" fmla="*/ 543 w 985"/>
                  <a:gd name="T65" fmla="*/ 139 h 142"/>
                  <a:gd name="T66" fmla="*/ 462 w 985"/>
                  <a:gd name="T67" fmla="*/ 137 h 142"/>
                  <a:gd name="T68" fmla="*/ 380 w 985"/>
                  <a:gd name="T69" fmla="*/ 130 h 142"/>
                  <a:gd name="T70" fmla="*/ 298 w 985"/>
                  <a:gd name="T71" fmla="*/ 123 h 142"/>
                  <a:gd name="T72" fmla="*/ 215 w 985"/>
                  <a:gd name="T73" fmla="*/ 114 h 142"/>
                  <a:gd name="T74" fmla="*/ 137 w 985"/>
                  <a:gd name="T75" fmla="*/ 103 h 142"/>
                  <a:gd name="T76" fmla="*/ 64 w 985"/>
                  <a:gd name="T77" fmla="*/ 94 h 142"/>
                  <a:gd name="T78" fmla="*/ 0 w 985"/>
                  <a:gd name="T79" fmla="*/ 82 h 142"/>
                  <a:gd name="T80" fmla="*/ 9 w 985"/>
                  <a:gd name="T81" fmla="*/ 66 h 142"/>
                  <a:gd name="T82" fmla="*/ 20 w 985"/>
                  <a:gd name="T83" fmla="*/ 52 h 142"/>
                  <a:gd name="T84" fmla="*/ 36 w 985"/>
                  <a:gd name="T85" fmla="*/ 41 h 142"/>
                  <a:gd name="T86" fmla="*/ 55 w 985"/>
                  <a:gd name="T87" fmla="*/ 29 h 142"/>
                  <a:gd name="T88" fmla="*/ 75 w 985"/>
                  <a:gd name="T89" fmla="*/ 22 h 142"/>
                  <a:gd name="T90" fmla="*/ 98 w 985"/>
                  <a:gd name="T91" fmla="*/ 16 h 142"/>
                  <a:gd name="T92" fmla="*/ 121 w 985"/>
                  <a:gd name="T93" fmla="*/ 9 h 142"/>
                  <a:gd name="T94" fmla="*/ 146 w 985"/>
                  <a:gd name="T95" fmla="*/ 6 h 142"/>
                  <a:gd name="T96" fmla="*/ 197 w 985"/>
                  <a:gd name="T97" fmla="*/ 0 h 142"/>
                  <a:gd name="T98" fmla="*/ 245 w 985"/>
                  <a:gd name="T99" fmla="*/ 0 h 142"/>
                  <a:gd name="T100" fmla="*/ 288 w 985"/>
                  <a:gd name="T101" fmla="*/ 2 h 142"/>
                  <a:gd name="T102" fmla="*/ 325 w 985"/>
                  <a:gd name="T103" fmla="*/ 9 h 142"/>
                  <a:gd name="T104" fmla="*/ 346 w 985"/>
                  <a:gd name="T105" fmla="*/ 11 h 142"/>
                  <a:gd name="T106" fmla="*/ 369 w 985"/>
                  <a:gd name="T107" fmla="*/ 13 h 142"/>
                  <a:gd name="T108" fmla="*/ 394 w 985"/>
                  <a:gd name="T109" fmla="*/ 13 h 142"/>
                  <a:gd name="T110" fmla="*/ 421 w 985"/>
                  <a:gd name="T111" fmla="*/ 13 h 142"/>
                  <a:gd name="T112" fmla="*/ 479 w 985"/>
                  <a:gd name="T113" fmla="*/ 9 h 142"/>
                  <a:gd name="T114" fmla="*/ 543 w 985"/>
                  <a:gd name="T115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85" h="142">
                    <a:moveTo>
                      <a:pt x="543" y="2"/>
                    </a:moveTo>
                    <a:lnTo>
                      <a:pt x="616" y="2"/>
                    </a:lnTo>
                    <a:lnTo>
                      <a:pt x="692" y="4"/>
                    </a:lnTo>
                    <a:lnTo>
                      <a:pt x="728" y="4"/>
                    </a:lnTo>
                    <a:lnTo>
                      <a:pt x="767" y="9"/>
                    </a:lnTo>
                    <a:lnTo>
                      <a:pt x="804" y="13"/>
                    </a:lnTo>
                    <a:lnTo>
                      <a:pt x="843" y="22"/>
                    </a:lnTo>
                    <a:lnTo>
                      <a:pt x="859" y="25"/>
                    </a:lnTo>
                    <a:lnTo>
                      <a:pt x="877" y="27"/>
                    </a:lnTo>
                    <a:lnTo>
                      <a:pt x="895" y="27"/>
                    </a:lnTo>
                    <a:lnTo>
                      <a:pt x="912" y="25"/>
                    </a:lnTo>
                    <a:lnTo>
                      <a:pt x="946" y="22"/>
                    </a:lnTo>
                    <a:lnTo>
                      <a:pt x="980" y="20"/>
                    </a:lnTo>
                    <a:lnTo>
                      <a:pt x="980" y="20"/>
                    </a:lnTo>
                    <a:lnTo>
                      <a:pt x="980" y="20"/>
                    </a:lnTo>
                    <a:lnTo>
                      <a:pt x="983" y="32"/>
                    </a:lnTo>
                    <a:lnTo>
                      <a:pt x="985" y="41"/>
                    </a:lnTo>
                    <a:lnTo>
                      <a:pt x="985" y="100"/>
                    </a:lnTo>
                    <a:lnTo>
                      <a:pt x="946" y="103"/>
                    </a:lnTo>
                    <a:lnTo>
                      <a:pt x="907" y="103"/>
                    </a:lnTo>
                    <a:lnTo>
                      <a:pt x="873" y="103"/>
                    </a:lnTo>
                    <a:lnTo>
                      <a:pt x="847" y="100"/>
                    </a:lnTo>
                    <a:lnTo>
                      <a:pt x="834" y="98"/>
                    </a:lnTo>
                    <a:lnTo>
                      <a:pt x="820" y="98"/>
                    </a:lnTo>
                    <a:lnTo>
                      <a:pt x="808" y="100"/>
                    </a:lnTo>
                    <a:lnTo>
                      <a:pt x="792" y="103"/>
                    </a:lnTo>
                    <a:lnTo>
                      <a:pt x="765" y="110"/>
                    </a:lnTo>
                    <a:lnTo>
                      <a:pt x="737" y="116"/>
                    </a:lnTo>
                    <a:lnTo>
                      <a:pt x="708" y="126"/>
                    </a:lnTo>
                    <a:lnTo>
                      <a:pt x="678" y="135"/>
                    </a:lnTo>
                    <a:lnTo>
                      <a:pt x="650" y="142"/>
                    </a:lnTo>
                    <a:lnTo>
                      <a:pt x="621" y="142"/>
                    </a:lnTo>
                    <a:lnTo>
                      <a:pt x="543" y="139"/>
                    </a:lnTo>
                    <a:lnTo>
                      <a:pt x="462" y="137"/>
                    </a:lnTo>
                    <a:lnTo>
                      <a:pt x="380" y="130"/>
                    </a:lnTo>
                    <a:lnTo>
                      <a:pt x="298" y="123"/>
                    </a:lnTo>
                    <a:lnTo>
                      <a:pt x="215" y="114"/>
                    </a:lnTo>
                    <a:lnTo>
                      <a:pt x="137" y="103"/>
                    </a:lnTo>
                    <a:lnTo>
                      <a:pt x="64" y="94"/>
                    </a:lnTo>
                    <a:lnTo>
                      <a:pt x="0" y="82"/>
                    </a:lnTo>
                    <a:lnTo>
                      <a:pt x="9" y="66"/>
                    </a:lnTo>
                    <a:lnTo>
                      <a:pt x="20" y="52"/>
                    </a:lnTo>
                    <a:lnTo>
                      <a:pt x="36" y="41"/>
                    </a:lnTo>
                    <a:lnTo>
                      <a:pt x="55" y="29"/>
                    </a:lnTo>
                    <a:lnTo>
                      <a:pt x="75" y="22"/>
                    </a:lnTo>
                    <a:lnTo>
                      <a:pt x="98" y="16"/>
                    </a:lnTo>
                    <a:lnTo>
                      <a:pt x="121" y="9"/>
                    </a:lnTo>
                    <a:lnTo>
                      <a:pt x="146" y="6"/>
                    </a:lnTo>
                    <a:lnTo>
                      <a:pt x="197" y="0"/>
                    </a:lnTo>
                    <a:lnTo>
                      <a:pt x="245" y="0"/>
                    </a:lnTo>
                    <a:lnTo>
                      <a:pt x="288" y="2"/>
                    </a:lnTo>
                    <a:lnTo>
                      <a:pt x="325" y="9"/>
                    </a:lnTo>
                    <a:lnTo>
                      <a:pt x="346" y="11"/>
                    </a:lnTo>
                    <a:lnTo>
                      <a:pt x="369" y="13"/>
                    </a:lnTo>
                    <a:lnTo>
                      <a:pt x="394" y="13"/>
                    </a:lnTo>
                    <a:lnTo>
                      <a:pt x="421" y="13"/>
                    </a:lnTo>
                    <a:lnTo>
                      <a:pt x="479" y="9"/>
                    </a:lnTo>
                    <a:lnTo>
                      <a:pt x="543" y="2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" name="Freeform 257"/>
              <p:cNvSpPr>
                <a:spLocks/>
              </p:cNvSpPr>
              <p:nvPr/>
            </p:nvSpPr>
            <p:spPr bwMode="auto">
              <a:xfrm>
                <a:off x="2141539" y="1243013"/>
                <a:ext cx="1908175" cy="2474913"/>
              </a:xfrm>
              <a:custGeom>
                <a:avLst/>
                <a:gdLst>
                  <a:gd name="T0" fmla="*/ 80 w 1202"/>
                  <a:gd name="T1" fmla="*/ 16 h 1559"/>
                  <a:gd name="T2" fmla="*/ 540 w 1202"/>
                  <a:gd name="T3" fmla="*/ 0 h 1559"/>
                  <a:gd name="T4" fmla="*/ 653 w 1202"/>
                  <a:gd name="T5" fmla="*/ 16 h 1559"/>
                  <a:gd name="T6" fmla="*/ 1127 w 1202"/>
                  <a:gd name="T7" fmla="*/ 21 h 1559"/>
                  <a:gd name="T8" fmla="*/ 1143 w 1202"/>
                  <a:gd name="T9" fmla="*/ 23 h 1559"/>
                  <a:gd name="T10" fmla="*/ 1159 w 1202"/>
                  <a:gd name="T11" fmla="*/ 28 h 1559"/>
                  <a:gd name="T12" fmla="*/ 1170 w 1202"/>
                  <a:gd name="T13" fmla="*/ 35 h 1559"/>
                  <a:gd name="T14" fmla="*/ 1182 w 1202"/>
                  <a:gd name="T15" fmla="*/ 44 h 1559"/>
                  <a:gd name="T16" fmla="*/ 1191 w 1202"/>
                  <a:gd name="T17" fmla="*/ 57 h 1559"/>
                  <a:gd name="T18" fmla="*/ 1198 w 1202"/>
                  <a:gd name="T19" fmla="*/ 69 h 1559"/>
                  <a:gd name="T20" fmla="*/ 1202 w 1202"/>
                  <a:gd name="T21" fmla="*/ 85 h 1559"/>
                  <a:gd name="T22" fmla="*/ 1202 w 1202"/>
                  <a:gd name="T23" fmla="*/ 101 h 1559"/>
                  <a:gd name="T24" fmla="*/ 1202 w 1202"/>
                  <a:gd name="T25" fmla="*/ 1385 h 1559"/>
                  <a:gd name="T26" fmla="*/ 1200 w 1202"/>
                  <a:gd name="T27" fmla="*/ 1401 h 1559"/>
                  <a:gd name="T28" fmla="*/ 1195 w 1202"/>
                  <a:gd name="T29" fmla="*/ 1415 h 1559"/>
                  <a:gd name="T30" fmla="*/ 1189 w 1202"/>
                  <a:gd name="T31" fmla="*/ 1428 h 1559"/>
                  <a:gd name="T32" fmla="*/ 1179 w 1202"/>
                  <a:gd name="T33" fmla="*/ 1442 h 1559"/>
                  <a:gd name="T34" fmla="*/ 1168 w 1202"/>
                  <a:gd name="T35" fmla="*/ 1451 h 1559"/>
                  <a:gd name="T36" fmla="*/ 1154 w 1202"/>
                  <a:gd name="T37" fmla="*/ 1458 h 1559"/>
                  <a:gd name="T38" fmla="*/ 1138 w 1202"/>
                  <a:gd name="T39" fmla="*/ 1463 h 1559"/>
                  <a:gd name="T40" fmla="*/ 1122 w 1202"/>
                  <a:gd name="T41" fmla="*/ 1465 h 1559"/>
                  <a:gd name="T42" fmla="*/ 799 w 1202"/>
                  <a:gd name="T43" fmla="*/ 1465 h 1559"/>
                  <a:gd name="T44" fmla="*/ 774 w 1202"/>
                  <a:gd name="T45" fmla="*/ 1504 h 1559"/>
                  <a:gd name="T46" fmla="*/ 758 w 1202"/>
                  <a:gd name="T47" fmla="*/ 1532 h 1559"/>
                  <a:gd name="T48" fmla="*/ 749 w 1202"/>
                  <a:gd name="T49" fmla="*/ 1548 h 1559"/>
                  <a:gd name="T50" fmla="*/ 744 w 1202"/>
                  <a:gd name="T51" fmla="*/ 1557 h 1559"/>
                  <a:gd name="T52" fmla="*/ 703 w 1202"/>
                  <a:gd name="T53" fmla="*/ 1557 h 1559"/>
                  <a:gd name="T54" fmla="*/ 609 w 1202"/>
                  <a:gd name="T55" fmla="*/ 1559 h 1559"/>
                  <a:gd name="T56" fmla="*/ 510 w 1202"/>
                  <a:gd name="T57" fmla="*/ 1559 h 1559"/>
                  <a:gd name="T58" fmla="*/ 453 w 1202"/>
                  <a:gd name="T59" fmla="*/ 1557 h 1559"/>
                  <a:gd name="T60" fmla="*/ 442 w 1202"/>
                  <a:gd name="T61" fmla="*/ 1552 h 1559"/>
                  <a:gd name="T62" fmla="*/ 433 w 1202"/>
                  <a:gd name="T63" fmla="*/ 1545 h 1559"/>
                  <a:gd name="T64" fmla="*/ 423 w 1202"/>
                  <a:gd name="T65" fmla="*/ 1536 h 1559"/>
                  <a:gd name="T66" fmla="*/ 414 w 1202"/>
                  <a:gd name="T67" fmla="*/ 1525 h 1559"/>
                  <a:gd name="T68" fmla="*/ 398 w 1202"/>
                  <a:gd name="T69" fmla="*/ 1495 h 1559"/>
                  <a:gd name="T70" fmla="*/ 384 w 1202"/>
                  <a:gd name="T71" fmla="*/ 1465 h 1559"/>
                  <a:gd name="T72" fmla="*/ 80 w 1202"/>
                  <a:gd name="T73" fmla="*/ 1465 h 1559"/>
                  <a:gd name="T74" fmla="*/ 64 w 1202"/>
                  <a:gd name="T75" fmla="*/ 1463 h 1559"/>
                  <a:gd name="T76" fmla="*/ 50 w 1202"/>
                  <a:gd name="T77" fmla="*/ 1458 h 1559"/>
                  <a:gd name="T78" fmla="*/ 36 w 1202"/>
                  <a:gd name="T79" fmla="*/ 1451 h 1559"/>
                  <a:gd name="T80" fmla="*/ 25 w 1202"/>
                  <a:gd name="T81" fmla="*/ 1442 h 1559"/>
                  <a:gd name="T82" fmla="*/ 13 w 1202"/>
                  <a:gd name="T83" fmla="*/ 1428 h 1559"/>
                  <a:gd name="T84" fmla="*/ 6 w 1202"/>
                  <a:gd name="T85" fmla="*/ 1415 h 1559"/>
                  <a:gd name="T86" fmla="*/ 2 w 1202"/>
                  <a:gd name="T87" fmla="*/ 1401 h 1559"/>
                  <a:gd name="T88" fmla="*/ 0 w 1202"/>
                  <a:gd name="T89" fmla="*/ 1385 h 1559"/>
                  <a:gd name="T90" fmla="*/ 0 w 1202"/>
                  <a:gd name="T91" fmla="*/ 101 h 1559"/>
                  <a:gd name="T92" fmla="*/ 2 w 1202"/>
                  <a:gd name="T93" fmla="*/ 85 h 1559"/>
                  <a:gd name="T94" fmla="*/ 6 w 1202"/>
                  <a:gd name="T95" fmla="*/ 69 h 1559"/>
                  <a:gd name="T96" fmla="*/ 13 w 1202"/>
                  <a:gd name="T97" fmla="*/ 55 h 1559"/>
                  <a:gd name="T98" fmla="*/ 25 w 1202"/>
                  <a:gd name="T99" fmla="*/ 41 h 1559"/>
                  <a:gd name="T100" fmla="*/ 36 w 1202"/>
                  <a:gd name="T101" fmla="*/ 32 h 1559"/>
                  <a:gd name="T102" fmla="*/ 50 w 1202"/>
                  <a:gd name="T103" fmla="*/ 23 h 1559"/>
                  <a:gd name="T104" fmla="*/ 64 w 1202"/>
                  <a:gd name="T105" fmla="*/ 18 h 1559"/>
                  <a:gd name="T106" fmla="*/ 80 w 1202"/>
                  <a:gd name="T107" fmla="*/ 16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02" h="1559">
                    <a:moveTo>
                      <a:pt x="80" y="16"/>
                    </a:moveTo>
                    <a:lnTo>
                      <a:pt x="540" y="0"/>
                    </a:lnTo>
                    <a:lnTo>
                      <a:pt x="653" y="16"/>
                    </a:lnTo>
                    <a:lnTo>
                      <a:pt x="1127" y="21"/>
                    </a:lnTo>
                    <a:lnTo>
                      <a:pt x="1143" y="23"/>
                    </a:lnTo>
                    <a:lnTo>
                      <a:pt x="1159" y="28"/>
                    </a:lnTo>
                    <a:lnTo>
                      <a:pt x="1170" y="35"/>
                    </a:lnTo>
                    <a:lnTo>
                      <a:pt x="1182" y="44"/>
                    </a:lnTo>
                    <a:lnTo>
                      <a:pt x="1191" y="57"/>
                    </a:lnTo>
                    <a:lnTo>
                      <a:pt x="1198" y="69"/>
                    </a:lnTo>
                    <a:lnTo>
                      <a:pt x="1202" y="85"/>
                    </a:lnTo>
                    <a:lnTo>
                      <a:pt x="1202" y="101"/>
                    </a:lnTo>
                    <a:lnTo>
                      <a:pt x="1202" y="1385"/>
                    </a:lnTo>
                    <a:lnTo>
                      <a:pt x="1200" y="1401"/>
                    </a:lnTo>
                    <a:lnTo>
                      <a:pt x="1195" y="1415"/>
                    </a:lnTo>
                    <a:lnTo>
                      <a:pt x="1189" y="1428"/>
                    </a:lnTo>
                    <a:lnTo>
                      <a:pt x="1179" y="1442"/>
                    </a:lnTo>
                    <a:lnTo>
                      <a:pt x="1168" y="1451"/>
                    </a:lnTo>
                    <a:lnTo>
                      <a:pt x="1154" y="1458"/>
                    </a:lnTo>
                    <a:lnTo>
                      <a:pt x="1138" y="1463"/>
                    </a:lnTo>
                    <a:lnTo>
                      <a:pt x="1122" y="1465"/>
                    </a:lnTo>
                    <a:lnTo>
                      <a:pt x="799" y="1465"/>
                    </a:lnTo>
                    <a:lnTo>
                      <a:pt x="774" y="1504"/>
                    </a:lnTo>
                    <a:lnTo>
                      <a:pt x="758" y="1532"/>
                    </a:lnTo>
                    <a:lnTo>
                      <a:pt x="749" y="1548"/>
                    </a:lnTo>
                    <a:lnTo>
                      <a:pt x="744" y="1557"/>
                    </a:lnTo>
                    <a:lnTo>
                      <a:pt x="703" y="1557"/>
                    </a:lnTo>
                    <a:lnTo>
                      <a:pt x="609" y="1559"/>
                    </a:lnTo>
                    <a:lnTo>
                      <a:pt x="510" y="1559"/>
                    </a:lnTo>
                    <a:lnTo>
                      <a:pt x="453" y="1557"/>
                    </a:lnTo>
                    <a:lnTo>
                      <a:pt x="442" y="1552"/>
                    </a:lnTo>
                    <a:lnTo>
                      <a:pt x="433" y="1545"/>
                    </a:lnTo>
                    <a:lnTo>
                      <a:pt x="423" y="1536"/>
                    </a:lnTo>
                    <a:lnTo>
                      <a:pt x="414" y="1525"/>
                    </a:lnTo>
                    <a:lnTo>
                      <a:pt x="398" y="1495"/>
                    </a:lnTo>
                    <a:lnTo>
                      <a:pt x="384" y="1465"/>
                    </a:lnTo>
                    <a:lnTo>
                      <a:pt x="80" y="1465"/>
                    </a:lnTo>
                    <a:lnTo>
                      <a:pt x="64" y="1463"/>
                    </a:lnTo>
                    <a:lnTo>
                      <a:pt x="50" y="1458"/>
                    </a:lnTo>
                    <a:lnTo>
                      <a:pt x="36" y="1451"/>
                    </a:lnTo>
                    <a:lnTo>
                      <a:pt x="25" y="1442"/>
                    </a:lnTo>
                    <a:lnTo>
                      <a:pt x="13" y="1428"/>
                    </a:lnTo>
                    <a:lnTo>
                      <a:pt x="6" y="1415"/>
                    </a:lnTo>
                    <a:lnTo>
                      <a:pt x="2" y="1401"/>
                    </a:lnTo>
                    <a:lnTo>
                      <a:pt x="0" y="1385"/>
                    </a:lnTo>
                    <a:lnTo>
                      <a:pt x="0" y="101"/>
                    </a:lnTo>
                    <a:lnTo>
                      <a:pt x="2" y="85"/>
                    </a:lnTo>
                    <a:lnTo>
                      <a:pt x="6" y="69"/>
                    </a:lnTo>
                    <a:lnTo>
                      <a:pt x="13" y="55"/>
                    </a:lnTo>
                    <a:lnTo>
                      <a:pt x="25" y="41"/>
                    </a:lnTo>
                    <a:lnTo>
                      <a:pt x="36" y="32"/>
                    </a:lnTo>
                    <a:lnTo>
                      <a:pt x="50" y="23"/>
                    </a:lnTo>
                    <a:lnTo>
                      <a:pt x="64" y="18"/>
                    </a:lnTo>
                    <a:lnTo>
                      <a:pt x="80" y="16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" name="Freeform 258"/>
              <p:cNvSpPr>
                <a:spLocks/>
              </p:cNvSpPr>
              <p:nvPr/>
            </p:nvSpPr>
            <p:spPr bwMode="auto">
              <a:xfrm>
                <a:off x="3221039" y="1271588"/>
                <a:ext cx="828675" cy="2443163"/>
              </a:xfrm>
              <a:custGeom>
                <a:avLst/>
                <a:gdLst>
                  <a:gd name="T0" fmla="*/ 442 w 522"/>
                  <a:gd name="T1" fmla="*/ 3 h 1539"/>
                  <a:gd name="T2" fmla="*/ 474 w 522"/>
                  <a:gd name="T3" fmla="*/ 10 h 1539"/>
                  <a:gd name="T4" fmla="*/ 499 w 522"/>
                  <a:gd name="T5" fmla="*/ 26 h 1539"/>
                  <a:gd name="T6" fmla="*/ 515 w 522"/>
                  <a:gd name="T7" fmla="*/ 51 h 1539"/>
                  <a:gd name="T8" fmla="*/ 522 w 522"/>
                  <a:gd name="T9" fmla="*/ 83 h 1539"/>
                  <a:gd name="T10" fmla="*/ 520 w 522"/>
                  <a:gd name="T11" fmla="*/ 1383 h 1539"/>
                  <a:gd name="T12" fmla="*/ 509 w 522"/>
                  <a:gd name="T13" fmla="*/ 1410 h 1539"/>
                  <a:gd name="T14" fmla="*/ 488 w 522"/>
                  <a:gd name="T15" fmla="*/ 1433 h 1539"/>
                  <a:gd name="T16" fmla="*/ 458 w 522"/>
                  <a:gd name="T17" fmla="*/ 1445 h 1539"/>
                  <a:gd name="T18" fmla="*/ 119 w 522"/>
                  <a:gd name="T19" fmla="*/ 1447 h 1539"/>
                  <a:gd name="T20" fmla="*/ 78 w 522"/>
                  <a:gd name="T21" fmla="*/ 1514 h 1539"/>
                  <a:gd name="T22" fmla="*/ 64 w 522"/>
                  <a:gd name="T23" fmla="*/ 1539 h 1539"/>
                  <a:gd name="T24" fmla="*/ 0 w 522"/>
                  <a:gd name="T25" fmla="*/ 1539 h 1539"/>
                  <a:gd name="T26" fmla="*/ 39 w 522"/>
                  <a:gd name="T27" fmla="*/ 1520 h 1539"/>
                  <a:gd name="T28" fmla="*/ 62 w 522"/>
                  <a:gd name="T29" fmla="*/ 1493 h 1539"/>
                  <a:gd name="T30" fmla="*/ 85 w 522"/>
                  <a:gd name="T31" fmla="*/ 1463 h 1539"/>
                  <a:gd name="T32" fmla="*/ 117 w 522"/>
                  <a:gd name="T33" fmla="*/ 1426 h 1539"/>
                  <a:gd name="T34" fmla="*/ 137 w 522"/>
                  <a:gd name="T35" fmla="*/ 1417 h 1539"/>
                  <a:gd name="T36" fmla="*/ 160 w 522"/>
                  <a:gd name="T37" fmla="*/ 1417 h 1539"/>
                  <a:gd name="T38" fmla="*/ 220 w 522"/>
                  <a:gd name="T39" fmla="*/ 1426 h 1539"/>
                  <a:gd name="T40" fmla="*/ 371 w 522"/>
                  <a:gd name="T41" fmla="*/ 1426 h 1539"/>
                  <a:gd name="T42" fmla="*/ 440 w 522"/>
                  <a:gd name="T43" fmla="*/ 1417 h 1539"/>
                  <a:gd name="T44" fmla="*/ 467 w 522"/>
                  <a:gd name="T45" fmla="*/ 1406 h 1539"/>
                  <a:gd name="T46" fmla="*/ 488 w 522"/>
                  <a:gd name="T47" fmla="*/ 1392 h 1539"/>
                  <a:gd name="T48" fmla="*/ 497 w 522"/>
                  <a:gd name="T49" fmla="*/ 1376 h 1539"/>
                  <a:gd name="T50" fmla="*/ 502 w 522"/>
                  <a:gd name="T51" fmla="*/ 1353 h 1539"/>
                  <a:gd name="T52" fmla="*/ 504 w 522"/>
                  <a:gd name="T53" fmla="*/ 1284 h 1539"/>
                  <a:gd name="T54" fmla="*/ 497 w 522"/>
                  <a:gd name="T55" fmla="*/ 1080 h 1539"/>
                  <a:gd name="T56" fmla="*/ 497 w 522"/>
                  <a:gd name="T57" fmla="*/ 929 h 1539"/>
                  <a:gd name="T58" fmla="*/ 499 w 522"/>
                  <a:gd name="T59" fmla="*/ 755 h 1539"/>
                  <a:gd name="T60" fmla="*/ 502 w 522"/>
                  <a:gd name="T61" fmla="*/ 576 h 1539"/>
                  <a:gd name="T62" fmla="*/ 499 w 522"/>
                  <a:gd name="T63" fmla="*/ 415 h 1539"/>
                  <a:gd name="T64" fmla="*/ 497 w 522"/>
                  <a:gd name="T65" fmla="*/ 241 h 1539"/>
                  <a:gd name="T66" fmla="*/ 499 w 522"/>
                  <a:gd name="T67" fmla="*/ 168 h 1539"/>
                  <a:gd name="T68" fmla="*/ 506 w 522"/>
                  <a:gd name="T69" fmla="*/ 124 h 1539"/>
                  <a:gd name="T70" fmla="*/ 511 w 522"/>
                  <a:gd name="T71" fmla="*/ 104 h 1539"/>
                  <a:gd name="T72" fmla="*/ 509 w 522"/>
                  <a:gd name="T73" fmla="*/ 81 h 1539"/>
                  <a:gd name="T74" fmla="*/ 499 w 522"/>
                  <a:gd name="T75" fmla="*/ 58 h 1539"/>
                  <a:gd name="T76" fmla="*/ 483 w 522"/>
                  <a:gd name="T77" fmla="*/ 37 h 1539"/>
                  <a:gd name="T78" fmla="*/ 465 w 522"/>
                  <a:gd name="T79" fmla="*/ 19 h 1539"/>
                  <a:gd name="T80" fmla="*/ 444 w 522"/>
                  <a:gd name="T81" fmla="*/ 7 h 1539"/>
                  <a:gd name="T82" fmla="*/ 422 w 522"/>
                  <a:gd name="T83" fmla="*/ 0 h 1539"/>
                  <a:gd name="T84" fmla="*/ 399 w 522"/>
                  <a:gd name="T85" fmla="*/ 5 h 1539"/>
                  <a:gd name="T86" fmla="*/ 396 w 522"/>
                  <a:gd name="T87" fmla="*/ 3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2" h="1539">
                    <a:moveTo>
                      <a:pt x="396" y="3"/>
                    </a:moveTo>
                    <a:lnTo>
                      <a:pt x="442" y="3"/>
                    </a:lnTo>
                    <a:lnTo>
                      <a:pt x="458" y="5"/>
                    </a:lnTo>
                    <a:lnTo>
                      <a:pt x="474" y="10"/>
                    </a:lnTo>
                    <a:lnTo>
                      <a:pt x="488" y="17"/>
                    </a:lnTo>
                    <a:lnTo>
                      <a:pt x="499" y="26"/>
                    </a:lnTo>
                    <a:lnTo>
                      <a:pt x="509" y="37"/>
                    </a:lnTo>
                    <a:lnTo>
                      <a:pt x="515" y="51"/>
                    </a:lnTo>
                    <a:lnTo>
                      <a:pt x="520" y="67"/>
                    </a:lnTo>
                    <a:lnTo>
                      <a:pt x="522" y="83"/>
                    </a:lnTo>
                    <a:lnTo>
                      <a:pt x="522" y="1367"/>
                    </a:lnTo>
                    <a:lnTo>
                      <a:pt x="520" y="1383"/>
                    </a:lnTo>
                    <a:lnTo>
                      <a:pt x="515" y="1397"/>
                    </a:lnTo>
                    <a:lnTo>
                      <a:pt x="509" y="1410"/>
                    </a:lnTo>
                    <a:lnTo>
                      <a:pt x="499" y="1424"/>
                    </a:lnTo>
                    <a:lnTo>
                      <a:pt x="488" y="1433"/>
                    </a:lnTo>
                    <a:lnTo>
                      <a:pt x="474" y="1440"/>
                    </a:lnTo>
                    <a:lnTo>
                      <a:pt x="458" y="1445"/>
                    </a:lnTo>
                    <a:lnTo>
                      <a:pt x="442" y="1447"/>
                    </a:lnTo>
                    <a:lnTo>
                      <a:pt x="119" y="1447"/>
                    </a:lnTo>
                    <a:lnTo>
                      <a:pt x="94" y="1486"/>
                    </a:lnTo>
                    <a:lnTo>
                      <a:pt x="78" y="1514"/>
                    </a:lnTo>
                    <a:lnTo>
                      <a:pt x="69" y="1530"/>
                    </a:lnTo>
                    <a:lnTo>
                      <a:pt x="64" y="1539"/>
                    </a:lnTo>
                    <a:lnTo>
                      <a:pt x="46" y="1539"/>
                    </a:lnTo>
                    <a:lnTo>
                      <a:pt x="0" y="1539"/>
                    </a:lnTo>
                    <a:lnTo>
                      <a:pt x="21" y="1532"/>
                    </a:lnTo>
                    <a:lnTo>
                      <a:pt x="39" y="1520"/>
                    </a:lnTo>
                    <a:lnTo>
                      <a:pt x="53" y="1509"/>
                    </a:lnTo>
                    <a:lnTo>
                      <a:pt x="62" y="1493"/>
                    </a:lnTo>
                    <a:lnTo>
                      <a:pt x="73" y="1479"/>
                    </a:lnTo>
                    <a:lnTo>
                      <a:pt x="85" y="1463"/>
                    </a:lnTo>
                    <a:lnTo>
                      <a:pt x="99" y="1445"/>
                    </a:lnTo>
                    <a:lnTo>
                      <a:pt x="117" y="1426"/>
                    </a:lnTo>
                    <a:lnTo>
                      <a:pt x="126" y="1422"/>
                    </a:lnTo>
                    <a:lnTo>
                      <a:pt x="137" y="1417"/>
                    </a:lnTo>
                    <a:lnTo>
                      <a:pt x="149" y="1417"/>
                    </a:lnTo>
                    <a:lnTo>
                      <a:pt x="160" y="1417"/>
                    </a:lnTo>
                    <a:lnTo>
                      <a:pt x="188" y="1422"/>
                    </a:lnTo>
                    <a:lnTo>
                      <a:pt x="220" y="1426"/>
                    </a:lnTo>
                    <a:lnTo>
                      <a:pt x="296" y="1429"/>
                    </a:lnTo>
                    <a:lnTo>
                      <a:pt x="371" y="1426"/>
                    </a:lnTo>
                    <a:lnTo>
                      <a:pt x="408" y="1424"/>
                    </a:lnTo>
                    <a:lnTo>
                      <a:pt x="440" y="1417"/>
                    </a:lnTo>
                    <a:lnTo>
                      <a:pt x="454" y="1413"/>
                    </a:lnTo>
                    <a:lnTo>
                      <a:pt x="467" y="1406"/>
                    </a:lnTo>
                    <a:lnTo>
                      <a:pt x="479" y="1399"/>
                    </a:lnTo>
                    <a:lnTo>
                      <a:pt x="488" y="1392"/>
                    </a:lnTo>
                    <a:lnTo>
                      <a:pt x="493" y="1385"/>
                    </a:lnTo>
                    <a:lnTo>
                      <a:pt x="497" y="1376"/>
                    </a:lnTo>
                    <a:lnTo>
                      <a:pt x="499" y="1365"/>
                    </a:lnTo>
                    <a:lnTo>
                      <a:pt x="502" y="1353"/>
                    </a:lnTo>
                    <a:lnTo>
                      <a:pt x="504" y="1321"/>
                    </a:lnTo>
                    <a:lnTo>
                      <a:pt x="504" y="1284"/>
                    </a:lnTo>
                    <a:lnTo>
                      <a:pt x="502" y="1193"/>
                    </a:lnTo>
                    <a:lnTo>
                      <a:pt x="497" y="1080"/>
                    </a:lnTo>
                    <a:lnTo>
                      <a:pt x="497" y="1009"/>
                    </a:lnTo>
                    <a:lnTo>
                      <a:pt x="497" y="929"/>
                    </a:lnTo>
                    <a:lnTo>
                      <a:pt x="499" y="844"/>
                    </a:lnTo>
                    <a:lnTo>
                      <a:pt x="499" y="755"/>
                    </a:lnTo>
                    <a:lnTo>
                      <a:pt x="502" y="663"/>
                    </a:lnTo>
                    <a:lnTo>
                      <a:pt x="502" y="576"/>
                    </a:lnTo>
                    <a:lnTo>
                      <a:pt x="502" y="491"/>
                    </a:lnTo>
                    <a:lnTo>
                      <a:pt x="499" y="415"/>
                    </a:lnTo>
                    <a:lnTo>
                      <a:pt x="497" y="331"/>
                    </a:lnTo>
                    <a:lnTo>
                      <a:pt x="497" y="241"/>
                    </a:lnTo>
                    <a:lnTo>
                      <a:pt x="497" y="202"/>
                    </a:lnTo>
                    <a:lnTo>
                      <a:pt x="499" y="168"/>
                    </a:lnTo>
                    <a:lnTo>
                      <a:pt x="502" y="143"/>
                    </a:lnTo>
                    <a:lnTo>
                      <a:pt x="506" y="124"/>
                    </a:lnTo>
                    <a:lnTo>
                      <a:pt x="509" y="115"/>
                    </a:lnTo>
                    <a:lnTo>
                      <a:pt x="511" y="104"/>
                    </a:lnTo>
                    <a:lnTo>
                      <a:pt x="511" y="92"/>
                    </a:lnTo>
                    <a:lnTo>
                      <a:pt x="509" y="81"/>
                    </a:lnTo>
                    <a:lnTo>
                      <a:pt x="504" y="69"/>
                    </a:lnTo>
                    <a:lnTo>
                      <a:pt x="499" y="58"/>
                    </a:lnTo>
                    <a:lnTo>
                      <a:pt x="493" y="46"/>
                    </a:lnTo>
                    <a:lnTo>
                      <a:pt x="483" y="37"/>
                    </a:lnTo>
                    <a:lnTo>
                      <a:pt x="474" y="28"/>
                    </a:lnTo>
                    <a:lnTo>
                      <a:pt x="465" y="19"/>
                    </a:lnTo>
                    <a:lnTo>
                      <a:pt x="456" y="12"/>
                    </a:lnTo>
                    <a:lnTo>
                      <a:pt x="444" y="7"/>
                    </a:lnTo>
                    <a:lnTo>
                      <a:pt x="433" y="3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399" y="5"/>
                    </a:lnTo>
                    <a:lnTo>
                      <a:pt x="396" y="3"/>
                    </a:lnTo>
                    <a:lnTo>
                      <a:pt x="396" y="3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" name="Freeform 259"/>
              <p:cNvSpPr>
                <a:spLocks/>
              </p:cNvSpPr>
              <p:nvPr/>
            </p:nvSpPr>
            <p:spPr bwMode="auto">
              <a:xfrm>
                <a:off x="2268539" y="1614488"/>
                <a:ext cx="1654175" cy="1597025"/>
              </a:xfrm>
              <a:custGeom>
                <a:avLst/>
                <a:gdLst>
                  <a:gd name="T0" fmla="*/ 52 w 1042"/>
                  <a:gd name="T1" fmla="*/ 0 h 1006"/>
                  <a:gd name="T2" fmla="*/ 992 w 1042"/>
                  <a:gd name="T3" fmla="*/ 0 h 1006"/>
                  <a:gd name="T4" fmla="*/ 1001 w 1042"/>
                  <a:gd name="T5" fmla="*/ 0 h 1006"/>
                  <a:gd name="T6" fmla="*/ 1010 w 1042"/>
                  <a:gd name="T7" fmla="*/ 2 h 1006"/>
                  <a:gd name="T8" fmla="*/ 1019 w 1042"/>
                  <a:gd name="T9" fmla="*/ 7 h 1006"/>
                  <a:gd name="T10" fmla="*/ 1028 w 1042"/>
                  <a:gd name="T11" fmla="*/ 14 h 1006"/>
                  <a:gd name="T12" fmla="*/ 1033 w 1042"/>
                  <a:gd name="T13" fmla="*/ 21 h 1006"/>
                  <a:gd name="T14" fmla="*/ 1038 w 1042"/>
                  <a:gd name="T15" fmla="*/ 30 h 1006"/>
                  <a:gd name="T16" fmla="*/ 1042 w 1042"/>
                  <a:gd name="T17" fmla="*/ 39 h 1006"/>
                  <a:gd name="T18" fmla="*/ 1042 w 1042"/>
                  <a:gd name="T19" fmla="*/ 50 h 1006"/>
                  <a:gd name="T20" fmla="*/ 1042 w 1042"/>
                  <a:gd name="T21" fmla="*/ 956 h 1006"/>
                  <a:gd name="T22" fmla="*/ 1042 w 1042"/>
                  <a:gd name="T23" fmla="*/ 965 h 1006"/>
                  <a:gd name="T24" fmla="*/ 1038 w 1042"/>
                  <a:gd name="T25" fmla="*/ 977 h 1006"/>
                  <a:gd name="T26" fmla="*/ 1033 w 1042"/>
                  <a:gd name="T27" fmla="*/ 983 h 1006"/>
                  <a:gd name="T28" fmla="*/ 1028 w 1042"/>
                  <a:gd name="T29" fmla="*/ 993 h 1006"/>
                  <a:gd name="T30" fmla="*/ 1019 w 1042"/>
                  <a:gd name="T31" fmla="*/ 1000 h 1006"/>
                  <a:gd name="T32" fmla="*/ 1010 w 1042"/>
                  <a:gd name="T33" fmla="*/ 1004 h 1006"/>
                  <a:gd name="T34" fmla="*/ 1001 w 1042"/>
                  <a:gd name="T35" fmla="*/ 1006 h 1006"/>
                  <a:gd name="T36" fmla="*/ 992 w 1042"/>
                  <a:gd name="T37" fmla="*/ 1006 h 1006"/>
                  <a:gd name="T38" fmla="*/ 52 w 1042"/>
                  <a:gd name="T39" fmla="*/ 1006 h 1006"/>
                  <a:gd name="T40" fmla="*/ 41 w 1042"/>
                  <a:gd name="T41" fmla="*/ 1006 h 1006"/>
                  <a:gd name="T42" fmla="*/ 32 w 1042"/>
                  <a:gd name="T43" fmla="*/ 1004 h 1006"/>
                  <a:gd name="T44" fmla="*/ 23 w 1042"/>
                  <a:gd name="T45" fmla="*/ 1000 h 1006"/>
                  <a:gd name="T46" fmla="*/ 16 w 1042"/>
                  <a:gd name="T47" fmla="*/ 993 h 1006"/>
                  <a:gd name="T48" fmla="*/ 9 w 1042"/>
                  <a:gd name="T49" fmla="*/ 983 h 1006"/>
                  <a:gd name="T50" fmla="*/ 4 w 1042"/>
                  <a:gd name="T51" fmla="*/ 977 h 1006"/>
                  <a:gd name="T52" fmla="*/ 2 w 1042"/>
                  <a:gd name="T53" fmla="*/ 965 h 1006"/>
                  <a:gd name="T54" fmla="*/ 0 w 1042"/>
                  <a:gd name="T55" fmla="*/ 956 h 1006"/>
                  <a:gd name="T56" fmla="*/ 0 w 1042"/>
                  <a:gd name="T57" fmla="*/ 50 h 1006"/>
                  <a:gd name="T58" fmla="*/ 2 w 1042"/>
                  <a:gd name="T59" fmla="*/ 39 h 1006"/>
                  <a:gd name="T60" fmla="*/ 4 w 1042"/>
                  <a:gd name="T61" fmla="*/ 30 h 1006"/>
                  <a:gd name="T62" fmla="*/ 9 w 1042"/>
                  <a:gd name="T63" fmla="*/ 21 h 1006"/>
                  <a:gd name="T64" fmla="*/ 16 w 1042"/>
                  <a:gd name="T65" fmla="*/ 14 h 1006"/>
                  <a:gd name="T66" fmla="*/ 23 w 1042"/>
                  <a:gd name="T67" fmla="*/ 7 h 1006"/>
                  <a:gd name="T68" fmla="*/ 32 w 1042"/>
                  <a:gd name="T69" fmla="*/ 2 h 1006"/>
                  <a:gd name="T70" fmla="*/ 41 w 1042"/>
                  <a:gd name="T71" fmla="*/ 0 h 1006"/>
                  <a:gd name="T72" fmla="*/ 52 w 1042"/>
                  <a:gd name="T73" fmla="*/ 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2" h="1006">
                    <a:moveTo>
                      <a:pt x="52" y="0"/>
                    </a:moveTo>
                    <a:lnTo>
                      <a:pt x="992" y="0"/>
                    </a:lnTo>
                    <a:lnTo>
                      <a:pt x="1001" y="0"/>
                    </a:lnTo>
                    <a:lnTo>
                      <a:pt x="1010" y="2"/>
                    </a:lnTo>
                    <a:lnTo>
                      <a:pt x="1019" y="7"/>
                    </a:lnTo>
                    <a:lnTo>
                      <a:pt x="1028" y="14"/>
                    </a:lnTo>
                    <a:lnTo>
                      <a:pt x="1033" y="21"/>
                    </a:lnTo>
                    <a:lnTo>
                      <a:pt x="1038" y="30"/>
                    </a:lnTo>
                    <a:lnTo>
                      <a:pt x="1042" y="39"/>
                    </a:lnTo>
                    <a:lnTo>
                      <a:pt x="1042" y="50"/>
                    </a:lnTo>
                    <a:lnTo>
                      <a:pt x="1042" y="956"/>
                    </a:lnTo>
                    <a:lnTo>
                      <a:pt x="1042" y="965"/>
                    </a:lnTo>
                    <a:lnTo>
                      <a:pt x="1038" y="977"/>
                    </a:lnTo>
                    <a:lnTo>
                      <a:pt x="1033" y="983"/>
                    </a:lnTo>
                    <a:lnTo>
                      <a:pt x="1028" y="993"/>
                    </a:lnTo>
                    <a:lnTo>
                      <a:pt x="1019" y="1000"/>
                    </a:lnTo>
                    <a:lnTo>
                      <a:pt x="1010" y="1004"/>
                    </a:lnTo>
                    <a:lnTo>
                      <a:pt x="1001" y="1006"/>
                    </a:lnTo>
                    <a:lnTo>
                      <a:pt x="992" y="1006"/>
                    </a:lnTo>
                    <a:lnTo>
                      <a:pt x="52" y="1006"/>
                    </a:lnTo>
                    <a:lnTo>
                      <a:pt x="41" y="1006"/>
                    </a:lnTo>
                    <a:lnTo>
                      <a:pt x="32" y="1004"/>
                    </a:lnTo>
                    <a:lnTo>
                      <a:pt x="23" y="1000"/>
                    </a:lnTo>
                    <a:lnTo>
                      <a:pt x="16" y="993"/>
                    </a:lnTo>
                    <a:lnTo>
                      <a:pt x="9" y="983"/>
                    </a:lnTo>
                    <a:lnTo>
                      <a:pt x="4" y="977"/>
                    </a:lnTo>
                    <a:lnTo>
                      <a:pt x="2" y="965"/>
                    </a:lnTo>
                    <a:lnTo>
                      <a:pt x="0" y="956"/>
                    </a:lnTo>
                    <a:lnTo>
                      <a:pt x="0" y="50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9" y="21"/>
                    </a:lnTo>
                    <a:lnTo>
                      <a:pt x="16" y="14"/>
                    </a:lnTo>
                    <a:lnTo>
                      <a:pt x="23" y="7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B4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" name="Freeform 260"/>
              <p:cNvSpPr>
                <a:spLocks/>
              </p:cNvSpPr>
              <p:nvPr/>
            </p:nvSpPr>
            <p:spPr bwMode="auto">
              <a:xfrm>
                <a:off x="2336801" y="1679576"/>
                <a:ext cx="1517650" cy="1463675"/>
              </a:xfrm>
              <a:custGeom>
                <a:avLst/>
                <a:gdLst>
                  <a:gd name="T0" fmla="*/ 9 w 956"/>
                  <a:gd name="T1" fmla="*/ 0 h 922"/>
                  <a:gd name="T2" fmla="*/ 949 w 956"/>
                  <a:gd name="T3" fmla="*/ 0 h 922"/>
                  <a:gd name="T4" fmla="*/ 951 w 956"/>
                  <a:gd name="T5" fmla="*/ 3 h 922"/>
                  <a:gd name="T6" fmla="*/ 953 w 956"/>
                  <a:gd name="T7" fmla="*/ 3 h 922"/>
                  <a:gd name="T8" fmla="*/ 956 w 956"/>
                  <a:gd name="T9" fmla="*/ 7 h 922"/>
                  <a:gd name="T10" fmla="*/ 956 w 956"/>
                  <a:gd name="T11" fmla="*/ 9 h 922"/>
                  <a:gd name="T12" fmla="*/ 956 w 956"/>
                  <a:gd name="T13" fmla="*/ 915 h 922"/>
                  <a:gd name="T14" fmla="*/ 956 w 956"/>
                  <a:gd name="T15" fmla="*/ 917 h 922"/>
                  <a:gd name="T16" fmla="*/ 953 w 956"/>
                  <a:gd name="T17" fmla="*/ 920 h 922"/>
                  <a:gd name="T18" fmla="*/ 951 w 956"/>
                  <a:gd name="T19" fmla="*/ 922 h 922"/>
                  <a:gd name="T20" fmla="*/ 949 w 956"/>
                  <a:gd name="T21" fmla="*/ 922 h 922"/>
                  <a:gd name="T22" fmla="*/ 9 w 956"/>
                  <a:gd name="T23" fmla="*/ 922 h 922"/>
                  <a:gd name="T24" fmla="*/ 5 w 956"/>
                  <a:gd name="T25" fmla="*/ 922 h 922"/>
                  <a:gd name="T26" fmla="*/ 3 w 956"/>
                  <a:gd name="T27" fmla="*/ 920 h 922"/>
                  <a:gd name="T28" fmla="*/ 0 w 956"/>
                  <a:gd name="T29" fmla="*/ 917 h 922"/>
                  <a:gd name="T30" fmla="*/ 0 w 956"/>
                  <a:gd name="T31" fmla="*/ 915 h 922"/>
                  <a:gd name="T32" fmla="*/ 0 w 956"/>
                  <a:gd name="T33" fmla="*/ 9 h 922"/>
                  <a:gd name="T34" fmla="*/ 0 w 956"/>
                  <a:gd name="T35" fmla="*/ 7 h 922"/>
                  <a:gd name="T36" fmla="*/ 3 w 956"/>
                  <a:gd name="T37" fmla="*/ 3 h 922"/>
                  <a:gd name="T38" fmla="*/ 5 w 956"/>
                  <a:gd name="T39" fmla="*/ 3 h 922"/>
                  <a:gd name="T40" fmla="*/ 9 w 956"/>
                  <a:gd name="T41" fmla="*/ 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6" h="922">
                    <a:moveTo>
                      <a:pt x="9" y="0"/>
                    </a:moveTo>
                    <a:lnTo>
                      <a:pt x="949" y="0"/>
                    </a:lnTo>
                    <a:lnTo>
                      <a:pt x="951" y="3"/>
                    </a:lnTo>
                    <a:lnTo>
                      <a:pt x="953" y="3"/>
                    </a:lnTo>
                    <a:lnTo>
                      <a:pt x="956" y="7"/>
                    </a:lnTo>
                    <a:lnTo>
                      <a:pt x="956" y="9"/>
                    </a:lnTo>
                    <a:lnTo>
                      <a:pt x="956" y="915"/>
                    </a:lnTo>
                    <a:lnTo>
                      <a:pt x="956" y="917"/>
                    </a:lnTo>
                    <a:lnTo>
                      <a:pt x="953" y="920"/>
                    </a:lnTo>
                    <a:lnTo>
                      <a:pt x="951" y="922"/>
                    </a:lnTo>
                    <a:lnTo>
                      <a:pt x="949" y="922"/>
                    </a:lnTo>
                    <a:lnTo>
                      <a:pt x="9" y="922"/>
                    </a:lnTo>
                    <a:lnTo>
                      <a:pt x="5" y="922"/>
                    </a:lnTo>
                    <a:lnTo>
                      <a:pt x="3" y="920"/>
                    </a:lnTo>
                    <a:lnTo>
                      <a:pt x="0" y="917"/>
                    </a:lnTo>
                    <a:lnTo>
                      <a:pt x="0" y="915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85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" name="Freeform 261"/>
              <p:cNvSpPr>
                <a:spLocks/>
              </p:cNvSpPr>
              <p:nvPr/>
            </p:nvSpPr>
            <p:spPr bwMode="auto">
              <a:xfrm>
                <a:off x="2395539" y="1749426"/>
                <a:ext cx="1389063" cy="1328738"/>
              </a:xfrm>
              <a:custGeom>
                <a:avLst/>
                <a:gdLst>
                  <a:gd name="T0" fmla="*/ 7 w 875"/>
                  <a:gd name="T1" fmla="*/ 0 h 837"/>
                  <a:gd name="T2" fmla="*/ 291 w 875"/>
                  <a:gd name="T3" fmla="*/ 0 h 837"/>
                  <a:gd name="T4" fmla="*/ 875 w 875"/>
                  <a:gd name="T5" fmla="*/ 0 h 837"/>
                  <a:gd name="T6" fmla="*/ 875 w 875"/>
                  <a:gd name="T7" fmla="*/ 837 h 837"/>
                  <a:gd name="T8" fmla="*/ 7 w 875"/>
                  <a:gd name="T9" fmla="*/ 837 h 837"/>
                  <a:gd name="T10" fmla="*/ 0 w 875"/>
                  <a:gd name="T11" fmla="*/ 367 h 837"/>
                  <a:gd name="T12" fmla="*/ 7 w 875"/>
                  <a:gd name="T13" fmla="*/ 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5" h="837">
                    <a:moveTo>
                      <a:pt x="7" y="0"/>
                    </a:moveTo>
                    <a:lnTo>
                      <a:pt x="291" y="0"/>
                    </a:lnTo>
                    <a:lnTo>
                      <a:pt x="875" y="0"/>
                    </a:lnTo>
                    <a:lnTo>
                      <a:pt x="875" y="837"/>
                    </a:lnTo>
                    <a:lnTo>
                      <a:pt x="7" y="837"/>
                    </a:lnTo>
                    <a:lnTo>
                      <a:pt x="0" y="36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78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" name="Freeform 262"/>
              <p:cNvSpPr>
                <a:spLocks/>
              </p:cNvSpPr>
              <p:nvPr/>
            </p:nvSpPr>
            <p:spPr bwMode="auto">
              <a:xfrm>
                <a:off x="2406651" y="2501901"/>
                <a:ext cx="1377950" cy="608013"/>
              </a:xfrm>
              <a:custGeom>
                <a:avLst/>
                <a:gdLst>
                  <a:gd name="T0" fmla="*/ 868 w 868"/>
                  <a:gd name="T1" fmla="*/ 0 h 383"/>
                  <a:gd name="T2" fmla="*/ 868 w 868"/>
                  <a:gd name="T3" fmla="*/ 363 h 383"/>
                  <a:gd name="T4" fmla="*/ 728 w 868"/>
                  <a:gd name="T5" fmla="*/ 369 h 383"/>
                  <a:gd name="T6" fmla="*/ 398 w 868"/>
                  <a:gd name="T7" fmla="*/ 383 h 383"/>
                  <a:gd name="T8" fmla="*/ 247 w 868"/>
                  <a:gd name="T9" fmla="*/ 369 h 383"/>
                  <a:gd name="T10" fmla="*/ 0 w 868"/>
                  <a:gd name="T11" fmla="*/ 369 h 383"/>
                  <a:gd name="T12" fmla="*/ 0 w 868"/>
                  <a:gd name="T13" fmla="*/ 303 h 383"/>
                  <a:gd name="T14" fmla="*/ 39 w 868"/>
                  <a:gd name="T15" fmla="*/ 296 h 383"/>
                  <a:gd name="T16" fmla="*/ 82 w 868"/>
                  <a:gd name="T17" fmla="*/ 296 h 383"/>
                  <a:gd name="T18" fmla="*/ 130 w 868"/>
                  <a:gd name="T19" fmla="*/ 296 h 383"/>
                  <a:gd name="T20" fmla="*/ 176 w 868"/>
                  <a:gd name="T21" fmla="*/ 298 h 383"/>
                  <a:gd name="T22" fmla="*/ 266 w 868"/>
                  <a:gd name="T23" fmla="*/ 308 h 383"/>
                  <a:gd name="T24" fmla="*/ 337 w 868"/>
                  <a:gd name="T25" fmla="*/ 312 h 383"/>
                  <a:gd name="T26" fmla="*/ 389 w 868"/>
                  <a:gd name="T27" fmla="*/ 310 h 383"/>
                  <a:gd name="T28" fmla="*/ 444 w 868"/>
                  <a:gd name="T29" fmla="*/ 308 h 383"/>
                  <a:gd name="T30" fmla="*/ 502 w 868"/>
                  <a:gd name="T31" fmla="*/ 303 h 383"/>
                  <a:gd name="T32" fmla="*/ 557 w 868"/>
                  <a:gd name="T33" fmla="*/ 292 h 383"/>
                  <a:gd name="T34" fmla="*/ 584 w 868"/>
                  <a:gd name="T35" fmla="*/ 287 h 383"/>
                  <a:gd name="T36" fmla="*/ 609 w 868"/>
                  <a:gd name="T37" fmla="*/ 280 h 383"/>
                  <a:gd name="T38" fmla="*/ 634 w 868"/>
                  <a:gd name="T39" fmla="*/ 271 h 383"/>
                  <a:gd name="T40" fmla="*/ 660 w 868"/>
                  <a:gd name="T41" fmla="*/ 259 h 383"/>
                  <a:gd name="T42" fmla="*/ 683 w 868"/>
                  <a:gd name="T43" fmla="*/ 248 h 383"/>
                  <a:gd name="T44" fmla="*/ 705 w 868"/>
                  <a:gd name="T45" fmla="*/ 234 h 383"/>
                  <a:gd name="T46" fmla="*/ 724 w 868"/>
                  <a:gd name="T47" fmla="*/ 220 h 383"/>
                  <a:gd name="T48" fmla="*/ 742 w 868"/>
                  <a:gd name="T49" fmla="*/ 204 h 383"/>
                  <a:gd name="T50" fmla="*/ 767 w 868"/>
                  <a:gd name="T51" fmla="*/ 179 h 383"/>
                  <a:gd name="T52" fmla="*/ 788 w 868"/>
                  <a:gd name="T53" fmla="*/ 154 h 383"/>
                  <a:gd name="T54" fmla="*/ 806 w 868"/>
                  <a:gd name="T55" fmla="*/ 129 h 383"/>
                  <a:gd name="T56" fmla="*/ 820 w 868"/>
                  <a:gd name="T57" fmla="*/ 106 h 383"/>
                  <a:gd name="T58" fmla="*/ 834 w 868"/>
                  <a:gd name="T59" fmla="*/ 81 h 383"/>
                  <a:gd name="T60" fmla="*/ 847 w 868"/>
                  <a:gd name="T61" fmla="*/ 55 h 383"/>
                  <a:gd name="T62" fmla="*/ 859 w 868"/>
                  <a:gd name="T63" fmla="*/ 28 h 383"/>
                  <a:gd name="T64" fmla="*/ 868 w 868"/>
                  <a:gd name="T65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8" h="383">
                    <a:moveTo>
                      <a:pt x="868" y="0"/>
                    </a:moveTo>
                    <a:lnTo>
                      <a:pt x="868" y="363"/>
                    </a:lnTo>
                    <a:lnTo>
                      <a:pt x="728" y="369"/>
                    </a:lnTo>
                    <a:lnTo>
                      <a:pt x="398" y="383"/>
                    </a:lnTo>
                    <a:lnTo>
                      <a:pt x="247" y="369"/>
                    </a:lnTo>
                    <a:lnTo>
                      <a:pt x="0" y="369"/>
                    </a:lnTo>
                    <a:lnTo>
                      <a:pt x="0" y="303"/>
                    </a:lnTo>
                    <a:lnTo>
                      <a:pt x="39" y="296"/>
                    </a:lnTo>
                    <a:lnTo>
                      <a:pt x="82" y="296"/>
                    </a:lnTo>
                    <a:lnTo>
                      <a:pt x="130" y="296"/>
                    </a:lnTo>
                    <a:lnTo>
                      <a:pt x="176" y="298"/>
                    </a:lnTo>
                    <a:lnTo>
                      <a:pt x="266" y="308"/>
                    </a:lnTo>
                    <a:lnTo>
                      <a:pt x="337" y="312"/>
                    </a:lnTo>
                    <a:lnTo>
                      <a:pt x="389" y="310"/>
                    </a:lnTo>
                    <a:lnTo>
                      <a:pt x="444" y="308"/>
                    </a:lnTo>
                    <a:lnTo>
                      <a:pt x="502" y="303"/>
                    </a:lnTo>
                    <a:lnTo>
                      <a:pt x="557" y="292"/>
                    </a:lnTo>
                    <a:lnTo>
                      <a:pt x="584" y="287"/>
                    </a:lnTo>
                    <a:lnTo>
                      <a:pt x="609" y="280"/>
                    </a:lnTo>
                    <a:lnTo>
                      <a:pt x="634" y="271"/>
                    </a:lnTo>
                    <a:lnTo>
                      <a:pt x="660" y="259"/>
                    </a:lnTo>
                    <a:lnTo>
                      <a:pt x="683" y="248"/>
                    </a:lnTo>
                    <a:lnTo>
                      <a:pt x="705" y="234"/>
                    </a:lnTo>
                    <a:lnTo>
                      <a:pt x="724" y="220"/>
                    </a:lnTo>
                    <a:lnTo>
                      <a:pt x="742" y="204"/>
                    </a:lnTo>
                    <a:lnTo>
                      <a:pt x="767" y="179"/>
                    </a:lnTo>
                    <a:lnTo>
                      <a:pt x="788" y="154"/>
                    </a:lnTo>
                    <a:lnTo>
                      <a:pt x="806" y="129"/>
                    </a:lnTo>
                    <a:lnTo>
                      <a:pt x="820" y="106"/>
                    </a:lnTo>
                    <a:lnTo>
                      <a:pt x="834" y="81"/>
                    </a:lnTo>
                    <a:lnTo>
                      <a:pt x="847" y="55"/>
                    </a:lnTo>
                    <a:lnTo>
                      <a:pt x="859" y="28"/>
                    </a:lnTo>
                    <a:lnTo>
                      <a:pt x="868" y="0"/>
                    </a:lnTo>
                    <a:close/>
                  </a:path>
                </a:pathLst>
              </a:custGeom>
              <a:solidFill>
                <a:srgbClr val="6A7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" name="Freeform 263"/>
              <p:cNvSpPr>
                <a:spLocks/>
              </p:cNvSpPr>
              <p:nvPr/>
            </p:nvSpPr>
            <p:spPr bwMode="auto">
              <a:xfrm>
                <a:off x="2916239" y="3551238"/>
                <a:ext cx="333375" cy="107950"/>
              </a:xfrm>
              <a:custGeom>
                <a:avLst/>
                <a:gdLst>
                  <a:gd name="T0" fmla="*/ 34 w 210"/>
                  <a:gd name="T1" fmla="*/ 0 h 68"/>
                  <a:gd name="T2" fmla="*/ 176 w 210"/>
                  <a:gd name="T3" fmla="*/ 0 h 68"/>
                  <a:gd name="T4" fmla="*/ 183 w 210"/>
                  <a:gd name="T5" fmla="*/ 0 h 68"/>
                  <a:gd name="T6" fmla="*/ 190 w 210"/>
                  <a:gd name="T7" fmla="*/ 2 h 68"/>
                  <a:gd name="T8" fmla="*/ 197 w 210"/>
                  <a:gd name="T9" fmla="*/ 4 h 68"/>
                  <a:gd name="T10" fmla="*/ 201 w 210"/>
                  <a:gd name="T11" fmla="*/ 9 h 68"/>
                  <a:gd name="T12" fmla="*/ 206 w 210"/>
                  <a:gd name="T13" fmla="*/ 13 h 68"/>
                  <a:gd name="T14" fmla="*/ 208 w 210"/>
                  <a:gd name="T15" fmla="*/ 20 h 68"/>
                  <a:gd name="T16" fmla="*/ 210 w 210"/>
                  <a:gd name="T17" fmla="*/ 27 h 68"/>
                  <a:gd name="T18" fmla="*/ 210 w 210"/>
                  <a:gd name="T19" fmla="*/ 34 h 68"/>
                  <a:gd name="T20" fmla="*/ 210 w 210"/>
                  <a:gd name="T21" fmla="*/ 41 h 68"/>
                  <a:gd name="T22" fmla="*/ 208 w 210"/>
                  <a:gd name="T23" fmla="*/ 48 h 68"/>
                  <a:gd name="T24" fmla="*/ 206 w 210"/>
                  <a:gd name="T25" fmla="*/ 52 h 68"/>
                  <a:gd name="T26" fmla="*/ 201 w 210"/>
                  <a:gd name="T27" fmla="*/ 57 h 68"/>
                  <a:gd name="T28" fmla="*/ 197 w 210"/>
                  <a:gd name="T29" fmla="*/ 62 h 68"/>
                  <a:gd name="T30" fmla="*/ 190 w 210"/>
                  <a:gd name="T31" fmla="*/ 66 h 68"/>
                  <a:gd name="T32" fmla="*/ 183 w 210"/>
                  <a:gd name="T33" fmla="*/ 68 h 68"/>
                  <a:gd name="T34" fmla="*/ 176 w 210"/>
                  <a:gd name="T35" fmla="*/ 68 h 68"/>
                  <a:gd name="T36" fmla="*/ 34 w 210"/>
                  <a:gd name="T37" fmla="*/ 68 h 68"/>
                  <a:gd name="T38" fmla="*/ 27 w 210"/>
                  <a:gd name="T39" fmla="*/ 68 h 68"/>
                  <a:gd name="T40" fmla="*/ 20 w 210"/>
                  <a:gd name="T41" fmla="*/ 66 h 68"/>
                  <a:gd name="T42" fmla="*/ 13 w 210"/>
                  <a:gd name="T43" fmla="*/ 62 h 68"/>
                  <a:gd name="T44" fmla="*/ 9 w 210"/>
                  <a:gd name="T45" fmla="*/ 57 h 68"/>
                  <a:gd name="T46" fmla="*/ 4 w 210"/>
                  <a:gd name="T47" fmla="*/ 52 h 68"/>
                  <a:gd name="T48" fmla="*/ 2 w 210"/>
                  <a:gd name="T49" fmla="*/ 48 h 68"/>
                  <a:gd name="T50" fmla="*/ 0 w 210"/>
                  <a:gd name="T51" fmla="*/ 41 h 68"/>
                  <a:gd name="T52" fmla="*/ 0 w 210"/>
                  <a:gd name="T53" fmla="*/ 34 h 68"/>
                  <a:gd name="T54" fmla="*/ 0 w 210"/>
                  <a:gd name="T55" fmla="*/ 27 h 68"/>
                  <a:gd name="T56" fmla="*/ 2 w 210"/>
                  <a:gd name="T57" fmla="*/ 20 h 68"/>
                  <a:gd name="T58" fmla="*/ 4 w 210"/>
                  <a:gd name="T59" fmla="*/ 13 h 68"/>
                  <a:gd name="T60" fmla="*/ 9 w 210"/>
                  <a:gd name="T61" fmla="*/ 9 h 68"/>
                  <a:gd name="T62" fmla="*/ 13 w 210"/>
                  <a:gd name="T63" fmla="*/ 4 h 68"/>
                  <a:gd name="T64" fmla="*/ 20 w 210"/>
                  <a:gd name="T65" fmla="*/ 2 h 68"/>
                  <a:gd name="T66" fmla="*/ 27 w 210"/>
                  <a:gd name="T67" fmla="*/ 0 h 68"/>
                  <a:gd name="T68" fmla="*/ 34 w 210"/>
                  <a:gd name="T6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0" h="68">
                    <a:moveTo>
                      <a:pt x="34" y="0"/>
                    </a:moveTo>
                    <a:lnTo>
                      <a:pt x="176" y="0"/>
                    </a:lnTo>
                    <a:lnTo>
                      <a:pt x="183" y="0"/>
                    </a:lnTo>
                    <a:lnTo>
                      <a:pt x="190" y="2"/>
                    </a:lnTo>
                    <a:lnTo>
                      <a:pt x="197" y="4"/>
                    </a:lnTo>
                    <a:lnTo>
                      <a:pt x="201" y="9"/>
                    </a:lnTo>
                    <a:lnTo>
                      <a:pt x="206" y="13"/>
                    </a:lnTo>
                    <a:lnTo>
                      <a:pt x="208" y="20"/>
                    </a:lnTo>
                    <a:lnTo>
                      <a:pt x="210" y="27"/>
                    </a:lnTo>
                    <a:lnTo>
                      <a:pt x="210" y="34"/>
                    </a:lnTo>
                    <a:lnTo>
                      <a:pt x="210" y="41"/>
                    </a:lnTo>
                    <a:lnTo>
                      <a:pt x="208" y="48"/>
                    </a:lnTo>
                    <a:lnTo>
                      <a:pt x="206" y="52"/>
                    </a:lnTo>
                    <a:lnTo>
                      <a:pt x="201" y="57"/>
                    </a:lnTo>
                    <a:lnTo>
                      <a:pt x="197" y="62"/>
                    </a:lnTo>
                    <a:lnTo>
                      <a:pt x="190" y="66"/>
                    </a:lnTo>
                    <a:lnTo>
                      <a:pt x="183" y="68"/>
                    </a:lnTo>
                    <a:lnTo>
                      <a:pt x="176" y="68"/>
                    </a:lnTo>
                    <a:lnTo>
                      <a:pt x="34" y="68"/>
                    </a:lnTo>
                    <a:lnTo>
                      <a:pt x="27" y="68"/>
                    </a:lnTo>
                    <a:lnTo>
                      <a:pt x="20" y="66"/>
                    </a:lnTo>
                    <a:lnTo>
                      <a:pt x="13" y="62"/>
                    </a:lnTo>
                    <a:lnTo>
                      <a:pt x="9" y="57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4" y="13"/>
                    </a:lnTo>
                    <a:lnTo>
                      <a:pt x="9" y="9"/>
                    </a:lnTo>
                    <a:lnTo>
                      <a:pt x="13" y="4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" name="Freeform 264"/>
              <p:cNvSpPr>
                <a:spLocks/>
              </p:cNvSpPr>
              <p:nvPr/>
            </p:nvSpPr>
            <p:spPr bwMode="auto">
              <a:xfrm>
                <a:off x="2395539" y="4452938"/>
                <a:ext cx="1400175" cy="2125663"/>
              </a:xfrm>
              <a:custGeom>
                <a:avLst/>
                <a:gdLst>
                  <a:gd name="T0" fmla="*/ 78 w 882"/>
                  <a:gd name="T1" fmla="*/ 0 h 1339"/>
                  <a:gd name="T2" fmla="*/ 806 w 882"/>
                  <a:gd name="T3" fmla="*/ 0 h 1339"/>
                  <a:gd name="T4" fmla="*/ 822 w 882"/>
                  <a:gd name="T5" fmla="*/ 0 h 1339"/>
                  <a:gd name="T6" fmla="*/ 836 w 882"/>
                  <a:gd name="T7" fmla="*/ 7 h 1339"/>
                  <a:gd name="T8" fmla="*/ 848 w 882"/>
                  <a:gd name="T9" fmla="*/ 14 h 1339"/>
                  <a:gd name="T10" fmla="*/ 859 w 882"/>
                  <a:gd name="T11" fmla="*/ 23 h 1339"/>
                  <a:gd name="T12" fmla="*/ 868 w 882"/>
                  <a:gd name="T13" fmla="*/ 35 h 1339"/>
                  <a:gd name="T14" fmla="*/ 877 w 882"/>
                  <a:gd name="T15" fmla="*/ 48 h 1339"/>
                  <a:gd name="T16" fmla="*/ 880 w 882"/>
                  <a:gd name="T17" fmla="*/ 64 h 1339"/>
                  <a:gd name="T18" fmla="*/ 882 w 882"/>
                  <a:gd name="T19" fmla="*/ 80 h 1339"/>
                  <a:gd name="T20" fmla="*/ 882 w 882"/>
                  <a:gd name="T21" fmla="*/ 1179 h 1339"/>
                  <a:gd name="T22" fmla="*/ 880 w 882"/>
                  <a:gd name="T23" fmla="*/ 1195 h 1339"/>
                  <a:gd name="T24" fmla="*/ 877 w 882"/>
                  <a:gd name="T25" fmla="*/ 1211 h 1339"/>
                  <a:gd name="T26" fmla="*/ 868 w 882"/>
                  <a:gd name="T27" fmla="*/ 1224 h 1339"/>
                  <a:gd name="T28" fmla="*/ 859 w 882"/>
                  <a:gd name="T29" fmla="*/ 1236 h 1339"/>
                  <a:gd name="T30" fmla="*/ 848 w 882"/>
                  <a:gd name="T31" fmla="*/ 1245 h 1339"/>
                  <a:gd name="T32" fmla="*/ 836 w 882"/>
                  <a:gd name="T33" fmla="*/ 1252 h 1339"/>
                  <a:gd name="T34" fmla="*/ 822 w 882"/>
                  <a:gd name="T35" fmla="*/ 1257 h 1339"/>
                  <a:gd name="T36" fmla="*/ 806 w 882"/>
                  <a:gd name="T37" fmla="*/ 1259 h 1339"/>
                  <a:gd name="T38" fmla="*/ 630 w 882"/>
                  <a:gd name="T39" fmla="*/ 1259 h 1339"/>
                  <a:gd name="T40" fmla="*/ 609 w 882"/>
                  <a:gd name="T41" fmla="*/ 1291 h 1339"/>
                  <a:gd name="T42" fmla="*/ 596 w 882"/>
                  <a:gd name="T43" fmla="*/ 1314 h 1339"/>
                  <a:gd name="T44" fmla="*/ 586 w 882"/>
                  <a:gd name="T45" fmla="*/ 1330 h 1339"/>
                  <a:gd name="T46" fmla="*/ 584 w 882"/>
                  <a:gd name="T47" fmla="*/ 1337 h 1339"/>
                  <a:gd name="T48" fmla="*/ 543 w 882"/>
                  <a:gd name="T49" fmla="*/ 1337 h 1339"/>
                  <a:gd name="T50" fmla="*/ 449 w 882"/>
                  <a:gd name="T51" fmla="*/ 1337 h 1339"/>
                  <a:gd name="T52" fmla="*/ 350 w 882"/>
                  <a:gd name="T53" fmla="*/ 1339 h 1339"/>
                  <a:gd name="T54" fmla="*/ 293 w 882"/>
                  <a:gd name="T55" fmla="*/ 1337 h 1339"/>
                  <a:gd name="T56" fmla="*/ 284 w 882"/>
                  <a:gd name="T57" fmla="*/ 1332 h 1339"/>
                  <a:gd name="T58" fmla="*/ 275 w 882"/>
                  <a:gd name="T59" fmla="*/ 1328 h 1339"/>
                  <a:gd name="T60" fmla="*/ 266 w 882"/>
                  <a:gd name="T61" fmla="*/ 1318 h 1339"/>
                  <a:gd name="T62" fmla="*/ 259 w 882"/>
                  <a:gd name="T63" fmla="*/ 1309 h 1339"/>
                  <a:gd name="T64" fmla="*/ 245 w 882"/>
                  <a:gd name="T65" fmla="*/ 1286 h 1339"/>
                  <a:gd name="T66" fmla="*/ 231 w 882"/>
                  <a:gd name="T67" fmla="*/ 1259 h 1339"/>
                  <a:gd name="T68" fmla="*/ 78 w 882"/>
                  <a:gd name="T69" fmla="*/ 1259 h 1339"/>
                  <a:gd name="T70" fmla="*/ 62 w 882"/>
                  <a:gd name="T71" fmla="*/ 1257 h 1339"/>
                  <a:gd name="T72" fmla="*/ 48 w 882"/>
                  <a:gd name="T73" fmla="*/ 1252 h 1339"/>
                  <a:gd name="T74" fmla="*/ 34 w 882"/>
                  <a:gd name="T75" fmla="*/ 1245 h 1339"/>
                  <a:gd name="T76" fmla="*/ 23 w 882"/>
                  <a:gd name="T77" fmla="*/ 1236 h 1339"/>
                  <a:gd name="T78" fmla="*/ 14 w 882"/>
                  <a:gd name="T79" fmla="*/ 1224 h 1339"/>
                  <a:gd name="T80" fmla="*/ 7 w 882"/>
                  <a:gd name="T81" fmla="*/ 1211 h 1339"/>
                  <a:gd name="T82" fmla="*/ 2 w 882"/>
                  <a:gd name="T83" fmla="*/ 1195 h 1339"/>
                  <a:gd name="T84" fmla="*/ 0 w 882"/>
                  <a:gd name="T85" fmla="*/ 1179 h 1339"/>
                  <a:gd name="T86" fmla="*/ 0 w 882"/>
                  <a:gd name="T87" fmla="*/ 80 h 1339"/>
                  <a:gd name="T88" fmla="*/ 2 w 882"/>
                  <a:gd name="T89" fmla="*/ 64 h 1339"/>
                  <a:gd name="T90" fmla="*/ 7 w 882"/>
                  <a:gd name="T91" fmla="*/ 48 h 1339"/>
                  <a:gd name="T92" fmla="*/ 14 w 882"/>
                  <a:gd name="T93" fmla="*/ 35 h 1339"/>
                  <a:gd name="T94" fmla="*/ 23 w 882"/>
                  <a:gd name="T95" fmla="*/ 23 h 1339"/>
                  <a:gd name="T96" fmla="*/ 34 w 882"/>
                  <a:gd name="T97" fmla="*/ 14 h 1339"/>
                  <a:gd name="T98" fmla="*/ 48 w 882"/>
                  <a:gd name="T99" fmla="*/ 7 h 1339"/>
                  <a:gd name="T100" fmla="*/ 62 w 882"/>
                  <a:gd name="T101" fmla="*/ 0 h 1339"/>
                  <a:gd name="T102" fmla="*/ 78 w 882"/>
                  <a:gd name="T103" fmla="*/ 0 h 1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82" h="1339">
                    <a:moveTo>
                      <a:pt x="78" y="0"/>
                    </a:moveTo>
                    <a:lnTo>
                      <a:pt x="806" y="0"/>
                    </a:lnTo>
                    <a:lnTo>
                      <a:pt x="822" y="0"/>
                    </a:lnTo>
                    <a:lnTo>
                      <a:pt x="836" y="7"/>
                    </a:lnTo>
                    <a:lnTo>
                      <a:pt x="848" y="14"/>
                    </a:lnTo>
                    <a:lnTo>
                      <a:pt x="859" y="23"/>
                    </a:lnTo>
                    <a:lnTo>
                      <a:pt x="868" y="35"/>
                    </a:lnTo>
                    <a:lnTo>
                      <a:pt x="877" y="48"/>
                    </a:lnTo>
                    <a:lnTo>
                      <a:pt x="880" y="64"/>
                    </a:lnTo>
                    <a:lnTo>
                      <a:pt x="882" y="80"/>
                    </a:lnTo>
                    <a:lnTo>
                      <a:pt x="882" y="1179"/>
                    </a:lnTo>
                    <a:lnTo>
                      <a:pt x="880" y="1195"/>
                    </a:lnTo>
                    <a:lnTo>
                      <a:pt x="877" y="1211"/>
                    </a:lnTo>
                    <a:lnTo>
                      <a:pt x="868" y="1224"/>
                    </a:lnTo>
                    <a:lnTo>
                      <a:pt x="859" y="1236"/>
                    </a:lnTo>
                    <a:lnTo>
                      <a:pt x="848" y="1245"/>
                    </a:lnTo>
                    <a:lnTo>
                      <a:pt x="836" y="1252"/>
                    </a:lnTo>
                    <a:lnTo>
                      <a:pt x="822" y="1257"/>
                    </a:lnTo>
                    <a:lnTo>
                      <a:pt x="806" y="1259"/>
                    </a:lnTo>
                    <a:lnTo>
                      <a:pt x="630" y="1259"/>
                    </a:lnTo>
                    <a:lnTo>
                      <a:pt x="609" y="1291"/>
                    </a:lnTo>
                    <a:lnTo>
                      <a:pt x="596" y="1314"/>
                    </a:lnTo>
                    <a:lnTo>
                      <a:pt x="586" y="1330"/>
                    </a:lnTo>
                    <a:lnTo>
                      <a:pt x="584" y="1337"/>
                    </a:lnTo>
                    <a:lnTo>
                      <a:pt x="543" y="1337"/>
                    </a:lnTo>
                    <a:lnTo>
                      <a:pt x="449" y="1337"/>
                    </a:lnTo>
                    <a:lnTo>
                      <a:pt x="350" y="1339"/>
                    </a:lnTo>
                    <a:lnTo>
                      <a:pt x="293" y="1337"/>
                    </a:lnTo>
                    <a:lnTo>
                      <a:pt x="284" y="1332"/>
                    </a:lnTo>
                    <a:lnTo>
                      <a:pt x="275" y="1328"/>
                    </a:lnTo>
                    <a:lnTo>
                      <a:pt x="266" y="1318"/>
                    </a:lnTo>
                    <a:lnTo>
                      <a:pt x="259" y="1309"/>
                    </a:lnTo>
                    <a:lnTo>
                      <a:pt x="245" y="1286"/>
                    </a:lnTo>
                    <a:lnTo>
                      <a:pt x="231" y="1259"/>
                    </a:lnTo>
                    <a:lnTo>
                      <a:pt x="78" y="1259"/>
                    </a:lnTo>
                    <a:lnTo>
                      <a:pt x="62" y="1257"/>
                    </a:lnTo>
                    <a:lnTo>
                      <a:pt x="48" y="1252"/>
                    </a:lnTo>
                    <a:lnTo>
                      <a:pt x="34" y="1245"/>
                    </a:lnTo>
                    <a:lnTo>
                      <a:pt x="23" y="1236"/>
                    </a:lnTo>
                    <a:lnTo>
                      <a:pt x="14" y="1224"/>
                    </a:lnTo>
                    <a:lnTo>
                      <a:pt x="7" y="1211"/>
                    </a:lnTo>
                    <a:lnTo>
                      <a:pt x="2" y="1195"/>
                    </a:lnTo>
                    <a:lnTo>
                      <a:pt x="0" y="1179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7" y="48"/>
                    </a:lnTo>
                    <a:lnTo>
                      <a:pt x="14" y="35"/>
                    </a:lnTo>
                    <a:lnTo>
                      <a:pt x="23" y="23"/>
                    </a:lnTo>
                    <a:lnTo>
                      <a:pt x="34" y="14"/>
                    </a:lnTo>
                    <a:lnTo>
                      <a:pt x="48" y="7"/>
                    </a:lnTo>
                    <a:lnTo>
                      <a:pt x="62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" name="Freeform 265"/>
              <p:cNvSpPr>
                <a:spLocks/>
              </p:cNvSpPr>
              <p:nvPr/>
            </p:nvSpPr>
            <p:spPr bwMode="auto">
              <a:xfrm>
                <a:off x="2733676" y="3856038"/>
                <a:ext cx="727075" cy="542925"/>
              </a:xfrm>
              <a:custGeom>
                <a:avLst/>
                <a:gdLst>
                  <a:gd name="T0" fmla="*/ 82 w 458"/>
                  <a:gd name="T1" fmla="*/ 0 h 342"/>
                  <a:gd name="T2" fmla="*/ 373 w 458"/>
                  <a:gd name="T3" fmla="*/ 0 h 342"/>
                  <a:gd name="T4" fmla="*/ 380 w 458"/>
                  <a:gd name="T5" fmla="*/ 0 h 342"/>
                  <a:gd name="T6" fmla="*/ 392 w 458"/>
                  <a:gd name="T7" fmla="*/ 5 h 342"/>
                  <a:gd name="T8" fmla="*/ 408 w 458"/>
                  <a:gd name="T9" fmla="*/ 9 h 342"/>
                  <a:gd name="T10" fmla="*/ 424 w 458"/>
                  <a:gd name="T11" fmla="*/ 19 h 342"/>
                  <a:gd name="T12" fmla="*/ 440 w 458"/>
                  <a:gd name="T13" fmla="*/ 30 h 342"/>
                  <a:gd name="T14" fmla="*/ 451 w 458"/>
                  <a:gd name="T15" fmla="*/ 44 h 342"/>
                  <a:gd name="T16" fmla="*/ 456 w 458"/>
                  <a:gd name="T17" fmla="*/ 53 h 342"/>
                  <a:gd name="T18" fmla="*/ 458 w 458"/>
                  <a:gd name="T19" fmla="*/ 62 h 342"/>
                  <a:gd name="T20" fmla="*/ 458 w 458"/>
                  <a:gd name="T21" fmla="*/ 71 h 342"/>
                  <a:gd name="T22" fmla="*/ 456 w 458"/>
                  <a:gd name="T23" fmla="*/ 83 h 342"/>
                  <a:gd name="T24" fmla="*/ 412 w 458"/>
                  <a:gd name="T25" fmla="*/ 259 h 342"/>
                  <a:gd name="T26" fmla="*/ 410 w 458"/>
                  <a:gd name="T27" fmla="*/ 275 h 342"/>
                  <a:gd name="T28" fmla="*/ 403 w 458"/>
                  <a:gd name="T29" fmla="*/ 291 h 342"/>
                  <a:gd name="T30" fmla="*/ 396 w 458"/>
                  <a:gd name="T31" fmla="*/ 305 h 342"/>
                  <a:gd name="T32" fmla="*/ 389 w 458"/>
                  <a:gd name="T33" fmla="*/ 317 h 342"/>
                  <a:gd name="T34" fmla="*/ 380 w 458"/>
                  <a:gd name="T35" fmla="*/ 328 h 342"/>
                  <a:gd name="T36" fmla="*/ 371 w 458"/>
                  <a:gd name="T37" fmla="*/ 335 h 342"/>
                  <a:gd name="T38" fmla="*/ 360 w 458"/>
                  <a:gd name="T39" fmla="*/ 340 h 342"/>
                  <a:gd name="T40" fmla="*/ 346 w 458"/>
                  <a:gd name="T41" fmla="*/ 342 h 342"/>
                  <a:gd name="T42" fmla="*/ 110 w 458"/>
                  <a:gd name="T43" fmla="*/ 342 h 342"/>
                  <a:gd name="T44" fmla="*/ 99 w 458"/>
                  <a:gd name="T45" fmla="*/ 340 h 342"/>
                  <a:gd name="T46" fmla="*/ 87 w 458"/>
                  <a:gd name="T47" fmla="*/ 335 h 342"/>
                  <a:gd name="T48" fmla="*/ 76 w 458"/>
                  <a:gd name="T49" fmla="*/ 328 h 342"/>
                  <a:gd name="T50" fmla="*/ 66 w 458"/>
                  <a:gd name="T51" fmla="*/ 317 h 342"/>
                  <a:gd name="T52" fmla="*/ 60 w 458"/>
                  <a:gd name="T53" fmla="*/ 305 h 342"/>
                  <a:gd name="T54" fmla="*/ 53 w 458"/>
                  <a:gd name="T55" fmla="*/ 291 h 342"/>
                  <a:gd name="T56" fmla="*/ 48 w 458"/>
                  <a:gd name="T57" fmla="*/ 275 h 342"/>
                  <a:gd name="T58" fmla="*/ 44 w 458"/>
                  <a:gd name="T59" fmla="*/ 259 h 342"/>
                  <a:gd name="T60" fmla="*/ 0 w 458"/>
                  <a:gd name="T61" fmla="*/ 83 h 342"/>
                  <a:gd name="T62" fmla="*/ 0 w 458"/>
                  <a:gd name="T63" fmla="*/ 71 h 342"/>
                  <a:gd name="T64" fmla="*/ 0 w 458"/>
                  <a:gd name="T65" fmla="*/ 62 h 342"/>
                  <a:gd name="T66" fmla="*/ 2 w 458"/>
                  <a:gd name="T67" fmla="*/ 53 h 342"/>
                  <a:gd name="T68" fmla="*/ 7 w 458"/>
                  <a:gd name="T69" fmla="*/ 44 h 342"/>
                  <a:gd name="T70" fmla="*/ 18 w 458"/>
                  <a:gd name="T71" fmla="*/ 30 h 342"/>
                  <a:gd name="T72" fmla="*/ 32 w 458"/>
                  <a:gd name="T73" fmla="*/ 19 h 342"/>
                  <a:gd name="T74" fmla="*/ 48 w 458"/>
                  <a:gd name="T75" fmla="*/ 9 h 342"/>
                  <a:gd name="T76" fmla="*/ 64 w 458"/>
                  <a:gd name="T77" fmla="*/ 5 h 342"/>
                  <a:gd name="T78" fmla="*/ 76 w 458"/>
                  <a:gd name="T79" fmla="*/ 0 h 342"/>
                  <a:gd name="T80" fmla="*/ 82 w 458"/>
                  <a:gd name="T81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8" h="342">
                    <a:moveTo>
                      <a:pt x="82" y="0"/>
                    </a:moveTo>
                    <a:lnTo>
                      <a:pt x="373" y="0"/>
                    </a:lnTo>
                    <a:lnTo>
                      <a:pt x="380" y="0"/>
                    </a:lnTo>
                    <a:lnTo>
                      <a:pt x="392" y="5"/>
                    </a:lnTo>
                    <a:lnTo>
                      <a:pt x="408" y="9"/>
                    </a:lnTo>
                    <a:lnTo>
                      <a:pt x="424" y="19"/>
                    </a:lnTo>
                    <a:lnTo>
                      <a:pt x="440" y="30"/>
                    </a:lnTo>
                    <a:lnTo>
                      <a:pt x="451" y="44"/>
                    </a:lnTo>
                    <a:lnTo>
                      <a:pt x="456" y="53"/>
                    </a:lnTo>
                    <a:lnTo>
                      <a:pt x="458" y="62"/>
                    </a:lnTo>
                    <a:lnTo>
                      <a:pt x="458" y="71"/>
                    </a:lnTo>
                    <a:lnTo>
                      <a:pt x="456" y="83"/>
                    </a:lnTo>
                    <a:lnTo>
                      <a:pt x="412" y="259"/>
                    </a:lnTo>
                    <a:lnTo>
                      <a:pt x="410" y="275"/>
                    </a:lnTo>
                    <a:lnTo>
                      <a:pt x="403" y="291"/>
                    </a:lnTo>
                    <a:lnTo>
                      <a:pt x="396" y="305"/>
                    </a:lnTo>
                    <a:lnTo>
                      <a:pt x="389" y="317"/>
                    </a:lnTo>
                    <a:lnTo>
                      <a:pt x="380" y="328"/>
                    </a:lnTo>
                    <a:lnTo>
                      <a:pt x="371" y="335"/>
                    </a:lnTo>
                    <a:lnTo>
                      <a:pt x="360" y="340"/>
                    </a:lnTo>
                    <a:lnTo>
                      <a:pt x="346" y="342"/>
                    </a:lnTo>
                    <a:lnTo>
                      <a:pt x="110" y="342"/>
                    </a:lnTo>
                    <a:lnTo>
                      <a:pt x="99" y="340"/>
                    </a:lnTo>
                    <a:lnTo>
                      <a:pt x="87" y="335"/>
                    </a:lnTo>
                    <a:lnTo>
                      <a:pt x="76" y="328"/>
                    </a:lnTo>
                    <a:lnTo>
                      <a:pt x="66" y="317"/>
                    </a:lnTo>
                    <a:lnTo>
                      <a:pt x="60" y="305"/>
                    </a:lnTo>
                    <a:lnTo>
                      <a:pt x="53" y="291"/>
                    </a:lnTo>
                    <a:lnTo>
                      <a:pt x="48" y="275"/>
                    </a:lnTo>
                    <a:lnTo>
                      <a:pt x="44" y="259"/>
                    </a:lnTo>
                    <a:lnTo>
                      <a:pt x="0" y="83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2" y="53"/>
                    </a:lnTo>
                    <a:lnTo>
                      <a:pt x="7" y="44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8" y="9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E35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" name="Freeform 266"/>
              <p:cNvSpPr>
                <a:spLocks/>
              </p:cNvSpPr>
              <p:nvPr/>
            </p:nvSpPr>
            <p:spPr bwMode="auto">
              <a:xfrm>
                <a:off x="2828926" y="4044951"/>
                <a:ext cx="552450" cy="328613"/>
              </a:xfrm>
              <a:custGeom>
                <a:avLst/>
                <a:gdLst>
                  <a:gd name="T0" fmla="*/ 0 w 348"/>
                  <a:gd name="T1" fmla="*/ 147 h 207"/>
                  <a:gd name="T2" fmla="*/ 32 w 348"/>
                  <a:gd name="T3" fmla="*/ 161 h 207"/>
                  <a:gd name="T4" fmla="*/ 66 w 348"/>
                  <a:gd name="T5" fmla="*/ 168 h 207"/>
                  <a:gd name="T6" fmla="*/ 98 w 348"/>
                  <a:gd name="T7" fmla="*/ 172 h 207"/>
                  <a:gd name="T8" fmla="*/ 130 w 348"/>
                  <a:gd name="T9" fmla="*/ 172 h 207"/>
                  <a:gd name="T10" fmla="*/ 162 w 348"/>
                  <a:gd name="T11" fmla="*/ 168 h 207"/>
                  <a:gd name="T12" fmla="*/ 192 w 348"/>
                  <a:gd name="T13" fmla="*/ 159 h 207"/>
                  <a:gd name="T14" fmla="*/ 220 w 348"/>
                  <a:gd name="T15" fmla="*/ 147 h 207"/>
                  <a:gd name="T16" fmla="*/ 247 w 348"/>
                  <a:gd name="T17" fmla="*/ 133 h 207"/>
                  <a:gd name="T18" fmla="*/ 265 w 348"/>
                  <a:gd name="T19" fmla="*/ 122 h 207"/>
                  <a:gd name="T20" fmla="*/ 277 w 348"/>
                  <a:gd name="T21" fmla="*/ 117 h 207"/>
                  <a:gd name="T22" fmla="*/ 288 w 348"/>
                  <a:gd name="T23" fmla="*/ 108 h 207"/>
                  <a:gd name="T24" fmla="*/ 302 w 348"/>
                  <a:gd name="T25" fmla="*/ 88 h 207"/>
                  <a:gd name="T26" fmla="*/ 316 w 348"/>
                  <a:gd name="T27" fmla="*/ 55 h 207"/>
                  <a:gd name="T28" fmla="*/ 334 w 348"/>
                  <a:gd name="T29" fmla="*/ 14 h 207"/>
                  <a:gd name="T30" fmla="*/ 339 w 348"/>
                  <a:gd name="T31" fmla="*/ 7 h 207"/>
                  <a:gd name="T32" fmla="*/ 341 w 348"/>
                  <a:gd name="T33" fmla="*/ 3 h 207"/>
                  <a:gd name="T34" fmla="*/ 346 w 348"/>
                  <a:gd name="T35" fmla="*/ 0 h 207"/>
                  <a:gd name="T36" fmla="*/ 348 w 348"/>
                  <a:gd name="T37" fmla="*/ 0 h 207"/>
                  <a:gd name="T38" fmla="*/ 348 w 348"/>
                  <a:gd name="T39" fmla="*/ 14 h 207"/>
                  <a:gd name="T40" fmla="*/ 346 w 348"/>
                  <a:gd name="T41" fmla="*/ 49 h 207"/>
                  <a:gd name="T42" fmla="*/ 341 w 348"/>
                  <a:gd name="T43" fmla="*/ 81 h 207"/>
                  <a:gd name="T44" fmla="*/ 334 w 348"/>
                  <a:gd name="T45" fmla="*/ 113 h 207"/>
                  <a:gd name="T46" fmla="*/ 329 w 348"/>
                  <a:gd name="T47" fmla="*/ 127 h 207"/>
                  <a:gd name="T48" fmla="*/ 325 w 348"/>
                  <a:gd name="T49" fmla="*/ 140 h 207"/>
                  <a:gd name="T50" fmla="*/ 320 w 348"/>
                  <a:gd name="T51" fmla="*/ 152 h 207"/>
                  <a:gd name="T52" fmla="*/ 313 w 348"/>
                  <a:gd name="T53" fmla="*/ 163 h 207"/>
                  <a:gd name="T54" fmla="*/ 304 w 348"/>
                  <a:gd name="T55" fmla="*/ 172 h 207"/>
                  <a:gd name="T56" fmla="*/ 295 w 348"/>
                  <a:gd name="T57" fmla="*/ 182 h 207"/>
                  <a:gd name="T58" fmla="*/ 284 w 348"/>
                  <a:gd name="T59" fmla="*/ 188 h 207"/>
                  <a:gd name="T60" fmla="*/ 272 w 348"/>
                  <a:gd name="T61" fmla="*/ 195 h 207"/>
                  <a:gd name="T62" fmla="*/ 258 w 348"/>
                  <a:gd name="T63" fmla="*/ 200 h 207"/>
                  <a:gd name="T64" fmla="*/ 242 w 348"/>
                  <a:gd name="T65" fmla="*/ 204 h 207"/>
                  <a:gd name="T66" fmla="*/ 226 w 348"/>
                  <a:gd name="T67" fmla="*/ 207 h 207"/>
                  <a:gd name="T68" fmla="*/ 208 w 348"/>
                  <a:gd name="T69" fmla="*/ 207 h 207"/>
                  <a:gd name="T70" fmla="*/ 176 w 348"/>
                  <a:gd name="T71" fmla="*/ 207 h 207"/>
                  <a:gd name="T72" fmla="*/ 142 w 348"/>
                  <a:gd name="T73" fmla="*/ 204 h 207"/>
                  <a:gd name="T74" fmla="*/ 107 w 348"/>
                  <a:gd name="T75" fmla="*/ 202 h 207"/>
                  <a:gd name="T76" fmla="*/ 73 w 348"/>
                  <a:gd name="T77" fmla="*/ 202 h 207"/>
                  <a:gd name="T78" fmla="*/ 50 w 348"/>
                  <a:gd name="T79" fmla="*/ 202 h 207"/>
                  <a:gd name="T80" fmla="*/ 34 w 348"/>
                  <a:gd name="T81" fmla="*/ 198 h 207"/>
                  <a:gd name="T82" fmla="*/ 22 w 348"/>
                  <a:gd name="T83" fmla="*/ 193 h 207"/>
                  <a:gd name="T84" fmla="*/ 13 w 348"/>
                  <a:gd name="T85" fmla="*/ 188 h 207"/>
                  <a:gd name="T86" fmla="*/ 4 w 348"/>
                  <a:gd name="T87" fmla="*/ 170 h 207"/>
                  <a:gd name="T88" fmla="*/ 0 w 348"/>
                  <a:gd name="T89" fmla="*/ 14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8" h="207">
                    <a:moveTo>
                      <a:pt x="0" y="147"/>
                    </a:moveTo>
                    <a:lnTo>
                      <a:pt x="32" y="161"/>
                    </a:lnTo>
                    <a:lnTo>
                      <a:pt x="66" y="168"/>
                    </a:lnTo>
                    <a:lnTo>
                      <a:pt x="98" y="172"/>
                    </a:lnTo>
                    <a:lnTo>
                      <a:pt x="130" y="172"/>
                    </a:lnTo>
                    <a:lnTo>
                      <a:pt x="162" y="168"/>
                    </a:lnTo>
                    <a:lnTo>
                      <a:pt x="192" y="159"/>
                    </a:lnTo>
                    <a:lnTo>
                      <a:pt x="220" y="147"/>
                    </a:lnTo>
                    <a:lnTo>
                      <a:pt x="247" y="133"/>
                    </a:lnTo>
                    <a:lnTo>
                      <a:pt x="265" y="122"/>
                    </a:lnTo>
                    <a:lnTo>
                      <a:pt x="277" y="117"/>
                    </a:lnTo>
                    <a:lnTo>
                      <a:pt x="288" y="108"/>
                    </a:lnTo>
                    <a:lnTo>
                      <a:pt x="302" y="88"/>
                    </a:lnTo>
                    <a:lnTo>
                      <a:pt x="316" y="55"/>
                    </a:lnTo>
                    <a:lnTo>
                      <a:pt x="334" y="14"/>
                    </a:lnTo>
                    <a:lnTo>
                      <a:pt x="339" y="7"/>
                    </a:lnTo>
                    <a:lnTo>
                      <a:pt x="341" y="3"/>
                    </a:lnTo>
                    <a:lnTo>
                      <a:pt x="346" y="0"/>
                    </a:lnTo>
                    <a:lnTo>
                      <a:pt x="348" y="0"/>
                    </a:lnTo>
                    <a:lnTo>
                      <a:pt x="348" y="14"/>
                    </a:lnTo>
                    <a:lnTo>
                      <a:pt x="346" y="49"/>
                    </a:lnTo>
                    <a:lnTo>
                      <a:pt x="341" y="81"/>
                    </a:lnTo>
                    <a:lnTo>
                      <a:pt x="334" y="113"/>
                    </a:lnTo>
                    <a:lnTo>
                      <a:pt x="329" y="127"/>
                    </a:lnTo>
                    <a:lnTo>
                      <a:pt x="325" y="140"/>
                    </a:lnTo>
                    <a:lnTo>
                      <a:pt x="320" y="152"/>
                    </a:lnTo>
                    <a:lnTo>
                      <a:pt x="313" y="163"/>
                    </a:lnTo>
                    <a:lnTo>
                      <a:pt x="304" y="172"/>
                    </a:lnTo>
                    <a:lnTo>
                      <a:pt x="295" y="182"/>
                    </a:lnTo>
                    <a:lnTo>
                      <a:pt x="284" y="188"/>
                    </a:lnTo>
                    <a:lnTo>
                      <a:pt x="272" y="195"/>
                    </a:lnTo>
                    <a:lnTo>
                      <a:pt x="258" y="200"/>
                    </a:lnTo>
                    <a:lnTo>
                      <a:pt x="242" y="204"/>
                    </a:lnTo>
                    <a:lnTo>
                      <a:pt x="226" y="207"/>
                    </a:lnTo>
                    <a:lnTo>
                      <a:pt x="208" y="207"/>
                    </a:lnTo>
                    <a:lnTo>
                      <a:pt x="176" y="207"/>
                    </a:lnTo>
                    <a:lnTo>
                      <a:pt x="142" y="204"/>
                    </a:lnTo>
                    <a:lnTo>
                      <a:pt x="107" y="202"/>
                    </a:lnTo>
                    <a:lnTo>
                      <a:pt x="73" y="202"/>
                    </a:lnTo>
                    <a:lnTo>
                      <a:pt x="50" y="202"/>
                    </a:lnTo>
                    <a:lnTo>
                      <a:pt x="34" y="198"/>
                    </a:lnTo>
                    <a:lnTo>
                      <a:pt x="22" y="193"/>
                    </a:lnTo>
                    <a:lnTo>
                      <a:pt x="13" y="188"/>
                    </a:lnTo>
                    <a:lnTo>
                      <a:pt x="4" y="170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CF5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" name="Freeform 267"/>
              <p:cNvSpPr>
                <a:spLocks/>
              </p:cNvSpPr>
              <p:nvPr/>
            </p:nvSpPr>
            <p:spPr bwMode="auto">
              <a:xfrm>
                <a:off x="2733676" y="3856038"/>
                <a:ext cx="171450" cy="528638"/>
              </a:xfrm>
              <a:custGeom>
                <a:avLst/>
                <a:gdLst>
                  <a:gd name="T0" fmla="*/ 82 w 108"/>
                  <a:gd name="T1" fmla="*/ 0 h 333"/>
                  <a:gd name="T2" fmla="*/ 85 w 108"/>
                  <a:gd name="T3" fmla="*/ 0 h 333"/>
                  <a:gd name="T4" fmla="*/ 73 w 108"/>
                  <a:gd name="T5" fmla="*/ 12 h 333"/>
                  <a:gd name="T6" fmla="*/ 66 w 108"/>
                  <a:gd name="T7" fmla="*/ 23 h 333"/>
                  <a:gd name="T8" fmla="*/ 60 w 108"/>
                  <a:gd name="T9" fmla="*/ 32 h 333"/>
                  <a:gd name="T10" fmla="*/ 55 w 108"/>
                  <a:gd name="T11" fmla="*/ 44 h 333"/>
                  <a:gd name="T12" fmla="*/ 53 w 108"/>
                  <a:gd name="T13" fmla="*/ 55 h 333"/>
                  <a:gd name="T14" fmla="*/ 50 w 108"/>
                  <a:gd name="T15" fmla="*/ 69 h 333"/>
                  <a:gd name="T16" fmla="*/ 50 w 108"/>
                  <a:gd name="T17" fmla="*/ 85 h 333"/>
                  <a:gd name="T18" fmla="*/ 48 w 108"/>
                  <a:gd name="T19" fmla="*/ 103 h 333"/>
                  <a:gd name="T20" fmla="*/ 50 w 108"/>
                  <a:gd name="T21" fmla="*/ 124 h 333"/>
                  <a:gd name="T22" fmla="*/ 53 w 108"/>
                  <a:gd name="T23" fmla="*/ 147 h 333"/>
                  <a:gd name="T24" fmla="*/ 60 w 108"/>
                  <a:gd name="T25" fmla="*/ 172 h 333"/>
                  <a:gd name="T26" fmla="*/ 66 w 108"/>
                  <a:gd name="T27" fmla="*/ 197 h 333"/>
                  <a:gd name="T28" fmla="*/ 80 w 108"/>
                  <a:gd name="T29" fmla="*/ 248 h 333"/>
                  <a:gd name="T30" fmla="*/ 94 w 108"/>
                  <a:gd name="T31" fmla="*/ 287 h 333"/>
                  <a:gd name="T32" fmla="*/ 101 w 108"/>
                  <a:gd name="T33" fmla="*/ 301 h 333"/>
                  <a:gd name="T34" fmla="*/ 105 w 108"/>
                  <a:gd name="T35" fmla="*/ 314 h 333"/>
                  <a:gd name="T36" fmla="*/ 108 w 108"/>
                  <a:gd name="T37" fmla="*/ 319 h 333"/>
                  <a:gd name="T38" fmla="*/ 105 w 108"/>
                  <a:gd name="T39" fmla="*/ 323 h 333"/>
                  <a:gd name="T40" fmla="*/ 101 w 108"/>
                  <a:gd name="T41" fmla="*/ 328 h 333"/>
                  <a:gd name="T42" fmla="*/ 94 w 108"/>
                  <a:gd name="T43" fmla="*/ 330 h 333"/>
                  <a:gd name="T44" fmla="*/ 89 w 108"/>
                  <a:gd name="T45" fmla="*/ 333 h 333"/>
                  <a:gd name="T46" fmla="*/ 85 w 108"/>
                  <a:gd name="T47" fmla="*/ 333 h 333"/>
                  <a:gd name="T48" fmla="*/ 78 w 108"/>
                  <a:gd name="T49" fmla="*/ 328 h 333"/>
                  <a:gd name="T50" fmla="*/ 71 w 108"/>
                  <a:gd name="T51" fmla="*/ 321 h 333"/>
                  <a:gd name="T52" fmla="*/ 64 w 108"/>
                  <a:gd name="T53" fmla="*/ 312 h 333"/>
                  <a:gd name="T54" fmla="*/ 60 w 108"/>
                  <a:gd name="T55" fmla="*/ 303 h 333"/>
                  <a:gd name="T56" fmla="*/ 50 w 108"/>
                  <a:gd name="T57" fmla="*/ 282 h 333"/>
                  <a:gd name="T58" fmla="*/ 44 w 108"/>
                  <a:gd name="T59" fmla="*/ 259 h 333"/>
                  <a:gd name="T60" fmla="*/ 0 w 108"/>
                  <a:gd name="T61" fmla="*/ 83 h 333"/>
                  <a:gd name="T62" fmla="*/ 0 w 108"/>
                  <a:gd name="T63" fmla="*/ 71 h 333"/>
                  <a:gd name="T64" fmla="*/ 0 w 108"/>
                  <a:gd name="T65" fmla="*/ 62 h 333"/>
                  <a:gd name="T66" fmla="*/ 2 w 108"/>
                  <a:gd name="T67" fmla="*/ 53 h 333"/>
                  <a:gd name="T68" fmla="*/ 7 w 108"/>
                  <a:gd name="T69" fmla="*/ 44 h 333"/>
                  <a:gd name="T70" fmla="*/ 18 w 108"/>
                  <a:gd name="T71" fmla="*/ 30 h 333"/>
                  <a:gd name="T72" fmla="*/ 32 w 108"/>
                  <a:gd name="T73" fmla="*/ 19 h 333"/>
                  <a:gd name="T74" fmla="*/ 48 w 108"/>
                  <a:gd name="T75" fmla="*/ 9 h 333"/>
                  <a:gd name="T76" fmla="*/ 64 w 108"/>
                  <a:gd name="T77" fmla="*/ 5 h 333"/>
                  <a:gd name="T78" fmla="*/ 76 w 108"/>
                  <a:gd name="T79" fmla="*/ 0 h 333"/>
                  <a:gd name="T80" fmla="*/ 82 w 108"/>
                  <a:gd name="T8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8" h="333">
                    <a:moveTo>
                      <a:pt x="82" y="0"/>
                    </a:moveTo>
                    <a:lnTo>
                      <a:pt x="85" y="0"/>
                    </a:lnTo>
                    <a:lnTo>
                      <a:pt x="73" y="12"/>
                    </a:lnTo>
                    <a:lnTo>
                      <a:pt x="66" y="23"/>
                    </a:lnTo>
                    <a:lnTo>
                      <a:pt x="60" y="32"/>
                    </a:lnTo>
                    <a:lnTo>
                      <a:pt x="55" y="44"/>
                    </a:lnTo>
                    <a:lnTo>
                      <a:pt x="53" y="55"/>
                    </a:lnTo>
                    <a:lnTo>
                      <a:pt x="50" y="69"/>
                    </a:lnTo>
                    <a:lnTo>
                      <a:pt x="50" y="85"/>
                    </a:lnTo>
                    <a:lnTo>
                      <a:pt x="48" y="103"/>
                    </a:lnTo>
                    <a:lnTo>
                      <a:pt x="50" y="124"/>
                    </a:lnTo>
                    <a:lnTo>
                      <a:pt x="53" y="147"/>
                    </a:lnTo>
                    <a:lnTo>
                      <a:pt x="60" y="172"/>
                    </a:lnTo>
                    <a:lnTo>
                      <a:pt x="66" y="197"/>
                    </a:lnTo>
                    <a:lnTo>
                      <a:pt x="80" y="248"/>
                    </a:lnTo>
                    <a:lnTo>
                      <a:pt x="94" y="287"/>
                    </a:lnTo>
                    <a:lnTo>
                      <a:pt x="101" y="301"/>
                    </a:lnTo>
                    <a:lnTo>
                      <a:pt x="105" y="314"/>
                    </a:lnTo>
                    <a:lnTo>
                      <a:pt x="108" y="319"/>
                    </a:lnTo>
                    <a:lnTo>
                      <a:pt x="105" y="323"/>
                    </a:lnTo>
                    <a:lnTo>
                      <a:pt x="101" y="328"/>
                    </a:lnTo>
                    <a:lnTo>
                      <a:pt x="94" y="330"/>
                    </a:lnTo>
                    <a:lnTo>
                      <a:pt x="89" y="333"/>
                    </a:lnTo>
                    <a:lnTo>
                      <a:pt x="85" y="333"/>
                    </a:lnTo>
                    <a:lnTo>
                      <a:pt x="78" y="328"/>
                    </a:lnTo>
                    <a:lnTo>
                      <a:pt x="71" y="321"/>
                    </a:lnTo>
                    <a:lnTo>
                      <a:pt x="64" y="312"/>
                    </a:lnTo>
                    <a:lnTo>
                      <a:pt x="60" y="303"/>
                    </a:lnTo>
                    <a:lnTo>
                      <a:pt x="50" y="282"/>
                    </a:lnTo>
                    <a:lnTo>
                      <a:pt x="44" y="259"/>
                    </a:lnTo>
                    <a:lnTo>
                      <a:pt x="0" y="83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2" y="53"/>
                    </a:lnTo>
                    <a:lnTo>
                      <a:pt x="7" y="44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8" y="9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CF5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" name="Freeform 268"/>
              <p:cNvSpPr>
                <a:spLocks/>
              </p:cNvSpPr>
              <p:nvPr/>
            </p:nvSpPr>
            <p:spPr bwMode="auto">
              <a:xfrm>
                <a:off x="2803526" y="3856038"/>
                <a:ext cx="614363" cy="65088"/>
              </a:xfrm>
              <a:custGeom>
                <a:avLst/>
                <a:gdLst>
                  <a:gd name="T0" fmla="*/ 38 w 387"/>
                  <a:gd name="T1" fmla="*/ 0 h 41"/>
                  <a:gd name="T2" fmla="*/ 329 w 387"/>
                  <a:gd name="T3" fmla="*/ 0 h 41"/>
                  <a:gd name="T4" fmla="*/ 336 w 387"/>
                  <a:gd name="T5" fmla="*/ 0 h 41"/>
                  <a:gd name="T6" fmla="*/ 352 w 387"/>
                  <a:gd name="T7" fmla="*/ 5 h 41"/>
                  <a:gd name="T8" fmla="*/ 368 w 387"/>
                  <a:gd name="T9" fmla="*/ 12 h 41"/>
                  <a:gd name="T10" fmla="*/ 387 w 387"/>
                  <a:gd name="T11" fmla="*/ 23 h 41"/>
                  <a:gd name="T12" fmla="*/ 384 w 387"/>
                  <a:gd name="T13" fmla="*/ 32 h 41"/>
                  <a:gd name="T14" fmla="*/ 378 w 387"/>
                  <a:gd name="T15" fmla="*/ 39 h 41"/>
                  <a:gd name="T16" fmla="*/ 362 w 387"/>
                  <a:gd name="T17" fmla="*/ 41 h 41"/>
                  <a:gd name="T18" fmla="*/ 341 w 387"/>
                  <a:gd name="T19" fmla="*/ 41 h 41"/>
                  <a:gd name="T20" fmla="*/ 318 w 387"/>
                  <a:gd name="T21" fmla="*/ 39 h 41"/>
                  <a:gd name="T22" fmla="*/ 293 w 387"/>
                  <a:gd name="T23" fmla="*/ 37 h 41"/>
                  <a:gd name="T24" fmla="*/ 242 w 387"/>
                  <a:gd name="T25" fmla="*/ 32 h 41"/>
                  <a:gd name="T26" fmla="*/ 203 w 387"/>
                  <a:gd name="T27" fmla="*/ 28 h 41"/>
                  <a:gd name="T28" fmla="*/ 167 w 387"/>
                  <a:gd name="T29" fmla="*/ 30 h 41"/>
                  <a:gd name="T30" fmla="*/ 126 w 387"/>
                  <a:gd name="T31" fmla="*/ 32 h 41"/>
                  <a:gd name="T32" fmla="*/ 87 w 387"/>
                  <a:gd name="T33" fmla="*/ 32 h 41"/>
                  <a:gd name="T34" fmla="*/ 50 w 387"/>
                  <a:gd name="T35" fmla="*/ 35 h 41"/>
                  <a:gd name="T36" fmla="*/ 32 w 387"/>
                  <a:gd name="T37" fmla="*/ 32 h 41"/>
                  <a:gd name="T38" fmla="*/ 18 w 387"/>
                  <a:gd name="T39" fmla="*/ 28 h 41"/>
                  <a:gd name="T40" fmla="*/ 9 w 387"/>
                  <a:gd name="T41" fmla="*/ 21 h 41"/>
                  <a:gd name="T42" fmla="*/ 0 w 387"/>
                  <a:gd name="T43" fmla="*/ 12 h 41"/>
                  <a:gd name="T44" fmla="*/ 25 w 387"/>
                  <a:gd name="T45" fmla="*/ 3 h 41"/>
                  <a:gd name="T46" fmla="*/ 38 w 387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7" h="41">
                    <a:moveTo>
                      <a:pt x="38" y="0"/>
                    </a:moveTo>
                    <a:lnTo>
                      <a:pt x="329" y="0"/>
                    </a:lnTo>
                    <a:lnTo>
                      <a:pt x="336" y="0"/>
                    </a:lnTo>
                    <a:lnTo>
                      <a:pt x="352" y="5"/>
                    </a:lnTo>
                    <a:lnTo>
                      <a:pt x="368" y="12"/>
                    </a:lnTo>
                    <a:lnTo>
                      <a:pt x="387" y="23"/>
                    </a:lnTo>
                    <a:lnTo>
                      <a:pt x="384" y="32"/>
                    </a:lnTo>
                    <a:lnTo>
                      <a:pt x="378" y="39"/>
                    </a:lnTo>
                    <a:lnTo>
                      <a:pt x="362" y="41"/>
                    </a:lnTo>
                    <a:lnTo>
                      <a:pt x="341" y="41"/>
                    </a:lnTo>
                    <a:lnTo>
                      <a:pt x="318" y="39"/>
                    </a:lnTo>
                    <a:lnTo>
                      <a:pt x="293" y="37"/>
                    </a:lnTo>
                    <a:lnTo>
                      <a:pt x="242" y="32"/>
                    </a:lnTo>
                    <a:lnTo>
                      <a:pt x="203" y="28"/>
                    </a:lnTo>
                    <a:lnTo>
                      <a:pt x="167" y="30"/>
                    </a:lnTo>
                    <a:lnTo>
                      <a:pt x="126" y="32"/>
                    </a:lnTo>
                    <a:lnTo>
                      <a:pt x="87" y="32"/>
                    </a:lnTo>
                    <a:lnTo>
                      <a:pt x="50" y="35"/>
                    </a:lnTo>
                    <a:lnTo>
                      <a:pt x="32" y="32"/>
                    </a:lnTo>
                    <a:lnTo>
                      <a:pt x="18" y="28"/>
                    </a:lnTo>
                    <a:lnTo>
                      <a:pt x="9" y="21"/>
                    </a:lnTo>
                    <a:lnTo>
                      <a:pt x="0" y="12"/>
                    </a:lnTo>
                    <a:lnTo>
                      <a:pt x="25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37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" name="Freeform 269"/>
              <p:cNvSpPr>
                <a:spLocks/>
              </p:cNvSpPr>
              <p:nvPr/>
            </p:nvSpPr>
            <p:spPr bwMode="auto">
              <a:xfrm>
                <a:off x="2828926" y="3878263"/>
                <a:ext cx="631825" cy="520700"/>
              </a:xfrm>
              <a:custGeom>
                <a:avLst/>
                <a:gdLst>
                  <a:gd name="T0" fmla="*/ 357 w 398"/>
                  <a:gd name="T1" fmla="*/ 0 h 328"/>
                  <a:gd name="T2" fmla="*/ 364 w 398"/>
                  <a:gd name="T3" fmla="*/ 5 h 328"/>
                  <a:gd name="T4" fmla="*/ 373 w 398"/>
                  <a:gd name="T5" fmla="*/ 11 h 328"/>
                  <a:gd name="T6" fmla="*/ 382 w 398"/>
                  <a:gd name="T7" fmla="*/ 18 h 328"/>
                  <a:gd name="T8" fmla="*/ 389 w 398"/>
                  <a:gd name="T9" fmla="*/ 25 h 328"/>
                  <a:gd name="T10" fmla="*/ 394 w 398"/>
                  <a:gd name="T11" fmla="*/ 34 h 328"/>
                  <a:gd name="T12" fmla="*/ 396 w 398"/>
                  <a:gd name="T13" fmla="*/ 46 h 328"/>
                  <a:gd name="T14" fmla="*/ 398 w 398"/>
                  <a:gd name="T15" fmla="*/ 57 h 328"/>
                  <a:gd name="T16" fmla="*/ 396 w 398"/>
                  <a:gd name="T17" fmla="*/ 69 h 328"/>
                  <a:gd name="T18" fmla="*/ 352 w 398"/>
                  <a:gd name="T19" fmla="*/ 245 h 328"/>
                  <a:gd name="T20" fmla="*/ 350 w 398"/>
                  <a:gd name="T21" fmla="*/ 261 h 328"/>
                  <a:gd name="T22" fmla="*/ 343 w 398"/>
                  <a:gd name="T23" fmla="*/ 277 h 328"/>
                  <a:gd name="T24" fmla="*/ 336 w 398"/>
                  <a:gd name="T25" fmla="*/ 291 h 328"/>
                  <a:gd name="T26" fmla="*/ 329 w 398"/>
                  <a:gd name="T27" fmla="*/ 303 h 328"/>
                  <a:gd name="T28" fmla="*/ 320 w 398"/>
                  <a:gd name="T29" fmla="*/ 314 h 328"/>
                  <a:gd name="T30" fmla="*/ 311 w 398"/>
                  <a:gd name="T31" fmla="*/ 321 h 328"/>
                  <a:gd name="T32" fmla="*/ 300 w 398"/>
                  <a:gd name="T33" fmla="*/ 326 h 328"/>
                  <a:gd name="T34" fmla="*/ 286 w 398"/>
                  <a:gd name="T35" fmla="*/ 328 h 328"/>
                  <a:gd name="T36" fmla="*/ 50 w 398"/>
                  <a:gd name="T37" fmla="*/ 328 h 328"/>
                  <a:gd name="T38" fmla="*/ 43 w 398"/>
                  <a:gd name="T39" fmla="*/ 328 h 328"/>
                  <a:gd name="T40" fmla="*/ 34 w 398"/>
                  <a:gd name="T41" fmla="*/ 326 h 328"/>
                  <a:gd name="T42" fmla="*/ 27 w 398"/>
                  <a:gd name="T43" fmla="*/ 321 h 328"/>
                  <a:gd name="T44" fmla="*/ 20 w 398"/>
                  <a:gd name="T45" fmla="*/ 319 h 328"/>
                  <a:gd name="T46" fmla="*/ 9 w 398"/>
                  <a:gd name="T47" fmla="*/ 307 h 328"/>
                  <a:gd name="T48" fmla="*/ 0 w 398"/>
                  <a:gd name="T49" fmla="*/ 291 h 328"/>
                  <a:gd name="T50" fmla="*/ 20 w 398"/>
                  <a:gd name="T51" fmla="*/ 293 h 328"/>
                  <a:gd name="T52" fmla="*/ 43 w 398"/>
                  <a:gd name="T53" fmla="*/ 296 h 328"/>
                  <a:gd name="T54" fmla="*/ 66 w 398"/>
                  <a:gd name="T55" fmla="*/ 293 h 328"/>
                  <a:gd name="T56" fmla="*/ 89 w 398"/>
                  <a:gd name="T57" fmla="*/ 293 h 328"/>
                  <a:gd name="T58" fmla="*/ 137 w 398"/>
                  <a:gd name="T59" fmla="*/ 291 h 328"/>
                  <a:gd name="T60" fmla="*/ 183 w 398"/>
                  <a:gd name="T61" fmla="*/ 293 h 328"/>
                  <a:gd name="T62" fmla="*/ 213 w 398"/>
                  <a:gd name="T63" fmla="*/ 293 h 328"/>
                  <a:gd name="T64" fmla="*/ 240 w 398"/>
                  <a:gd name="T65" fmla="*/ 293 h 328"/>
                  <a:gd name="T66" fmla="*/ 261 w 398"/>
                  <a:gd name="T67" fmla="*/ 291 h 328"/>
                  <a:gd name="T68" fmla="*/ 279 w 398"/>
                  <a:gd name="T69" fmla="*/ 284 h 328"/>
                  <a:gd name="T70" fmla="*/ 293 w 398"/>
                  <a:gd name="T71" fmla="*/ 277 h 328"/>
                  <a:gd name="T72" fmla="*/ 304 w 398"/>
                  <a:gd name="T73" fmla="*/ 268 h 328"/>
                  <a:gd name="T74" fmla="*/ 313 w 398"/>
                  <a:gd name="T75" fmla="*/ 257 h 328"/>
                  <a:gd name="T76" fmla="*/ 318 w 398"/>
                  <a:gd name="T77" fmla="*/ 243 h 328"/>
                  <a:gd name="T78" fmla="*/ 332 w 398"/>
                  <a:gd name="T79" fmla="*/ 179 h 328"/>
                  <a:gd name="T80" fmla="*/ 350 w 398"/>
                  <a:gd name="T81" fmla="*/ 110 h 328"/>
                  <a:gd name="T82" fmla="*/ 355 w 398"/>
                  <a:gd name="T83" fmla="*/ 89 h 328"/>
                  <a:gd name="T84" fmla="*/ 357 w 398"/>
                  <a:gd name="T85" fmla="*/ 60 h 328"/>
                  <a:gd name="T86" fmla="*/ 357 w 398"/>
                  <a:gd name="T87" fmla="*/ 27 h 328"/>
                  <a:gd name="T88" fmla="*/ 357 w 398"/>
                  <a:gd name="T89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8" h="328">
                    <a:moveTo>
                      <a:pt x="357" y="0"/>
                    </a:moveTo>
                    <a:lnTo>
                      <a:pt x="364" y="5"/>
                    </a:lnTo>
                    <a:lnTo>
                      <a:pt x="373" y="11"/>
                    </a:lnTo>
                    <a:lnTo>
                      <a:pt x="382" y="18"/>
                    </a:lnTo>
                    <a:lnTo>
                      <a:pt x="389" y="25"/>
                    </a:lnTo>
                    <a:lnTo>
                      <a:pt x="394" y="34"/>
                    </a:lnTo>
                    <a:lnTo>
                      <a:pt x="396" y="46"/>
                    </a:lnTo>
                    <a:lnTo>
                      <a:pt x="398" y="57"/>
                    </a:lnTo>
                    <a:lnTo>
                      <a:pt x="396" y="69"/>
                    </a:lnTo>
                    <a:lnTo>
                      <a:pt x="352" y="245"/>
                    </a:lnTo>
                    <a:lnTo>
                      <a:pt x="350" y="261"/>
                    </a:lnTo>
                    <a:lnTo>
                      <a:pt x="343" y="277"/>
                    </a:lnTo>
                    <a:lnTo>
                      <a:pt x="336" y="291"/>
                    </a:lnTo>
                    <a:lnTo>
                      <a:pt x="329" y="303"/>
                    </a:lnTo>
                    <a:lnTo>
                      <a:pt x="320" y="314"/>
                    </a:lnTo>
                    <a:lnTo>
                      <a:pt x="311" y="321"/>
                    </a:lnTo>
                    <a:lnTo>
                      <a:pt x="300" y="326"/>
                    </a:lnTo>
                    <a:lnTo>
                      <a:pt x="286" y="328"/>
                    </a:lnTo>
                    <a:lnTo>
                      <a:pt x="50" y="328"/>
                    </a:lnTo>
                    <a:lnTo>
                      <a:pt x="43" y="328"/>
                    </a:lnTo>
                    <a:lnTo>
                      <a:pt x="34" y="326"/>
                    </a:lnTo>
                    <a:lnTo>
                      <a:pt x="27" y="321"/>
                    </a:lnTo>
                    <a:lnTo>
                      <a:pt x="20" y="319"/>
                    </a:lnTo>
                    <a:lnTo>
                      <a:pt x="9" y="307"/>
                    </a:lnTo>
                    <a:lnTo>
                      <a:pt x="0" y="291"/>
                    </a:lnTo>
                    <a:lnTo>
                      <a:pt x="20" y="293"/>
                    </a:lnTo>
                    <a:lnTo>
                      <a:pt x="43" y="296"/>
                    </a:lnTo>
                    <a:lnTo>
                      <a:pt x="66" y="293"/>
                    </a:lnTo>
                    <a:lnTo>
                      <a:pt x="89" y="293"/>
                    </a:lnTo>
                    <a:lnTo>
                      <a:pt x="137" y="291"/>
                    </a:lnTo>
                    <a:lnTo>
                      <a:pt x="183" y="293"/>
                    </a:lnTo>
                    <a:lnTo>
                      <a:pt x="213" y="293"/>
                    </a:lnTo>
                    <a:lnTo>
                      <a:pt x="240" y="293"/>
                    </a:lnTo>
                    <a:lnTo>
                      <a:pt x="261" y="291"/>
                    </a:lnTo>
                    <a:lnTo>
                      <a:pt x="279" y="284"/>
                    </a:lnTo>
                    <a:lnTo>
                      <a:pt x="293" y="277"/>
                    </a:lnTo>
                    <a:lnTo>
                      <a:pt x="304" y="268"/>
                    </a:lnTo>
                    <a:lnTo>
                      <a:pt x="313" y="257"/>
                    </a:lnTo>
                    <a:lnTo>
                      <a:pt x="318" y="243"/>
                    </a:lnTo>
                    <a:lnTo>
                      <a:pt x="332" y="179"/>
                    </a:lnTo>
                    <a:lnTo>
                      <a:pt x="350" y="110"/>
                    </a:lnTo>
                    <a:lnTo>
                      <a:pt x="355" y="89"/>
                    </a:lnTo>
                    <a:lnTo>
                      <a:pt x="357" y="60"/>
                    </a:lnTo>
                    <a:lnTo>
                      <a:pt x="357" y="2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C44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" name="Freeform 270"/>
              <p:cNvSpPr>
                <a:spLocks/>
              </p:cNvSpPr>
              <p:nvPr/>
            </p:nvSpPr>
            <p:spPr bwMode="auto">
              <a:xfrm>
                <a:off x="2471739" y="5114926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7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9 h 85"/>
                  <a:gd name="T16" fmla="*/ 204 w 211"/>
                  <a:gd name="T17" fmla="*/ 78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8 h 85"/>
                  <a:gd name="T28" fmla="*/ 2 w 211"/>
                  <a:gd name="T29" fmla="*/ 69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7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7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" name="Freeform 271"/>
              <p:cNvSpPr>
                <a:spLocks/>
              </p:cNvSpPr>
              <p:nvPr/>
            </p:nvSpPr>
            <p:spPr bwMode="auto">
              <a:xfrm>
                <a:off x="2471739" y="4579938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9 h 85"/>
                  <a:gd name="T16" fmla="*/ 204 w 211"/>
                  <a:gd name="T17" fmla="*/ 78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8 h 85"/>
                  <a:gd name="T28" fmla="*/ 2 w 211"/>
                  <a:gd name="T29" fmla="*/ 69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" name="Freeform 272"/>
              <p:cNvSpPr>
                <a:spLocks/>
              </p:cNvSpPr>
              <p:nvPr/>
            </p:nvSpPr>
            <p:spPr bwMode="auto">
              <a:xfrm>
                <a:off x="2925764" y="5114926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7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8 h 85"/>
                  <a:gd name="T28" fmla="*/ 3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3 w 213"/>
                  <a:gd name="T35" fmla="*/ 17 h 85"/>
                  <a:gd name="T36" fmla="*/ 10 w 213"/>
                  <a:gd name="T37" fmla="*/ 7 h 85"/>
                  <a:gd name="T38" fmla="*/ 19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7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7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" name="Freeform 273"/>
              <p:cNvSpPr>
                <a:spLocks/>
              </p:cNvSpPr>
              <p:nvPr/>
            </p:nvSpPr>
            <p:spPr bwMode="auto">
              <a:xfrm>
                <a:off x="3384551" y="5114926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7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8 h 85"/>
                  <a:gd name="T28" fmla="*/ 2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7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7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2" name="Freeform 274"/>
              <p:cNvSpPr>
                <a:spLocks/>
              </p:cNvSpPr>
              <p:nvPr/>
            </p:nvSpPr>
            <p:spPr bwMode="auto">
              <a:xfrm>
                <a:off x="3384551" y="457993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8 h 85"/>
                  <a:gd name="T28" fmla="*/ 2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" name="Freeform 275"/>
              <p:cNvSpPr>
                <a:spLocks/>
              </p:cNvSpPr>
              <p:nvPr/>
            </p:nvSpPr>
            <p:spPr bwMode="auto">
              <a:xfrm>
                <a:off x="2471739" y="5373688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7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7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" name="Freeform 276"/>
              <p:cNvSpPr>
                <a:spLocks/>
              </p:cNvSpPr>
              <p:nvPr/>
            </p:nvSpPr>
            <p:spPr bwMode="auto">
              <a:xfrm>
                <a:off x="2471739" y="4838701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7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7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" name="Freeform 277"/>
              <p:cNvSpPr>
                <a:spLocks/>
              </p:cNvSpPr>
              <p:nvPr/>
            </p:nvSpPr>
            <p:spPr bwMode="auto">
              <a:xfrm>
                <a:off x="2925764" y="537368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6 h 85"/>
                  <a:gd name="T28" fmla="*/ 3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3 w 213"/>
                  <a:gd name="T35" fmla="*/ 16 h 85"/>
                  <a:gd name="T36" fmla="*/ 10 w 213"/>
                  <a:gd name="T37" fmla="*/ 7 h 85"/>
                  <a:gd name="T38" fmla="*/ 19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6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3" y="16"/>
                    </a:lnTo>
                    <a:lnTo>
                      <a:pt x="10" y="7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" name="Freeform 278"/>
              <p:cNvSpPr>
                <a:spLocks/>
              </p:cNvSpPr>
              <p:nvPr/>
            </p:nvSpPr>
            <p:spPr bwMode="auto">
              <a:xfrm>
                <a:off x="3384551" y="537368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" name="Freeform 279"/>
              <p:cNvSpPr>
                <a:spLocks/>
              </p:cNvSpPr>
              <p:nvPr/>
            </p:nvSpPr>
            <p:spPr bwMode="auto">
              <a:xfrm>
                <a:off x="3384551" y="483870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" name="Freeform 280"/>
              <p:cNvSpPr>
                <a:spLocks/>
              </p:cNvSpPr>
              <p:nvPr/>
            </p:nvSpPr>
            <p:spPr bwMode="auto">
              <a:xfrm>
                <a:off x="2471739" y="5632451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2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7 h 85"/>
                  <a:gd name="T14" fmla="*/ 209 w 211"/>
                  <a:gd name="T15" fmla="*/ 66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6 h 85"/>
                  <a:gd name="T30" fmla="*/ 0 w 211"/>
                  <a:gd name="T31" fmla="*/ 57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2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7"/>
                    </a:lnTo>
                    <a:lnTo>
                      <a:pt x="209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" name="Freeform 281"/>
              <p:cNvSpPr>
                <a:spLocks/>
              </p:cNvSpPr>
              <p:nvPr/>
            </p:nvSpPr>
            <p:spPr bwMode="auto">
              <a:xfrm>
                <a:off x="2925764" y="563245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2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7 h 85"/>
                  <a:gd name="T14" fmla="*/ 211 w 213"/>
                  <a:gd name="T15" fmla="*/ 66 h 85"/>
                  <a:gd name="T16" fmla="*/ 204 w 213"/>
                  <a:gd name="T17" fmla="*/ 76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6 h 85"/>
                  <a:gd name="T28" fmla="*/ 3 w 213"/>
                  <a:gd name="T29" fmla="*/ 66 h 85"/>
                  <a:gd name="T30" fmla="*/ 0 w 213"/>
                  <a:gd name="T31" fmla="*/ 57 h 85"/>
                  <a:gd name="T32" fmla="*/ 0 w 213"/>
                  <a:gd name="T33" fmla="*/ 28 h 85"/>
                  <a:gd name="T34" fmla="*/ 3 w 213"/>
                  <a:gd name="T35" fmla="*/ 16 h 85"/>
                  <a:gd name="T36" fmla="*/ 10 w 213"/>
                  <a:gd name="T37" fmla="*/ 7 h 85"/>
                  <a:gd name="T38" fmla="*/ 19 w 213"/>
                  <a:gd name="T39" fmla="*/ 2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7"/>
                    </a:lnTo>
                    <a:lnTo>
                      <a:pt x="211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3" y="16"/>
                    </a:lnTo>
                    <a:lnTo>
                      <a:pt x="10" y="7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" name="Freeform 282"/>
              <p:cNvSpPr>
                <a:spLocks/>
              </p:cNvSpPr>
              <p:nvPr/>
            </p:nvSpPr>
            <p:spPr bwMode="auto">
              <a:xfrm>
                <a:off x="3384551" y="563245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2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7 h 85"/>
                  <a:gd name="T14" fmla="*/ 211 w 213"/>
                  <a:gd name="T15" fmla="*/ 66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6 h 85"/>
                  <a:gd name="T30" fmla="*/ 0 w 213"/>
                  <a:gd name="T31" fmla="*/ 57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2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7"/>
                    </a:lnTo>
                    <a:lnTo>
                      <a:pt x="211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" name="Freeform 283"/>
              <p:cNvSpPr>
                <a:spLocks/>
              </p:cNvSpPr>
              <p:nvPr/>
            </p:nvSpPr>
            <p:spPr bwMode="auto">
              <a:xfrm>
                <a:off x="2471739" y="5886451"/>
                <a:ext cx="334963" cy="139700"/>
              </a:xfrm>
              <a:custGeom>
                <a:avLst/>
                <a:gdLst>
                  <a:gd name="T0" fmla="*/ 28 w 211"/>
                  <a:gd name="T1" fmla="*/ 0 h 88"/>
                  <a:gd name="T2" fmla="*/ 183 w 211"/>
                  <a:gd name="T3" fmla="*/ 0 h 88"/>
                  <a:gd name="T4" fmla="*/ 195 w 211"/>
                  <a:gd name="T5" fmla="*/ 3 h 88"/>
                  <a:gd name="T6" fmla="*/ 204 w 211"/>
                  <a:gd name="T7" fmla="*/ 10 h 88"/>
                  <a:gd name="T8" fmla="*/ 209 w 211"/>
                  <a:gd name="T9" fmla="*/ 19 h 88"/>
                  <a:gd name="T10" fmla="*/ 211 w 211"/>
                  <a:gd name="T11" fmla="*/ 30 h 88"/>
                  <a:gd name="T12" fmla="*/ 211 w 211"/>
                  <a:gd name="T13" fmla="*/ 58 h 88"/>
                  <a:gd name="T14" fmla="*/ 209 w 211"/>
                  <a:gd name="T15" fmla="*/ 69 h 88"/>
                  <a:gd name="T16" fmla="*/ 204 w 211"/>
                  <a:gd name="T17" fmla="*/ 78 h 88"/>
                  <a:gd name="T18" fmla="*/ 195 w 211"/>
                  <a:gd name="T19" fmla="*/ 85 h 88"/>
                  <a:gd name="T20" fmla="*/ 183 w 211"/>
                  <a:gd name="T21" fmla="*/ 88 h 88"/>
                  <a:gd name="T22" fmla="*/ 28 w 211"/>
                  <a:gd name="T23" fmla="*/ 88 h 88"/>
                  <a:gd name="T24" fmla="*/ 18 w 211"/>
                  <a:gd name="T25" fmla="*/ 85 h 88"/>
                  <a:gd name="T26" fmla="*/ 9 w 211"/>
                  <a:gd name="T27" fmla="*/ 78 h 88"/>
                  <a:gd name="T28" fmla="*/ 2 w 211"/>
                  <a:gd name="T29" fmla="*/ 69 h 88"/>
                  <a:gd name="T30" fmla="*/ 0 w 211"/>
                  <a:gd name="T31" fmla="*/ 58 h 88"/>
                  <a:gd name="T32" fmla="*/ 0 w 211"/>
                  <a:gd name="T33" fmla="*/ 30 h 88"/>
                  <a:gd name="T34" fmla="*/ 2 w 211"/>
                  <a:gd name="T35" fmla="*/ 19 h 88"/>
                  <a:gd name="T36" fmla="*/ 9 w 211"/>
                  <a:gd name="T37" fmla="*/ 10 h 88"/>
                  <a:gd name="T38" fmla="*/ 18 w 211"/>
                  <a:gd name="T39" fmla="*/ 3 h 88"/>
                  <a:gd name="T40" fmla="*/ 28 w 211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8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09" y="19"/>
                    </a:lnTo>
                    <a:lnTo>
                      <a:pt x="211" y="30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8"/>
                    </a:lnTo>
                    <a:lnTo>
                      <a:pt x="28" y="88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" name="Freeform 284"/>
              <p:cNvSpPr>
                <a:spLocks/>
              </p:cNvSpPr>
              <p:nvPr/>
            </p:nvSpPr>
            <p:spPr bwMode="auto">
              <a:xfrm>
                <a:off x="2925764" y="5886451"/>
                <a:ext cx="338138" cy="139700"/>
              </a:xfrm>
              <a:custGeom>
                <a:avLst/>
                <a:gdLst>
                  <a:gd name="T0" fmla="*/ 30 w 213"/>
                  <a:gd name="T1" fmla="*/ 0 h 88"/>
                  <a:gd name="T2" fmla="*/ 184 w 213"/>
                  <a:gd name="T3" fmla="*/ 0 h 88"/>
                  <a:gd name="T4" fmla="*/ 195 w 213"/>
                  <a:gd name="T5" fmla="*/ 3 h 88"/>
                  <a:gd name="T6" fmla="*/ 204 w 213"/>
                  <a:gd name="T7" fmla="*/ 10 h 88"/>
                  <a:gd name="T8" fmla="*/ 211 w 213"/>
                  <a:gd name="T9" fmla="*/ 19 h 88"/>
                  <a:gd name="T10" fmla="*/ 213 w 213"/>
                  <a:gd name="T11" fmla="*/ 30 h 88"/>
                  <a:gd name="T12" fmla="*/ 213 w 213"/>
                  <a:gd name="T13" fmla="*/ 58 h 88"/>
                  <a:gd name="T14" fmla="*/ 211 w 213"/>
                  <a:gd name="T15" fmla="*/ 69 h 88"/>
                  <a:gd name="T16" fmla="*/ 204 w 213"/>
                  <a:gd name="T17" fmla="*/ 78 h 88"/>
                  <a:gd name="T18" fmla="*/ 195 w 213"/>
                  <a:gd name="T19" fmla="*/ 85 h 88"/>
                  <a:gd name="T20" fmla="*/ 184 w 213"/>
                  <a:gd name="T21" fmla="*/ 88 h 88"/>
                  <a:gd name="T22" fmla="*/ 30 w 213"/>
                  <a:gd name="T23" fmla="*/ 88 h 88"/>
                  <a:gd name="T24" fmla="*/ 19 w 213"/>
                  <a:gd name="T25" fmla="*/ 85 h 88"/>
                  <a:gd name="T26" fmla="*/ 10 w 213"/>
                  <a:gd name="T27" fmla="*/ 78 h 88"/>
                  <a:gd name="T28" fmla="*/ 3 w 213"/>
                  <a:gd name="T29" fmla="*/ 69 h 88"/>
                  <a:gd name="T30" fmla="*/ 0 w 213"/>
                  <a:gd name="T31" fmla="*/ 58 h 88"/>
                  <a:gd name="T32" fmla="*/ 0 w 213"/>
                  <a:gd name="T33" fmla="*/ 30 h 88"/>
                  <a:gd name="T34" fmla="*/ 3 w 213"/>
                  <a:gd name="T35" fmla="*/ 19 h 88"/>
                  <a:gd name="T36" fmla="*/ 10 w 213"/>
                  <a:gd name="T37" fmla="*/ 10 h 88"/>
                  <a:gd name="T38" fmla="*/ 19 w 213"/>
                  <a:gd name="T39" fmla="*/ 3 h 88"/>
                  <a:gd name="T40" fmla="*/ 30 w 213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8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4" y="88"/>
                    </a:lnTo>
                    <a:lnTo>
                      <a:pt x="30" y="88"/>
                    </a:lnTo>
                    <a:lnTo>
                      <a:pt x="19" y="85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0" y="10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" name="Freeform 285"/>
              <p:cNvSpPr>
                <a:spLocks/>
              </p:cNvSpPr>
              <p:nvPr/>
            </p:nvSpPr>
            <p:spPr bwMode="auto">
              <a:xfrm>
                <a:off x="3384551" y="5886451"/>
                <a:ext cx="338138" cy="139700"/>
              </a:xfrm>
              <a:custGeom>
                <a:avLst/>
                <a:gdLst>
                  <a:gd name="T0" fmla="*/ 30 w 213"/>
                  <a:gd name="T1" fmla="*/ 0 h 88"/>
                  <a:gd name="T2" fmla="*/ 183 w 213"/>
                  <a:gd name="T3" fmla="*/ 0 h 88"/>
                  <a:gd name="T4" fmla="*/ 195 w 213"/>
                  <a:gd name="T5" fmla="*/ 3 h 88"/>
                  <a:gd name="T6" fmla="*/ 204 w 213"/>
                  <a:gd name="T7" fmla="*/ 10 h 88"/>
                  <a:gd name="T8" fmla="*/ 211 w 213"/>
                  <a:gd name="T9" fmla="*/ 19 h 88"/>
                  <a:gd name="T10" fmla="*/ 213 w 213"/>
                  <a:gd name="T11" fmla="*/ 30 h 88"/>
                  <a:gd name="T12" fmla="*/ 213 w 213"/>
                  <a:gd name="T13" fmla="*/ 58 h 88"/>
                  <a:gd name="T14" fmla="*/ 211 w 213"/>
                  <a:gd name="T15" fmla="*/ 69 h 88"/>
                  <a:gd name="T16" fmla="*/ 204 w 213"/>
                  <a:gd name="T17" fmla="*/ 78 h 88"/>
                  <a:gd name="T18" fmla="*/ 195 w 213"/>
                  <a:gd name="T19" fmla="*/ 85 h 88"/>
                  <a:gd name="T20" fmla="*/ 183 w 213"/>
                  <a:gd name="T21" fmla="*/ 88 h 88"/>
                  <a:gd name="T22" fmla="*/ 30 w 213"/>
                  <a:gd name="T23" fmla="*/ 88 h 88"/>
                  <a:gd name="T24" fmla="*/ 18 w 213"/>
                  <a:gd name="T25" fmla="*/ 85 h 88"/>
                  <a:gd name="T26" fmla="*/ 9 w 213"/>
                  <a:gd name="T27" fmla="*/ 78 h 88"/>
                  <a:gd name="T28" fmla="*/ 2 w 213"/>
                  <a:gd name="T29" fmla="*/ 69 h 88"/>
                  <a:gd name="T30" fmla="*/ 0 w 213"/>
                  <a:gd name="T31" fmla="*/ 58 h 88"/>
                  <a:gd name="T32" fmla="*/ 0 w 213"/>
                  <a:gd name="T33" fmla="*/ 30 h 88"/>
                  <a:gd name="T34" fmla="*/ 2 w 213"/>
                  <a:gd name="T35" fmla="*/ 19 h 88"/>
                  <a:gd name="T36" fmla="*/ 9 w 213"/>
                  <a:gd name="T37" fmla="*/ 10 h 88"/>
                  <a:gd name="T38" fmla="*/ 18 w 213"/>
                  <a:gd name="T39" fmla="*/ 3 h 88"/>
                  <a:gd name="T40" fmla="*/ 30 w 213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8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8"/>
                    </a:lnTo>
                    <a:lnTo>
                      <a:pt x="30" y="88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" name="Freeform 286"/>
              <p:cNvSpPr>
                <a:spLocks/>
              </p:cNvSpPr>
              <p:nvPr/>
            </p:nvSpPr>
            <p:spPr bwMode="auto">
              <a:xfrm>
                <a:off x="2471739" y="6145213"/>
                <a:ext cx="334963" cy="138113"/>
              </a:xfrm>
              <a:custGeom>
                <a:avLst/>
                <a:gdLst>
                  <a:gd name="T0" fmla="*/ 28 w 211"/>
                  <a:gd name="T1" fmla="*/ 0 h 87"/>
                  <a:gd name="T2" fmla="*/ 183 w 211"/>
                  <a:gd name="T3" fmla="*/ 0 h 87"/>
                  <a:gd name="T4" fmla="*/ 195 w 211"/>
                  <a:gd name="T5" fmla="*/ 3 h 87"/>
                  <a:gd name="T6" fmla="*/ 204 w 211"/>
                  <a:gd name="T7" fmla="*/ 9 h 87"/>
                  <a:gd name="T8" fmla="*/ 209 w 211"/>
                  <a:gd name="T9" fmla="*/ 19 h 87"/>
                  <a:gd name="T10" fmla="*/ 211 w 211"/>
                  <a:gd name="T11" fmla="*/ 30 h 87"/>
                  <a:gd name="T12" fmla="*/ 211 w 211"/>
                  <a:gd name="T13" fmla="*/ 58 h 87"/>
                  <a:gd name="T14" fmla="*/ 209 w 211"/>
                  <a:gd name="T15" fmla="*/ 69 h 87"/>
                  <a:gd name="T16" fmla="*/ 204 w 211"/>
                  <a:gd name="T17" fmla="*/ 78 h 87"/>
                  <a:gd name="T18" fmla="*/ 195 w 211"/>
                  <a:gd name="T19" fmla="*/ 85 h 87"/>
                  <a:gd name="T20" fmla="*/ 183 w 211"/>
                  <a:gd name="T21" fmla="*/ 87 h 87"/>
                  <a:gd name="T22" fmla="*/ 28 w 211"/>
                  <a:gd name="T23" fmla="*/ 87 h 87"/>
                  <a:gd name="T24" fmla="*/ 18 w 211"/>
                  <a:gd name="T25" fmla="*/ 85 h 87"/>
                  <a:gd name="T26" fmla="*/ 9 w 211"/>
                  <a:gd name="T27" fmla="*/ 78 h 87"/>
                  <a:gd name="T28" fmla="*/ 2 w 211"/>
                  <a:gd name="T29" fmla="*/ 69 h 87"/>
                  <a:gd name="T30" fmla="*/ 0 w 211"/>
                  <a:gd name="T31" fmla="*/ 58 h 87"/>
                  <a:gd name="T32" fmla="*/ 0 w 211"/>
                  <a:gd name="T33" fmla="*/ 30 h 87"/>
                  <a:gd name="T34" fmla="*/ 2 w 211"/>
                  <a:gd name="T35" fmla="*/ 19 h 87"/>
                  <a:gd name="T36" fmla="*/ 9 w 211"/>
                  <a:gd name="T37" fmla="*/ 9 h 87"/>
                  <a:gd name="T38" fmla="*/ 18 w 211"/>
                  <a:gd name="T39" fmla="*/ 3 h 87"/>
                  <a:gd name="T40" fmla="*/ 28 w 211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7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09" y="19"/>
                    </a:lnTo>
                    <a:lnTo>
                      <a:pt x="211" y="30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7"/>
                    </a:lnTo>
                    <a:lnTo>
                      <a:pt x="28" y="87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" name="Freeform 287"/>
              <p:cNvSpPr>
                <a:spLocks/>
              </p:cNvSpPr>
              <p:nvPr/>
            </p:nvSpPr>
            <p:spPr bwMode="auto">
              <a:xfrm>
                <a:off x="2925764" y="6145213"/>
                <a:ext cx="338138" cy="138113"/>
              </a:xfrm>
              <a:custGeom>
                <a:avLst/>
                <a:gdLst>
                  <a:gd name="T0" fmla="*/ 30 w 213"/>
                  <a:gd name="T1" fmla="*/ 0 h 87"/>
                  <a:gd name="T2" fmla="*/ 184 w 213"/>
                  <a:gd name="T3" fmla="*/ 0 h 87"/>
                  <a:gd name="T4" fmla="*/ 195 w 213"/>
                  <a:gd name="T5" fmla="*/ 3 h 87"/>
                  <a:gd name="T6" fmla="*/ 204 w 213"/>
                  <a:gd name="T7" fmla="*/ 9 h 87"/>
                  <a:gd name="T8" fmla="*/ 211 w 213"/>
                  <a:gd name="T9" fmla="*/ 19 h 87"/>
                  <a:gd name="T10" fmla="*/ 213 w 213"/>
                  <a:gd name="T11" fmla="*/ 30 h 87"/>
                  <a:gd name="T12" fmla="*/ 213 w 213"/>
                  <a:gd name="T13" fmla="*/ 58 h 87"/>
                  <a:gd name="T14" fmla="*/ 211 w 213"/>
                  <a:gd name="T15" fmla="*/ 69 h 87"/>
                  <a:gd name="T16" fmla="*/ 204 w 213"/>
                  <a:gd name="T17" fmla="*/ 78 h 87"/>
                  <a:gd name="T18" fmla="*/ 195 w 213"/>
                  <a:gd name="T19" fmla="*/ 85 h 87"/>
                  <a:gd name="T20" fmla="*/ 184 w 213"/>
                  <a:gd name="T21" fmla="*/ 87 h 87"/>
                  <a:gd name="T22" fmla="*/ 30 w 213"/>
                  <a:gd name="T23" fmla="*/ 87 h 87"/>
                  <a:gd name="T24" fmla="*/ 19 w 213"/>
                  <a:gd name="T25" fmla="*/ 85 h 87"/>
                  <a:gd name="T26" fmla="*/ 10 w 213"/>
                  <a:gd name="T27" fmla="*/ 78 h 87"/>
                  <a:gd name="T28" fmla="*/ 3 w 213"/>
                  <a:gd name="T29" fmla="*/ 69 h 87"/>
                  <a:gd name="T30" fmla="*/ 0 w 213"/>
                  <a:gd name="T31" fmla="*/ 58 h 87"/>
                  <a:gd name="T32" fmla="*/ 0 w 213"/>
                  <a:gd name="T33" fmla="*/ 30 h 87"/>
                  <a:gd name="T34" fmla="*/ 3 w 213"/>
                  <a:gd name="T35" fmla="*/ 19 h 87"/>
                  <a:gd name="T36" fmla="*/ 10 w 213"/>
                  <a:gd name="T37" fmla="*/ 9 h 87"/>
                  <a:gd name="T38" fmla="*/ 19 w 213"/>
                  <a:gd name="T39" fmla="*/ 3 h 87"/>
                  <a:gd name="T40" fmla="*/ 30 w 213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7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4" y="87"/>
                    </a:lnTo>
                    <a:lnTo>
                      <a:pt x="30" y="87"/>
                    </a:lnTo>
                    <a:lnTo>
                      <a:pt x="19" y="85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0" y="9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6" name="Freeform 288"/>
              <p:cNvSpPr>
                <a:spLocks/>
              </p:cNvSpPr>
              <p:nvPr/>
            </p:nvSpPr>
            <p:spPr bwMode="auto">
              <a:xfrm>
                <a:off x="3384551" y="6145213"/>
                <a:ext cx="338138" cy="138113"/>
              </a:xfrm>
              <a:custGeom>
                <a:avLst/>
                <a:gdLst>
                  <a:gd name="T0" fmla="*/ 30 w 213"/>
                  <a:gd name="T1" fmla="*/ 0 h 87"/>
                  <a:gd name="T2" fmla="*/ 183 w 213"/>
                  <a:gd name="T3" fmla="*/ 0 h 87"/>
                  <a:gd name="T4" fmla="*/ 195 w 213"/>
                  <a:gd name="T5" fmla="*/ 3 h 87"/>
                  <a:gd name="T6" fmla="*/ 204 w 213"/>
                  <a:gd name="T7" fmla="*/ 9 h 87"/>
                  <a:gd name="T8" fmla="*/ 211 w 213"/>
                  <a:gd name="T9" fmla="*/ 19 h 87"/>
                  <a:gd name="T10" fmla="*/ 213 w 213"/>
                  <a:gd name="T11" fmla="*/ 30 h 87"/>
                  <a:gd name="T12" fmla="*/ 213 w 213"/>
                  <a:gd name="T13" fmla="*/ 58 h 87"/>
                  <a:gd name="T14" fmla="*/ 211 w 213"/>
                  <a:gd name="T15" fmla="*/ 69 h 87"/>
                  <a:gd name="T16" fmla="*/ 204 w 213"/>
                  <a:gd name="T17" fmla="*/ 78 h 87"/>
                  <a:gd name="T18" fmla="*/ 195 w 213"/>
                  <a:gd name="T19" fmla="*/ 85 h 87"/>
                  <a:gd name="T20" fmla="*/ 183 w 213"/>
                  <a:gd name="T21" fmla="*/ 87 h 87"/>
                  <a:gd name="T22" fmla="*/ 30 w 213"/>
                  <a:gd name="T23" fmla="*/ 87 h 87"/>
                  <a:gd name="T24" fmla="*/ 18 w 213"/>
                  <a:gd name="T25" fmla="*/ 85 h 87"/>
                  <a:gd name="T26" fmla="*/ 9 w 213"/>
                  <a:gd name="T27" fmla="*/ 78 h 87"/>
                  <a:gd name="T28" fmla="*/ 2 w 213"/>
                  <a:gd name="T29" fmla="*/ 69 h 87"/>
                  <a:gd name="T30" fmla="*/ 0 w 213"/>
                  <a:gd name="T31" fmla="*/ 58 h 87"/>
                  <a:gd name="T32" fmla="*/ 0 w 213"/>
                  <a:gd name="T33" fmla="*/ 30 h 87"/>
                  <a:gd name="T34" fmla="*/ 2 w 213"/>
                  <a:gd name="T35" fmla="*/ 19 h 87"/>
                  <a:gd name="T36" fmla="*/ 9 w 213"/>
                  <a:gd name="T37" fmla="*/ 9 h 87"/>
                  <a:gd name="T38" fmla="*/ 18 w 213"/>
                  <a:gd name="T39" fmla="*/ 3 h 87"/>
                  <a:gd name="T40" fmla="*/ 30 w 213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7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7"/>
                    </a:lnTo>
                    <a:lnTo>
                      <a:pt x="30" y="87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7" name="Freeform 289"/>
              <p:cNvSpPr>
                <a:spLocks/>
              </p:cNvSpPr>
              <p:nvPr/>
            </p:nvSpPr>
            <p:spPr bwMode="auto">
              <a:xfrm>
                <a:off x="2395539" y="3968751"/>
                <a:ext cx="309563" cy="415925"/>
              </a:xfrm>
              <a:custGeom>
                <a:avLst/>
                <a:gdLst>
                  <a:gd name="T0" fmla="*/ 34 w 195"/>
                  <a:gd name="T1" fmla="*/ 0 h 262"/>
                  <a:gd name="T2" fmla="*/ 96 w 195"/>
                  <a:gd name="T3" fmla="*/ 0 h 262"/>
                  <a:gd name="T4" fmla="*/ 110 w 195"/>
                  <a:gd name="T5" fmla="*/ 3 h 262"/>
                  <a:gd name="T6" fmla="*/ 121 w 195"/>
                  <a:gd name="T7" fmla="*/ 5 h 262"/>
                  <a:gd name="T8" fmla="*/ 131 w 195"/>
                  <a:gd name="T9" fmla="*/ 7 h 262"/>
                  <a:gd name="T10" fmla="*/ 137 w 195"/>
                  <a:gd name="T11" fmla="*/ 14 h 262"/>
                  <a:gd name="T12" fmla="*/ 142 w 195"/>
                  <a:gd name="T13" fmla="*/ 21 h 262"/>
                  <a:gd name="T14" fmla="*/ 147 w 195"/>
                  <a:gd name="T15" fmla="*/ 30 h 262"/>
                  <a:gd name="T16" fmla="*/ 151 w 195"/>
                  <a:gd name="T17" fmla="*/ 44 h 262"/>
                  <a:gd name="T18" fmla="*/ 156 w 195"/>
                  <a:gd name="T19" fmla="*/ 58 h 262"/>
                  <a:gd name="T20" fmla="*/ 192 w 195"/>
                  <a:gd name="T21" fmla="*/ 202 h 262"/>
                  <a:gd name="T22" fmla="*/ 195 w 195"/>
                  <a:gd name="T23" fmla="*/ 218 h 262"/>
                  <a:gd name="T24" fmla="*/ 195 w 195"/>
                  <a:gd name="T25" fmla="*/ 230 h 262"/>
                  <a:gd name="T26" fmla="*/ 195 w 195"/>
                  <a:gd name="T27" fmla="*/ 239 h 262"/>
                  <a:gd name="T28" fmla="*/ 192 w 195"/>
                  <a:gd name="T29" fmla="*/ 248 h 262"/>
                  <a:gd name="T30" fmla="*/ 186 w 195"/>
                  <a:gd name="T31" fmla="*/ 252 h 262"/>
                  <a:gd name="T32" fmla="*/ 179 w 195"/>
                  <a:gd name="T33" fmla="*/ 257 h 262"/>
                  <a:gd name="T34" fmla="*/ 167 w 195"/>
                  <a:gd name="T35" fmla="*/ 259 h 262"/>
                  <a:gd name="T36" fmla="*/ 151 w 195"/>
                  <a:gd name="T37" fmla="*/ 262 h 262"/>
                  <a:gd name="T38" fmla="*/ 46 w 195"/>
                  <a:gd name="T39" fmla="*/ 262 h 262"/>
                  <a:gd name="T40" fmla="*/ 34 w 195"/>
                  <a:gd name="T41" fmla="*/ 259 h 262"/>
                  <a:gd name="T42" fmla="*/ 27 w 195"/>
                  <a:gd name="T43" fmla="*/ 257 h 262"/>
                  <a:gd name="T44" fmla="*/ 18 w 195"/>
                  <a:gd name="T45" fmla="*/ 255 h 262"/>
                  <a:gd name="T46" fmla="*/ 11 w 195"/>
                  <a:gd name="T47" fmla="*/ 248 h 262"/>
                  <a:gd name="T48" fmla="*/ 7 w 195"/>
                  <a:gd name="T49" fmla="*/ 241 h 262"/>
                  <a:gd name="T50" fmla="*/ 5 w 195"/>
                  <a:gd name="T51" fmla="*/ 232 h 262"/>
                  <a:gd name="T52" fmla="*/ 2 w 195"/>
                  <a:gd name="T53" fmla="*/ 223 h 262"/>
                  <a:gd name="T54" fmla="*/ 2 w 195"/>
                  <a:gd name="T55" fmla="*/ 211 h 262"/>
                  <a:gd name="T56" fmla="*/ 0 w 195"/>
                  <a:gd name="T57" fmla="*/ 58 h 262"/>
                  <a:gd name="T58" fmla="*/ 2 w 195"/>
                  <a:gd name="T59" fmla="*/ 32 h 262"/>
                  <a:gd name="T60" fmla="*/ 5 w 195"/>
                  <a:gd name="T61" fmla="*/ 16 h 262"/>
                  <a:gd name="T62" fmla="*/ 9 w 195"/>
                  <a:gd name="T63" fmla="*/ 9 h 262"/>
                  <a:gd name="T64" fmla="*/ 16 w 195"/>
                  <a:gd name="T65" fmla="*/ 5 h 262"/>
                  <a:gd name="T66" fmla="*/ 25 w 195"/>
                  <a:gd name="T67" fmla="*/ 3 h 262"/>
                  <a:gd name="T68" fmla="*/ 34 w 195"/>
                  <a:gd name="T6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262">
                    <a:moveTo>
                      <a:pt x="34" y="0"/>
                    </a:moveTo>
                    <a:lnTo>
                      <a:pt x="96" y="0"/>
                    </a:lnTo>
                    <a:lnTo>
                      <a:pt x="110" y="3"/>
                    </a:lnTo>
                    <a:lnTo>
                      <a:pt x="121" y="5"/>
                    </a:lnTo>
                    <a:lnTo>
                      <a:pt x="131" y="7"/>
                    </a:lnTo>
                    <a:lnTo>
                      <a:pt x="137" y="14"/>
                    </a:lnTo>
                    <a:lnTo>
                      <a:pt x="142" y="21"/>
                    </a:lnTo>
                    <a:lnTo>
                      <a:pt x="147" y="30"/>
                    </a:lnTo>
                    <a:lnTo>
                      <a:pt x="151" y="44"/>
                    </a:lnTo>
                    <a:lnTo>
                      <a:pt x="156" y="58"/>
                    </a:lnTo>
                    <a:lnTo>
                      <a:pt x="192" y="202"/>
                    </a:lnTo>
                    <a:lnTo>
                      <a:pt x="195" y="218"/>
                    </a:lnTo>
                    <a:lnTo>
                      <a:pt x="195" y="230"/>
                    </a:lnTo>
                    <a:lnTo>
                      <a:pt x="195" y="239"/>
                    </a:lnTo>
                    <a:lnTo>
                      <a:pt x="192" y="248"/>
                    </a:lnTo>
                    <a:lnTo>
                      <a:pt x="186" y="252"/>
                    </a:lnTo>
                    <a:lnTo>
                      <a:pt x="179" y="257"/>
                    </a:lnTo>
                    <a:lnTo>
                      <a:pt x="167" y="259"/>
                    </a:lnTo>
                    <a:lnTo>
                      <a:pt x="151" y="262"/>
                    </a:lnTo>
                    <a:lnTo>
                      <a:pt x="46" y="262"/>
                    </a:lnTo>
                    <a:lnTo>
                      <a:pt x="34" y="259"/>
                    </a:lnTo>
                    <a:lnTo>
                      <a:pt x="27" y="257"/>
                    </a:lnTo>
                    <a:lnTo>
                      <a:pt x="18" y="255"/>
                    </a:lnTo>
                    <a:lnTo>
                      <a:pt x="11" y="248"/>
                    </a:lnTo>
                    <a:lnTo>
                      <a:pt x="7" y="241"/>
                    </a:lnTo>
                    <a:lnTo>
                      <a:pt x="5" y="232"/>
                    </a:lnTo>
                    <a:lnTo>
                      <a:pt x="2" y="223"/>
                    </a:lnTo>
                    <a:lnTo>
                      <a:pt x="2" y="211"/>
                    </a:lnTo>
                    <a:lnTo>
                      <a:pt x="0" y="58"/>
                    </a:lnTo>
                    <a:lnTo>
                      <a:pt x="2" y="32"/>
                    </a:lnTo>
                    <a:lnTo>
                      <a:pt x="5" y="16"/>
                    </a:lnTo>
                    <a:lnTo>
                      <a:pt x="9" y="9"/>
                    </a:lnTo>
                    <a:lnTo>
                      <a:pt x="16" y="5"/>
                    </a:lnTo>
                    <a:lnTo>
                      <a:pt x="25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8" name="Freeform 290"/>
              <p:cNvSpPr>
                <a:spLocks/>
              </p:cNvSpPr>
              <p:nvPr/>
            </p:nvSpPr>
            <p:spPr bwMode="auto">
              <a:xfrm>
                <a:off x="2398714" y="3976688"/>
                <a:ext cx="306388" cy="407988"/>
              </a:xfrm>
              <a:custGeom>
                <a:avLst/>
                <a:gdLst>
                  <a:gd name="T0" fmla="*/ 124 w 193"/>
                  <a:gd name="T1" fmla="*/ 0 h 257"/>
                  <a:gd name="T2" fmla="*/ 129 w 193"/>
                  <a:gd name="T3" fmla="*/ 4 h 257"/>
                  <a:gd name="T4" fmla="*/ 135 w 193"/>
                  <a:gd name="T5" fmla="*/ 7 h 257"/>
                  <a:gd name="T6" fmla="*/ 138 w 193"/>
                  <a:gd name="T7" fmla="*/ 14 h 257"/>
                  <a:gd name="T8" fmla="*/ 142 w 193"/>
                  <a:gd name="T9" fmla="*/ 18 h 257"/>
                  <a:gd name="T10" fmla="*/ 147 w 193"/>
                  <a:gd name="T11" fmla="*/ 34 h 257"/>
                  <a:gd name="T12" fmla="*/ 154 w 193"/>
                  <a:gd name="T13" fmla="*/ 53 h 257"/>
                  <a:gd name="T14" fmla="*/ 190 w 193"/>
                  <a:gd name="T15" fmla="*/ 197 h 257"/>
                  <a:gd name="T16" fmla="*/ 193 w 193"/>
                  <a:gd name="T17" fmla="*/ 213 h 257"/>
                  <a:gd name="T18" fmla="*/ 193 w 193"/>
                  <a:gd name="T19" fmla="*/ 225 h 257"/>
                  <a:gd name="T20" fmla="*/ 193 w 193"/>
                  <a:gd name="T21" fmla="*/ 234 h 257"/>
                  <a:gd name="T22" fmla="*/ 190 w 193"/>
                  <a:gd name="T23" fmla="*/ 243 h 257"/>
                  <a:gd name="T24" fmla="*/ 184 w 193"/>
                  <a:gd name="T25" fmla="*/ 247 h 257"/>
                  <a:gd name="T26" fmla="*/ 177 w 193"/>
                  <a:gd name="T27" fmla="*/ 252 h 257"/>
                  <a:gd name="T28" fmla="*/ 165 w 193"/>
                  <a:gd name="T29" fmla="*/ 254 h 257"/>
                  <a:gd name="T30" fmla="*/ 149 w 193"/>
                  <a:gd name="T31" fmla="*/ 257 h 257"/>
                  <a:gd name="T32" fmla="*/ 44 w 193"/>
                  <a:gd name="T33" fmla="*/ 257 h 257"/>
                  <a:gd name="T34" fmla="*/ 35 w 193"/>
                  <a:gd name="T35" fmla="*/ 257 h 257"/>
                  <a:gd name="T36" fmla="*/ 28 w 193"/>
                  <a:gd name="T37" fmla="*/ 254 h 257"/>
                  <a:gd name="T38" fmla="*/ 21 w 193"/>
                  <a:gd name="T39" fmla="*/ 250 h 257"/>
                  <a:gd name="T40" fmla="*/ 14 w 193"/>
                  <a:gd name="T41" fmla="*/ 247 h 257"/>
                  <a:gd name="T42" fmla="*/ 9 w 193"/>
                  <a:gd name="T43" fmla="*/ 241 h 257"/>
                  <a:gd name="T44" fmla="*/ 5 w 193"/>
                  <a:gd name="T45" fmla="*/ 236 h 257"/>
                  <a:gd name="T46" fmla="*/ 3 w 193"/>
                  <a:gd name="T47" fmla="*/ 229 h 257"/>
                  <a:gd name="T48" fmla="*/ 0 w 193"/>
                  <a:gd name="T49" fmla="*/ 220 h 257"/>
                  <a:gd name="T50" fmla="*/ 12 w 193"/>
                  <a:gd name="T51" fmla="*/ 218 h 257"/>
                  <a:gd name="T52" fmla="*/ 25 w 193"/>
                  <a:gd name="T53" fmla="*/ 215 h 257"/>
                  <a:gd name="T54" fmla="*/ 39 w 193"/>
                  <a:gd name="T55" fmla="*/ 218 h 257"/>
                  <a:gd name="T56" fmla="*/ 53 w 193"/>
                  <a:gd name="T57" fmla="*/ 220 h 257"/>
                  <a:gd name="T58" fmla="*/ 80 w 193"/>
                  <a:gd name="T59" fmla="*/ 227 h 257"/>
                  <a:gd name="T60" fmla="*/ 103 w 193"/>
                  <a:gd name="T61" fmla="*/ 231 h 257"/>
                  <a:gd name="T62" fmla="*/ 124 w 193"/>
                  <a:gd name="T63" fmla="*/ 234 h 257"/>
                  <a:gd name="T64" fmla="*/ 140 w 193"/>
                  <a:gd name="T65" fmla="*/ 234 h 257"/>
                  <a:gd name="T66" fmla="*/ 149 w 193"/>
                  <a:gd name="T67" fmla="*/ 229 h 257"/>
                  <a:gd name="T68" fmla="*/ 158 w 193"/>
                  <a:gd name="T69" fmla="*/ 225 h 257"/>
                  <a:gd name="T70" fmla="*/ 163 w 193"/>
                  <a:gd name="T71" fmla="*/ 218 h 257"/>
                  <a:gd name="T72" fmla="*/ 163 w 193"/>
                  <a:gd name="T73" fmla="*/ 211 h 257"/>
                  <a:gd name="T74" fmla="*/ 163 w 193"/>
                  <a:gd name="T75" fmla="*/ 199 h 257"/>
                  <a:gd name="T76" fmla="*/ 158 w 193"/>
                  <a:gd name="T77" fmla="*/ 190 h 257"/>
                  <a:gd name="T78" fmla="*/ 149 w 193"/>
                  <a:gd name="T79" fmla="*/ 165 h 257"/>
                  <a:gd name="T80" fmla="*/ 138 w 193"/>
                  <a:gd name="T81" fmla="*/ 137 h 257"/>
                  <a:gd name="T82" fmla="*/ 133 w 193"/>
                  <a:gd name="T83" fmla="*/ 124 h 257"/>
                  <a:gd name="T84" fmla="*/ 129 w 193"/>
                  <a:gd name="T85" fmla="*/ 108 h 257"/>
                  <a:gd name="T86" fmla="*/ 126 w 193"/>
                  <a:gd name="T87" fmla="*/ 94 h 257"/>
                  <a:gd name="T88" fmla="*/ 124 w 193"/>
                  <a:gd name="T89" fmla="*/ 80 h 257"/>
                  <a:gd name="T90" fmla="*/ 122 w 193"/>
                  <a:gd name="T91" fmla="*/ 62 h 257"/>
                  <a:gd name="T92" fmla="*/ 119 w 193"/>
                  <a:gd name="T93" fmla="*/ 39 h 257"/>
                  <a:gd name="T94" fmla="*/ 117 w 193"/>
                  <a:gd name="T95" fmla="*/ 27 h 257"/>
                  <a:gd name="T96" fmla="*/ 117 w 193"/>
                  <a:gd name="T97" fmla="*/ 16 h 257"/>
                  <a:gd name="T98" fmla="*/ 119 w 193"/>
                  <a:gd name="T99" fmla="*/ 7 h 257"/>
                  <a:gd name="T100" fmla="*/ 124 w 193"/>
                  <a:gd name="T10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3" h="257">
                    <a:moveTo>
                      <a:pt x="124" y="0"/>
                    </a:moveTo>
                    <a:lnTo>
                      <a:pt x="129" y="4"/>
                    </a:lnTo>
                    <a:lnTo>
                      <a:pt x="135" y="7"/>
                    </a:lnTo>
                    <a:lnTo>
                      <a:pt x="138" y="14"/>
                    </a:lnTo>
                    <a:lnTo>
                      <a:pt x="142" y="18"/>
                    </a:lnTo>
                    <a:lnTo>
                      <a:pt x="147" y="34"/>
                    </a:lnTo>
                    <a:lnTo>
                      <a:pt x="154" y="53"/>
                    </a:lnTo>
                    <a:lnTo>
                      <a:pt x="190" y="197"/>
                    </a:lnTo>
                    <a:lnTo>
                      <a:pt x="193" y="213"/>
                    </a:lnTo>
                    <a:lnTo>
                      <a:pt x="193" y="225"/>
                    </a:lnTo>
                    <a:lnTo>
                      <a:pt x="193" y="234"/>
                    </a:lnTo>
                    <a:lnTo>
                      <a:pt x="190" y="243"/>
                    </a:lnTo>
                    <a:lnTo>
                      <a:pt x="184" y="247"/>
                    </a:lnTo>
                    <a:lnTo>
                      <a:pt x="177" y="252"/>
                    </a:lnTo>
                    <a:lnTo>
                      <a:pt x="165" y="254"/>
                    </a:lnTo>
                    <a:lnTo>
                      <a:pt x="149" y="257"/>
                    </a:lnTo>
                    <a:lnTo>
                      <a:pt x="44" y="257"/>
                    </a:lnTo>
                    <a:lnTo>
                      <a:pt x="35" y="257"/>
                    </a:lnTo>
                    <a:lnTo>
                      <a:pt x="28" y="254"/>
                    </a:lnTo>
                    <a:lnTo>
                      <a:pt x="21" y="250"/>
                    </a:lnTo>
                    <a:lnTo>
                      <a:pt x="14" y="247"/>
                    </a:lnTo>
                    <a:lnTo>
                      <a:pt x="9" y="241"/>
                    </a:lnTo>
                    <a:lnTo>
                      <a:pt x="5" y="236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12" y="218"/>
                    </a:lnTo>
                    <a:lnTo>
                      <a:pt x="25" y="215"/>
                    </a:lnTo>
                    <a:lnTo>
                      <a:pt x="39" y="218"/>
                    </a:lnTo>
                    <a:lnTo>
                      <a:pt x="53" y="220"/>
                    </a:lnTo>
                    <a:lnTo>
                      <a:pt x="80" y="227"/>
                    </a:lnTo>
                    <a:lnTo>
                      <a:pt x="103" y="231"/>
                    </a:lnTo>
                    <a:lnTo>
                      <a:pt x="124" y="234"/>
                    </a:lnTo>
                    <a:lnTo>
                      <a:pt x="140" y="234"/>
                    </a:lnTo>
                    <a:lnTo>
                      <a:pt x="149" y="229"/>
                    </a:lnTo>
                    <a:lnTo>
                      <a:pt x="158" y="225"/>
                    </a:lnTo>
                    <a:lnTo>
                      <a:pt x="163" y="218"/>
                    </a:lnTo>
                    <a:lnTo>
                      <a:pt x="163" y="211"/>
                    </a:lnTo>
                    <a:lnTo>
                      <a:pt x="163" y="199"/>
                    </a:lnTo>
                    <a:lnTo>
                      <a:pt x="158" y="190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33" y="124"/>
                    </a:lnTo>
                    <a:lnTo>
                      <a:pt x="129" y="108"/>
                    </a:lnTo>
                    <a:lnTo>
                      <a:pt x="126" y="94"/>
                    </a:lnTo>
                    <a:lnTo>
                      <a:pt x="124" y="80"/>
                    </a:lnTo>
                    <a:lnTo>
                      <a:pt x="122" y="62"/>
                    </a:lnTo>
                    <a:lnTo>
                      <a:pt x="119" y="39"/>
                    </a:lnTo>
                    <a:lnTo>
                      <a:pt x="117" y="27"/>
                    </a:lnTo>
                    <a:lnTo>
                      <a:pt x="117" y="16"/>
                    </a:lnTo>
                    <a:lnTo>
                      <a:pt x="119" y="7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9" name="Freeform 291"/>
              <p:cNvSpPr>
                <a:spLocks/>
              </p:cNvSpPr>
              <p:nvPr/>
            </p:nvSpPr>
            <p:spPr bwMode="auto">
              <a:xfrm>
                <a:off x="3486151" y="3968751"/>
                <a:ext cx="309563" cy="415925"/>
              </a:xfrm>
              <a:custGeom>
                <a:avLst/>
                <a:gdLst>
                  <a:gd name="T0" fmla="*/ 161 w 195"/>
                  <a:gd name="T1" fmla="*/ 0 h 262"/>
                  <a:gd name="T2" fmla="*/ 101 w 195"/>
                  <a:gd name="T3" fmla="*/ 0 h 262"/>
                  <a:gd name="T4" fmla="*/ 87 w 195"/>
                  <a:gd name="T5" fmla="*/ 3 h 262"/>
                  <a:gd name="T6" fmla="*/ 76 w 195"/>
                  <a:gd name="T7" fmla="*/ 5 h 262"/>
                  <a:gd name="T8" fmla="*/ 67 w 195"/>
                  <a:gd name="T9" fmla="*/ 7 h 262"/>
                  <a:gd name="T10" fmla="*/ 60 w 195"/>
                  <a:gd name="T11" fmla="*/ 14 h 262"/>
                  <a:gd name="T12" fmla="*/ 53 w 195"/>
                  <a:gd name="T13" fmla="*/ 21 h 262"/>
                  <a:gd name="T14" fmla="*/ 48 w 195"/>
                  <a:gd name="T15" fmla="*/ 30 h 262"/>
                  <a:gd name="T16" fmla="*/ 46 w 195"/>
                  <a:gd name="T17" fmla="*/ 44 h 262"/>
                  <a:gd name="T18" fmla="*/ 41 w 195"/>
                  <a:gd name="T19" fmla="*/ 58 h 262"/>
                  <a:gd name="T20" fmla="*/ 5 w 195"/>
                  <a:gd name="T21" fmla="*/ 202 h 262"/>
                  <a:gd name="T22" fmla="*/ 3 w 195"/>
                  <a:gd name="T23" fmla="*/ 218 h 262"/>
                  <a:gd name="T24" fmla="*/ 0 w 195"/>
                  <a:gd name="T25" fmla="*/ 230 h 262"/>
                  <a:gd name="T26" fmla="*/ 0 w 195"/>
                  <a:gd name="T27" fmla="*/ 239 h 262"/>
                  <a:gd name="T28" fmla="*/ 5 w 195"/>
                  <a:gd name="T29" fmla="*/ 248 h 262"/>
                  <a:gd name="T30" fmla="*/ 9 w 195"/>
                  <a:gd name="T31" fmla="*/ 252 h 262"/>
                  <a:gd name="T32" fmla="*/ 19 w 195"/>
                  <a:gd name="T33" fmla="*/ 257 h 262"/>
                  <a:gd name="T34" fmla="*/ 30 w 195"/>
                  <a:gd name="T35" fmla="*/ 259 h 262"/>
                  <a:gd name="T36" fmla="*/ 44 w 195"/>
                  <a:gd name="T37" fmla="*/ 262 h 262"/>
                  <a:gd name="T38" fmla="*/ 151 w 195"/>
                  <a:gd name="T39" fmla="*/ 262 h 262"/>
                  <a:gd name="T40" fmla="*/ 161 w 195"/>
                  <a:gd name="T41" fmla="*/ 259 h 262"/>
                  <a:gd name="T42" fmla="*/ 170 w 195"/>
                  <a:gd name="T43" fmla="*/ 257 h 262"/>
                  <a:gd name="T44" fmla="*/ 177 w 195"/>
                  <a:gd name="T45" fmla="*/ 255 h 262"/>
                  <a:gd name="T46" fmla="*/ 184 w 195"/>
                  <a:gd name="T47" fmla="*/ 248 h 262"/>
                  <a:gd name="T48" fmla="*/ 188 w 195"/>
                  <a:gd name="T49" fmla="*/ 241 h 262"/>
                  <a:gd name="T50" fmla="*/ 193 w 195"/>
                  <a:gd name="T51" fmla="*/ 232 h 262"/>
                  <a:gd name="T52" fmla="*/ 193 w 195"/>
                  <a:gd name="T53" fmla="*/ 223 h 262"/>
                  <a:gd name="T54" fmla="*/ 193 w 195"/>
                  <a:gd name="T55" fmla="*/ 211 h 262"/>
                  <a:gd name="T56" fmla="*/ 195 w 195"/>
                  <a:gd name="T57" fmla="*/ 58 h 262"/>
                  <a:gd name="T58" fmla="*/ 195 w 195"/>
                  <a:gd name="T59" fmla="*/ 32 h 262"/>
                  <a:gd name="T60" fmla="*/ 190 w 195"/>
                  <a:gd name="T61" fmla="*/ 16 h 262"/>
                  <a:gd name="T62" fmla="*/ 186 w 195"/>
                  <a:gd name="T63" fmla="*/ 9 h 262"/>
                  <a:gd name="T64" fmla="*/ 181 w 195"/>
                  <a:gd name="T65" fmla="*/ 5 h 262"/>
                  <a:gd name="T66" fmla="*/ 172 w 195"/>
                  <a:gd name="T67" fmla="*/ 3 h 262"/>
                  <a:gd name="T68" fmla="*/ 161 w 195"/>
                  <a:gd name="T6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262">
                    <a:moveTo>
                      <a:pt x="161" y="0"/>
                    </a:moveTo>
                    <a:lnTo>
                      <a:pt x="101" y="0"/>
                    </a:lnTo>
                    <a:lnTo>
                      <a:pt x="87" y="3"/>
                    </a:lnTo>
                    <a:lnTo>
                      <a:pt x="76" y="5"/>
                    </a:lnTo>
                    <a:lnTo>
                      <a:pt x="67" y="7"/>
                    </a:lnTo>
                    <a:lnTo>
                      <a:pt x="60" y="14"/>
                    </a:lnTo>
                    <a:lnTo>
                      <a:pt x="53" y="21"/>
                    </a:lnTo>
                    <a:lnTo>
                      <a:pt x="48" y="30"/>
                    </a:lnTo>
                    <a:lnTo>
                      <a:pt x="46" y="44"/>
                    </a:lnTo>
                    <a:lnTo>
                      <a:pt x="41" y="58"/>
                    </a:lnTo>
                    <a:lnTo>
                      <a:pt x="5" y="202"/>
                    </a:lnTo>
                    <a:lnTo>
                      <a:pt x="3" y="218"/>
                    </a:lnTo>
                    <a:lnTo>
                      <a:pt x="0" y="230"/>
                    </a:lnTo>
                    <a:lnTo>
                      <a:pt x="0" y="239"/>
                    </a:lnTo>
                    <a:lnTo>
                      <a:pt x="5" y="248"/>
                    </a:lnTo>
                    <a:lnTo>
                      <a:pt x="9" y="252"/>
                    </a:lnTo>
                    <a:lnTo>
                      <a:pt x="19" y="257"/>
                    </a:lnTo>
                    <a:lnTo>
                      <a:pt x="30" y="259"/>
                    </a:lnTo>
                    <a:lnTo>
                      <a:pt x="44" y="262"/>
                    </a:lnTo>
                    <a:lnTo>
                      <a:pt x="151" y="262"/>
                    </a:lnTo>
                    <a:lnTo>
                      <a:pt x="161" y="259"/>
                    </a:lnTo>
                    <a:lnTo>
                      <a:pt x="170" y="257"/>
                    </a:lnTo>
                    <a:lnTo>
                      <a:pt x="177" y="255"/>
                    </a:lnTo>
                    <a:lnTo>
                      <a:pt x="184" y="248"/>
                    </a:lnTo>
                    <a:lnTo>
                      <a:pt x="188" y="241"/>
                    </a:lnTo>
                    <a:lnTo>
                      <a:pt x="193" y="232"/>
                    </a:lnTo>
                    <a:lnTo>
                      <a:pt x="193" y="223"/>
                    </a:lnTo>
                    <a:lnTo>
                      <a:pt x="193" y="211"/>
                    </a:lnTo>
                    <a:lnTo>
                      <a:pt x="195" y="58"/>
                    </a:lnTo>
                    <a:lnTo>
                      <a:pt x="195" y="32"/>
                    </a:lnTo>
                    <a:lnTo>
                      <a:pt x="190" y="16"/>
                    </a:lnTo>
                    <a:lnTo>
                      <a:pt x="186" y="9"/>
                    </a:lnTo>
                    <a:lnTo>
                      <a:pt x="181" y="5"/>
                    </a:lnTo>
                    <a:lnTo>
                      <a:pt x="172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0" name="Freeform 292"/>
              <p:cNvSpPr>
                <a:spLocks/>
              </p:cNvSpPr>
              <p:nvPr/>
            </p:nvSpPr>
            <p:spPr bwMode="auto">
              <a:xfrm>
                <a:off x="3486151" y="3983038"/>
                <a:ext cx="309563" cy="401638"/>
              </a:xfrm>
              <a:custGeom>
                <a:avLst/>
                <a:gdLst>
                  <a:gd name="T0" fmla="*/ 0 w 195"/>
                  <a:gd name="T1" fmla="*/ 223 h 253"/>
                  <a:gd name="T2" fmla="*/ 0 w 195"/>
                  <a:gd name="T3" fmla="*/ 230 h 253"/>
                  <a:gd name="T4" fmla="*/ 3 w 195"/>
                  <a:gd name="T5" fmla="*/ 234 h 253"/>
                  <a:gd name="T6" fmla="*/ 5 w 195"/>
                  <a:gd name="T7" fmla="*/ 241 h 253"/>
                  <a:gd name="T8" fmla="*/ 9 w 195"/>
                  <a:gd name="T9" fmla="*/ 246 h 253"/>
                  <a:gd name="T10" fmla="*/ 16 w 195"/>
                  <a:gd name="T11" fmla="*/ 248 h 253"/>
                  <a:gd name="T12" fmla="*/ 23 w 195"/>
                  <a:gd name="T13" fmla="*/ 250 h 253"/>
                  <a:gd name="T14" fmla="*/ 32 w 195"/>
                  <a:gd name="T15" fmla="*/ 253 h 253"/>
                  <a:gd name="T16" fmla="*/ 44 w 195"/>
                  <a:gd name="T17" fmla="*/ 253 h 253"/>
                  <a:gd name="T18" fmla="*/ 151 w 195"/>
                  <a:gd name="T19" fmla="*/ 253 h 253"/>
                  <a:gd name="T20" fmla="*/ 161 w 195"/>
                  <a:gd name="T21" fmla="*/ 250 h 253"/>
                  <a:gd name="T22" fmla="*/ 170 w 195"/>
                  <a:gd name="T23" fmla="*/ 248 h 253"/>
                  <a:gd name="T24" fmla="*/ 177 w 195"/>
                  <a:gd name="T25" fmla="*/ 246 h 253"/>
                  <a:gd name="T26" fmla="*/ 184 w 195"/>
                  <a:gd name="T27" fmla="*/ 239 h 253"/>
                  <a:gd name="T28" fmla="*/ 188 w 195"/>
                  <a:gd name="T29" fmla="*/ 232 h 253"/>
                  <a:gd name="T30" fmla="*/ 193 w 195"/>
                  <a:gd name="T31" fmla="*/ 223 h 253"/>
                  <a:gd name="T32" fmla="*/ 193 w 195"/>
                  <a:gd name="T33" fmla="*/ 214 h 253"/>
                  <a:gd name="T34" fmla="*/ 193 w 195"/>
                  <a:gd name="T35" fmla="*/ 202 h 253"/>
                  <a:gd name="T36" fmla="*/ 195 w 195"/>
                  <a:gd name="T37" fmla="*/ 49 h 253"/>
                  <a:gd name="T38" fmla="*/ 195 w 195"/>
                  <a:gd name="T39" fmla="*/ 33 h 253"/>
                  <a:gd name="T40" fmla="*/ 195 w 195"/>
                  <a:gd name="T41" fmla="*/ 19 h 253"/>
                  <a:gd name="T42" fmla="*/ 190 w 195"/>
                  <a:gd name="T43" fmla="*/ 7 h 253"/>
                  <a:gd name="T44" fmla="*/ 186 w 195"/>
                  <a:gd name="T45" fmla="*/ 0 h 253"/>
                  <a:gd name="T46" fmla="*/ 184 w 195"/>
                  <a:gd name="T47" fmla="*/ 3 h 253"/>
                  <a:gd name="T48" fmla="*/ 184 w 195"/>
                  <a:gd name="T49" fmla="*/ 7 h 253"/>
                  <a:gd name="T50" fmla="*/ 177 w 195"/>
                  <a:gd name="T51" fmla="*/ 49 h 253"/>
                  <a:gd name="T52" fmla="*/ 170 w 195"/>
                  <a:gd name="T53" fmla="*/ 92 h 253"/>
                  <a:gd name="T54" fmla="*/ 163 w 195"/>
                  <a:gd name="T55" fmla="*/ 138 h 253"/>
                  <a:gd name="T56" fmla="*/ 161 w 195"/>
                  <a:gd name="T57" fmla="*/ 179 h 253"/>
                  <a:gd name="T58" fmla="*/ 161 w 195"/>
                  <a:gd name="T59" fmla="*/ 191 h 253"/>
                  <a:gd name="T60" fmla="*/ 154 w 195"/>
                  <a:gd name="T61" fmla="*/ 198 h 253"/>
                  <a:gd name="T62" fmla="*/ 147 w 195"/>
                  <a:gd name="T63" fmla="*/ 204 h 253"/>
                  <a:gd name="T64" fmla="*/ 138 w 195"/>
                  <a:gd name="T65" fmla="*/ 211 h 253"/>
                  <a:gd name="T66" fmla="*/ 119 w 195"/>
                  <a:gd name="T67" fmla="*/ 221 h 253"/>
                  <a:gd name="T68" fmla="*/ 101 w 195"/>
                  <a:gd name="T69" fmla="*/ 227 h 253"/>
                  <a:gd name="T70" fmla="*/ 90 w 195"/>
                  <a:gd name="T71" fmla="*/ 234 h 253"/>
                  <a:gd name="T72" fmla="*/ 78 w 195"/>
                  <a:gd name="T73" fmla="*/ 239 h 253"/>
                  <a:gd name="T74" fmla="*/ 69 w 195"/>
                  <a:gd name="T75" fmla="*/ 239 h 253"/>
                  <a:gd name="T76" fmla="*/ 60 w 195"/>
                  <a:gd name="T77" fmla="*/ 237 h 253"/>
                  <a:gd name="T78" fmla="*/ 39 w 195"/>
                  <a:gd name="T79" fmla="*/ 230 h 253"/>
                  <a:gd name="T80" fmla="*/ 9 w 195"/>
                  <a:gd name="T81" fmla="*/ 223 h 253"/>
                  <a:gd name="T82" fmla="*/ 5 w 195"/>
                  <a:gd name="T83" fmla="*/ 223 h 253"/>
                  <a:gd name="T84" fmla="*/ 0 w 195"/>
                  <a:gd name="T85" fmla="*/ 22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5" h="253">
                    <a:moveTo>
                      <a:pt x="0" y="223"/>
                    </a:moveTo>
                    <a:lnTo>
                      <a:pt x="0" y="230"/>
                    </a:lnTo>
                    <a:lnTo>
                      <a:pt x="3" y="234"/>
                    </a:lnTo>
                    <a:lnTo>
                      <a:pt x="5" y="241"/>
                    </a:lnTo>
                    <a:lnTo>
                      <a:pt x="9" y="246"/>
                    </a:lnTo>
                    <a:lnTo>
                      <a:pt x="16" y="248"/>
                    </a:lnTo>
                    <a:lnTo>
                      <a:pt x="23" y="250"/>
                    </a:lnTo>
                    <a:lnTo>
                      <a:pt x="32" y="253"/>
                    </a:lnTo>
                    <a:lnTo>
                      <a:pt x="44" y="253"/>
                    </a:lnTo>
                    <a:lnTo>
                      <a:pt x="151" y="253"/>
                    </a:lnTo>
                    <a:lnTo>
                      <a:pt x="161" y="250"/>
                    </a:lnTo>
                    <a:lnTo>
                      <a:pt x="170" y="248"/>
                    </a:lnTo>
                    <a:lnTo>
                      <a:pt x="177" y="246"/>
                    </a:lnTo>
                    <a:lnTo>
                      <a:pt x="184" y="239"/>
                    </a:lnTo>
                    <a:lnTo>
                      <a:pt x="188" y="232"/>
                    </a:lnTo>
                    <a:lnTo>
                      <a:pt x="193" y="223"/>
                    </a:lnTo>
                    <a:lnTo>
                      <a:pt x="193" y="214"/>
                    </a:lnTo>
                    <a:lnTo>
                      <a:pt x="193" y="202"/>
                    </a:lnTo>
                    <a:lnTo>
                      <a:pt x="195" y="49"/>
                    </a:lnTo>
                    <a:lnTo>
                      <a:pt x="195" y="33"/>
                    </a:lnTo>
                    <a:lnTo>
                      <a:pt x="195" y="19"/>
                    </a:lnTo>
                    <a:lnTo>
                      <a:pt x="190" y="7"/>
                    </a:lnTo>
                    <a:lnTo>
                      <a:pt x="186" y="0"/>
                    </a:lnTo>
                    <a:lnTo>
                      <a:pt x="184" y="3"/>
                    </a:lnTo>
                    <a:lnTo>
                      <a:pt x="184" y="7"/>
                    </a:lnTo>
                    <a:lnTo>
                      <a:pt x="177" y="49"/>
                    </a:lnTo>
                    <a:lnTo>
                      <a:pt x="170" y="92"/>
                    </a:lnTo>
                    <a:lnTo>
                      <a:pt x="163" y="138"/>
                    </a:lnTo>
                    <a:lnTo>
                      <a:pt x="161" y="179"/>
                    </a:lnTo>
                    <a:lnTo>
                      <a:pt x="161" y="191"/>
                    </a:lnTo>
                    <a:lnTo>
                      <a:pt x="154" y="198"/>
                    </a:lnTo>
                    <a:lnTo>
                      <a:pt x="147" y="204"/>
                    </a:lnTo>
                    <a:lnTo>
                      <a:pt x="138" y="211"/>
                    </a:lnTo>
                    <a:lnTo>
                      <a:pt x="119" y="221"/>
                    </a:lnTo>
                    <a:lnTo>
                      <a:pt x="101" y="227"/>
                    </a:lnTo>
                    <a:lnTo>
                      <a:pt x="90" y="234"/>
                    </a:lnTo>
                    <a:lnTo>
                      <a:pt x="78" y="239"/>
                    </a:lnTo>
                    <a:lnTo>
                      <a:pt x="69" y="239"/>
                    </a:lnTo>
                    <a:lnTo>
                      <a:pt x="60" y="237"/>
                    </a:lnTo>
                    <a:lnTo>
                      <a:pt x="39" y="230"/>
                    </a:lnTo>
                    <a:lnTo>
                      <a:pt x="9" y="223"/>
                    </a:lnTo>
                    <a:lnTo>
                      <a:pt x="5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1" name="Freeform 293"/>
              <p:cNvSpPr>
                <a:spLocks/>
              </p:cNvSpPr>
              <p:nvPr/>
            </p:nvSpPr>
            <p:spPr bwMode="auto">
              <a:xfrm>
                <a:off x="2916239" y="4562476"/>
                <a:ext cx="344488" cy="177800"/>
              </a:xfrm>
              <a:custGeom>
                <a:avLst/>
                <a:gdLst>
                  <a:gd name="T0" fmla="*/ 22 w 217"/>
                  <a:gd name="T1" fmla="*/ 0 h 112"/>
                  <a:gd name="T2" fmla="*/ 194 w 217"/>
                  <a:gd name="T3" fmla="*/ 0 h 112"/>
                  <a:gd name="T4" fmla="*/ 201 w 217"/>
                  <a:gd name="T5" fmla="*/ 0 h 112"/>
                  <a:gd name="T6" fmla="*/ 203 w 217"/>
                  <a:gd name="T7" fmla="*/ 5 h 112"/>
                  <a:gd name="T8" fmla="*/ 208 w 217"/>
                  <a:gd name="T9" fmla="*/ 9 h 112"/>
                  <a:gd name="T10" fmla="*/ 208 w 217"/>
                  <a:gd name="T11" fmla="*/ 14 h 112"/>
                  <a:gd name="T12" fmla="*/ 217 w 217"/>
                  <a:gd name="T13" fmla="*/ 99 h 112"/>
                  <a:gd name="T14" fmla="*/ 215 w 217"/>
                  <a:gd name="T15" fmla="*/ 105 h 112"/>
                  <a:gd name="T16" fmla="*/ 210 w 217"/>
                  <a:gd name="T17" fmla="*/ 110 h 112"/>
                  <a:gd name="T18" fmla="*/ 206 w 217"/>
                  <a:gd name="T19" fmla="*/ 112 h 112"/>
                  <a:gd name="T20" fmla="*/ 203 w 217"/>
                  <a:gd name="T21" fmla="*/ 112 h 112"/>
                  <a:gd name="T22" fmla="*/ 16 w 217"/>
                  <a:gd name="T23" fmla="*/ 112 h 112"/>
                  <a:gd name="T24" fmla="*/ 13 w 217"/>
                  <a:gd name="T25" fmla="*/ 112 h 112"/>
                  <a:gd name="T26" fmla="*/ 6 w 217"/>
                  <a:gd name="T27" fmla="*/ 110 h 112"/>
                  <a:gd name="T28" fmla="*/ 2 w 217"/>
                  <a:gd name="T29" fmla="*/ 105 h 112"/>
                  <a:gd name="T30" fmla="*/ 0 w 217"/>
                  <a:gd name="T31" fmla="*/ 99 h 112"/>
                  <a:gd name="T32" fmla="*/ 9 w 217"/>
                  <a:gd name="T33" fmla="*/ 14 h 112"/>
                  <a:gd name="T34" fmla="*/ 11 w 217"/>
                  <a:gd name="T35" fmla="*/ 9 h 112"/>
                  <a:gd name="T36" fmla="*/ 13 w 217"/>
                  <a:gd name="T37" fmla="*/ 5 h 112"/>
                  <a:gd name="T38" fmla="*/ 18 w 217"/>
                  <a:gd name="T39" fmla="*/ 0 h 112"/>
                  <a:gd name="T40" fmla="*/ 22 w 217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2">
                    <a:moveTo>
                      <a:pt x="22" y="0"/>
                    </a:moveTo>
                    <a:lnTo>
                      <a:pt x="194" y="0"/>
                    </a:lnTo>
                    <a:lnTo>
                      <a:pt x="201" y="0"/>
                    </a:lnTo>
                    <a:lnTo>
                      <a:pt x="203" y="5"/>
                    </a:lnTo>
                    <a:lnTo>
                      <a:pt x="208" y="9"/>
                    </a:lnTo>
                    <a:lnTo>
                      <a:pt x="208" y="14"/>
                    </a:lnTo>
                    <a:lnTo>
                      <a:pt x="217" y="99"/>
                    </a:lnTo>
                    <a:lnTo>
                      <a:pt x="215" y="105"/>
                    </a:lnTo>
                    <a:lnTo>
                      <a:pt x="210" y="110"/>
                    </a:lnTo>
                    <a:lnTo>
                      <a:pt x="206" y="112"/>
                    </a:lnTo>
                    <a:lnTo>
                      <a:pt x="203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6" y="110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9" y="14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2" name="Freeform 294"/>
              <p:cNvSpPr>
                <a:spLocks/>
              </p:cNvSpPr>
              <p:nvPr/>
            </p:nvSpPr>
            <p:spPr bwMode="auto">
              <a:xfrm>
                <a:off x="2916239" y="4562476"/>
                <a:ext cx="344488" cy="177800"/>
              </a:xfrm>
              <a:custGeom>
                <a:avLst/>
                <a:gdLst>
                  <a:gd name="T0" fmla="*/ 22 w 217"/>
                  <a:gd name="T1" fmla="*/ 0 h 112"/>
                  <a:gd name="T2" fmla="*/ 194 w 217"/>
                  <a:gd name="T3" fmla="*/ 0 h 112"/>
                  <a:gd name="T4" fmla="*/ 201 w 217"/>
                  <a:gd name="T5" fmla="*/ 0 h 112"/>
                  <a:gd name="T6" fmla="*/ 203 w 217"/>
                  <a:gd name="T7" fmla="*/ 5 h 112"/>
                  <a:gd name="T8" fmla="*/ 208 w 217"/>
                  <a:gd name="T9" fmla="*/ 9 h 112"/>
                  <a:gd name="T10" fmla="*/ 208 w 217"/>
                  <a:gd name="T11" fmla="*/ 14 h 112"/>
                  <a:gd name="T12" fmla="*/ 217 w 217"/>
                  <a:gd name="T13" fmla="*/ 99 h 112"/>
                  <a:gd name="T14" fmla="*/ 215 w 217"/>
                  <a:gd name="T15" fmla="*/ 105 h 112"/>
                  <a:gd name="T16" fmla="*/ 210 w 217"/>
                  <a:gd name="T17" fmla="*/ 110 h 112"/>
                  <a:gd name="T18" fmla="*/ 206 w 217"/>
                  <a:gd name="T19" fmla="*/ 112 h 112"/>
                  <a:gd name="T20" fmla="*/ 203 w 217"/>
                  <a:gd name="T21" fmla="*/ 112 h 112"/>
                  <a:gd name="T22" fmla="*/ 16 w 217"/>
                  <a:gd name="T23" fmla="*/ 112 h 112"/>
                  <a:gd name="T24" fmla="*/ 13 w 217"/>
                  <a:gd name="T25" fmla="*/ 112 h 112"/>
                  <a:gd name="T26" fmla="*/ 6 w 217"/>
                  <a:gd name="T27" fmla="*/ 110 h 112"/>
                  <a:gd name="T28" fmla="*/ 2 w 217"/>
                  <a:gd name="T29" fmla="*/ 105 h 112"/>
                  <a:gd name="T30" fmla="*/ 0 w 217"/>
                  <a:gd name="T31" fmla="*/ 99 h 112"/>
                  <a:gd name="T32" fmla="*/ 9 w 217"/>
                  <a:gd name="T33" fmla="*/ 14 h 112"/>
                  <a:gd name="T34" fmla="*/ 11 w 217"/>
                  <a:gd name="T35" fmla="*/ 9 h 112"/>
                  <a:gd name="T36" fmla="*/ 13 w 217"/>
                  <a:gd name="T37" fmla="*/ 5 h 112"/>
                  <a:gd name="T38" fmla="*/ 18 w 217"/>
                  <a:gd name="T39" fmla="*/ 0 h 112"/>
                  <a:gd name="T40" fmla="*/ 22 w 217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2">
                    <a:moveTo>
                      <a:pt x="22" y="0"/>
                    </a:moveTo>
                    <a:lnTo>
                      <a:pt x="194" y="0"/>
                    </a:lnTo>
                    <a:lnTo>
                      <a:pt x="201" y="0"/>
                    </a:lnTo>
                    <a:lnTo>
                      <a:pt x="203" y="5"/>
                    </a:lnTo>
                    <a:lnTo>
                      <a:pt x="208" y="9"/>
                    </a:lnTo>
                    <a:lnTo>
                      <a:pt x="208" y="14"/>
                    </a:lnTo>
                    <a:lnTo>
                      <a:pt x="217" y="99"/>
                    </a:lnTo>
                    <a:lnTo>
                      <a:pt x="215" y="105"/>
                    </a:lnTo>
                    <a:lnTo>
                      <a:pt x="210" y="110"/>
                    </a:lnTo>
                    <a:lnTo>
                      <a:pt x="206" y="112"/>
                    </a:lnTo>
                    <a:lnTo>
                      <a:pt x="203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6" y="110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9" y="14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5">
                <a:solidFill>
                  <a:srgbClr val="38343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" name="Freeform 295"/>
              <p:cNvSpPr>
                <a:spLocks/>
              </p:cNvSpPr>
              <p:nvPr/>
            </p:nvSpPr>
            <p:spPr bwMode="auto">
              <a:xfrm>
                <a:off x="2916239" y="4816476"/>
                <a:ext cx="344488" cy="179388"/>
              </a:xfrm>
              <a:custGeom>
                <a:avLst/>
                <a:gdLst>
                  <a:gd name="T0" fmla="*/ 194 w 217"/>
                  <a:gd name="T1" fmla="*/ 113 h 113"/>
                  <a:gd name="T2" fmla="*/ 22 w 217"/>
                  <a:gd name="T3" fmla="*/ 113 h 113"/>
                  <a:gd name="T4" fmla="*/ 18 w 217"/>
                  <a:gd name="T5" fmla="*/ 113 h 113"/>
                  <a:gd name="T6" fmla="*/ 13 w 217"/>
                  <a:gd name="T7" fmla="*/ 111 h 113"/>
                  <a:gd name="T8" fmla="*/ 11 w 217"/>
                  <a:gd name="T9" fmla="*/ 104 h 113"/>
                  <a:gd name="T10" fmla="*/ 9 w 217"/>
                  <a:gd name="T11" fmla="*/ 99 h 113"/>
                  <a:gd name="T12" fmla="*/ 0 w 217"/>
                  <a:gd name="T13" fmla="*/ 17 h 113"/>
                  <a:gd name="T14" fmla="*/ 2 w 217"/>
                  <a:gd name="T15" fmla="*/ 7 h 113"/>
                  <a:gd name="T16" fmla="*/ 6 w 217"/>
                  <a:gd name="T17" fmla="*/ 3 h 113"/>
                  <a:gd name="T18" fmla="*/ 13 w 217"/>
                  <a:gd name="T19" fmla="*/ 0 h 113"/>
                  <a:gd name="T20" fmla="*/ 16 w 217"/>
                  <a:gd name="T21" fmla="*/ 0 h 113"/>
                  <a:gd name="T22" fmla="*/ 203 w 217"/>
                  <a:gd name="T23" fmla="*/ 0 h 113"/>
                  <a:gd name="T24" fmla="*/ 206 w 217"/>
                  <a:gd name="T25" fmla="*/ 0 h 113"/>
                  <a:gd name="T26" fmla="*/ 210 w 217"/>
                  <a:gd name="T27" fmla="*/ 3 h 113"/>
                  <a:gd name="T28" fmla="*/ 215 w 217"/>
                  <a:gd name="T29" fmla="*/ 7 h 113"/>
                  <a:gd name="T30" fmla="*/ 217 w 217"/>
                  <a:gd name="T31" fmla="*/ 17 h 113"/>
                  <a:gd name="T32" fmla="*/ 208 w 217"/>
                  <a:gd name="T33" fmla="*/ 99 h 113"/>
                  <a:gd name="T34" fmla="*/ 208 w 217"/>
                  <a:gd name="T35" fmla="*/ 104 h 113"/>
                  <a:gd name="T36" fmla="*/ 203 w 217"/>
                  <a:gd name="T37" fmla="*/ 111 h 113"/>
                  <a:gd name="T38" fmla="*/ 201 w 217"/>
                  <a:gd name="T39" fmla="*/ 113 h 113"/>
                  <a:gd name="T40" fmla="*/ 194 w 217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3">
                    <a:moveTo>
                      <a:pt x="194" y="113"/>
                    </a:moveTo>
                    <a:lnTo>
                      <a:pt x="22" y="113"/>
                    </a:lnTo>
                    <a:lnTo>
                      <a:pt x="18" y="113"/>
                    </a:lnTo>
                    <a:lnTo>
                      <a:pt x="13" y="111"/>
                    </a:lnTo>
                    <a:lnTo>
                      <a:pt x="11" y="104"/>
                    </a:lnTo>
                    <a:lnTo>
                      <a:pt x="9" y="99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10" y="3"/>
                    </a:lnTo>
                    <a:lnTo>
                      <a:pt x="215" y="7"/>
                    </a:lnTo>
                    <a:lnTo>
                      <a:pt x="217" y="17"/>
                    </a:lnTo>
                    <a:lnTo>
                      <a:pt x="208" y="99"/>
                    </a:lnTo>
                    <a:lnTo>
                      <a:pt x="208" y="104"/>
                    </a:lnTo>
                    <a:lnTo>
                      <a:pt x="203" y="111"/>
                    </a:lnTo>
                    <a:lnTo>
                      <a:pt x="201" y="113"/>
                    </a:lnTo>
                    <a:lnTo>
                      <a:pt x="194" y="113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4" name="Freeform 296"/>
              <p:cNvSpPr>
                <a:spLocks/>
              </p:cNvSpPr>
              <p:nvPr/>
            </p:nvSpPr>
            <p:spPr bwMode="auto">
              <a:xfrm>
                <a:off x="2916239" y="4816476"/>
                <a:ext cx="344488" cy="179388"/>
              </a:xfrm>
              <a:custGeom>
                <a:avLst/>
                <a:gdLst>
                  <a:gd name="T0" fmla="*/ 194 w 217"/>
                  <a:gd name="T1" fmla="*/ 113 h 113"/>
                  <a:gd name="T2" fmla="*/ 22 w 217"/>
                  <a:gd name="T3" fmla="*/ 113 h 113"/>
                  <a:gd name="T4" fmla="*/ 18 w 217"/>
                  <a:gd name="T5" fmla="*/ 113 h 113"/>
                  <a:gd name="T6" fmla="*/ 13 w 217"/>
                  <a:gd name="T7" fmla="*/ 111 h 113"/>
                  <a:gd name="T8" fmla="*/ 11 w 217"/>
                  <a:gd name="T9" fmla="*/ 104 h 113"/>
                  <a:gd name="T10" fmla="*/ 9 w 217"/>
                  <a:gd name="T11" fmla="*/ 99 h 113"/>
                  <a:gd name="T12" fmla="*/ 0 w 217"/>
                  <a:gd name="T13" fmla="*/ 17 h 113"/>
                  <a:gd name="T14" fmla="*/ 2 w 217"/>
                  <a:gd name="T15" fmla="*/ 7 h 113"/>
                  <a:gd name="T16" fmla="*/ 6 w 217"/>
                  <a:gd name="T17" fmla="*/ 3 h 113"/>
                  <a:gd name="T18" fmla="*/ 13 w 217"/>
                  <a:gd name="T19" fmla="*/ 0 h 113"/>
                  <a:gd name="T20" fmla="*/ 16 w 217"/>
                  <a:gd name="T21" fmla="*/ 0 h 113"/>
                  <a:gd name="T22" fmla="*/ 203 w 217"/>
                  <a:gd name="T23" fmla="*/ 0 h 113"/>
                  <a:gd name="T24" fmla="*/ 206 w 217"/>
                  <a:gd name="T25" fmla="*/ 0 h 113"/>
                  <a:gd name="T26" fmla="*/ 210 w 217"/>
                  <a:gd name="T27" fmla="*/ 3 h 113"/>
                  <a:gd name="T28" fmla="*/ 215 w 217"/>
                  <a:gd name="T29" fmla="*/ 7 h 113"/>
                  <a:gd name="T30" fmla="*/ 217 w 217"/>
                  <a:gd name="T31" fmla="*/ 17 h 113"/>
                  <a:gd name="T32" fmla="*/ 208 w 217"/>
                  <a:gd name="T33" fmla="*/ 99 h 113"/>
                  <a:gd name="T34" fmla="*/ 208 w 217"/>
                  <a:gd name="T35" fmla="*/ 104 h 113"/>
                  <a:gd name="T36" fmla="*/ 203 w 217"/>
                  <a:gd name="T37" fmla="*/ 111 h 113"/>
                  <a:gd name="T38" fmla="*/ 201 w 217"/>
                  <a:gd name="T39" fmla="*/ 113 h 113"/>
                  <a:gd name="T40" fmla="*/ 194 w 217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3">
                    <a:moveTo>
                      <a:pt x="194" y="113"/>
                    </a:moveTo>
                    <a:lnTo>
                      <a:pt x="22" y="113"/>
                    </a:lnTo>
                    <a:lnTo>
                      <a:pt x="18" y="113"/>
                    </a:lnTo>
                    <a:lnTo>
                      <a:pt x="13" y="111"/>
                    </a:lnTo>
                    <a:lnTo>
                      <a:pt x="11" y="104"/>
                    </a:lnTo>
                    <a:lnTo>
                      <a:pt x="9" y="99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10" y="3"/>
                    </a:lnTo>
                    <a:lnTo>
                      <a:pt x="215" y="7"/>
                    </a:lnTo>
                    <a:lnTo>
                      <a:pt x="217" y="17"/>
                    </a:lnTo>
                    <a:lnTo>
                      <a:pt x="208" y="99"/>
                    </a:lnTo>
                    <a:lnTo>
                      <a:pt x="208" y="104"/>
                    </a:lnTo>
                    <a:lnTo>
                      <a:pt x="203" y="111"/>
                    </a:lnTo>
                    <a:lnTo>
                      <a:pt x="201" y="113"/>
                    </a:lnTo>
                    <a:lnTo>
                      <a:pt x="194" y="113"/>
                    </a:lnTo>
                    <a:close/>
                  </a:path>
                </a:pathLst>
              </a:custGeom>
              <a:noFill/>
              <a:ln w="5">
                <a:solidFill>
                  <a:srgbClr val="38343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5" name="Freeform 297"/>
              <p:cNvSpPr>
                <a:spLocks/>
              </p:cNvSpPr>
              <p:nvPr/>
            </p:nvSpPr>
            <p:spPr bwMode="auto">
              <a:xfrm>
                <a:off x="2085976" y="6170613"/>
                <a:ext cx="647700" cy="725488"/>
              </a:xfrm>
              <a:custGeom>
                <a:avLst/>
                <a:gdLst>
                  <a:gd name="T0" fmla="*/ 342 w 408"/>
                  <a:gd name="T1" fmla="*/ 457 h 457"/>
                  <a:gd name="T2" fmla="*/ 140 w 408"/>
                  <a:gd name="T3" fmla="*/ 457 h 457"/>
                  <a:gd name="T4" fmla="*/ 126 w 408"/>
                  <a:gd name="T5" fmla="*/ 457 h 457"/>
                  <a:gd name="T6" fmla="*/ 112 w 408"/>
                  <a:gd name="T7" fmla="*/ 454 h 457"/>
                  <a:gd name="T8" fmla="*/ 99 w 408"/>
                  <a:gd name="T9" fmla="*/ 452 h 457"/>
                  <a:gd name="T10" fmla="*/ 85 w 408"/>
                  <a:gd name="T11" fmla="*/ 447 h 457"/>
                  <a:gd name="T12" fmla="*/ 74 w 408"/>
                  <a:gd name="T13" fmla="*/ 440 h 457"/>
                  <a:gd name="T14" fmla="*/ 62 w 408"/>
                  <a:gd name="T15" fmla="*/ 434 h 457"/>
                  <a:gd name="T16" fmla="*/ 51 w 408"/>
                  <a:gd name="T17" fmla="*/ 424 h 457"/>
                  <a:gd name="T18" fmla="*/ 41 w 408"/>
                  <a:gd name="T19" fmla="*/ 418 h 457"/>
                  <a:gd name="T20" fmla="*/ 32 w 408"/>
                  <a:gd name="T21" fmla="*/ 406 h 457"/>
                  <a:gd name="T22" fmla="*/ 23 w 408"/>
                  <a:gd name="T23" fmla="*/ 395 h 457"/>
                  <a:gd name="T24" fmla="*/ 16 w 408"/>
                  <a:gd name="T25" fmla="*/ 383 h 457"/>
                  <a:gd name="T26" fmla="*/ 9 w 408"/>
                  <a:gd name="T27" fmla="*/ 372 h 457"/>
                  <a:gd name="T28" fmla="*/ 5 w 408"/>
                  <a:gd name="T29" fmla="*/ 358 h 457"/>
                  <a:gd name="T30" fmla="*/ 3 w 408"/>
                  <a:gd name="T31" fmla="*/ 346 h 457"/>
                  <a:gd name="T32" fmla="*/ 0 w 408"/>
                  <a:gd name="T33" fmla="*/ 330 h 457"/>
                  <a:gd name="T34" fmla="*/ 0 w 408"/>
                  <a:gd name="T35" fmla="*/ 317 h 457"/>
                  <a:gd name="T36" fmla="*/ 0 w 408"/>
                  <a:gd name="T37" fmla="*/ 30 h 457"/>
                  <a:gd name="T38" fmla="*/ 12 w 408"/>
                  <a:gd name="T39" fmla="*/ 14 h 457"/>
                  <a:gd name="T40" fmla="*/ 25 w 408"/>
                  <a:gd name="T41" fmla="*/ 3 h 457"/>
                  <a:gd name="T42" fmla="*/ 28 w 408"/>
                  <a:gd name="T43" fmla="*/ 0 h 457"/>
                  <a:gd name="T44" fmla="*/ 28 w 408"/>
                  <a:gd name="T45" fmla="*/ 0 h 457"/>
                  <a:gd name="T46" fmla="*/ 126 w 408"/>
                  <a:gd name="T47" fmla="*/ 0 h 457"/>
                  <a:gd name="T48" fmla="*/ 135 w 408"/>
                  <a:gd name="T49" fmla="*/ 7 h 457"/>
                  <a:gd name="T50" fmla="*/ 142 w 408"/>
                  <a:gd name="T51" fmla="*/ 12 h 457"/>
                  <a:gd name="T52" fmla="*/ 147 w 408"/>
                  <a:gd name="T53" fmla="*/ 21 h 457"/>
                  <a:gd name="T54" fmla="*/ 151 w 408"/>
                  <a:gd name="T55" fmla="*/ 30 h 457"/>
                  <a:gd name="T56" fmla="*/ 151 w 408"/>
                  <a:gd name="T57" fmla="*/ 257 h 457"/>
                  <a:gd name="T58" fmla="*/ 151 w 408"/>
                  <a:gd name="T59" fmla="*/ 266 h 457"/>
                  <a:gd name="T60" fmla="*/ 154 w 408"/>
                  <a:gd name="T61" fmla="*/ 273 h 457"/>
                  <a:gd name="T62" fmla="*/ 158 w 408"/>
                  <a:gd name="T63" fmla="*/ 280 h 457"/>
                  <a:gd name="T64" fmla="*/ 163 w 408"/>
                  <a:gd name="T65" fmla="*/ 285 h 457"/>
                  <a:gd name="T66" fmla="*/ 167 w 408"/>
                  <a:gd name="T67" fmla="*/ 289 h 457"/>
                  <a:gd name="T68" fmla="*/ 174 w 408"/>
                  <a:gd name="T69" fmla="*/ 294 h 457"/>
                  <a:gd name="T70" fmla="*/ 181 w 408"/>
                  <a:gd name="T71" fmla="*/ 296 h 457"/>
                  <a:gd name="T72" fmla="*/ 190 w 408"/>
                  <a:gd name="T73" fmla="*/ 296 h 457"/>
                  <a:gd name="T74" fmla="*/ 358 w 408"/>
                  <a:gd name="T75" fmla="*/ 296 h 457"/>
                  <a:gd name="T76" fmla="*/ 369 w 408"/>
                  <a:gd name="T77" fmla="*/ 301 h 457"/>
                  <a:gd name="T78" fmla="*/ 374 w 408"/>
                  <a:gd name="T79" fmla="*/ 301 h 457"/>
                  <a:gd name="T80" fmla="*/ 385 w 408"/>
                  <a:gd name="T81" fmla="*/ 310 h 457"/>
                  <a:gd name="T82" fmla="*/ 394 w 408"/>
                  <a:gd name="T83" fmla="*/ 317 h 457"/>
                  <a:gd name="T84" fmla="*/ 401 w 408"/>
                  <a:gd name="T85" fmla="*/ 326 h 457"/>
                  <a:gd name="T86" fmla="*/ 408 w 408"/>
                  <a:gd name="T87" fmla="*/ 337 h 457"/>
                  <a:gd name="T88" fmla="*/ 408 w 408"/>
                  <a:gd name="T89" fmla="*/ 431 h 457"/>
                  <a:gd name="T90" fmla="*/ 401 w 408"/>
                  <a:gd name="T91" fmla="*/ 438 h 457"/>
                  <a:gd name="T92" fmla="*/ 392 w 408"/>
                  <a:gd name="T93" fmla="*/ 443 h 457"/>
                  <a:gd name="T94" fmla="*/ 381 w 408"/>
                  <a:gd name="T95" fmla="*/ 447 h 457"/>
                  <a:gd name="T96" fmla="*/ 371 w 408"/>
                  <a:gd name="T97" fmla="*/ 450 h 457"/>
                  <a:gd name="T98" fmla="*/ 355 w 408"/>
                  <a:gd name="T99" fmla="*/ 452 h 457"/>
                  <a:gd name="T100" fmla="*/ 342 w 408"/>
                  <a:gd name="T101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8" h="457">
                    <a:moveTo>
                      <a:pt x="342" y="457"/>
                    </a:moveTo>
                    <a:lnTo>
                      <a:pt x="140" y="457"/>
                    </a:lnTo>
                    <a:lnTo>
                      <a:pt x="126" y="457"/>
                    </a:lnTo>
                    <a:lnTo>
                      <a:pt x="112" y="454"/>
                    </a:lnTo>
                    <a:lnTo>
                      <a:pt x="99" y="452"/>
                    </a:lnTo>
                    <a:lnTo>
                      <a:pt x="85" y="447"/>
                    </a:lnTo>
                    <a:lnTo>
                      <a:pt x="74" y="440"/>
                    </a:lnTo>
                    <a:lnTo>
                      <a:pt x="62" y="434"/>
                    </a:lnTo>
                    <a:lnTo>
                      <a:pt x="51" y="424"/>
                    </a:lnTo>
                    <a:lnTo>
                      <a:pt x="41" y="418"/>
                    </a:lnTo>
                    <a:lnTo>
                      <a:pt x="32" y="406"/>
                    </a:lnTo>
                    <a:lnTo>
                      <a:pt x="23" y="395"/>
                    </a:lnTo>
                    <a:lnTo>
                      <a:pt x="16" y="383"/>
                    </a:lnTo>
                    <a:lnTo>
                      <a:pt x="9" y="372"/>
                    </a:lnTo>
                    <a:lnTo>
                      <a:pt x="5" y="358"/>
                    </a:lnTo>
                    <a:lnTo>
                      <a:pt x="3" y="346"/>
                    </a:lnTo>
                    <a:lnTo>
                      <a:pt x="0" y="330"/>
                    </a:lnTo>
                    <a:lnTo>
                      <a:pt x="0" y="317"/>
                    </a:lnTo>
                    <a:lnTo>
                      <a:pt x="0" y="30"/>
                    </a:lnTo>
                    <a:lnTo>
                      <a:pt x="12" y="14"/>
                    </a:lnTo>
                    <a:lnTo>
                      <a:pt x="25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26" y="0"/>
                    </a:lnTo>
                    <a:lnTo>
                      <a:pt x="135" y="7"/>
                    </a:lnTo>
                    <a:lnTo>
                      <a:pt x="142" y="12"/>
                    </a:lnTo>
                    <a:lnTo>
                      <a:pt x="147" y="21"/>
                    </a:lnTo>
                    <a:lnTo>
                      <a:pt x="151" y="30"/>
                    </a:lnTo>
                    <a:lnTo>
                      <a:pt x="151" y="257"/>
                    </a:lnTo>
                    <a:lnTo>
                      <a:pt x="151" y="266"/>
                    </a:lnTo>
                    <a:lnTo>
                      <a:pt x="154" y="273"/>
                    </a:lnTo>
                    <a:lnTo>
                      <a:pt x="158" y="280"/>
                    </a:lnTo>
                    <a:lnTo>
                      <a:pt x="163" y="285"/>
                    </a:lnTo>
                    <a:lnTo>
                      <a:pt x="167" y="289"/>
                    </a:lnTo>
                    <a:lnTo>
                      <a:pt x="174" y="294"/>
                    </a:lnTo>
                    <a:lnTo>
                      <a:pt x="181" y="296"/>
                    </a:lnTo>
                    <a:lnTo>
                      <a:pt x="190" y="296"/>
                    </a:lnTo>
                    <a:lnTo>
                      <a:pt x="358" y="296"/>
                    </a:lnTo>
                    <a:lnTo>
                      <a:pt x="369" y="301"/>
                    </a:lnTo>
                    <a:lnTo>
                      <a:pt x="374" y="301"/>
                    </a:lnTo>
                    <a:lnTo>
                      <a:pt x="385" y="310"/>
                    </a:lnTo>
                    <a:lnTo>
                      <a:pt x="394" y="317"/>
                    </a:lnTo>
                    <a:lnTo>
                      <a:pt x="401" y="326"/>
                    </a:lnTo>
                    <a:lnTo>
                      <a:pt x="408" y="337"/>
                    </a:lnTo>
                    <a:lnTo>
                      <a:pt x="408" y="431"/>
                    </a:lnTo>
                    <a:lnTo>
                      <a:pt x="401" y="438"/>
                    </a:lnTo>
                    <a:lnTo>
                      <a:pt x="392" y="443"/>
                    </a:lnTo>
                    <a:lnTo>
                      <a:pt x="381" y="447"/>
                    </a:lnTo>
                    <a:lnTo>
                      <a:pt x="371" y="450"/>
                    </a:lnTo>
                    <a:lnTo>
                      <a:pt x="355" y="452"/>
                    </a:lnTo>
                    <a:lnTo>
                      <a:pt x="342" y="457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6" name="Freeform 298"/>
              <p:cNvSpPr>
                <a:spLocks/>
              </p:cNvSpPr>
              <p:nvPr/>
            </p:nvSpPr>
            <p:spPr bwMode="auto">
              <a:xfrm>
                <a:off x="2144714" y="6772276"/>
                <a:ext cx="588963" cy="123825"/>
              </a:xfrm>
              <a:custGeom>
                <a:avLst/>
                <a:gdLst>
                  <a:gd name="T0" fmla="*/ 305 w 371"/>
                  <a:gd name="T1" fmla="*/ 78 h 78"/>
                  <a:gd name="T2" fmla="*/ 103 w 371"/>
                  <a:gd name="T3" fmla="*/ 78 h 78"/>
                  <a:gd name="T4" fmla="*/ 89 w 371"/>
                  <a:gd name="T5" fmla="*/ 78 h 78"/>
                  <a:gd name="T6" fmla="*/ 75 w 371"/>
                  <a:gd name="T7" fmla="*/ 75 h 78"/>
                  <a:gd name="T8" fmla="*/ 64 w 371"/>
                  <a:gd name="T9" fmla="*/ 73 h 78"/>
                  <a:gd name="T10" fmla="*/ 50 w 371"/>
                  <a:gd name="T11" fmla="*/ 68 h 78"/>
                  <a:gd name="T12" fmla="*/ 39 w 371"/>
                  <a:gd name="T13" fmla="*/ 64 h 78"/>
                  <a:gd name="T14" fmla="*/ 27 w 371"/>
                  <a:gd name="T15" fmla="*/ 57 h 78"/>
                  <a:gd name="T16" fmla="*/ 18 w 371"/>
                  <a:gd name="T17" fmla="*/ 50 h 78"/>
                  <a:gd name="T18" fmla="*/ 7 w 371"/>
                  <a:gd name="T19" fmla="*/ 41 h 78"/>
                  <a:gd name="T20" fmla="*/ 4 w 371"/>
                  <a:gd name="T21" fmla="*/ 27 h 78"/>
                  <a:gd name="T22" fmla="*/ 0 w 371"/>
                  <a:gd name="T23" fmla="*/ 16 h 78"/>
                  <a:gd name="T24" fmla="*/ 0 w 371"/>
                  <a:gd name="T25" fmla="*/ 9 h 78"/>
                  <a:gd name="T26" fmla="*/ 0 w 371"/>
                  <a:gd name="T27" fmla="*/ 4 h 78"/>
                  <a:gd name="T28" fmla="*/ 2 w 371"/>
                  <a:gd name="T29" fmla="*/ 2 h 78"/>
                  <a:gd name="T30" fmla="*/ 7 w 371"/>
                  <a:gd name="T31" fmla="*/ 0 h 78"/>
                  <a:gd name="T32" fmla="*/ 75 w 371"/>
                  <a:gd name="T33" fmla="*/ 32 h 78"/>
                  <a:gd name="T34" fmla="*/ 261 w 371"/>
                  <a:gd name="T35" fmla="*/ 41 h 78"/>
                  <a:gd name="T36" fmla="*/ 275 w 371"/>
                  <a:gd name="T37" fmla="*/ 41 h 78"/>
                  <a:gd name="T38" fmla="*/ 289 w 371"/>
                  <a:gd name="T39" fmla="*/ 36 h 78"/>
                  <a:gd name="T40" fmla="*/ 302 w 371"/>
                  <a:gd name="T41" fmla="*/ 32 h 78"/>
                  <a:gd name="T42" fmla="*/ 316 w 371"/>
                  <a:gd name="T43" fmla="*/ 27 h 78"/>
                  <a:gd name="T44" fmla="*/ 332 w 371"/>
                  <a:gd name="T45" fmla="*/ 23 h 78"/>
                  <a:gd name="T46" fmla="*/ 346 w 371"/>
                  <a:gd name="T47" fmla="*/ 18 h 78"/>
                  <a:gd name="T48" fmla="*/ 360 w 371"/>
                  <a:gd name="T49" fmla="*/ 16 h 78"/>
                  <a:gd name="T50" fmla="*/ 371 w 371"/>
                  <a:gd name="T51" fmla="*/ 16 h 78"/>
                  <a:gd name="T52" fmla="*/ 371 w 371"/>
                  <a:gd name="T53" fmla="*/ 52 h 78"/>
                  <a:gd name="T54" fmla="*/ 364 w 371"/>
                  <a:gd name="T55" fmla="*/ 59 h 78"/>
                  <a:gd name="T56" fmla="*/ 355 w 371"/>
                  <a:gd name="T57" fmla="*/ 64 h 78"/>
                  <a:gd name="T58" fmla="*/ 344 w 371"/>
                  <a:gd name="T59" fmla="*/ 68 h 78"/>
                  <a:gd name="T60" fmla="*/ 334 w 371"/>
                  <a:gd name="T61" fmla="*/ 71 h 78"/>
                  <a:gd name="T62" fmla="*/ 318 w 371"/>
                  <a:gd name="T63" fmla="*/ 73 h 78"/>
                  <a:gd name="T64" fmla="*/ 305 w 371"/>
                  <a:gd name="T6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1" h="78">
                    <a:moveTo>
                      <a:pt x="305" y="78"/>
                    </a:moveTo>
                    <a:lnTo>
                      <a:pt x="103" y="78"/>
                    </a:lnTo>
                    <a:lnTo>
                      <a:pt x="89" y="78"/>
                    </a:lnTo>
                    <a:lnTo>
                      <a:pt x="75" y="75"/>
                    </a:lnTo>
                    <a:lnTo>
                      <a:pt x="64" y="73"/>
                    </a:lnTo>
                    <a:lnTo>
                      <a:pt x="50" y="68"/>
                    </a:lnTo>
                    <a:lnTo>
                      <a:pt x="39" y="64"/>
                    </a:lnTo>
                    <a:lnTo>
                      <a:pt x="27" y="57"/>
                    </a:lnTo>
                    <a:lnTo>
                      <a:pt x="18" y="50"/>
                    </a:lnTo>
                    <a:lnTo>
                      <a:pt x="7" y="41"/>
                    </a:lnTo>
                    <a:lnTo>
                      <a:pt x="4" y="27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75" y="32"/>
                    </a:lnTo>
                    <a:lnTo>
                      <a:pt x="261" y="41"/>
                    </a:lnTo>
                    <a:lnTo>
                      <a:pt x="275" y="41"/>
                    </a:lnTo>
                    <a:lnTo>
                      <a:pt x="289" y="36"/>
                    </a:lnTo>
                    <a:lnTo>
                      <a:pt x="302" y="32"/>
                    </a:lnTo>
                    <a:lnTo>
                      <a:pt x="316" y="27"/>
                    </a:lnTo>
                    <a:lnTo>
                      <a:pt x="332" y="23"/>
                    </a:lnTo>
                    <a:lnTo>
                      <a:pt x="346" y="18"/>
                    </a:lnTo>
                    <a:lnTo>
                      <a:pt x="360" y="16"/>
                    </a:lnTo>
                    <a:lnTo>
                      <a:pt x="371" y="16"/>
                    </a:lnTo>
                    <a:lnTo>
                      <a:pt x="371" y="52"/>
                    </a:lnTo>
                    <a:lnTo>
                      <a:pt x="364" y="59"/>
                    </a:lnTo>
                    <a:lnTo>
                      <a:pt x="355" y="64"/>
                    </a:lnTo>
                    <a:lnTo>
                      <a:pt x="344" y="68"/>
                    </a:lnTo>
                    <a:lnTo>
                      <a:pt x="334" y="71"/>
                    </a:lnTo>
                    <a:lnTo>
                      <a:pt x="318" y="73"/>
                    </a:lnTo>
                    <a:lnTo>
                      <a:pt x="305" y="78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7" name="Freeform 299"/>
              <p:cNvSpPr>
                <a:spLocks/>
              </p:cNvSpPr>
              <p:nvPr/>
            </p:nvSpPr>
            <p:spPr bwMode="auto">
              <a:xfrm>
                <a:off x="3009901" y="4595813"/>
                <a:ext cx="157163" cy="107950"/>
              </a:xfrm>
              <a:custGeom>
                <a:avLst/>
                <a:gdLst>
                  <a:gd name="T0" fmla="*/ 0 w 99"/>
                  <a:gd name="T1" fmla="*/ 57 h 68"/>
                  <a:gd name="T2" fmla="*/ 25 w 99"/>
                  <a:gd name="T3" fmla="*/ 25 h 68"/>
                  <a:gd name="T4" fmla="*/ 48 w 99"/>
                  <a:gd name="T5" fmla="*/ 0 h 68"/>
                  <a:gd name="T6" fmla="*/ 53 w 99"/>
                  <a:gd name="T7" fmla="*/ 4 h 68"/>
                  <a:gd name="T8" fmla="*/ 64 w 99"/>
                  <a:gd name="T9" fmla="*/ 16 h 68"/>
                  <a:gd name="T10" fmla="*/ 80 w 99"/>
                  <a:gd name="T11" fmla="*/ 34 h 68"/>
                  <a:gd name="T12" fmla="*/ 89 w 99"/>
                  <a:gd name="T13" fmla="*/ 45 h 68"/>
                  <a:gd name="T14" fmla="*/ 94 w 99"/>
                  <a:gd name="T15" fmla="*/ 55 h 68"/>
                  <a:gd name="T16" fmla="*/ 99 w 99"/>
                  <a:gd name="T17" fmla="*/ 62 h 68"/>
                  <a:gd name="T18" fmla="*/ 96 w 99"/>
                  <a:gd name="T19" fmla="*/ 66 h 68"/>
                  <a:gd name="T20" fmla="*/ 80 w 99"/>
                  <a:gd name="T21" fmla="*/ 68 h 68"/>
                  <a:gd name="T22" fmla="*/ 62 w 99"/>
                  <a:gd name="T23" fmla="*/ 68 h 68"/>
                  <a:gd name="T24" fmla="*/ 46 w 99"/>
                  <a:gd name="T25" fmla="*/ 66 h 68"/>
                  <a:gd name="T26" fmla="*/ 30 w 99"/>
                  <a:gd name="T27" fmla="*/ 64 h 68"/>
                  <a:gd name="T28" fmla="*/ 25 w 99"/>
                  <a:gd name="T29" fmla="*/ 64 h 68"/>
                  <a:gd name="T30" fmla="*/ 21 w 99"/>
                  <a:gd name="T31" fmla="*/ 64 h 68"/>
                  <a:gd name="T32" fmla="*/ 16 w 99"/>
                  <a:gd name="T33" fmla="*/ 64 h 68"/>
                  <a:gd name="T34" fmla="*/ 9 w 99"/>
                  <a:gd name="T35" fmla="*/ 64 h 68"/>
                  <a:gd name="T36" fmla="*/ 0 w 99"/>
                  <a:gd name="T37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9" h="68">
                    <a:moveTo>
                      <a:pt x="0" y="57"/>
                    </a:moveTo>
                    <a:lnTo>
                      <a:pt x="25" y="25"/>
                    </a:lnTo>
                    <a:lnTo>
                      <a:pt x="48" y="0"/>
                    </a:lnTo>
                    <a:lnTo>
                      <a:pt x="53" y="4"/>
                    </a:lnTo>
                    <a:lnTo>
                      <a:pt x="64" y="16"/>
                    </a:lnTo>
                    <a:lnTo>
                      <a:pt x="80" y="34"/>
                    </a:lnTo>
                    <a:lnTo>
                      <a:pt x="89" y="45"/>
                    </a:lnTo>
                    <a:lnTo>
                      <a:pt x="94" y="55"/>
                    </a:lnTo>
                    <a:lnTo>
                      <a:pt x="99" y="62"/>
                    </a:lnTo>
                    <a:lnTo>
                      <a:pt x="96" y="66"/>
                    </a:lnTo>
                    <a:lnTo>
                      <a:pt x="80" y="68"/>
                    </a:lnTo>
                    <a:lnTo>
                      <a:pt x="62" y="68"/>
                    </a:lnTo>
                    <a:lnTo>
                      <a:pt x="46" y="66"/>
                    </a:lnTo>
                    <a:lnTo>
                      <a:pt x="30" y="64"/>
                    </a:lnTo>
                    <a:lnTo>
                      <a:pt x="25" y="64"/>
                    </a:lnTo>
                    <a:lnTo>
                      <a:pt x="21" y="64"/>
                    </a:lnTo>
                    <a:lnTo>
                      <a:pt x="16" y="64"/>
                    </a:lnTo>
                    <a:lnTo>
                      <a:pt x="9" y="6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8" name="Freeform 300"/>
              <p:cNvSpPr>
                <a:spLocks/>
              </p:cNvSpPr>
              <p:nvPr/>
            </p:nvSpPr>
            <p:spPr bwMode="auto">
              <a:xfrm>
                <a:off x="3017839" y="4868863"/>
                <a:ext cx="133350" cy="101600"/>
              </a:xfrm>
              <a:custGeom>
                <a:avLst/>
                <a:gdLst>
                  <a:gd name="T0" fmla="*/ 84 w 84"/>
                  <a:gd name="T1" fmla="*/ 16 h 64"/>
                  <a:gd name="T2" fmla="*/ 62 w 84"/>
                  <a:gd name="T3" fmla="*/ 41 h 64"/>
                  <a:gd name="T4" fmla="*/ 36 w 84"/>
                  <a:gd name="T5" fmla="*/ 64 h 64"/>
                  <a:gd name="T6" fmla="*/ 23 w 84"/>
                  <a:gd name="T7" fmla="*/ 50 h 64"/>
                  <a:gd name="T8" fmla="*/ 9 w 84"/>
                  <a:gd name="T9" fmla="*/ 32 h 64"/>
                  <a:gd name="T10" fmla="*/ 4 w 84"/>
                  <a:gd name="T11" fmla="*/ 22 h 64"/>
                  <a:gd name="T12" fmla="*/ 2 w 84"/>
                  <a:gd name="T13" fmla="*/ 13 h 64"/>
                  <a:gd name="T14" fmla="*/ 0 w 84"/>
                  <a:gd name="T15" fmla="*/ 6 h 64"/>
                  <a:gd name="T16" fmla="*/ 2 w 84"/>
                  <a:gd name="T17" fmla="*/ 2 h 64"/>
                  <a:gd name="T18" fmla="*/ 11 w 84"/>
                  <a:gd name="T19" fmla="*/ 0 h 64"/>
                  <a:gd name="T20" fmla="*/ 20 w 84"/>
                  <a:gd name="T21" fmla="*/ 0 h 64"/>
                  <a:gd name="T22" fmla="*/ 34 w 84"/>
                  <a:gd name="T23" fmla="*/ 0 h 64"/>
                  <a:gd name="T24" fmla="*/ 46 w 84"/>
                  <a:gd name="T25" fmla="*/ 0 h 64"/>
                  <a:gd name="T26" fmla="*/ 59 w 84"/>
                  <a:gd name="T27" fmla="*/ 2 h 64"/>
                  <a:gd name="T28" fmla="*/ 71 w 84"/>
                  <a:gd name="T29" fmla="*/ 6 h 64"/>
                  <a:gd name="T30" fmla="*/ 78 w 84"/>
                  <a:gd name="T31" fmla="*/ 9 h 64"/>
                  <a:gd name="T32" fmla="*/ 84 w 84"/>
                  <a:gd name="T33" fmla="*/ 1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64">
                    <a:moveTo>
                      <a:pt x="84" y="16"/>
                    </a:moveTo>
                    <a:lnTo>
                      <a:pt x="62" y="41"/>
                    </a:lnTo>
                    <a:lnTo>
                      <a:pt x="36" y="64"/>
                    </a:lnTo>
                    <a:lnTo>
                      <a:pt x="23" y="50"/>
                    </a:lnTo>
                    <a:lnTo>
                      <a:pt x="9" y="32"/>
                    </a:lnTo>
                    <a:lnTo>
                      <a:pt x="4" y="22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11" y="0"/>
                    </a:lnTo>
                    <a:lnTo>
                      <a:pt x="20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9" y="2"/>
                    </a:lnTo>
                    <a:lnTo>
                      <a:pt x="71" y="6"/>
                    </a:lnTo>
                    <a:lnTo>
                      <a:pt x="78" y="9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9" name="Freeform 301"/>
              <p:cNvSpPr>
                <a:spLocks/>
              </p:cNvSpPr>
              <p:nvPr/>
            </p:nvSpPr>
            <p:spPr bwMode="auto">
              <a:xfrm>
                <a:off x="2085976" y="6178551"/>
                <a:ext cx="182563" cy="717550"/>
              </a:xfrm>
              <a:custGeom>
                <a:avLst/>
                <a:gdLst>
                  <a:gd name="T0" fmla="*/ 115 w 115"/>
                  <a:gd name="T1" fmla="*/ 452 h 452"/>
                  <a:gd name="T2" fmla="*/ 92 w 115"/>
                  <a:gd name="T3" fmla="*/ 445 h 452"/>
                  <a:gd name="T4" fmla="*/ 69 w 115"/>
                  <a:gd name="T5" fmla="*/ 433 h 452"/>
                  <a:gd name="T6" fmla="*/ 51 w 115"/>
                  <a:gd name="T7" fmla="*/ 419 h 452"/>
                  <a:gd name="T8" fmla="*/ 32 w 115"/>
                  <a:gd name="T9" fmla="*/ 403 h 452"/>
                  <a:gd name="T10" fmla="*/ 19 w 115"/>
                  <a:gd name="T11" fmla="*/ 383 h 452"/>
                  <a:gd name="T12" fmla="*/ 7 w 115"/>
                  <a:gd name="T13" fmla="*/ 362 h 452"/>
                  <a:gd name="T14" fmla="*/ 3 w 115"/>
                  <a:gd name="T15" fmla="*/ 337 h 452"/>
                  <a:gd name="T16" fmla="*/ 0 w 115"/>
                  <a:gd name="T17" fmla="*/ 312 h 452"/>
                  <a:gd name="T18" fmla="*/ 0 w 115"/>
                  <a:gd name="T19" fmla="*/ 25 h 452"/>
                  <a:gd name="T20" fmla="*/ 12 w 115"/>
                  <a:gd name="T21" fmla="*/ 11 h 452"/>
                  <a:gd name="T22" fmla="*/ 23 w 115"/>
                  <a:gd name="T23" fmla="*/ 0 h 452"/>
                  <a:gd name="T24" fmla="*/ 30 w 115"/>
                  <a:gd name="T25" fmla="*/ 18 h 452"/>
                  <a:gd name="T26" fmla="*/ 35 w 115"/>
                  <a:gd name="T27" fmla="*/ 39 h 452"/>
                  <a:gd name="T28" fmla="*/ 37 w 115"/>
                  <a:gd name="T29" fmla="*/ 62 h 452"/>
                  <a:gd name="T30" fmla="*/ 35 w 115"/>
                  <a:gd name="T31" fmla="*/ 87 h 452"/>
                  <a:gd name="T32" fmla="*/ 32 w 115"/>
                  <a:gd name="T33" fmla="*/ 137 h 452"/>
                  <a:gd name="T34" fmla="*/ 35 w 115"/>
                  <a:gd name="T35" fmla="*/ 188 h 452"/>
                  <a:gd name="T36" fmla="*/ 35 w 115"/>
                  <a:gd name="T37" fmla="*/ 231 h 452"/>
                  <a:gd name="T38" fmla="*/ 35 w 115"/>
                  <a:gd name="T39" fmla="*/ 270 h 452"/>
                  <a:gd name="T40" fmla="*/ 35 w 115"/>
                  <a:gd name="T41" fmla="*/ 291 h 452"/>
                  <a:gd name="T42" fmla="*/ 37 w 115"/>
                  <a:gd name="T43" fmla="*/ 312 h 452"/>
                  <a:gd name="T44" fmla="*/ 39 w 115"/>
                  <a:gd name="T45" fmla="*/ 332 h 452"/>
                  <a:gd name="T46" fmla="*/ 44 w 115"/>
                  <a:gd name="T47" fmla="*/ 355 h 452"/>
                  <a:gd name="T48" fmla="*/ 60 w 115"/>
                  <a:gd name="T49" fmla="*/ 387 h 452"/>
                  <a:gd name="T50" fmla="*/ 78 w 115"/>
                  <a:gd name="T51" fmla="*/ 422 h 452"/>
                  <a:gd name="T52" fmla="*/ 99 w 115"/>
                  <a:gd name="T53" fmla="*/ 438 h 452"/>
                  <a:gd name="T54" fmla="*/ 115 w 115"/>
                  <a:gd name="T55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5" h="452">
                    <a:moveTo>
                      <a:pt x="115" y="452"/>
                    </a:moveTo>
                    <a:lnTo>
                      <a:pt x="92" y="445"/>
                    </a:lnTo>
                    <a:lnTo>
                      <a:pt x="69" y="433"/>
                    </a:lnTo>
                    <a:lnTo>
                      <a:pt x="51" y="419"/>
                    </a:lnTo>
                    <a:lnTo>
                      <a:pt x="32" y="403"/>
                    </a:lnTo>
                    <a:lnTo>
                      <a:pt x="19" y="383"/>
                    </a:lnTo>
                    <a:lnTo>
                      <a:pt x="7" y="362"/>
                    </a:lnTo>
                    <a:lnTo>
                      <a:pt x="3" y="337"/>
                    </a:lnTo>
                    <a:lnTo>
                      <a:pt x="0" y="312"/>
                    </a:lnTo>
                    <a:lnTo>
                      <a:pt x="0" y="25"/>
                    </a:lnTo>
                    <a:lnTo>
                      <a:pt x="12" y="11"/>
                    </a:lnTo>
                    <a:lnTo>
                      <a:pt x="23" y="0"/>
                    </a:lnTo>
                    <a:lnTo>
                      <a:pt x="30" y="18"/>
                    </a:lnTo>
                    <a:lnTo>
                      <a:pt x="35" y="39"/>
                    </a:lnTo>
                    <a:lnTo>
                      <a:pt x="37" y="62"/>
                    </a:lnTo>
                    <a:lnTo>
                      <a:pt x="35" y="87"/>
                    </a:lnTo>
                    <a:lnTo>
                      <a:pt x="32" y="137"/>
                    </a:lnTo>
                    <a:lnTo>
                      <a:pt x="35" y="188"/>
                    </a:lnTo>
                    <a:lnTo>
                      <a:pt x="35" y="231"/>
                    </a:lnTo>
                    <a:lnTo>
                      <a:pt x="35" y="270"/>
                    </a:lnTo>
                    <a:lnTo>
                      <a:pt x="35" y="291"/>
                    </a:lnTo>
                    <a:lnTo>
                      <a:pt x="37" y="312"/>
                    </a:lnTo>
                    <a:lnTo>
                      <a:pt x="39" y="332"/>
                    </a:lnTo>
                    <a:lnTo>
                      <a:pt x="44" y="355"/>
                    </a:lnTo>
                    <a:lnTo>
                      <a:pt x="60" y="387"/>
                    </a:lnTo>
                    <a:lnTo>
                      <a:pt x="78" y="422"/>
                    </a:lnTo>
                    <a:lnTo>
                      <a:pt x="99" y="438"/>
                    </a:lnTo>
                    <a:lnTo>
                      <a:pt x="115" y="452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" name="Freeform 302"/>
              <p:cNvSpPr>
                <a:spLocks/>
              </p:cNvSpPr>
              <p:nvPr/>
            </p:nvSpPr>
            <p:spPr bwMode="auto">
              <a:xfrm>
                <a:off x="2409826" y="1719263"/>
                <a:ext cx="1377950" cy="258763"/>
              </a:xfrm>
              <a:custGeom>
                <a:avLst/>
                <a:gdLst>
                  <a:gd name="T0" fmla="*/ 0 w 868"/>
                  <a:gd name="T1" fmla="*/ 14 h 163"/>
                  <a:gd name="T2" fmla="*/ 2 w 868"/>
                  <a:gd name="T3" fmla="*/ 163 h 163"/>
                  <a:gd name="T4" fmla="*/ 25 w 868"/>
                  <a:gd name="T5" fmla="*/ 161 h 163"/>
                  <a:gd name="T6" fmla="*/ 21 w 868"/>
                  <a:gd name="T7" fmla="*/ 145 h 163"/>
                  <a:gd name="T8" fmla="*/ 28 w 868"/>
                  <a:gd name="T9" fmla="*/ 145 h 163"/>
                  <a:gd name="T10" fmla="*/ 28 w 868"/>
                  <a:gd name="T11" fmla="*/ 136 h 163"/>
                  <a:gd name="T12" fmla="*/ 53 w 868"/>
                  <a:gd name="T13" fmla="*/ 136 h 163"/>
                  <a:gd name="T14" fmla="*/ 57 w 868"/>
                  <a:gd name="T15" fmla="*/ 131 h 163"/>
                  <a:gd name="T16" fmla="*/ 67 w 868"/>
                  <a:gd name="T17" fmla="*/ 129 h 163"/>
                  <a:gd name="T18" fmla="*/ 80 w 868"/>
                  <a:gd name="T19" fmla="*/ 124 h 163"/>
                  <a:gd name="T20" fmla="*/ 94 w 868"/>
                  <a:gd name="T21" fmla="*/ 120 h 163"/>
                  <a:gd name="T22" fmla="*/ 126 w 868"/>
                  <a:gd name="T23" fmla="*/ 115 h 163"/>
                  <a:gd name="T24" fmla="*/ 149 w 868"/>
                  <a:gd name="T25" fmla="*/ 113 h 163"/>
                  <a:gd name="T26" fmla="*/ 170 w 868"/>
                  <a:gd name="T27" fmla="*/ 113 h 163"/>
                  <a:gd name="T28" fmla="*/ 195 w 868"/>
                  <a:gd name="T29" fmla="*/ 115 h 163"/>
                  <a:gd name="T30" fmla="*/ 218 w 868"/>
                  <a:gd name="T31" fmla="*/ 117 h 163"/>
                  <a:gd name="T32" fmla="*/ 243 w 868"/>
                  <a:gd name="T33" fmla="*/ 124 h 163"/>
                  <a:gd name="T34" fmla="*/ 261 w 868"/>
                  <a:gd name="T35" fmla="*/ 129 h 163"/>
                  <a:gd name="T36" fmla="*/ 266 w 868"/>
                  <a:gd name="T37" fmla="*/ 129 h 163"/>
                  <a:gd name="T38" fmla="*/ 270 w 868"/>
                  <a:gd name="T39" fmla="*/ 127 h 163"/>
                  <a:gd name="T40" fmla="*/ 268 w 868"/>
                  <a:gd name="T41" fmla="*/ 117 h 163"/>
                  <a:gd name="T42" fmla="*/ 286 w 868"/>
                  <a:gd name="T43" fmla="*/ 115 h 163"/>
                  <a:gd name="T44" fmla="*/ 307 w 868"/>
                  <a:gd name="T45" fmla="*/ 108 h 163"/>
                  <a:gd name="T46" fmla="*/ 330 w 868"/>
                  <a:gd name="T47" fmla="*/ 104 h 163"/>
                  <a:gd name="T48" fmla="*/ 346 w 868"/>
                  <a:gd name="T49" fmla="*/ 101 h 163"/>
                  <a:gd name="T50" fmla="*/ 364 w 868"/>
                  <a:gd name="T51" fmla="*/ 101 h 163"/>
                  <a:gd name="T52" fmla="*/ 380 w 868"/>
                  <a:gd name="T53" fmla="*/ 106 h 163"/>
                  <a:gd name="T54" fmla="*/ 396 w 868"/>
                  <a:gd name="T55" fmla="*/ 110 h 163"/>
                  <a:gd name="T56" fmla="*/ 408 w 868"/>
                  <a:gd name="T57" fmla="*/ 117 h 163"/>
                  <a:gd name="T58" fmla="*/ 435 w 868"/>
                  <a:gd name="T59" fmla="*/ 117 h 163"/>
                  <a:gd name="T60" fmla="*/ 470 w 868"/>
                  <a:gd name="T61" fmla="*/ 117 h 163"/>
                  <a:gd name="T62" fmla="*/ 486 w 868"/>
                  <a:gd name="T63" fmla="*/ 120 h 163"/>
                  <a:gd name="T64" fmla="*/ 502 w 868"/>
                  <a:gd name="T65" fmla="*/ 120 h 163"/>
                  <a:gd name="T66" fmla="*/ 516 w 868"/>
                  <a:gd name="T67" fmla="*/ 122 h 163"/>
                  <a:gd name="T68" fmla="*/ 522 w 868"/>
                  <a:gd name="T69" fmla="*/ 127 h 163"/>
                  <a:gd name="T70" fmla="*/ 541 w 868"/>
                  <a:gd name="T71" fmla="*/ 129 h 163"/>
                  <a:gd name="T72" fmla="*/ 587 w 868"/>
                  <a:gd name="T73" fmla="*/ 122 h 163"/>
                  <a:gd name="T74" fmla="*/ 596 w 868"/>
                  <a:gd name="T75" fmla="*/ 122 h 163"/>
                  <a:gd name="T76" fmla="*/ 605 w 868"/>
                  <a:gd name="T77" fmla="*/ 124 h 163"/>
                  <a:gd name="T78" fmla="*/ 603 w 868"/>
                  <a:gd name="T79" fmla="*/ 129 h 163"/>
                  <a:gd name="T80" fmla="*/ 610 w 868"/>
                  <a:gd name="T81" fmla="*/ 131 h 163"/>
                  <a:gd name="T82" fmla="*/ 619 w 868"/>
                  <a:gd name="T83" fmla="*/ 131 h 163"/>
                  <a:gd name="T84" fmla="*/ 715 w 868"/>
                  <a:gd name="T85" fmla="*/ 127 h 163"/>
                  <a:gd name="T86" fmla="*/ 713 w 868"/>
                  <a:gd name="T87" fmla="*/ 131 h 163"/>
                  <a:gd name="T88" fmla="*/ 715 w 868"/>
                  <a:gd name="T89" fmla="*/ 133 h 163"/>
                  <a:gd name="T90" fmla="*/ 719 w 868"/>
                  <a:gd name="T91" fmla="*/ 138 h 163"/>
                  <a:gd name="T92" fmla="*/ 726 w 868"/>
                  <a:gd name="T93" fmla="*/ 143 h 163"/>
                  <a:gd name="T94" fmla="*/ 733 w 868"/>
                  <a:gd name="T95" fmla="*/ 143 h 163"/>
                  <a:gd name="T96" fmla="*/ 738 w 868"/>
                  <a:gd name="T97" fmla="*/ 145 h 163"/>
                  <a:gd name="T98" fmla="*/ 740 w 868"/>
                  <a:gd name="T99" fmla="*/ 145 h 163"/>
                  <a:gd name="T100" fmla="*/ 742 w 868"/>
                  <a:gd name="T101" fmla="*/ 149 h 163"/>
                  <a:gd name="T102" fmla="*/ 868 w 868"/>
                  <a:gd name="T103" fmla="*/ 163 h 163"/>
                  <a:gd name="T104" fmla="*/ 868 w 868"/>
                  <a:gd name="T105" fmla="*/ 0 h 163"/>
                  <a:gd name="T106" fmla="*/ 555 w 868"/>
                  <a:gd name="T107" fmla="*/ 0 h 163"/>
                  <a:gd name="T108" fmla="*/ 0 w 868"/>
                  <a:gd name="T109" fmla="*/ 1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8" h="163">
                    <a:moveTo>
                      <a:pt x="0" y="14"/>
                    </a:moveTo>
                    <a:lnTo>
                      <a:pt x="2" y="163"/>
                    </a:lnTo>
                    <a:lnTo>
                      <a:pt x="25" y="161"/>
                    </a:lnTo>
                    <a:lnTo>
                      <a:pt x="21" y="145"/>
                    </a:lnTo>
                    <a:lnTo>
                      <a:pt x="28" y="145"/>
                    </a:lnTo>
                    <a:lnTo>
                      <a:pt x="28" y="136"/>
                    </a:lnTo>
                    <a:lnTo>
                      <a:pt x="53" y="136"/>
                    </a:lnTo>
                    <a:lnTo>
                      <a:pt x="57" y="131"/>
                    </a:lnTo>
                    <a:lnTo>
                      <a:pt x="67" y="129"/>
                    </a:lnTo>
                    <a:lnTo>
                      <a:pt x="80" y="124"/>
                    </a:lnTo>
                    <a:lnTo>
                      <a:pt x="94" y="120"/>
                    </a:lnTo>
                    <a:lnTo>
                      <a:pt x="126" y="115"/>
                    </a:lnTo>
                    <a:lnTo>
                      <a:pt x="149" y="113"/>
                    </a:lnTo>
                    <a:lnTo>
                      <a:pt x="170" y="113"/>
                    </a:lnTo>
                    <a:lnTo>
                      <a:pt x="195" y="115"/>
                    </a:lnTo>
                    <a:lnTo>
                      <a:pt x="218" y="117"/>
                    </a:lnTo>
                    <a:lnTo>
                      <a:pt x="243" y="124"/>
                    </a:lnTo>
                    <a:lnTo>
                      <a:pt x="261" y="129"/>
                    </a:lnTo>
                    <a:lnTo>
                      <a:pt x="266" y="129"/>
                    </a:lnTo>
                    <a:lnTo>
                      <a:pt x="270" y="127"/>
                    </a:lnTo>
                    <a:lnTo>
                      <a:pt x="268" y="117"/>
                    </a:lnTo>
                    <a:lnTo>
                      <a:pt x="286" y="115"/>
                    </a:lnTo>
                    <a:lnTo>
                      <a:pt x="307" y="108"/>
                    </a:lnTo>
                    <a:lnTo>
                      <a:pt x="330" y="104"/>
                    </a:lnTo>
                    <a:lnTo>
                      <a:pt x="346" y="101"/>
                    </a:lnTo>
                    <a:lnTo>
                      <a:pt x="364" y="101"/>
                    </a:lnTo>
                    <a:lnTo>
                      <a:pt x="380" y="106"/>
                    </a:lnTo>
                    <a:lnTo>
                      <a:pt x="396" y="110"/>
                    </a:lnTo>
                    <a:lnTo>
                      <a:pt x="408" y="117"/>
                    </a:lnTo>
                    <a:lnTo>
                      <a:pt x="435" y="117"/>
                    </a:lnTo>
                    <a:lnTo>
                      <a:pt x="470" y="117"/>
                    </a:lnTo>
                    <a:lnTo>
                      <a:pt x="486" y="120"/>
                    </a:lnTo>
                    <a:lnTo>
                      <a:pt x="502" y="120"/>
                    </a:lnTo>
                    <a:lnTo>
                      <a:pt x="516" y="122"/>
                    </a:lnTo>
                    <a:lnTo>
                      <a:pt x="522" y="127"/>
                    </a:lnTo>
                    <a:lnTo>
                      <a:pt x="541" y="129"/>
                    </a:lnTo>
                    <a:lnTo>
                      <a:pt x="587" y="122"/>
                    </a:lnTo>
                    <a:lnTo>
                      <a:pt x="596" y="122"/>
                    </a:lnTo>
                    <a:lnTo>
                      <a:pt x="605" y="124"/>
                    </a:lnTo>
                    <a:lnTo>
                      <a:pt x="603" y="129"/>
                    </a:lnTo>
                    <a:lnTo>
                      <a:pt x="610" y="131"/>
                    </a:lnTo>
                    <a:lnTo>
                      <a:pt x="619" y="131"/>
                    </a:lnTo>
                    <a:lnTo>
                      <a:pt x="715" y="127"/>
                    </a:lnTo>
                    <a:lnTo>
                      <a:pt x="713" y="131"/>
                    </a:lnTo>
                    <a:lnTo>
                      <a:pt x="715" y="133"/>
                    </a:lnTo>
                    <a:lnTo>
                      <a:pt x="719" y="138"/>
                    </a:lnTo>
                    <a:lnTo>
                      <a:pt x="726" y="143"/>
                    </a:lnTo>
                    <a:lnTo>
                      <a:pt x="733" y="143"/>
                    </a:lnTo>
                    <a:lnTo>
                      <a:pt x="738" y="145"/>
                    </a:lnTo>
                    <a:lnTo>
                      <a:pt x="740" y="145"/>
                    </a:lnTo>
                    <a:lnTo>
                      <a:pt x="742" y="149"/>
                    </a:lnTo>
                    <a:lnTo>
                      <a:pt x="868" y="163"/>
                    </a:lnTo>
                    <a:lnTo>
                      <a:pt x="868" y="0"/>
                    </a:lnTo>
                    <a:lnTo>
                      <a:pt x="55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F8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" name="Freeform 303"/>
              <p:cNvSpPr>
                <a:spLocks/>
              </p:cNvSpPr>
              <p:nvPr/>
            </p:nvSpPr>
            <p:spPr bwMode="auto">
              <a:xfrm>
                <a:off x="2668589" y="2640013"/>
                <a:ext cx="1065213" cy="433388"/>
              </a:xfrm>
              <a:custGeom>
                <a:avLst/>
                <a:gdLst>
                  <a:gd name="T0" fmla="*/ 57 w 671"/>
                  <a:gd name="T1" fmla="*/ 230 h 273"/>
                  <a:gd name="T2" fmla="*/ 78 w 671"/>
                  <a:gd name="T3" fmla="*/ 243 h 273"/>
                  <a:gd name="T4" fmla="*/ 119 w 671"/>
                  <a:gd name="T5" fmla="*/ 255 h 273"/>
                  <a:gd name="T6" fmla="*/ 211 w 671"/>
                  <a:gd name="T7" fmla="*/ 260 h 273"/>
                  <a:gd name="T8" fmla="*/ 236 w 671"/>
                  <a:gd name="T9" fmla="*/ 262 h 273"/>
                  <a:gd name="T10" fmla="*/ 249 w 671"/>
                  <a:gd name="T11" fmla="*/ 269 h 273"/>
                  <a:gd name="T12" fmla="*/ 288 w 671"/>
                  <a:gd name="T13" fmla="*/ 264 h 273"/>
                  <a:gd name="T14" fmla="*/ 332 w 671"/>
                  <a:gd name="T15" fmla="*/ 255 h 273"/>
                  <a:gd name="T16" fmla="*/ 359 w 671"/>
                  <a:gd name="T17" fmla="*/ 250 h 273"/>
                  <a:gd name="T18" fmla="*/ 414 w 671"/>
                  <a:gd name="T19" fmla="*/ 234 h 273"/>
                  <a:gd name="T20" fmla="*/ 421 w 671"/>
                  <a:gd name="T21" fmla="*/ 246 h 273"/>
                  <a:gd name="T22" fmla="*/ 451 w 671"/>
                  <a:gd name="T23" fmla="*/ 241 h 273"/>
                  <a:gd name="T24" fmla="*/ 476 w 671"/>
                  <a:gd name="T25" fmla="*/ 239 h 273"/>
                  <a:gd name="T26" fmla="*/ 488 w 671"/>
                  <a:gd name="T27" fmla="*/ 239 h 273"/>
                  <a:gd name="T28" fmla="*/ 573 w 671"/>
                  <a:gd name="T29" fmla="*/ 179 h 273"/>
                  <a:gd name="T30" fmla="*/ 623 w 671"/>
                  <a:gd name="T31" fmla="*/ 140 h 273"/>
                  <a:gd name="T32" fmla="*/ 628 w 671"/>
                  <a:gd name="T33" fmla="*/ 127 h 273"/>
                  <a:gd name="T34" fmla="*/ 657 w 671"/>
                  <a:gd name="T35" fmla="*/ 101 h 273"/>
                  <a:gd name="T36" fmla="*/ 671 w 671"/>
                  <a:gd name="T37" fmla="*/ 92 h 273"/>
                  <a:gd name="T38" fmla="*/ 657 w 671"/>
                  <a:gd name="T39" fmla="*/ 76 h 273"/>
                  <a:gd name="T40" fmla="*/ 648 w 671"/>
                  <a:gd name="T41" fmla="*/ 60 h 273"/>
                  <a:gd name="T42" fmla="*/ 641 w 671"/>
                  <a:gd name="T43" fmla="*/ 46 h 273"/>
                  <a:gd name="T44" fmla="*/ 634 w 671"/>
                  <a:gd name="T45" fmla="*/ 35 h 273"/>
                  <a:gd name="T46" fmla="*/ 609 w 671"/>
                  <a:gd name="T47" fmla="*/ 26 h 273"/>
                  <a:gd name="T48" fmla="*/ 614 w 671"/>
                  <a:gd name="T49" fmla="*/ 7 h 273"/>
                  <a:gd name="T50" fmla="*/ 598 w 671"/>
                  <a:gd name="T51" fmla="*/ 12 h 273"/>
                  <a:gd name="T52" fmla="*/ 582 w 671"/>
                  <a:gd name="T53" fmla="*/ 7 h 273"/>
                  <a:gd name="T54" fmla="*/ 566 w 671"/>
                  <a:gd name="T55" fmla="*/ 14 h 273"/>
                  <a:gd name="T56" fmla="*/ 563 w 671"/>
                  <a:gd name="T57" fmla="*/ 0 h 273"/>
                  <a:gd name="T58" fmla="*/ 529 w 671"/>
                  <a:gd name="T59" fmla="*/ 14 h 273"/>
                  <a:gd name="T60" fmla="*/ 488 w 671"/>
                  <a:gd name="T61" fmla="*/ 53 h 273"/>
                  <a:gd name="T62" fmla="*/ 414 w 671"/>
                  <a:gd name="T63" fmla="*/ 99 h 273"/>
                  <a:gd name="T64" fmla="*/ 353 w 671"/>
                  <a:gd name="T65" fmla="*/ 124 h 273"/>
                  <a:gd name="T66" fmla="*/ 343 w 671"/>
                  <a:gd name="T67" fmla="*/ 131 h 273"/>
                  <a:gd name="T68" fmla="*/ 282 w 671"/>
                  <a:gd name="T69" fmla="*/ 150 h 273"/>
                  <a:gd name="T70" fmla="*/ 243 w 671"/>
                  <a:gd name="T71" fmla="*/ 145 h 273"/>
                  <a:gd name="T72" fmla="*/ 254 w 671"/>
                  <a:gd name="T73" fmla="*/ 136 h 273"/>
                  <a:gd name="T74" fmla="*/ 236 w 671"/>
                  <a:gd name="T75" fmla="*/ 124 h 273"/>
                  <a:gd name="T76" fmla="*/ 236 w 671"/>
                  <a:gd name="T77" fmla="*/ 120 h 273"/>
                  <a:gd name="T78" fmla="*/ 149 w 671"/>
                  <a:gd name="T79" fmla="*/ 117 h 273"/>
                  <a:gd name="T80" fmla="*/ 185 w 671"/>
                  <a:gd name="T81" fmla="*/ 113 h 273"/>
                  <a:gd name="T82" fmla="*/ 128 w 671"/>
                  <a:gd name="T83" fmla="*/ 108 h 273"/>
                  <a:gd name="T84" fmla="*/ 71 w 671"/>
                  <a:gd name="T85" fmla="*/ 106 h 273"/>
                  <a:gd name="T86" fmla="*/ 18 w 671"/>
                  <a:gd name="T87" fmla="*/ 94 h 273"/>
                  <a:gd name="T88" fmla="*/ 23 w 671"/>
                  <a:gd name="T89" fmla="*/ 108 h 273"/>
                  <a:gd name="T90" fmla="*/ 20 w 671"/>
                  <a:gd name="T91" fmla="*/ 117 h 273"/>
                  <a:gd name="T92" fmla="*/ 32 w 671"/>
                  <a:gd name="T93" fmla="*/ 122 h 273"/>
                  <a:gd name="T94" fmla="*/ 32 w 671"/>
                  <a:gd name="T95" fmla="*/ 133 h 273"/>
                  <a:gd name="T96" fmla="*/ 18 w 671"/>
                  <a:gd name="T97" fmla="*/ 163 h 273"/>
                  <a:gd name="T98" fmla="*/ 27 w 671"/>
                  <a:gd name="T99" fmla="*/ 170 h 273"/>
                  <a:gd name="T100" fmla="*/ 11 w 671"/>
                  <a:gd name="T101" fmla="*/ 170 h 273"/>
                  <a:gd name="T102" fmla="*/ 7 w 671"/>
                  <a:gd name="T103" fmla="*/ 175 h 273"/>
                  <a:gd name="T104" fmla="*/ 27 w 671"/>
                  <a:gd name="T105" fmla="*/ 177 h 273"/>
                  <a:gd name="T106" fmla="*/ 14 w 671"/>
                  <a:gd name="T107" fmla="*/ 193 h 273"/>
                  <a:gd name="T108" fmla="*/ 23 w 671"/>
                  <a:gd name="T109" fmla="*/ 20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71" h="273">
                    <a:moveTo>
                      <a:pt x="18" y="216"/>
                    </a:moveTo>
                    <a:lnTo>
                      <a:pt x="23" y="221"/>
                    </a:lnTo>
                    <a:lnTo>
                      <a:pt x="57" y="230"/>
                    </a:lnTo>
                    <a:lnTo>
                      <a:pt x="55" y="241"/>
                    </a:lnTo>
                    <a:lnTo>
                      <a:pt x="66" y="241"/>
                    </a:lnTo>
                    <a:lnTo>
                      <a:pt x="78" y="243"/>
                    </a:lnTo>
                    <a:lnTo>
                      <a:pt x="87" y="248"/>
                    </a:lnTo>
                    <a:lnTo>
                      <a:pt x="96" y="253"/>
                    </a:lnTo>
                    <a:lnTo>
                      <a:pt x="119" y="255"/>
                    </a:lnTo>
                    <a:lnTo>
                      <a:pt x="160" y="255"/>
                    </a:lnTo>
                    <a:lnTo>
                      <a:pt x="211" y="253"/>
                    </a:lnTo>
                    <a:lnTo>
                      <a:pt x="211" y="260"/>
                    </a:lnTo>
                    <a:lnTo>
                      <a:pt x="231" y="257"/>
                    </a:lnTo>
                    <a:lnTo>
                      <a:pt x="231" y="262"/>
                    </a:lnTo>
                    <a:lnTo>
                      <a:pt x="236" y="262"/>
                    </a:lnTo>
                    <a:lnTo>
                      <a:pt x="236" y="273"/>
                    </a:lnTo>
                    <a:lnTo>
                      <a:pt x="249" y="273"/>
                    </a:lnTo>
                    <a:lnTo>
                      <a:pt x="249" y="269"/>
                    </a:lnTo>
                    <a:lnTo>
                      <a:pt x="279" y="269"/>
                    </a:lnTo>
                    <a:lnTo>
                      <a:pt x="284" y="269"/>
                    </a:lnTo>
                    <a:lnTo>
                      <a:pt x="288" y="264"/>
                    </a:lnTo>
                    <a:lnTo>
                      <a:pt x="304" y="264"/>
                    </a:lnTo>
                    <a:lnTo>
                      <a:pt x="318" y="260"/>
                    </a:lnTo>
                    <a:lnTo>
                      <a:pt x="332" y="255"/>
                    </a:lnTo>
                    <a:lnTo>
                      <a:pt x="343" y="248"/>
                    </a:lnTo>
                    <a:lnTo>
                      <a:pt x="350" y="250"/>
                    </a:lnTo>
                    <a:lnTo>
                      <a:pt x="359" y="250"/>
                    </a:lnTo>
                    <a:lnTo>
                      <a:pt x="373" y="246"/>
                    </a:lnTo>
                    <a:lnTo>
                      <a:pt x="396" y="239"/>
                    </a:lnTo>
                    <a:lnTo>
                      <a:pt x="414" y="234"/>
                    </a:lnTo>
                    <a:lnTo>
                      <a:pt x="410" y="243"/>
                    </a:lnTo>
                    <a:lnTo>
                      <a:pt x="414" y="246"/>
                    </a:lnTo>
                    <a:lnTo>
                      <a:pt x="421" y="246"/>
                    </a:lnTo>
                    <a:lnTo>
                      <a:pt x="433" y="243"/>
                    </a:lnTo>
                    <a:lnTo>
                      <a:pt x="447" y="239"/>
                    </a:lnTo>
                    <a:lnTo>
                      <a:pt x="451" y="241"/>
                    </a:lnTo>
                    <a:lnTo>
                      <a:pt x="456" y="243"/>
                    </a:lnTo>
                    <a:lnTo>
                      <a:pt x="469" y="243"/>
                    </a:lnTo>
                    <a:lnTo>
                      <a:pt x="476" y="239"/>
                    </a:lnTo>
                    <a:lnTo>
                      <a:pt x="481" y="237"/>
                    </a:lnTo>
                    <a:lnTo>
                      <a:pt x="485" y="237"/>
                    </a:lnTo>
                    <a:lnTo>
                      <a:pt x="488" y="239"/>
                    </a:lnTo>
                    <a:lnTo>
                      <a:pt x="522" y="216"/>
                    </a:lnTo>
                    <a:lnTo>
                      <a:pt x="556" y="193"/>
                    </a:lnTo>
                    <a:lnTo>
                      <a:pt x="573" y="179"/>
                    </a:lnTo>
                    <a:lnTo>
                      <a:pt x="589" y="163"/>
                    </a:lnTo>
                    <a:lnTo>
                      <a:pt x="605" y="150"/>
                    </a:lnTo>
                    <a:lnTo>
                      <a:pt x="623" y="140"/>
                    </a:lnTo>
                    <a:lnTo>
                      <a:pt x="623" y="133"/>
                    </a:lnTo>
                    <a:lnTo>
                      <a:pt x="623" y="129"/>
                    </a:lnTo>
                    <a:lnTo>
                      <a:pt x="628" y="127"/>
                    </a:lnTo>
                    <a:lnTo>
                      <a:pt x="646" y="108"/>
                    </a:lnTo>
                    <a:lnTo>
                      <a:pt x="655" y="108"/>
                    </a:lnTo>
                    <a:lnTo>
                      <a:pt x="657" y="101"/>
                    </a:lnTo>
                    <a:lnTo>
                      <a:pt x="662" y="99"/>
                    </a:lnTo>
                    <a:lnTo>
                      <a:pt x="666" y="97"/>
                    </a:lnTo>
                    <a:lnTo>
                      <a:pt x="671" y="92"/>
                    </a:lnTo>
                    <a:lnTo>
                      <a:pt x="671" y="83"/>
                    </a:lnTo>
                    <a:lnTo>
                      <a:pt x="650" y="88"/>
                    </a:lnTo>
                    <a:lnTo>
                      <a:pt x="657" y="76"/>
                    </a:lnTo>
                    <a:lnTo>
                      <a:pt x="664" y="67"/>
                    </a:lnTo>
                    <a:lnTo>
                      <a:pt x="664" y="58"/>
                    </a:lnTo>
                    <a:lnTo>
                      <a:pt x="648" y="60"/>
                    </a:lnTo>
                    <a:lnTo>
                      <a:pt x="650" y="51"/>
                    </a:lnTo>
                    <a:lnTo>
                      <a:pt x="632" y="51"/>
                    </a:lnTo>
                    <a:lnTo>
                      <a:pt x="641" y="46"/>
                    </a:lnTo>
                    <a:lnTo>
                      <a:pt x="641" y="35"/>
                    </a:lnTo>
                    <a:lnTo>
                      <a:pt x="632" y="37"/>
                    </a:lnTo>
                    <a:lnTo>
                      <a:pt x="634" y="35"/>
                    </a:lnTo>
                    <a:lnTo>
                      <a:pt x="637" y="28"/>
                    </a:lnTo>
                    <a:lnTo>
                      <a:pt x="637" y="17"/>
                    </a:lnTo>
                    <a:lnTo>
                      <a:pt x="609" y="26"/>
                    </a:lnTo>
                    <a:lnTo>
                      <a:pt x="614" y="19"/>
                    </a:lnTo>
                    <a:lnTo>
                      <a:pt x="614" y="14"/>
                    </a:lnTo>
                    <a:lnTo>
                      <a:pt x="614" y="7"/>
                    </a:lnTo>
                    <a:lnTo>
                      <a:pt x="607" y="7"/>
                    </a:lnTo>
                    <a:lnTo>
                      <a:pt x="602" y="10"/>
                    </a:lnTo>
                    <a:lnTo>
                      <a:pt x="598" y="12"/>
                    </a:lnTo>
                    <a:lnTo>
                      <a:pt x="591" y="7"/>
                    </a:lnTo>
                    <a:lnTo>
                      <a:pt x="586" y="5"/>
                    </a:lnTo>
                    <a:lnTo>
                      <a:pt x="582" y="7"/>
                    </a:lnTo>
                    <a:lnTo>
                      <a:pt x="577" y="12"/>
                    </a:lnTo>
                    <a:lnTo>
                      <a:pt x="573" y="12"/>
                    </a:lnTo>
                    <a:lnTo>
                      <a:pt x="566" y="14"/>
                    </a:lnTo>
                    <a:lnTo>
                      <a:pt x="566" y="10"/>
                    </a:lnTo>
                    <a:lnTo>
                      <a:pt x="559" y="10"/>
                    </a:lnTo>
                    <a:lnTo>
                      <a:pt x="563" y="0"/>
                    </a:lnTo>
                    <a:lnTo>
                      <a:pt x="552" y="0"/>
                    </a:lnTo>
                    <a:lnTo>
                      <a:pt x="543" y="5"/>
                    </a:lnTo>
                    <a:lnTo>
                      <a:pt x="529" y="14"/>
                    </a:lnTo>
                    <a:lnTo>
                      <a:pt x="518" y="26"/>
                    </a:lnTo>
                    <a:lnTo>
                      <a:pt x="508" y="35"/>
                    </a:lnTo>
                    <a:lnTo>
                      <a:pt x="488" y="53"/>
                    </a:lnTo>
                    <a:lnTo>
                      <a:pt x="465" y="69"/>
                    </a:lnTo>
                    <a:lnTo>
                      <a:pt x="440" y="85"/>
                    </a:lnTo>
                    <a:lnTo>
                      <a:pt x="414" y="99"/>
                    </a:lnTo>
                    <a:lnTo>
                      <a:pt x="387" y="111"/>
                    </a:lnTo>
                    <a:lnTo>
                      <a:pt x="359" y="124"/>
                    </a:lnTo>
                    <a:lnTo>
                      <a:pt x="353" y="124"/>
                    </a:lnTo>
                    <a:lnTo>
                      <a:pt x="348" y="124"/>
                    </a:lnTo>
                    <a:lnTo>
                      <a:pt x="346" y="127"/>
                    </a:lnTo>
                    <a:lnTo>
                      <a:pt x="343" y="131"/>
                    </a:lnTo>
                    <a:lnTo>
                      <a:pt x="332" y="129"/>
                    </a:lnTo>
                    <a:lnTo>
                      <a:pt x="307" y="143"/>
                    </a:lnTo>
                    <a:lnTo>
                      <a:pt x="282" y="150"/>
                    </a:lnTo>
                    <a:lnTo>
                      <a:pt x="268" y="147"/>
                    </a:lnTo>
                    <a:lnTo>
                      <a:pt x="252" y="145"/>
                    </a:lnTo>
                    <a:lnTo>
                      <a:pt x="243" y="145"/>
                    </a:lnTo>
                    <a:lnTo>
                      <a:pt x="243" y="140"/>
                    </a:lnTo>
                    <a:lnTo>
                      <a:pt x="254" y="140"/>
                    </a:lnTo>
                    <a:lnTo>
                      <a:pt x="254" y="136"/>
                    </a:lnTo>
                    <a:lnTo>
                      <a:pt x="213" y="131"/>
                    </a:lnTo>
                    <a:lnTo>
                      <a:pt x="213" y="127"/>
                    </a:lnTo>
                    <a:lnTo>
                      <a:pt x="236" y="124"/>
                    </a:lnTo>
                    <a:lnTo>
                      <a:pt x="224" y="122"/>
                    </a:lnTo>
                    <a:lnTo>
                      <a:pt x="224" y="120"/>
                    </a:lnTo>
                    <a:lnTo>
                      <a:pt x="236" y="120"/>
                    </a:lnTo>
                    <a:lnTo>
                      <a:pt x="236" y="115"/>
                    </a:lnTo>
                    <a:lnTo>
                      <a:pt x="213" y="113"/>
                    </a:lnTo>
                    <a:lnTo>
                      <a:pt x="149" y="117"/>
                    </a:lnTo>
                    <a:lnTo>
                      <a:pt x="149" y="115"/>
                    </a:lnTo>
                    <a:lnTo>
                      <a:pt x="174" y="113"/>
                    </a:lnTo>
                    <a:lnTo>
                      <a:pt x="185" y="113"/>
                    </a:lnTo>
                    <a:lnTo>
                      <a:pt x="185" y="108"/>
                    </a:lnTo>
                    <a:lnTo>
                      <a:pt x="160" y="108"/>
                    </a:lnTo>
                    <a:lnTo>
                      <a:pt x="128" y="108"/>
                    </a:lnTo>
                    <a:lnTo>
                      <a:pt x="96" y="108"/>
                    </a:lnTo>
                    <a:lnTo>
                      <a:pt x="75" y="106"/>
                    </a:lnTo>
                    <a:lnTo>
                      <a:pt x="71" y="106"/>
                    </a:lnTo>
                    <a:lnTo>
                      <a:pt x="66" y="108"/>
                    </a:lnTo>
                    <a:lnTo>
                      <a:pt x="43" y="101"/>
                    </a:lnTo>
                    <a:lnTo>
                      <a:pt x="18" y="94"/>
                    </a:lnTo>
                    <a:lnTo>
                      <a:pt x="18" y="101"/>
                    </a:lnTo>
                    <a:lnTo>
                      <a:pt x="36" y="108"/>
                    </a:lnTo>
                    <a:lnTo>
                      <a:pt x="23" y="108"/>
                    </a:lnTo>
                    <a:lnTo>
                      <a:pt x="23" y="113"/>
                    </a:lnTo>
                    <a:lnTo>
                      <a:pt x="18" y="113"/>
                    </a:lnTo>
                    <a:lnTo>
                      <a:pt x="20" y="117"/>
                    </a:lnTo>
                    <a:lnTo>
                      <a:pt x="23" y="120"/>
                    </a:lnTo>
                    <a:lnTo>
                      <a:pt x="25" y="120"/>
                    </a:lnTo>
                    <a:lnTo>
                      <a:pt x="32" y="122"/>
                    </a:lnTo>
                    <a:lnTo>
                      <a:pt x="36" y="129"/>
                    </a:lnTo>
                    <a:lnTo>
                      <a:pt x="41" y="136"/>
                    </a:lnTo>
                    <a:lnTo>
                      <a:pt x="32" y="133"/>
                    </a:lnTo>
                    <a:lnTo>
                      <a:pt x="23" y="133"/>
                    </a:lnTo>
                    <a:lnTo>
                      <a:pt x="14" y="133"/>
                    </a:lnTo>
                    <a:lnTo>
                      <a:pt x="18" y="163"/>
                    </a:lnTo>
                    <a:lnTo>
                      <a:pt x="30" y="163"/>
                    </a:lnTo>
                    <a:lnTo>
                      <a:pt x="27" y="166"/>
                    </a:lnTo>
                    <a:lnTo>
                      <a:pt x="27" y="170"/>
                    </a:lnTo>
                    <a:lnTo>
                      <a:pt x="25" y="170"/>
                    </a:lnTo>
                    <a:lnTo>
                      <a:pt x="20" y="172"/>
                    </a:lnTo>
                    <a:lnTo>
                      <a:pt x="11" y="170"/>
                    </a:lnTo>
                    <a:lnTo>
                      <a:pt x="0" y="168"/>
                    </a:lnTo>
                    <a:lnTo>
                      <a:pt x="2" y="172"/>
                    </a:lnTo>
                    <a:lnTo>
                      <a:pt x="7" y="175"/>
                    </a:lnTo>
                    <a:lnTo>
                      <a:pt x="11" y="177"/>
                    </a:lnTo>
                    <a:lnTo>
                      <a:pt x="18" y="177"/>
                    </a:lnTo>
                    <a:lnTo>
                      <a:pt x="27" y="177"/>
                    </a:lnTo>
                    <a:lnTo>
                      <a:pt x="27" y="184"/>
                    </a:lnTo>
                    <a:lnTo>
                      <a:pt x="14" y="184"/>
                    </a:lnTo>
                    <a:lnTo>
                      <a:pt x="14" y="193"/>
                    </a:lnTo>
                    <a:lnTo>
                      <a:pt x="0" y="191"/>
                    </a:lnTo>
                    <a:lnTo>
                      <a:pt x="14" y="200"/>
                    </a:lnTo>
                    <a:lnTo>
                      <a:pt x="23" y="207"/>
                    </a:lnTo>
                    <a:lnTo>
                      <a:pt x="23" y="214"/>
                    </a:lnTo>
                    <a:lnTo>
                      <a:pt x="18" y="216"/>
                    </a:lnTo>
                    <a:close/>
                  </a:path>
                </a:pathLst>
              </a:custGeom>
              <a:solidFill>
                <a:srgbClr val="737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" name="Freeform 304"/>
              <p:cNvSpPr>
                <a:spLocks/>
              </p:cNvSpPr>
              <p:nvPr/>
            </p:nvSpPr>
            <p:spPr bwMode="auto">
              <a:xfrm>
                <a:off x="3905251" y="4081463"/>
                <a:ext cx="61913" cy="2246313"/>
              </a:xfrm>
              <a:custGeom>
                <a:avLst/>
                <a:gdLst>
                  <a:gd name="T0" fmla="*/ 2 w 39"/>
                  <a:gd name="T1" fmla="*/ 1337 h 1415"/>
                  <a:gd name="T2" fmla="*/ 11 w 39"/>
                  <a:gd name="T3" fmla="*/ 1346 h 1415"/>
                  <a:gd name="T4" fmla="*/ 18 w 39"/>
                  <a:gd name="T5" fmla="*/ 1344 h 1415"/>
                  <a:gd name="T6" fmla="*/ 23 w 39"/>
                  <a:gd name="T7" fmla="*/ 1360 h 1415"/>
                  <a:gd name="T8" fmla="*/ 25 w 39"/>
                  <a:gd name="T9" fmla="*/ 1342 h 1415"/>
                  <a:gd name="T10" fmla="*/ 32 w 39"/>
                  <a:gd name="T11" fmla="*/ 1344 h 1415"/>
                  <a:gd name="T12" fmla="*/ 34 w 39"/>
                  <a:gd name="T13" fmla="*/ 1325 h 1415"/>
                  <a:gd name="T14" fmla="*/ 34 w 39"/>
                  <a:gd name="T15" fmla="*/ 1076 h 1415"/>
                  <a:gd name="T16" fmla="*/ 32 w 39"/>
                  <a:gd name="T17" fmla="*/ 938 h 1415"/>
                  <a:gd name="T18" fmla="*/ 32 w 39"/>
                  <a:gd name="T19" fmla="*/ 924 h 1415"/>
                  <a:gd name="T20" fmla="*/ 32 w 39"/>
                  <a:gd name="T21" fmla="*/ 869 h 1415"/>
                  <a:gd name="T22" fmla="*/ 29 w 39"/>
                  <a:gd name="T23" fmla="*/ 917 h 1415"/>
                  <a:gd name="T24" fmla="*/ 32 w 39"/>
                  <a:gd name="T25" fmla="*/ 709 h 1415"/>
                  <a:gd name="T26" fmla="*/ 34 w 39"/>
                  <a:gd name="T27" fmla="*/ 690 h 1415"/>
                  <a:gd name="T28" fmla="*/ 34 w 39"/>
                  <a:gd name="T29" fmla="*/ 340 h 1415"/>
                  <a:gd name="T30" fmla="*/ 36 w 39"/>
                  <a:gd name="T31" fmla="*/ 686 h 1415"/>
                  <a:gd name="T32" fmla="*/ 36 w 39"/>
                  <a:gd name="T33" fmla="*/ 330 h 1415"/>
                  <a:gd name="T34" fmla="*/ 34 w 39"/>
                  <a:gd name="T35" fmla="*/ 264 h 1415"/>
                  <a:gd name="T36" fmla="*/ 36 w 39"/>
                  <a:gd name="T37" fmla="*/ 301 h 1415"/>
                  <a:gd name="T38" fmla="*/ 34 w 39"/>
                  <a:gd name="T39" fmla="*/ 324 h 1415"/>
                  <a:gd name="T40" fmla="*/ 32 w 39"/>
                  <a:gd name="T41" fmla="*/ 246 h 1415"/>
                  <a:gd name="T42" fmla="*/ 27 w 39"/>
                  <a:gd name="T43" fmla="*/ 225 h 1415"/>
                  <a:gd name="T44" fmla="*/ 27 w 39"/>
                  <a:gd name="T45" fmla="*/ 236 h 1415"/>
                  <a:gd name="T46" fmla="*/ 23 w 39"/>
                  <a:gd name="T47" fmla="*/ 218 h 1415"/>
                  <a:gd name="T48" fmla="*/ 16 w 39"/>
                  <a:gd name="T49" fmla="*/ 241 h 1415"/>
                  <a:gd name="T50" fmla="*/ 16 w 39"/>
                  <a:gd name="T51" fmla="*/ 223 h 1415"/>
                  <a:gd name="T52" fmla="*/ 16 w 39"/>
                  <a:gd name="T53" fmla="*/ 218 h 1415"/>
                  <a:gd name="T54" fmla="*/ 9 w 39"/>
                  <a:gd name="T55" fmla="*/ 218 h 1415"/>
                  <a:gd name="T56" fmla="*/ 4 w 39"/>
                  <a:gd name="T57" fmla="*/ 230 h 1415"/>
                  <a:gd name="T58" fmla="*/ 4 w 39"/>
                  <a:gd name="T59" fmla="*/ 248 h 1415"/>
                  <a:gd name="T60" fmla="*/ 0 w 39"/>
                  <a:gd name="T61" fmla="*/ 0 h 1415"/>
                  <a:gd name="T62" fmla="*/ 0 w 39"/>
                  <a:gd name="T63" fmla="*/ 706 h 1415"/>
                  <a:gd name="T64" fmla="*/ 0 w 39"/>
                  <a:gd name="T65" fmla="*/ 1142 h 1415"/>
                  <a:gd name="T66" fmla="*/ 0 w 39"/>
                  <a:gd name="T67" fmla="*/ 1360 h 1415"/>
                  <a:gd name="T68" fmla="*/ 2 w 39"/>
                  <a:gd name="T69" fmla="*/ 1415 h 1415"/>
                  <a:gd name="T70" fmla="*/ 2 w 39"/>
                  <a:gd name="T71" fmla="*/ 1364 h 1415"/>
                  <a:gd name="T72" fmla="*/ 2 w 39"/>
                  <a:gd name="T73" fmla="*/ 1261 h 1415"/>
                  <a:gd name="T74" fmla="*/ 2 w 39"/>
                  <a:gd name="T75" fmla="*/ 1160 h 1415"/>
                  <a:gd name="T76" fmla="*/ 2 w 39"/>
                  <a:gd name="T77" fmla="*/ 111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" h="1415">
                    <a:moveTo>
                      <a:pt x="2" y="1117"/>
                    </a:moveTo>
                    <a:lnTo>
                      <a:pt x="2" y="1337"/>
                    </a:lnTo>
                    <a:lnTo>
                      <a:pt x="9" y="1335"/>
                    </a:lnTo>
                    <a:lnTo>
                      <a:pt x="11" y="1346"/>
                    </a:lnTo>
                    <a:lnTo>
                      <a:pt x="16" y="1344"/>
                    </a:lnTo>
                    <a:lnTo>
                      <a:pt x="18" y="1344"/>
                    </a:lnTo>
                    <a:lnTo>
                      <a:pt x="18" y="1360"/>
                    </a:lnTo>
                    <a:lnTo>
                      <a:pt x="23" y="1360"/>
                    </a:lnTo>
                    <a:lnTo>
                      <a:pt x="23" y="1344"/>
                    </a:lnTo>
                    <a:lnTo>
                      <a:pt x="25" y="1342"/>
                    </a:lnTo>
                    <a:lnTo>
                      <a:pt x="25" y="1348"/>
                    </a:lnTo>
                    <a:lnTo>
                      <a:pt x="32" y="1344"/>
                    </a:lnTo>
                    <a:lnTo>
                      <a:pt x="32" y="1325"/>
                    </a:lnTo>
                    <a:lnTo>
                      <a:pt x="34" y="1325"/>
                    </a:lnTo>
                    <a:lnTo>
                      <a:pt x="34" y="1105"/>
                    </a:lnTo>
                    <a:lnTo>
                      <a:pt x="34" y="1076"/>
                    </a:lnTo>
                    <a:lnTo>
                      <a:pt x="32" y="1076"/>
                    </a:lnTo>
                    <a:lnTo>
                      <a:pt x="32" y="938"/>
                    </a:lnTo>
                    <a:lnTo>
                      <a:pt x="32" y="931"/>
                    </a:lnTo>
                    <a:lnTo>
                      <a:pt x="32" y="924"/>
                    </a:lnTo>
                    <a:lnTo>
                      <a:pt x="32" y="869"/>
                    </a:lnTo>
                    <a:lnTo>
                      <a:pt x="32" y="869"/>
                    </a:lnTo>
                    <a:lnTo>
                      <a:pt x="32" y="917"/>
                    </a:lnTo>
                    <a:lnTo>
                      <a:pt x="29" y="917"/>
                    </a:lnTo>
                    <a:lnTo>
                      <a:pt x="29" y="709"/>
                    </a:lnTo>
                    <a:lnTo>
                      <a:pt x="32" y="709"/>
                    </a:lnTo>
                    <a:lnTo>
                      <a:pt x="32" y="695"/>
                    </a:lnTo>
                    <a:lnTo>
                      <a:pt x="34" y="690"/>
                    </a:lnTo>
                    <a:lnTo>
                      <a:pt x="34" y="684"/>
                    </a:lnTo>
                    <a:lnTo>
                      <a:pt x="34" y="340"/>
                    </a:lnTo>
                    <a:lnTo>
                      <a:pt x="36" y="340"/>
                    </a:lnTo>
                    <a:lnTo>
                      <a:pt x="36" y="686"/>
                    </a:lnTo>
                    <a:lnTo>
                      <a:pt x="39" y="330"/>
                    </a:lnTo>
                    <a:lnTo>
                      <a:pt x="36" y="330"/>
                    </a:lnTo>
                    <a:lnTo>
                      <a:pt x="36" y="246"/>
                    </a:lnTo>
                    <a:lnTo>
                      <a:pt x="34" y="264"/>
                    </a:lnTo>
                    <a:lnTo>
                      <a:pt x="34" y="289"/>
                    </a:lnTo>
                    <a:lnTo>
                      <a:pt x="36" y="301"/>
                    </a:lnTo>
                    <a:lnTo>
                      <a:pt x="36" y="312"/>
                    </a:lnTo>
                    <a:lnTo>
                      <a:pt x="34" y="324"/>
                    </a:lnTo>
                    <a:lnTo>
                      <a:pt x="32" y="328"/>
                    </a:lnTo>
                    <a:lnTo>
                      <a:pt x="32" y="246"/>
                    </a:lnTo>
                    <a:lnTo>
                      <a:pt x="27" y="248"/>
                    </a:lnTo>
                    <a:lnTo>
                      <a:pt x="27" y="225"/>
                    </a:lnTo>
                    <a:lnTo>
                      <a:pt x="27" y="225"/>
                    </a:lnTo>
                    <a:lnTo>
                      <a:pt x="27" y="236"/>
                    </a:lnTo>
                    <a:lnTo>
                      <a:pt x="23" y="236"/>
                    </a:lnTo>
                    <a:lnTo>
                      <a:pt x="23" y="218"/>
                    </a:lnTo>
                    <a:lnTo>
                      <a:pt x="18" y="227"/>
                    </a:lnTo>
                    <a:lnTo>
                      <a:pt x="16" y="241"/>
                    </a:lnTo>
                    <a:lnTo>
                      <a:pt x="16" y="230"/>
                    </a:lnTo>
                    <a:lnTo>
                      <a:pt x="16" y="223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3" y="218"/>
                    </a:lnTo>
                    <a:lnTo>
                      <a:pt x="9" y="218"/>
                    </a:lnTo>
                    <a:lnTo>
                      <a:pt x="7" y="223"/>
                    </a:lnTo>
                    <a:lnTo>
                      <a:pt x="4" y="230"/>
                    </a:lnTo>
                    <a:lnTo>
                      <a:pt x="4" y="239"/>
                    </a:lnTo>
                    <a:lnTo>
                      <a:pt x="4" y="248"/>
                    </a:lnTo>
                    <a:lnTo>
                      <a:pt x="0" y="248"/>
                    </a:lnTo>
                    <a:lnTo>
                      <a:pt x="0" y="0"/>
                    </a:lnTo>
                    <a:lnTo>
                      <a:pt x="0" y="390"/>
                    </a:lnTo>
                    <a:lnTo>
                      <a:pt x="0" y="706"/>
                    </a:lnTo>
                    <a:lnTo>
                      <a:pt x="0" y="954"/>
                    </a:lnTo>
                    <a:lnTo>
                      <a:pt x="0" y="1142"/>
                    </a:lnTo>
                    <a:lnTo>
                      <a:pt x="0" y="1273"/>
                    </a:lnTo>
                    <a:lnTo>
                      <a:pt x="0" y="1360"/>
                    </a:lnTo>
                    <a:lnTo>
                      <a:pt x="0" y="1403"/>
                    </a:lnTo>
                    <a:lnTo>
                      <a:pt x="2" y="1415"/>
                    </a:lnTo>
                    <a:lnTo>
                      <a:pt x="2" y="1401"/>
                    </a:lnTo>
                    <a:lnTo>
                      <a:pt x="2" y="1364"/>
                    </a:lnTo>
                    <a:lnTo>
                      <a:pt x="2" y="1316"/>
                    </a:lnTo>
                    <a:lnTo>
                      <a:pt x="2" y="1261"/>
                    </a:lnTo>
                    <a:lnTo>
                      <a:pt x="2" y="1209"/>
                    </a:lnTo>
                    <a:lnTo>
                      <a:pt x="2" y="1160"/>
                    </a:lnTo>
                    <a:lnTo>
                      <a:pt x="2" y="1128"/>
                    </a:lnTo>
                    <a:lnTo>
                      <a:pt x="2" y="1117"/>
                    </a:lnTo>
                    <a:close/>
                  </a:path>
                </a:pathLst>
              </a:custGeom>
              <a:solidFill>
                <a:srgbClr val="5E5F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3" name="Freeform 305"/>
              <p:cNvSpPr>
                <a:spLocks/>
              </p:cNvSpPr>
              <p:nvPr/>
            </p:nvSpPr>
            <p:spPr bwMode="auto">
              <a:xfrm>
                <a:off x="2125664" y="1279526"/>
                <a:ext cx="196850" cy="2289175"/>
              </a:xfrm>
              <a:custGeom>
                <a:avLst/>
                <a:gdLst>
                  <a:gd name="T0" fmla="*/ 26 w 124"/>
                  <a:gd name="T1" fmla="*/ 28 h 1442"/>
                  <a:gd name="T2" fmla="*/ 7 w 124"/>
                  <a:gd name="T3" fmla="*/ 71 h 1442"/>
                  <a:gd name="T4" fmla="*/ 5 w 124"/>
                  <a:gd name="T5" fmla="*/ 138 h 1442"/>
                  <a:gd name="T6" fmla="*/ 5 w 124"/>
                  <a:gd name="T7" fmla="*/ 204 h 1442"/>
                  <a:gd name="T8" fmla="*/ 3 w 124"/>
                  <a:gd name="T9" fmla="*/ 268 h 1442"/>
                  <a:gd name="T10" fmla="*/ 5 w 124"/>
                  <a:gd name="T11" fmla="*/ 433 h 1442"/>
                  <a:gd name="T12" fmla="*/ 7 w 124"/>
                  <a:gd name="T13" fmla="*/ 745 h 1442"/>
                  <a:gd name="T14" fmla="*/ 5 w 124"/>
                  <a:gd name="T15" fmla="*/ 903 h 1442"/>
                  <a:gd name="T16" fmla="*/ 5 w 124"/>
                  <a:gd name="T17" fmla="*/ 1048 h 1442"/>
                  <a:gd name="T18" fmla="*/ 5 w 124"/>
                  <a:gd name="T19" fmla="*/ 1224 h 1442"/>
                  <a:gd name="T20" fmla="*/ 5 w 124"/>
                  <a:gd name="T21" fmla="*/ 1344 h 1442"/>
                  <a:gd name="T22" fmla="*/ 16 w 124"/>
                  <a:gd name="T23" fmla="*/ 1405 h 1442"/>
                  <a:gd name="T24" fmla="*/ 39 w 124"/>
                  <a:gd name="T25" fmla="*/ 1428 h 1442"/>
                  <a:gd name="T26" fmla="*/ 69 w 124"/>
                  <a:gd name="T27" fmla="*/ 1442 h 1442"/>
                  <a:gd name="T28" fmla="*/ 110 w 124"/>
                  <a:gd name="T29" fmla="*/ 1428 h 1442"/>
                  <a:gd name="T30" fmla="*/ 74 w 124"/>
                  <a:gd name="T31" fmla="*/ 1399 h 1442"/>
                  <a:gd name="T32" fmla="*/ 51 w 124"/>
                  <a:gd name="T33" fmla="*/ 1357 h 1442"/>
                  <a:gd name="T34" fmla="*/ 44 w 124"/>
                  <a:gd name="T35" fmla="*/ 1295 h 1442"/>
                  <a:gd name="T36" fmla="*/ 35 w 124"/>
                  <a:gd name="T37" fmla="*/ 1231 h 1442"/>
                  <a:gd name="T38" fmla="*/ 26 w 124"/>
                  <a:gd name="T39" fmla="*/ 1126 h 1442"/>
                  <a:gd name="T40" fmla="*/ 23 w 124"/>
                  <a:gd name="T41" fmla="*/ 1059 h 1442"/>
                  <a:gd name="T42" fmla="*/ 37 w 124"/>
                  <a:gd name="T43" fmla="*/ 1055 h 1442"/>
                  <a:gd name="T44" fmla="*/ 42 w 124"/>
                  <a:gd name="T45" fmla="*/ 1036 h 1442"/>
                  <a:gd name="T46" fmla="*/ 53 w 124"/>
                  <a:gd name="T47" fmla="*/ 984 h 1442"/>
                  <a:gd name="T48" fmla="*/ 53 w 124"/>
                  <a:gd name="T49" fmla="*/ 890 h 1442"/>
                  <a:gd name="T50" fmla="*/ 53 w 124"/>
                  <a:gd name="T51" fmla="*/ 839 h 1442"/>
                  <a:gd name="T52" fmla="*/ 62 w 124"/>
                  <a:gd name="T53" fmla="*/ 821 h 1442"/>
                  <a:gd name="T54" fmla="*/ 62 w 124"/>
                  <a:gd name="T55" fmla="*/ 763 h 1442"/>
                  <a:gd name="T56" fmla="*/ 42 w 124"/>
                  <a:gd name="T57" fmla="*/ 763 h 1442"/>
                  <a:gd name="T58" fmla="*/ 44 w 124"/>
                  <a:gd name="T59" fmla="*/ 757 h 1442"/>
                  <a:gd name="T60" fmla="*/ 42 w 124"/>
                  <a:gd name="T61" fmla="*/ 747 h 1442"/>
                  <a:gd name="T62" fmla="*/ 32 w 124"/>
                  <a:gd name="T63" fmla="*/ 736 h 1442"/>
                  <a:gd name="T64" fmla="*/ 39 w 124"/>
                  <a:gd name="T65" fmla="*/ 720 h 1442"/>
                  <a:gd name="T66" fmla="*/ 32 w 124"/>
                  <a:gd name="T67" fmla="*/ 702 h 1442"/>
                  <a:gd name="T68" fmla="*/ 46 w 124"/>
                  <a:gd name="T69" fmla="*/ 686 h 1442"/>
                  <a:gd name="T70" fmla="*/ 53 w 124"/>
                  <a:gd name="T71" fmla="*/ 676 h 1442"/>
                  <a:gd name="T72" fmla="*/ 62 w 124"/>
                  <a:gd name="T73" fmla="*/ 667 h 1442"/>
                  <a:gd name="T74" fmla="*/ 58 w 124"/>
                  <a:gd name="T75" fmla="*/ 663 h 1442"/>
                  <a:gd name="T76" fmla="*/ 58 w 124"/>
                  <a:gd name="T77" fmla="*/ 658 h 1442"/>
                  <a:gd name="T78" fmla="*/ 58 w 124"/>
                  <a:gd name="T79" fmla="*/ 651 h 1442"/>
                  <a:gd name="T80" fmla="*/ 46 w 124"/>
                  <a:gd name="T81" fmla="*/ 642 h 1442"/>
                  <a:gd name="T82" fmla="*/ 53 w 124"/>
                  <a:gd name="T83" fmla="*/ 626 h 1442"/>
                  <a:gd name="T84" fmla="*/ 53 w 124"/>
                  <a:gd name="T85" fmla="*/ 612 h 1442"/>
                  <a:gd name="T86" fmla="*/ 58 w 124"/>
                  <a:gd name="T87" fmla="*/ 598 h 1442"/>
                  <a:gd name="T88" fmla="*/ 67 w 124"/>
                  <a:gd name="T89" fmla="*/ 516 h 1442"/>
                  <a:gd name="T90" fmla="*/ 62 w 124"/>
                  <a:gd name="T91" fmla="*/ 429 h 1442"/>
                  <a:gd name="T92" fmla="*/ 60 w 124"/>
                  <a:gd name="T93" fmla="*/ 392 h 1442"/>
                  <a:gd name="T94" fmla="*/ 55 w 124"/>
                  <a:gd name="T95" fmla="*/ 367 h 1442"/>
                  <a:gd name="T96" fmla="*/ 62 w 124"/>
                  <a:gd name="T97" fmla="*/ 310 h 1442"/>
                  <a:gd name="T98" fmla="*/ 46 w 124"/>
                  <a:gd name="T99" fmla="*/ 291 h 1442"/>
                  <a:gd name="T100" fmla="*/ 32 w 124"/>
                  <a:gd name="T101" fmla="*/ 268 h 1442"/>
                  <a:gd name="T102" fmla="*/ 23 w 124"/>
                  <a:gd name="T103" fmla="*/ 280 h 1442"/>
                  <a:gd name="T104" fmla="*/ 35 w 124"/>
                  <a:gd name="T105" fmla="*/ 170 h 1442"/>
                  <a:gd name="T106" fmla="*/ 60 w 124"/>
                  <a:gd name="T107" fmla="*/ 67 h 1442"/>
                  <a:gd name="T108" fmla="*/ 53 w 124"/>
                  <a:gd name="T109" fmla="*/ 7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442">
                    <a:moveTo>
                      <a:pt x="53" y="7"/>
                    </a:moveTo>
                    <a:lnTo>
                      <a:pt x="37" y="16"/>
                    </a:lnTo>
                    <a:lnTo>
                      <a:pt x="26" y="28"/>
                    </a:lnTo>
                    <a:lnTo>
                      <a:pt x="16" y="39"/>
                    </a:lnTo>
                    <a:lnTo>
                      <a:pt x="12" y="55"/>
                    </a:lnTo>
                    <a:lnTo>
                      <a:pt x="7" y="71"/>
                    </a:lnTo>
                    <a:lnTo>
                      <a:pt x="7" y="89"/>
                    </a:lnTo>
                    <a:lnTo>
                      <a:pt x="5" y="112"/>
                    </a:lnTo>
                    <a:lnTo>
                      <a:pt x="5" y="138"/>
                    </a:lnTo>
                    <a:lnTo>
                      <a:pt x="5" y="158"/>
                    </a:lnTo>
                    <a:lnTo>
                      <a:pt x="5" y="181"/>
                    </a:lnTo>
                    <a:lnTo>
                      <a:pt x="5" y="204"/>
                    </a:lnTo>
                    <a:lnTo>
                      <a:pt x="5" y="225"/>
                    </a:lnTo>
                    <a:lnTo>
                      <a:pt x="5" y="248"/>
                    </a:lnTo>
                    <a:lnTo>
                      <a:pt x="3" y="268"/>
                    </a:lnTo>
                    <a:lnTo>
                      <a:pt x="3" y="289"/>
                    </a:lnTo>
                    <a:lnTo>
                      <a:pt x="0" y="310"/>
                    </a:lnTo>
                    <a:lnTo>
                      <a:pt x="5" y="433"/>
                    </a:lnTo>
                    <a:lnTo>
                      <a:pt x="3" y="575"/>
                    </a:lnTo>
                    <a:lnTo>
                      <a:pt x="0" y="745"/>
                    </a:lnTo>
                    <a:lnTo>
                      <a:pt x="7" y="745"/>
                    </a:lnTo>
                    <a:lnTo>
                      <a:pt x="5" y="763"/>
                    </a:lnTo>
                    <a:lnTo>
                      <a:pt x="3" y="775"/>
                    </a:lnTo>
                    <a:lnTo>
                      <a:pt x="5" y="903"/>
                    </a:lnTo>
                    <a:lnTo>
                      <a:pt x="5" y="929"/>
                    </a:lnTo>
                    <a:lnTo>
                      <a:pt x="3" y="1013"/>
                    </a:lnTo>
                    <a:lnTo>
                      <a:pt x="5" y="1048"/>
                    </a:lnTo>
                    <a:lnTo>
                      <a:pt x="5" y="1107"/>
                    </a:lnTo>
                    <a:lnTo>
                      <a:pt x="5" y="1165"/>
                    </a:lnTo>
                    <a:lnTo>
                      <a:pt x="5" y="1224"/>
                    </a:lnTo>
                    <a:lnTo>
                      <a:pt x="5" y="1284"/>
                    </a:lnTo>
                    <a:lnTo>
                      <a:pt x="5" y="1311"/>
                    </a:lnTo>
                    <a:lnTo>
                      <a:pt x="5" y="1344"/>
                    </a:lnTo>
                    <a:lnTo>
                      <a:pt x="7" y="1373"/>
                    </a:lnTo>
                    <a:lnTo>
                      <a:pt x="12" y="1396"/>
                    </a:lnTo>
                    <a:lnTo>
                      <a:pt x="16" y="1405"/>
                    </a:lnTo>
                    <a:lnTo>
                      <a:pt x="23" y="1412"/>
                    </a:lnTo>
                    <a:lnTo>
                      <a:pt x="30" y="1421"/>
                    </a:lnTo>
                    <a:lnTo>
                      <a:pt x="39" y="1428"/>
                    </a:lnTo>
                    <a:lnTo>
                      <a:pt x="49" y="1435"/>
                    </a:lnTo>
                    <a:lnTo>
                      <a:pt x="58" y="1440"/>
                    </a:lnTo>
                    <a:lnTo>
                      <a:pt x="69" y="1442"/>
                    </a:lnTo>
                    <a:lnTo>
                      <a:pt x="83" y="1442"/>
                    </a:lnTo>
                    <a:lnTo>
                      <a:pt x="124" y="1442"/>
                    </a:lnTo>
                    <a:lnTo>
                      <a:pt x="110" y="1428"/>
                    </a:lnTo>
                    <a:lnTo>
                      <a:pt x="92" y="1415"/>
                    </a:lnTo>
                    <a:lnTo>
                      <a:pt x="83" y="1408"/>
                    </a:lnTo>
                    <a:lnTo>
                      <a:pt x="74" y="1399"/>
                    </a:lnTo>
                    <a:lnTo>
                      <a:pt x="62" y="1389"/>
                    </a:lnTo>
                    <a:lnTo>
                      <a:pt x="53" y="1376"/>
                    </a:lnTo>
                    <a:lnTo>
                      <a:pt x="51" y="1357"/>
                    </a:lnTo>
                    <a:lnTo>
                      <a:pt x="46" y="1337"/>
                    </a:lnTo>
                    <a:lnTo>
                      <a:pt x="44" y="1316"/>
                    </a:lnTo>
                    <a:lnTo>
                      <a:pt x="44" y="1295"/>
                    </a:lnTo>
                    <a:lnTo>
                      <a:pt x="42" y="1277"/>
                    </a:lnTo>
                    <a:lnTo>
                      <a:pt x="37" y="1254"/>
                    </a:lnTo>
                    <a:lnTo>
                      <a:pt x="35" y="1231"/>
                    </a:lnTo>
                    <a:lnTo>
                      <a:pt x="35" y="1215"/>
                    </a:lnTo>
                    <a:lnTo>
                      <a:pt x="32" y="1176"/>
                    </a:lnTo>
                    <a:lnTo>
                      <a:pt x="26" y="1126"/>
                    </a:lnTo>
                    <a:lnTo>
                      <a:pt x="23" y="1100"/>
                    </a:lnTo>
                    <a:lnTo>
                      <a:pt x="23" y="1078"/>
                    </a:lnTo>
                    <a:lnTo>
                      <a:pt x="23" y="1059"/>
                    </a:lnTo>
                    <a:lnTo>
                      <a:pt x="28" y="1048"/>
                    </a:lnTo>
                    <a:lnTo>
                      <a:pt x="28" y="1057"/>
                    </a:lnTo>
                    <a:lnTo>
                      <a:pt x="37" y="1055"/>
                    </a:lnTo>
                    <a:lnTo>
                      <a:pt x="37" y="1064"/>
                    </a:lnTo>
                    <a:lnTo>
                      <a:pt x="39" y="1064"/>
                    </a:lnTo>
                    <a:lnTo>
                      <a:pt x="42" y="1036"/>
                    </a:lnTo>
                    <a:lnTo>
                      <a:pt x="49" y="1045"/>
                    </a:lnTo>
                    <a:lnTo>
                      <a:pt x="49" y="984"/>
                    </a:lnTo>
                    <a:lnTo>
                      <a:pt x="53" y="984"/>
                    </a:lnTo>
                    <a:lnTo>
                      <a:pt x="58" y="924"/>
                    </a:lnTo>
                    <a:lnTo>
                      <a:pt x="58" y="910"/>
                    </a:lnTo>
                    <a:lnTo>
                      <a:pt x="53" y="890"/>
                    </a:lnTo>
                    <a:lnTo>
                      <a:pt x="49" y="869"/>
                    </a:lnTo>
                    <a:lnTo>
                      <a:pt x="49" y="848"/>
                    </a:lnTo>
                    <a:lnTo>
                      <a:pt x="53" y="839"/>
                    </a:lnTo>
                    <a:lnTo>
                      <a:pt x="55" y="823"/>
                    </a:lnTo>
                    <a:lnTo>
                      <a:pt x="60" y="823"/>
                    </a:lnTo>
                    <a:lnTo>
                      <a:pt x="62" y="821"/>
                    </a:lnTo>
                    <a:lnTo>
                      <a:pt x="62" y="821"/>
                    </a:lnTo>
                    <a:lnTo>
                      <a:pt x="62" y="816"/>
                    </a:lnTo>
                    <a:lnTo>
                      <a:pt x="62" y="763"/>
                    </a:lnTo>
                    <a:lnTo>
                      <a:pt x="51" y="768"/>
                    </a:lnTo>
                    <a:lnTo>
                      <a:pt x="42" y="766"/>
                    </a:lnTo>
                    <a:lnTo>
                      <a:pt x="42" y="763"/>
                    </a:lnTo>
                    <a:lnTo>
                      <a:pt x="28" y="752"/>
                    </a:lnTo>
                    <a:lnTo>
                      <a:pt x="28" y="750"/>
                    </a:lnTo>
                    <a:lnTo>
                      <a:pt x="44" y="757"/>
                    </a:lnTo>
                    <a:lnTo>
                      <a:pt x="49" y="750"/>
                    </a:lnTo>
                    <a:lnTo>
                      <a:pt x="44" y="750"/>
                    </a:lnTo>
                    <a:lnTo>
                      <a:pt x="42" y="747"/>
                    </a:lnTo>
                    <a:lnTo>
                      <a:pt x="37" y="745"/>
                    </a:lnTo>
                    <a:lnTo>
                      <a:pt x="32" y="743"/>
                    </a:lnTo>
                    <a:lnTo>
                      <a:pt x="32" y="736"/>
                    </a:lnTo>
                    <a:lnTo>
                      <a:pt x="35" y="731"/>
                    </a:lnTo>
                    <a:lnTo>
                      <a:pt x="37" y="727"/>
                    </a:lnTo>
                    <a:lnTo>
                      <a:pt x="39" y="720"/>
                    </a:lnTo>
                    <a:lnTo>
                      <a:pt x="37" y="718"/>
                    </a:lnTo>
                    <a:lnTo>
                      <a:pt x="39" y="711"/>
                    </a:lnTo>
                    <a:lnTo>
                      <a:pt x="32" y="702"/>
                    </a:lnTo>
                    <a:lnTo>
                      <a:pt x="39" y="695"/>
                    </a:lnTo>
                    <a:lnTo>
                      <a:pt x="44" y="697"/>
                    </a:lnTo>
                    <a:lnTo>
                      <a:pt x="46" y="686"/>
                    </a:lnTo>
                    <a:lnTo>
                      <a:pt x="46" y="681"/>
                    </a:lnTo>
                    <a:lnTo>
                      <a:pt x="49" y="679"/>
                    </a:lnTo>
                    <a:lnTo>
                      <a:pt x="53" y="676"/>
                    </a:lnTo>
                    <a:lnTo>
                      <a:pt x="58" y="676"/>
                    </a:lnTo>
                    <a:lnTo>
                      <a:pt x="62" y="674"/>
                    </a:lnTo>
                    <a:lnTo>
                      <a:pt x="62" y="667"/>
                    </a:lnTo>
                    <a:lnTo>
                      <a:pt x="60" y="667"/>
                    </a:lnTo>
                    <a:lnTo>
                      <a:pt x="55" y="667"/>
                    </a:lnTo>
                    <a:lnTo>
                      <a:pt x="58" y="663"/>
                    </a:lnTo>
                    <a:lnTo>
                      <a:pt x="42" y="653"/>
                    </a:lnTo>
                    <a:lnTo>
                      <a:pt x="42" y="651"/>
                    </a:lnTo>
                    <a:lnTo>
                      <a:pt x="58" y="658"/>
                    </a:lnTo>
                    <a:lnTo>
                      <a:pt x="62" y="653"/>
                    </a:lnTo>
                    <a:lnTo>
                      <a:pt x="62" y="651"/>
                    </a:lnTo>
                    <a:lnTo>
                      <a:pt x="58" y="651"/>
                    </a:lnTo>
                    <a:lnTo>
                      <a:pt x="55" y="649"/>
                    </a:lnTo>
                    <a:lnTo>
                      <a:pt x="53" y="647"/>
                    </a:lnTo>
                    <a:lnTo>
                      <a:pt x="46" y="642"/>
                    </a:lnTo>
                    <a:lnTo>
                      <a:pt x="46" y="637"/>
                    </a:lnTo>
                    <a:lnTo>
                      <a:pt x="51" y="633"/>
                    </a:lnTo>
                    <a:lnTo>
                      <a:pt x="53" y="626"/>
                    </a:lnTo>
                    <a:lnTo>
                      <a:pt x="53" y="619"/>
                    </a:lnTo>
                    <a:lnTo>
                      <a:pt x="51" y="619"/>
                    </a:lnTo>
                    <a:lnTo>
                      <a:pt x="53" y="612"/>
                    </a:lnTo>
                    <a:lnTo>
                      <a:pt x="49" y="603"/>
                    </a:lnTo>
                    <a:lnTo>
                      <a:pt x="53" y="596"/>
                    </a:lnTo>
                    <a:lnTo>
                      <a:pt x="58" y="598"/>
                    </a:lnTo>
                    <a:lnTo>
                      <a:pt x="58" y="562"/>
                    </a:lnTo>
                    <a:lnTo>
                      <a:pt x="62" y="562"/>
                    </a:lnTo>
                    <a:lnTo>
                      <a:pt x="67" y="516"/>
                    </a:lnTo>
                    <a:lnTo>
                      <a:pt x="67" y="479"/>
                    </a:lnTo>
                    <a:lnTo>
                      <a:pt x="65" y="456"/>
                    </a:lnTo>
                    <a:lnTo>
                      <a:pt x="62" y="429"/>
                    </a:lnTo>
                    <a:lnTo>
                      <a:pt x="62" y="408"/>
                    </a:lnTo>
                    <a:lnTo>
                      <a:pt x="62" y="399"/>
                    </a:lnTo>
                    <a:lnTo>
                      <a:pt x="60" y="392"/>
                    </a:lnTo>
                    <a:lnTo>
                      <a:pt x="51" y="381"/>
                    </a:lnTo>
                    <a:lnTo>
                      <a:pt x="51" y="367"/>
                    </a:lnTo>
                    <a:lnTo>
                      <a:pt x="55" y="367"/>
                    </a:lnTo>
                    <a:lnTo>
                      <a:pt x="55" y="351"/>
                    </a:lnTo>
                    <a:lnTo>
                      <a:pt x="62" y="355"/>
                    </a:lnTo>
                    <a:lnTo>
                      <a:pt x="62" y="310"/>
                    </a:lnTo>
                    <a:lnTo>
                      <a:pt x="58" y="310"/>
                    </a:lnTo>
                    <a:lnTo>
                      <a:pt x="58" y="294"/>
                    </a:lnTo>
                    <a:lnTo>
                      <a:pt x="46" y="291"/>
                    </a:lnTo>
                    <a:lnTo>
                      <a:pt x="44" y="275"/>
                    </a:lnTo>
                    <a:lnTo>
                      <a:pt x="32" y="280"/>
                    </a:lnTo>
                    <a:lnTo>
                      <a:pt x="32" y="268"/>
                    </a:lnTo>
                    <a:lnTo>
                      <a:pt x="30" y="268"/>
                    </a:lnTo>
                    <a:lnTo>
                      <a:pt x="30" y="280"/>
                    </a:lnTo>
                    <a:lnTo>
                      <a:pt x="23" y="280"/>
                    </a:lnTo>
                    <a:lnTo>
                      <a:pt x="23" y="243"/>
                    </a:lnTo>
                    <a:lnTo>
                      <a:pt x="28" y="206"/>
                    </a:lnTo>
                    <a:lnTo>
                      <a:pt x="35" y="170"/>
                    </a:lnTo>
                    <a:lnTo>
                      <a:pt x="42" y="133"/>
                    </a:lnTo>
                    <a:lnTo>
                      <a:pt x="51" y="99"/>
                    </a:lnTo>
                    <a:lnTo>
                      <a:pt x="60" y="67"/>
                    </a:lnTo>
                    <a:lnTo>
                      <a:pt x="74" y="34"/>
                    </a:lnTo>
                    <a:lnTo>
                      <a:pt x="83" y="0"/>
                    </a:ln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D9D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" name="Freeform 306"/>
              <p:cNvSpPr>
                <a:spLocks/>
              </p:cNvSpPr>
              <p:nvPr/>
            </p:nvSpPr>
            <p:spPr bwMode="auto">
              <a:xfrm>
                <a:off x="2336801" y="3714751"/>
                <a:ext cx="557213" cy="203200"/>
              </a:xfrm>
              <a:custGeom>
                <a:avLst/>
                <a:gdLst>
                  <a:gd name="T0" fmla="*/ 0 w 351"/>
                  <a:gd name="T1" fmla="*/ 43 h 128"/>
                  <a:gd name="T2" fmla="*/ 0 w 351"/>
                  <a:gd name="T3" fmla="*/ 128 h 128"/>
                  <a:gd name="T4" fmla="*/ 12 w 351"/>
                  <a:gd name="T5" fmla="*/ 124 h 128"/>
                  <a:gd name="T6" fmla="*/ 37 w 351"/>
                  <a:gd name="T7" fmla="*/ 112 h 128"/>
                  <a:gd name="T8" fmla="*/ 64 w 351"/>
                  <a:gd name="T9" fmla="*/ 101 h 128"/>
                  <a:gd name="T10" fmla="*/ 83 w 351"/>
                  <a:gd name="T11" fmla="*/ 92 h 128"/>
                  <a:gd name="T12" fmla="*/ 101 w 351"/>
                  <a:gd name="T13" fmla="*/ 85 h 128"/>
                  <a:gd name="T14" fmla="*/ 129 w 351"/>
                  <a:gd name="T15" fmla="*/ 75 h 128"/>
                  <a:gd name="T16" fmla="*/ 158 w 351"/>
                  <a:gd name="T17" fmla="*/ 69 h 128"/>
                  <a:gd name="T18" fmla="*/ 179 w 351"/>
                  <a:gd name="T19" fmla="*/ 66 h 128"/>
                  <a:gd name="T20" fmla="*/ 197 w 351"/>
                  <a:gd name="T21" fmla="*/ 69 h 128"/>
                  <a:gd name="T22" fmla="*/ 197 w 351"/>
                  <a:gd name="T23" fmla="*/ 64 h 128"/>
                  <a:gd name="T24" fmla="*/ 216 w 351"/>
                  <a:gd name="T25" fmla="*/ 66 h 128"/>
                  <a:gd name="T26" fmla="*/ 234 w 351"/>
                  <a:gd name="T27" fmla="*/ 73 h 128"/>
                  <a:gd name="T28" fmla="*/ 257 w 351"/>
                  <a:gd name="T29" fmla="*/ 78 h 128"/>
                  <a:gd name="T30" fmla="*/ 280 w 351"/>
                  <a:gd name="T31" fmla="*/ 82 h 128"/>
                  <a:gd name="T32" fmla="*/ 303 w 351"/>
                  <a:gd name="T33" fmla="*/ 85 h 128"/>
                  <a:gd name="T34" fmla="*/ 303 w 351"/>
                  <a:gd name="T35" fmla="*/ 85 h 128"/>
                  <a:gd name="T36" fmla="*/ 321 w 351"/>
                  <a:gd name="T37" fmla="*/ 82 h 128"/>
                  <a:gd name="T38" fmla="*/ 332 w 351"/>
                  <a:gd name="T39" fmla="*/ 85 h 128"/>
                  <a:gd name="T40" fmla="*/ 332 w 351"/>
                  <a:gd name="T41" fmla="*/ 80 h 128"/>
                  <a:gd name="T42" fmla="*/ 314 w 351"/>
                  <a:gd name="T43" fmla="*/ 78 h 128"/>
                  <a:gd name="T44" fmla="*/ 319 w 351"/>
                  <a:gd name="T45" fmla="*/ 73 h 128"/>
                  <a:gd name="T46" fmla="*/ 330 w 351"/>
                  <a:gd name="T47" fmla="*/ 73 h 128"/>
                  <a:gd name="T48" fmla="*/ 326 w 351"/>
                  <a:gd name="T49" fmla="*/ 66 h 128"/>
                  <a:gd name="T50" fmla="*/ 335 w 351"/>
                  <a:gd name="T51" fmla="*/ 66 h 128"/>
                  <a:gd name="T52" fmla="*/ 337 w 351"/>
                  <a:gd name="T53" fmla="*/ 64 h 128"/>
                  <a:gd name="T54" fmla="*/ 344 w 351"/>
                  <a:gd name="T55" fmla="*/ 64 h 128"/>
                  <a:gd name="T56" fmla="*/ 351 w 351"/>
                  <a:gd name="T57" fmla="*/ 64 h 128"/>
                  <a:gd name="T58" fmla="*/ 351 w 351"/>
                  <a:gd name="T59" fmla="*/ 62 h 128"/>
                  <a:gd name="T60" fmla="*/ 337 w 351"/>
                  <a:gd name="T61" fmla="*/ 57 h 128"/>
                  <a:gd name="T62" fmla="*/ 344 w 351"/>
                  <a:gd name="T63" fmla="*/ 55 h 128"/>
                  <a:gd name="T64" fmla="*/ 344 w 351"/>
                  <a:gd name="T65" fmla="*/ 50 h 128"/>
                  <a:gd name="T66" fmla="*/ 337 w 351"/>
                  <a:gd name="T67" fmla="*/ 46 h 128"/>
                  <a:gd name="T68" fmla="*/ 326 w 351"/>
                  <a:gd name="T69" fmla="*/ 39 h 128"/>
                  <a:gd name="T70" fmla="*/ 326 w 351"/>
                  <a:gd name="T71" fmla="*/ 30 h 128"/>
                  <a:gd name="T72" fmla="*/ 323 w 351"/>
                  <a:gd name="T73" fmla="*/ 27 h 128"/>
                  <a:gd name="T74" fmla="*/ 312 w 351"/>
                  <a:gd name="T75" fmla="*/ 23 h 128"/>
                  <a:gd name="T76" fmla="*/ 252 w 351"/>
                  <a:gd name="T77" fmla="*/ 14 h 128"/>
                  <a:gd name="T78" fmla="*/ 241 w 351"/>
                  <a:gd name="T79" fmla="*/ 14 h 128"/>
                  <a:gd name="T80" fmla="*/ 232 w 351"/>
                  <a:gd name="T81" fmla="*/ 11 h 128"/>
                  <a:gd name="T82" fmla="*/ 200 w 351"/>
                  <a:gd name="T83" fmla="*/ 4 h 128"/>
                  <a:gd name="T84" fmla="*/ 154 w 351"/>
                  <a:gd name="T85" fmla="*/ 2 h 128"/>
                  <a:gd name="T86" fmla="*/ 149 w 351"/>
                  <a:gd name="T87" fmla="*/ 0 h 128"/>
                  <a:gd name="T88" fmla="*/ 76 w 351"/>
                  <a:gd name="T89" fmla="*/ 7 h 128"/>
                  <a:gd name="T90" fmla="*/ 28 w 351"/>
                  <a:gd name="T91" fmla="*/ 7 h 128"/>
                  <a:gd name="T92" fmla="*/ 30 w 351"/>
                  <a:gd name="T93" fmla="*/ 18 h 128"/>
                  <a:gd name="T94" fmla="*/ 39 w 351"/>
                  <a:gd name="T95" fmla="*/ 18 h 128"/>
                  <a:gd name="T96" fmla="*/ 39 w 351"/>
                  <a:gd name="T97" fmla="*/ 25 h 128"/>
                  <a:gd name="T98" fmla="*/ 26 w 351"/>
                  <a:gd name="T99" fmla="*/ 25 h 128"/>
                  <a:gd name="T100" fmla="*/ 28 w 351"/>
                  <a:gd name="T101" fmla="*/ 39 h 128"/>
                  <a:gd name="T102" fmla="*/ 14 w 351"/>
                  <a:gd name="T103" fmla="*/ 39 h 128"/>
                  <a:gd name="T104" fmla="*/ 14 w 351"/>
                  <a:gd name="T105" fmla="*/ 43 h 128"/>
                  <a:gd name="T106" fmla="*/ 0 w 351"/>
                  <a:gd name="T107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1" h="128">
                    <a:moveTo>
                      <a:pt x="0" y="43"/>
                    </a:moveTo>
                    <a:lnTo>
                      <a:pt x="0" y="128"/>
                    </a:lnTo>
                    <a:lnTo>
                      <a:pt x="12" y="124"/>
                    </a:lnTo>
                    <a:lnTo>
                      <a:pt x="37" y="112"/>
                    </a:lnTo>
                    <a:lnTo>
                      <a:pt x="64" y="101"/>
                    </a:lnTo>
                    <a:lnTo>
                      <a:pt x="83" y="92"/>
                    </a:lnTo>
                    <a:lnTo>
                      <a:pt x="101" y="85"/>
                    </a:lnTo>
                    <a:lnTo>
                      <a:pt x="129" y="75"/>
                    </a:lnTo>
                    <a:lnTo>
                      <a:pt x="158" y="69"/>
                    </a:lnTo>
                    <a:lnTo>
                      <a:pt x="179" y="66"/>
                    </a:lnTo>
                    <a:lnTo>
                      <a:pt x="197" y="69"/>
                    </a:lnTo>
                    <a:lnTo>
                      <a:pt x="197" y="64"/>
                    </a:lnTo>
                    <a:lnTo>
                      <a:pt x="216" y="66"/>
                    </a:lnTo>
                    <a:lnTo>
                      <a:pt x="234" y="73"/>
                    </a:lnTo>
                    <a:lnTo>
                      <a:pt x="257" y="78"/>
                    </a:lnTo>
                    <a:lnTo>
                      <a:pt x="280" y="82"/>
                    </a:lnTo>
                    <a:lnTo>
                      <a:pt x="303" y="85"/>
                    </a:lnTo>
                    <a:lnTo>
                      <a:pt x="303" y="85"/>
                    </a:lnTo>
                    <a:lnTo>
                      <a:pt x="321" y="82"/>
                    </a:lnTo>
                    <a:lnTo>
                      <a:pt x="332" y="85"/>
                    </a:lnTo>
                    <a:lnTo>
                      <a:pt x="332" y="80"/>
                    </a:lnTo>
                    <a:lnTo>
                      <a:pt x="314" y="78"/>
                    </a:lnTo>
                    <a:lnTo>
                      <a:pt x="319" y="73"/>
                    </a:lnTo>
                    <a:lnTo>
                      <a:pt x="330" y="73"/>
                    </a:lnTo>
                    <a:lnTo>
                      <a:pt x="326" y="66"/>
                    </a:lnTo>
                    <a:lnTo>
                      <a:pt x="335" y="66"/>
                    </a:lnTo>
                    <a:lnTo>
                      <a:pt x="337" y="64"/>
                    </a:lnTo>
                    <a:lnTo>
                      <a:pt x="344" y="64"/>
                    </a:lnTo>
                    <a:lnTo>
                      <a:pt x="351" y="64"/>
                    </a:lnTo>
                    <a:lnTo>
                      <a:pt x="351" y="62"/>
                    </a:lnTo>
                    <a:lnTo>
                      <a:pt x="337" y="57"/>
                    </a:lnTo>
                    <a:lnTo>
                      <a:pt x="344" y="55"/>
                    </a:lnTo>
                    <a:lnTo>
                      <a:pt x="344" y="50"/>
                    </a:lnTo>
                    <a:lnTo>
                      <a:pt x="337" y="46"/>
                    </a:lnTo>
                    <a:lnTo>
                      <a:pt x="326" y="39"/>
                    </a:lnTo>
                    <a:lnTo>
                      <a:pt x="326" y="30"/>
                    </a:lnTo>
                    <a:lnTo>
                      <a:pt x="323" y="27"/>
                    </a:lnTo>
                    <a:lnTo>
                      <a:pt x="312" y="23"/>
                    </a:lnTo>
                    <a:lnTo>
                      <a:pt x="252" y="14"/>
                    </a:lnTo>
                    <a:lnTo>
                      <a:pt x="241" y="14"/>
                    </a:lnTo>
                    <a:lnTo>
                      <a:pt x="232" y="11"/>
                    </a:lnTo>
                    <a:lnTo>
                      <a:pt x="200" y="4"/>
                    </a:lnTo>
                    <a:lnTo>
                      <a:pt x="154" y="2"/>
                    </a:lnTo>
                    <a:lnTo>
                      <a:pt x="149" y="0"/>
                    </a:lnTo>
                    <a:lnTo>
                      <a:pt x="76" y="7"/>
                    </a:lnTo>
                    <a:lnTo>
                      <a:pt x="28" y="7"/>
                    </a:lnTo>
                    <a:lnTo>
                      <a:pt x="30" y="18"/>
                    </a:lnTo>
                    <a:lnTo>
                      <a:pt x="39" y="18"/>
                    </a:lnTo>
                    <a:lnTo>
                      <a:pt x="39" y="25"/>
                    </a:lnTo>
                    <a:lnTo>
                      <a:pt x="26" y="25"/>
                    </a:lnTo>
                    <a:lnTo>
                      <a:pt x="28" y="39"/>
                    </a:lnTo>
                    <a:lnTo>
                      <a:pt x="14" y="39"/>
                    </a:lnTo>
                    <a:lnTo>
                      <a:pt x="1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D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" name="Freeform 307"/>
              <p:cNvSpPr>
                <a:spLocks/>
              </p:cNvSpPr>
              <p:nvPr/>
            </p:nvSpPr>
            <p:spPr bwMode="auto">
              <a:xfrm>
                <a:off x="2457451" y="6448426"/>
                <a:ext cx="1214438" cy="206375"/>
              </a:xfrm>
              <a:custGeom>
                <a:avLst/>
                <a:gdLst>
                  <a:gd name="T0" fmla="*/ 0 w 765"/>
                  <a:gd name="T1" fmla="*/ 6 h 130"/>
                  <a:gd name="T2" fmla="*/ 16 w 765"/>
                  <a:gd name="T3" fmla="*/ 20 h 130"/>
                  <a:gd name="T4" fmla="*/ 53 w 765"/>
                  <a:gd name="T5" fmla="*/ 36 h 130"/>
                  <a:gd name="T6" fmla="*/ 89 w 765"/>
                  <a:gd name="T7" fmla="*/ 52 h 130"/>
                  <a:gd name="T8" fmla="*/ 137 w 765"/>
                  <a:gd name="T9" fmla="*/ 68 h 130"/>
                  <a:gd name="T10" fmla="*/ 197 w 765"/>
                  <a:gd name="T11" fmla="*/ 82 h 130"/>
                  <a:gd name="T12" fmla="*/ 204 w 765"/>
                  <a:gd name="T13" fmla="*/ 87 h 130"/>
                  <a:gd name="T14" fmla="*/ 204 w 765"/>
                  <a:gd name="T15" fmla="*/ 96 h 130"/>
                  <a:gd name="T16" fmla="*/ 238 w 765"/>
                  <a:gd name="T17" fmla="*/ 123 h 130"/>
                  <a:gd name="T18" fmla="*/ 273 w 765"/>
                  <a:gd name="T19" fmla="*/ 126 h 130"/>
                  <a:gd name="T20" fmla="*/ 332 w 765"/>
                  <a:gd name="T21" fmla="*/ 130 h 130"/>
                  <a:gd name="T22" fmla="*/ 353 w 765"/>
                  <a:gd name="T23" fmla="*/ 123 h 130"/>
                  <a:gd name="T24" fmla="*/ 460 w 765"/>
                  <a:gd name="T25" fmla="*/ 123 h 130"/>
                  <a:gd name="T26" fmla="*/ 472 w 765"/>
                  <a:gd name="T27" fmla="*/ 128 h 130"/>
                  <a:gd name="T28" fmla="*/ 504 w 765"/>
                  <a:gd name="T29" fmla="*/ 123 h 130"/>
                  <a:gd name="T30" fmla="*/ 513 w 765"/>
                  <a:gd name="T31" fmla="*/ 121 h 130"/>
                  <a:gd name="T32" fmla="*/ 525 w 765"/>
                  <a:gd name="T33" fmla="*/ 123 h 130"/>
                  <a:gd name="T34" fmla="*/ 557 w 765"/>
                  <a:gd name="T35" fmla="*/ 112 h 130"/>
                  <a:gd name="T36" fmla="*/ 582 w 765"/>
                  <a:gd name="T37" fmla="*/ 100 h 130"/>
                  <a:gd name="T38" fmla="*/ 593 w 765"/>
                  <a:gd name="T39" fmla="*/ 91 h 130"/>
                  <a:gd name="T40" fmla="*/ 607 w 765"/>
                  <a:gd name="T41" fmla="*/ 82 h 130"/>
                  <a:gd name="T42" fmla="*/ 628 w 765"/>
                  <a:gd name="T43" fmla="*/ 71 h 130"/>
                  <a:gd name="T44" fmla="*/ 646 w 765"/>
                  <a:gd name="T45" fmla="*/ 57 h 130"/>
                  <a:gd name="T46" fmla="*/ 657 w 765"/>
                  <a:gd name="T47" fmla="*/ 48 h 130"/>
                  <a:gd name="T48" fmla="*/ 683 w 765"/>
                  <a:gd name="T49" fmla="*/ 36 h 130"/>
                  <a:gd name="T50" fmla="*/ 703 w 765"/>
                  <a:gd name="T51" fmla="*/ 29 h 130"/>
                  <a:gd name="T52" fmla="*/ 740 w 765"/>
                  <a:gd name="T53" fmla="*/ 20 h 130"/>
                  <a:gd name="T54" fmla="*/ 765 w 765"/>
                  <a:gd name="T55" fmla="*/ 13 h 130"/>
                  <a:gd name="T56" fmla="*/ 662 w 765"/>
                  <a:gd name="T57" fmla="*/ 9 h 130"/>
                  <a:gd name="T58" fmla="*/ 644 w 765"/>
                  <a:gd name="T59" fmla="*/ 2 h 130"/>
                  <a:gd name="T60" fmla="*/ 641 w 765"/>
                  <a:gd name="T61" fmla="*/ 11 h 130"/>
                  <a:gd name="T62" fmla="*/ 570 w 765"/>
                  <a:gd name="T63" fmla="*/ 36 h 130"/>
                  <a:gd name="T64" fmla="*/ 557 w 765"/>
                  <a:gd name="T65" fmla="*/ 48 h 130"/>
                  <a:gd name="T66" fmla="*/ 522 w 765"/>
                  <a:gd name="T67" fmla="*/ 66 h 130"/>
                  <a:gd name="T68" fmla="*/ 502 w 765"/>
                  <a:gd name="T69" fmla="*/ 71 h 130"/>
                  <a:gd name="T70" fmla="*/ 506 w 765"/>
                  <a:gd name="T71" fmla="*/ 77 h 130"/>
                  <a:gd name="T72" fmla="*/ 492 w 765"/>
                  <a:gd name="T73" fmla="*/ 80 h 130"/>
                  <a:gd name="T74" fmla="*/ 318 w 765"/>
                  <a:gd name="T75" fmla="*/ 84 h 130"/>
                  <a:gd name="T76" fmla="*/ 307 w 765"/>
                  <a:gd name="T77" fmla="*/ 80 h 130"/>
                  <a:gd name="T78" fmla="*/ 286 w 765"/>
                  <a:gd name="T79" fmla="*/ 75 h 130"/>
                  <a:gd name="T80" fmla="*/ 243 w 765"/>
                  <a:gd name="T81" fmla="*/ 71 h 130"/>
                  <a:gd name="T82" fmla="*/ 227 w 765"/>
                  <a:gd name="T83" fmla="*/ 68 h 130"/>
                  <a:gd name="T84" fmla="*/ 215 w 765"/>
                  <a:gd name="T85" fmla="*/ 61 h 130"/>
                  <a:gd name="T86" fmla="*/ 160 w 765"/>
                  <a:gd name="T87" fmla="*/ 11 h 130"/>
                  <a:gd name="T88" fmla="*/ 144 w 765"/>
                  <a:gd name="T89" fmla="*/ 9 h 130"/>
                  <a:gd name="T90" fmla="*/ 135 w 765"/>
                  <a:gd name="T91" fmla="*/ 2 h 130"/>
                  <a:gd name="T92" fmla="*/ 117 w 765"/>
                  <a:gd name="T93" fmla="*/ 0 h 130"/>
                  <a:gd name="T94" fmla="*/ 96 w 765"/>
                  <a:gd name="T95" fmla="*/ 11 h 130"/>
                  <a:gd name="T96" fmla="*/ 11 w 765"/>
                  <a:gd name="T97" fmla="*/ 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65" h="130">
                    <a:moveTo>
                      <a:pt x="0" y="4"/>
                    </a:moveTo>
                    <a:lnTo>
                      <a:pt x="0" y="6"/>
                    </a:lnTo>
                    <a:lnTo>
                      <a:pt x="7" y="13"/>
                    </a:lnTo>
                    <a:lnTo>
                      <a:pt x="16" y="20"/>
                    </a:lnTo>
                    <a:lnTo>
                      <a:pt x="27" y="25"/>
                    </a:lnTo>
                    <a:lnTo>
                      <a:pt x="53" y="36"/>
                    </a:lnTo>
                    <a:lnTo>
                      <a:pt x="69" y="45"/>
                    </a:lnTo>
                    <a:lnTo>
                      <a:pt x="89" y="52"/>
                    </a:lnTo>
                    <a:lnTo>
                      <a:pt x="114" y="61"/>
                    </a:lnTo>
                    <a:lnTo>
                      <a:pt x="137" y="68"/>
                    </a:lnTo>
                    <a:lnTo>
                      <a:pt x="153" y="75"/>
                    </a:lnTo>
                    <a:lnTo>
                      <a:pt x="197" y="82"/>
                    </a:lnTo>
                    <a:lnTo>
                      <a:pt x="197" y="87"/>
                    </a:lnTo>
                    <a:lnTo>
                      <a:pt x="204" y="87"/>
                    </a:lnTo>
                    <a:lnTo>
                      <a:pt x="199" y="96"/>
                    </a:lnTo>
                    <a:lnTo>
                      <a:pt x="204" y="96"/>
                    </a:lnTo>
                    <a:lnTo>
                      <a:pt x="204" y="103"/>
                    </a:lnTo>
                    <a:lnTo>
                      <a:pt x="238" y="123"/>
                    </a:lnTo>
                    <a:lnTo>
                      <a:pt x="273" y="123"/>
                    </a:lnTo>
                    <a:lnTo>
                      <a:pt x="273" y="126"/>
                    </a:lnTo>
                    <a:lnTo>
                      <a:pt x="252" y="126"/>
                    </a:lnTo>
                    <a:lnTo>
                      <a:pt x="332" y="130"/>
                    </a:lnTo>
                    <a:lnTo>
                      <a:pt x="348" y="126"/>
                    </a:lnTo>
                    <a:lnTo>
                      <a:pt x="353" y="123"/>
                    </a:lnTo>
                    <a:lnTo>
                      <a:pt x="357" y="123"/>
                    </a:lnTo>
                    <a:lnTo>
                      <a:pt x="460" y="123"/>
                    </a:lnTo>
                    <a:lnTo>
                      <a:pt x="465" y="126"/>
                    </a:lnTo>
                    <a:lnTo>
                      <a:pt x="472" y="128"/>
                    </a:lnTo>
                    <a:lnTo>
                      <a:pt x="476" y="128"/>
                    </a:lnTo>
                    <a:lnTo>
                      <a:pt x="504" y="123"/>
                    </a:lnTo>
                    <a:lnTo>
                      <a:pt x="508" y="121"/>
                    </a:lnTo>
                    <a:lnTo>
                      <a:pt x="513" y="121"/>
                    </a:lnTo>
                    <a:lnTo>
                      <a:pt x="520" y="121"/>
                    </a:lnTo>
                    <a:lnTo>
                      <a:pt x="525" y="123"/>
                    </a:lnTo>
                    <a:lnTo>
                      <a:pt x="545" y="119"/>
                    </a:lnTo>
                    <a:lnTo>
                      <a:pt x="557" y="112"/>
                    </a:lnTo>
                    <a:lnTo>
                      <a:pt x="573" y="105"/>
                    </a:lnTo>
                    <a:lnTo>
                      <a:pt x="582" y="100"/>
                    </a:lnTo>
                    <a:lnTo>
                      <a:pt x="589" y="96"/>
                    </a:lnTo>
                    <a:lnTo>
                      <a:pt x="593" y="91"/>
                    </a:lnTo>
                    <a:lnTo>
                      <a:pt x="596" y="84"/>
                    </a:lnTo>
                    <a:lnTo>
                      <a:pt x="607" y="82"/>
                    </a:lnTo>
                    <a:lnTo>
                      <a:pt x="618" y="77"/>
                    </a:lnTo>
                    <a:lnTo>
                      <a:pt x="628" y="71"/>
                    </a:lnTo>
                    <a:lnTo>
                      <a:pt x="637" y="66"/>
                    </a:lnTo>
                    <a:lnTo>
                      <a:pt x="646" y="57"/>
                    </a:lnTo>
                    <a:lnTo>
                      <a:pt x="651" y="52"/>
                    </a:lnTo>
                    <a:lnTo>
                      <a:pt x="657" y="48"/>
                    </a:lnTo>
                    <a:lnTo>
                      <a:pt x="671" y="43"/>
                    </a:lnTo>
                    <a:lnTo>
                      <a:pt x="683" y="36"/>
                    </a:lnTo>
                    <a:lnTo>
                      <a:pt x="694" y="32"/>
                    </a:lnTo>
                    <a:lnTo>
                      <a:pt x="703" y="29"/>
                    </a:lnTo>
                    <a:lnTo>
                      <a:pt x="715" y="27"/>
                    </a:lnTo>
                    <a:lnTo>
                      <a:pt x="740" y="20"/>
                    </a:lnTo>
                    <a:lnTo>
                      <a:pt x="765" y="16"/>
                    </a:lnTo>
                    <a:lnTo>
                      <a:pt x="765" y="13"/>
                    </a:lnTo>
                    <a:lnTo>
                      <a:pt x="671" y="11"/>
                    </a:lnTo>
                    <a:lnTo>
                      <a:pt x="662" y="9"/>
                    </a:lnTo>
                    <a:lnTo>
                      <a:pt x="662" y="2"/>
                    </a:lnTo>
                    <a:lnTo>
                      <a:pt x="644" y="2"/>
                    </a:lnTo>
                    <a:lnTo>
                      <a:pt x="644" y="11"/>
                    </a:lnTo>
                    <a:lnTo>
                      <a:pt x="641" y="11"/>
                    </a:lnTo>
                    <a:lnTo>
                      <a:pt x="586" y="11"/>
                    </a:lnTo>
                    <a:lnTo>
                      <a:pt x="570" y="36"/>
                    </a:lnTo>
                    <a:lnTo>
                      <a:pt x="554" y="41"/>
                    </a:lnTo>
                    <a:lnTo>
                      <a:pt x="557" y="48"/>
                    </a:lnTo>
                    <a:lnTo>
                      <a:pt x="541" y="57"/>
                    </a:lnTo>
                    <a:lnTo>
                      <a:pt x="522" y="66"/>
                    </a:lnTo>
                    <a:lnTo>
                      <a:pt x="502" y="66"/>
                    </a:lnTo>
                    <a:lnTo>
                      <a:pt x="502" y="71"/>
                    </a:lnTo>
                    <a:lnTo>
                      <a:pt x="511" y="73"/>
                    </a:lnTo>
                    <a:lnTo>
                      <a:pt x="506" y="77"/>
                    </a:lnTo>
                    <a:lnTo>
                      <a:pt x="497" y="80"/>
                    </a:lnTo>
                    <a:lnTo>
                      <a:pt x="492" y="80"/>
                    </a:lnTo>
                    <a:lnTo>
                      <a:pt x="488" y="84"/>
                    </a:lnTo>
                    <a:lnTo>
                      <a:pt x="318" y="84"/>
                    </a:lnTo>
                    <a:lnTo>
                      <a:pt x="325" y="80"/>
                    </a:lnTo>
                    <a:lnTo>
                      <a:pt x="307" y="80"/>
                    </a:lnTo>
                    <a:lnTo>
                      <a:pt x="289" y="68"/>
                    </a:lnTo>
                    <a:lnTo>
                      <a:pt x="286" y="75"/>
                    </a:lnTo>
                    <a:lnTo>
                      <a:pt x="263" y="73"/>
                    </a:lnTo>
                    <a:lnTo>
                      <a:pt x="243" y="71"/>
                    </a:lnTo>
                    <a:lnTo>
                      <a:pt x="234" y="68"/>
                    </a:lnTo>
                    <a:lnTo>
                      <a:pt x="227" y="68"/>
                    </a:lnTo>
                    <a:lnTo>
                      <a:pt x="220" y="66"/>
                    </a:lnTo>
                    <a:lnTo>
                      <a:pt x="215" y="61"/>
                    </a:lnTo>
                    <a:lnTo>
                      <a:pt x="188" y="11"/>
                    </a:lnTo>
                    <a:lnTo>
                      <a:pt x="160" y="11"/>
                    </a:lnTo>
                    <a:lnTo>
                      <a:pt x="153" y="11"/>
                    </a:lnTo>
                    <a:lnTo>
                      <a:pt x="144" y="9"/>
                    </a:lnTo>
                    <a:lnTo>
                      <a:pt x="140" y="6"/>
                    </a:lnTo>
                    <a:lnTo>
                      <a:pt x="135" y="2"/>
                    </a:lnTo>
                    <a:lnTo>
                      <a:pt x="128" y="2"/>
                    </a:lnTo>
                    <a:lnTo>
                      <a:pt x="117" y="0"/>
                    </a:lnTo>
                    <a:lnTo>
                      <a:pt x="96" y="2"/>
                    </a:lnTo>
                    <a:lnTo>
                      <a:pt x="96" y="11"/>
                    </a:lnTo>
                    <a:lnTo>
                      <a:pt x="30" y="11"/>
                    </a:lnTo>
                    <a:lnTo>
                      <a:pt x="1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5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6" name="Freeform 308"/>
              <p:cNvSpPr>
                <a:spLocks/>
              </p:cNvSpPr>
              <p:nvPr/>
            </p:nvSpPr>
            <p:spPr bwMode="auto">
              <a:xfrm>
                <a:off x="2184401" y="6684963"/>
                <a:ext cx="546100" cy="166688"/>
              </a:xfrm>
              <a:custGeom>
                <a:avLst/>
                <a:gdLst>
                  <a:gd name="T0" fmla="*/ 14 w 344"/>
                  <a:gd name="T1" fmla="*/ 41 h 105"/>
                  <a:gd name="T2" fmla="*/ 18 w 344"/>
                  <a:gd name="T3" fmla="*/ 52 h 105"/>
                  <a:gd name="T4" fmla="*/ 12 w 344"/>
                  <a:gd name="T5" fmla="*/ 57 h 105"/>
                  <a:gd name="T6" fmla="*/ 16 w 344"/>
                  <a:gd name="T7" fmla="*/ 75 h 105"/>
                  <a:gd name="T8" fmla="*/ 30 w 344"/>
                  <a:gd name="T9" fmla="*/ 82 h 105"/>
                  <a:gd name="T10" fmla="*/ 37 w 344"/>
                  <a:gd name="T11" fmla="*/ 98 h 105"/>
                  <a:gd name="T12" fmla="*/ 76 w 344"/>
                  <a:gd name="T13" fmla="*/ 100 h 105"/>
                  <a:gd name="T14" fmla="*/ 94 w 344"/>
                  <a:gd name="T15" fmla="*/ 100 h 105"/>
                  <a:gd name="T16" fmla="*/ 110 w 344"/>
                  <a:gd name="T17" fmla="*/ 105 h 105"/>
                  <a:gd name="T18" fmla="*/ 158 w 344"/>
                  <a:gd name="T19" fmla="*/ 103 h 105"/>
                  <a:gd name="T20" fmla="*/ 211 w 344"/>
                  <a:gd name="T21" fmla="*/ 100 h 105"/>
                  <a:gd name="T22" fmla="*/ 264 w 344"/>
                  <a:gd name="T23" fmla="*/ 100 h 105"/>
                  <a:gd name="T24" fmla="*/ 291 w 344"/>
                  <a:gd name="T25" fmla="*/ 98 h 105"/>
                  <a:gd name="T26" fmla="*/ 309 w 344"/>
                  <a:gd name="T27" fmla="*/ 91 h 105"/>
                  <a:gd name="T28" fmla="*/ 330 w 344"/>
                  <a:gd name="T29" fmla="*/ 78 h 105"/>
                  <a:gd name="T30" fmla="*/ 344 w 344"/>
                  <a:gd name="T31" fmla="*/ 71 h 105"/>
                  <a:gd name="T32" fmla="*/ 328 w 344"/>
                  <a:gd name="T33" fmla="*/ 66 h 105"/>
                  <a:gd name="T34" fmla="*/ 341 w 344"/>
                  <a:gd name="T35" fmla="*/ 59 h 105"/>
                  <a:gd name="T36" fmla="*/ 323 w 344"/>
                  <a:gd name="T37" fmla="*/ 45 h 105"/>
                  <a:gd name="T38" fmla="*/ 325 w 344"/>
                  <a:gd name="T39" fmla="*/ 41 h 105"/>
                  <a:gd name="T40" fmla="*/ 316 w 344"/>
                  <a:gd name="T41" fmla="*/ 29 h 105"/>
                  <a:gd name="T42" fmla="*/ 289 w 344"/>
                  <a:gd name="T43" fmla="*/ 25 h 105"/>
                  <a:gd name="T44" fmla="*/ 282 w 344"/>
                  <a:gd name="T45" fmla="*/ 20 h 105"/>
                  <a:gd name="T46" fmla="*/ 243 w 344"/>
                  <a:gd name="T47" fmla="*/ 25 h 105"/>
                  <a:gd name="T48" fmla="*/ 204 w 344"/>
                  <a:gd name="T49" fmla="*/ 25 h 105"/>
                  <a:gd name="T50" fmla="*/ 163 w 344"/>
                  <a:gd name="T51" fmla="*/ 25 h 105"/>
                  <a:gd name="T52" fmla="*/ 119 w 344"/>
                  <a:gd name="T53" fmla="*/ 25 h 105"/>
                  <a:gd name="T54" fmla="*/ 110 w 344"/>
                  <a:gd name="T55" fmla="*/ 29 h 105"/>
                  <a:gd name="T56" fmla="*/ 96 w 344"/>
                  <a:gd name="T57" fmla="*/ 11 h 105"/>
                  <a:gd name="T58" fmla="*/ 80 w 344"/>
                  <a:gd name="T59" fmla="*/ 4 h 105"/>
                  <a:gd name="T60" fmla="*/ 46 w 344"/>
                  <a:gd name="T61" fmla="*/ 0 h 105"/>
                  <a:gd name="T62" fmla="*/ 25 w 344"/>
                  <a:gd name="T63" fmla="*/ 6 h 105"/>
                  <a:gd name="T64" fmla="*/ 21 w 344"/>
                  <a:gd name="T65" fmla="*/ 22 h 105"/>
                  <a:gd name="T66" fmla="*/ 7 w 344"/>
                  <a:gd name="T67" fmla="*/ 4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4" h="105">
                    <a:moveTo>
                      <a:pt x="7" y="41"/>
                    </a:moveTo>
                    <a:lnTo>
                      <a:pt x="14" y="41"/>
                    </a:lnTo>
                    <a:lnTo>
                      <a:pt x="14" y="52"/>
                    </a:lnTo>
                    <a:lnTo>
                      <a:pt x="18" y="52"/>
                    </a:lnTo>
                    <a:lnTo>
                      <a:pt x="18" y="57"/>
                    </a:lnTo>
                    <a:lnTo>
                      <a:pt x="12" y="57"/>
                    </a:lnTo>
                    <a:lnTo>
                      <a:pt x="5" y="68"/>
                    </a:lnTo>
                    <a:lnTo>
                      <a:pt x="16" y="75"/>
                    </a:lnTo>
                    <a:lnTo>
                      <a:pt x="25" y="75"/>
                    </a:lnTo>
                    <a:lnTo>
                      <a:pt x="30" y="82"/>
                    </a:lnTo>
                    <a:lnTo>
                      <a:pt x="28" y="89"/>
                    </a:lnTo>
                    <a:lnTo>
                      <a:pt x="37" y="98"/>
                    </a:lnTo>
                    <a:lnTo>
                      <a:pt x="57" y="98"/>
                    </a:lnTo>
                    <a:lnTo>
                      <a:pt x="76" y="100"/>
                    </a:lnTo>
                    <a:lnTo>
                      <a:pt x="85" y="100"/>
                    </a:lnTo>
                    <a:lnTo>
                      <a:pt x="94" y="100"/>
                    </a:lnTo>
                    <a:lnTo>
                      <a:pt x="105" y="103"/>
                    </a:lnTo>
                    <a:lnTo>
                      <a:pt x="110" y="105"/>
                    </a:lnTo>
                    <a:lnTo>
                      <a:pt x="135" y="103"/>
                    </a:lnTo>
                    <a:lnTo>
                      <a:pt x="158" y="103"/>
                    </a:lnTo>
                    <a:lnTo>
                      <a:pt x="183" y="100"/>
                    </a:lnTo>
                    <a:lnTo>
                      <a:pt x="211" y="100"/>
                    </a:lnTo>
                    <a:lnTo>
                      <a:pt x="236" y="100"/>
                    </a:lnTo>
                    <a:lnTo>
                      <a:pt x="264" y="100"/>
                    </a:lnTo>
                    <a:lnTo>
                      <a:pt x="277" y="100"/>
                    </a:lnTo>
                    <a:lnTo>
                      <a:pt x="291" y="98"/>
                    </a:lnTo>
                    <a:lnTo>
                      <a:pt x="300" y="96"/>
                    </a:lnTo>
                    <a:lnTo>
                      <a:pt x="309" y="91"/>
                    </a:lnTo>
                    <a:lnTo>
                      <a:pt x="289" y="91"/>
                    </a:lnTo>
                    <a:lnTo>
                      <a:pt x="330" y="78"/>
                    </a:lnTo>
                    <a:lnTo>
                      <a:pt x="330" y="71"/>
                    </a:lnTo>
                    <a:lnTo>
                      <a:pt x="344" y="71"/>
                    </a:lnTo>
                    <a:lnTo>
                      <a:pt x="344" y="66"/>
                    </a:lnTo>
                    <a:lnTo>
                      <a:pt x="328" y="66"/>
                    </a:lnTo>
                    <a:lnTo>
                      <a:pt x="328" y="59"/>
                    </a:lnTo>
                    <a:lnTo>
                      <a:pt x="341" y="59"/>
                    </a:lnTo>
                    <a:lnTo>
                      <a:pt x="341" y="50"/>
                    </a:lnTo>
                    <a:lnTo>
                      <a:pt x="323" y="45"/>
                    </a:lnTo>
                    <a:lnTo>
                      <a:pt x="330" y="45"/>
                    </a:lnTo>
                    <a:lnTo>
                      <a:pt x="325" y="41"/>
                    </a:lnTo>
                    <a:lnTo>
                      <a:pt x="328" y="29"/>
                    </a:lnTo>
                    <a:lnTo>
                      <a:pt x="316" y="29"/>
                    </a:lnTo>
                    <a:lnTo>
                      <a:pt x="316" y="25"/>
                    </a:lnTo>
                    <a:lnTo>
                      <a:pt x="289" y="25"/>
                    </a:lnTo>
                    <a:lnTo>
                      <a:pt x="289" y="20"/>
                    </a:lnTo>
                    <a:lnTo>
                      <a:pt x="282" y="20"/>
                    </a:lnTo>
                    <a:lnTo>
                      <a:pt x="268" y="22"/>
                    </a:lnTo>
                    <a:lnTo>
                      <a:pt x="243" y="25"/>
                    </a:lnTo>
                    <a:lnTo>
                      <a:pt x="225" y="25"/>
                    </a:lnTo>
                    <a:lnTo>
                      <a:pt x="204" y="25"/>
                    </a:lnTo>
                    <a:lnTo>
                      <a:pt x="183" y="25"/>
                    </a:lnTo>
                    <a:lnTo>
                      <a:pt x="163" y="25"/>
                    </a:lnTo>
                    <a:lnTo>
                      <a:pt x="140" y="25"/>
                    </a:lnTo>
                    <a:lnTo>
                      <a:pt x="119" y="25"/>
                    </a:lnTo>
                    <a:lnTo>
                      <a:pt x="115" y="29"/>
                    </a:lnTo>
                    <a:lnTo>
                      <a:pt x="110" y="29"/>
                    </a:lnTo>
                    <a:lnTo>
                      <a:pt x="99" y="29"/>
                    </a:lnTo>
                    <a:lnTo>
                      <a:pt x="96" y="11"/>
                    </a:lnTo>
                    <a:lnTo>
                      <a:pt x="80" y="11"/>
                    </a:lnTo>
                    <a:lnTo>
                      <a:pt x="80" y="4"/>
                    </a:lnTo>
                    <a:lnTo>
                      <a:pt x="46" y="4"/>
                    </a:lnTo>
                    <a:lnTo>
                      <a:pt x="46" y="0"/>
                    </a:lnTo>
                    <a:lnTo>
                      <a:pt x="21" y="0"/>
                    </a:lnTo>
                    <a:lnTo>
                      <a:pt x="25" y="6"/>
                    </a:lnTo>
                    <a:lnTo>
                      <a:pt x="5" y="4"/>
                    </a:lnTo>
                    <a:lnTo>
                      <a:pt x="21" y="22"/>
                    </a:lnTo>
                    <a:lnTo>
                      <a:pt x="0" y="20"/>
                    </a:lnTo>
                    <a:lnTo>
                      <a:pt x="7" y="41"/>
                    </a:lnTo>
                    <a:close/>
                  </a:path>
                </a:pathLst>
              </a:custGeom>
              <a:solidFill>
                <a:srgbClr val="413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7" name="Freeform 309"/>
              <p:cNvSpPr>
                <a:spLocks/>
              </p:cNvSpPr>
              <p:nvPr/>
            </p:nvSpPr>
            <p:spPr bwMode="auto">
              <a:xfrm>
                <a:off x="3449639" y="3762376"/>
                <a:ext cx="244475" cy="200025"/>
              </a:xfrm>
              <a:custGeom>
                <a:avLst/>
                <a:gdLst>
                  <a:gd name="T0" fmla="*/ 7 w 154"/>
                  <a:gd name="T1" fmla="*/ 62 h 126"/>
                  <a:gd name="T2" fmla="*/ 10 w 154"/>
                  <a:gd name="T3" fmla="*/ 68 h 126"/>
                  <a:gd name="T4" fmla="*/ 5 w 154"/>
                  <a:gd name="T5" fmla="*/ 68 h 126"/>
                  <a:gd name="T6" fmla="*/ 5 w 154"/>
                  <a:gd name="T7" fmla="*/ 64 h 126"/>
                  <a:gd name="T8" fmla="*/ 0 w 154"/>
                  <a:gd name="T9" fmla="*/ 64 h 126"/>
                  <a:gd name="T10" fmla="*/ 3 w 154"/>
                  <a:gd name="T11" fmla="*/ 71 h 126"/>
                  <a:gd name="T12" fmla="*/ 5 w 154"/>
                  <a:gd name="T13" fmla="*/ 73 h 126"/>
                  <a:gd name="T14" fmla="*/ 12 w 154"/>
                  <a:gd name="T15" fmla="*/ 75 h 126"/>
                  <a:gd name="T16" fmla="*/ 19 w 154"/>
                  <a:gd name="T17" fmla="*/ 78 h 126"/>
                  <a:gd name="T18" fmla="*/ 14 w 154"/>
                  <a:gd name="T19" fmla="*/ 87 h 126"/>
                  <a:gd name="T20" fmla="*/ 23 w 154"/>
                  <a:gd name="T21" fmla="*/ 87 h 126"/>
                  <a:gd name="T22" fmla="*/ 23 w 154"/>
                  <a:gd name="T23" fmla="*/ 91 h 126"/>
                  <a:gd name="T24" fmla="*/ 39 w 154"/>
                  <a:gd name="T25" fmla="*/ 98 h 126"/>
                  <a:gd name="T26" fmla="*/ 62 w 154"/>
                  <a:gd name="T27" fmla="*/ 110 h 126"/>
                  <a:gd name="T28" fmla="*/ 74 w 154"/>
                  <a:gd name="T29" fmla="*/ 114 h 126"/>
                  <a:gd name="T30" fmla="*/ 87 w 154"/>
                  <a:gd name="T31" fmla="*/ 121 h 126"/>
                  <a:gd name="T32" fmla="*/ 99 w 154"/>
                  <a:gd name="T33" fmla="*/ 123 h 126"/>
                  <a:gd name="T34" fmla="*/ 110 w 154"/>
                  <a:gd name="T35" fmla="*/ 126 h 126"/>
                  <a:gd name="T36" fmla="*/ 110 w 154"/>
                  <a:gd name="T37" fmla="*/ 121 h 126"/>
                  <a:gd name="T38" fmla="*/ 142 w 154"/>
                  <a:gd name="T39" fmla="*/ 121 h 126"/>
                  <a:gd name="T40" fmla="*/ 142 w 154"/>
                  <a:gd name="T41" fmla="*/ 119 h 126"/>
                  <a:gd name="T42" fmla="*/ 113 w 154"/>
                  <a:gd name="T43" fmla="*/ 117 h 126"/>
                  <a:gd name="T44" fmla="*/ 103 w 154"/>
                  <a:gd name="T45" fmla="*/ 107 h 126"/>
                  <a:gd name="T46" fmla="*/ 115 w 154"/>
                  <a:gd name="T47" fmla="*/ 112 h 126"/>
                  <a:gd name="T48" fmla="*/ 119 w 154"/>
                  <a:gd name="T49" fmla="*/ 110 h 126"/>
                  <a:gd name="T50" fmla="*/ 126 w 154"/>
                  <a:gd name="T51" fmla="*/ 110 h 126"/>
                  <a:gd name="T52" fmla="*/ 138 w 154"/>
                  <a:gd name="T53" fmla="*/ 110 h 126"/>
                  <a:gd name="T54" fmla="*/ 140 w 154"/>
                  <a:gd name="T55" fmla="*/ 105 h 126"/>
                  <a:gd name="T56" fmla="*/ 138 w 154"/>
                  <a:gd name="T57" fmla="*/ 98 h 126"/>
                  <a:gd name="T58" fmla="*/ 136 w 154"/>
                  <a:gd name="T59" fmla="*/ 91 h 126"/>
                  <a:gd name="T60" fmla="*/ 136 w 154"/>
                  <a:gd name="T61" fmla="*/ 84 h 126"/>
                  <a:gd name="T62" fmla="*/ 140 w 154"/>
                  <a:gd name="T63" fmla="*/ 84 h 126"/>
                  <a:gd name="T64" fmla="*/ 140 w 154"/>
                  <a:gd name="T65" fmla="*/ 80 h 126"/>
                  <a:gd name="T66" fmla="*/ 154 w 154"/>
                  <a:gd name="T67" fmla="*/ 73 h 126"/>
                  <a:gd name="T68" fmla="*/ 147 w 154"/>
                  <a:gd name="T69" fmla="*/ 64 h 126"/>
                  <a:gd name="T70" fmla="*/ 138 w 154"/>
                  <a:gd name="T71" fmla="*/ 64 h 126"/>
                  <a:gd name="T72" fmla="*/ 138 w 154"/>
                  <a:gd name="T73" fmla="*/ 52 h 126"/>
                  <a:gd name="T74" fmla="*/ 138 w 154"/>
                  <a:gd name="T75" fmla="*/ 48 h 126"/>
                  <a:gd name="T76" fmla="*/ 136 w 154"/>
                  <a:gd name="T77" fmla="*/ 45 h 126"/>
                  <a:gd name="T78" fmla="*/ 129 w 154"/>
                  <a:gd name="T79" fmla="*/ 41 h 126"/>
                  <a:gd name="T80" fmla="*/ 115 w 154"/>
                  <a:gd name="T81" fmla="*/ 34 h 126"/>
                  <a:gd name="T82" fmla="*/ 101 w 154"/>
                  <a:gd name="T83" fmla="*/ 29 h 126"/>
                  <a:gd name="T84" fmla="*/ 74 w 154"/>
                  <a:gd name="T85" fmla="*/ 18 h 126"/>
                  <a:gd name="T86" fmla="*/ 48 w 154"/>
                  <a:gd name="T87" fmla="*/ 4 h 126"/>
                  <a:gd name="T88" fmla="*/ 46 w 154"/>
                  <a:gd name="T89" fmla="*/ 13 h 126"/>
                  <a:gd name="T90" fmla="*/ 35 w 154"/>
                  <a:gd name="T91" fmla="*/ 9 h 126"/>
                  <a:gd name="T92" fmla="*/ 14 w 154"/>
                  <a:gd name="T93" fmla="*/ 0 h 126"/>
                  <a:gd name="T94" fmla="*/ 12 w 154"/>
                  <a:gd name="T95" fmla="*/ 16 h 126"/>
                  <a:gd name="T96" fmla="*/ 28 w 154"/>
                  <a:gd name="T97" fmla="*/ 32 h 126"/>
                  <a:gd name="T98" fmla="*/ 10 w 154"/>
                  <a:gd name="T99" fmla="*/ 27 h 126"/>
                  <a:gd name="T100" fmla="*/ 12 w 154"/>
                  <a:gd name="T101" fmla="*/ 41 h 126"/>
                  <a:gd name="T102" fmla="*/ 16 w 154"/>
                  <a:gd name="T103" fmla="*/ 48 h 126"/>
                  <a:gd name="T104" fmla="*/ 19 w 154"/>
                  <a:gd name="T105" fmla="*/ 50 h 126"/>
                  <a:gd name="T106" fmla="*/ 21 w 154"/>
                  <a:gd name="T107" fmla="*/ 55 h 126"/>
                  <a:gd name="T108" fmla="*/ 19 w 154"/>
                  <a:gd name="T109" fmla="*/ 59 h 126"/>
                  <a:gd name="T110" fmla="*/ 14 w 154"/>
                  <a:gd name="T111" fmla="*/ 62 h 126"/>
                  <a:gd name="T112" fmla="*/ 7 w 154"/>
                  <a:gd name="T113" fmla="*/ 6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4" h="126">
                    <a:moveTo>
                      <a:pt x="7" y="62"/>
                    </a:moveTo>
                    <a:lnTo>
                      <a:pt x="10" y="68"/>
                    </a:lnTo>
                    <a:lnTo>
                      <a:pt x="5" y="68"/>
                    </a:lnTo>
                    <a:lnTo>
                      <a:pt x="5" y="64"/>
                    </a:lnTo>
                    <a:lnTo>
                      <a:pt x="0" y="64"/>
                    </a:lnTo>
                    <a:lnTo>
                      <a:pt x="3" y="71"/>
                    </a:lnTo>
                    <a:lnTo>
                      <a:pt x="5" y="73"/>
                    </a:lnTo>
                    <a:lnTo>
                      <a:pt x="12" y="75"/>
                    </a:lnTo>
                    <a:lnTo>
                      <a:pt x="19" y="78"/>
                    </a:lnTo>
                    <a:lnTo>
                      <a:pt x="14" y="87"/>
                    </a:lnTo>
                    <a:lnTo>
                      <a:pt x="23" y="87"/>
                    </a:lnTo>
                    <a:lnTo>
                      <a:pt x="23" y="91"/>
                    </a:lnTo>
                    <a:lnTo>
                      <a:pt x="39" y="98"/>
                    </a:lnTo>
                    <a:lnTo>
                      <a:pt x="62" y="110"/>
                    </a:lnTo>
                    <a:lnTo>
                      <a:pt x="74" y="114"/>
                    </a:lnTo>
                    <a:lnTo>
                      <a:pt x="87" y="121"/>
                    </a:lnTo>
                    <a:lnTo>
                      <a:pt x="99" y="123"/>
                    </a:lnTo>
                    <a:lnTo>
                      <a:pt x="110" y="126"/>
                    </a:lnTo>
                    <a:lnTo>
                      <a:pt x="110" y="121"/>
                    </a:lnTo>
                    <a:lnTo>
                      <a:pt x="142" y="121"/>
                    </a:lnTo>
                    <a:lnTo>
                      <a:pt x="142" y="119"/>
                    </a:lnTo>
                    <a:lnTo>
                      <a:pt x="113" y="117"/>
                    </a:lnTo>
                    <a:lnTo>
                      <a:pt x="103" y="107"/>
                    </a:lnTo>
                    <a:lnTo>
                      <a:pt x="115" y="112"/>
                    </a:lnTo>
                    <a:lnTo>
                      <a:pt x="119" y="110"/>
                    </a:lnTo>
                    <a:lnTo>
                      <a:pt x="126" y="110"/>
                    </a:lnTo>
                    <a:lnTo>
                      <a:pt x="138" y="110"/>
                    </a:lnTo>
                    <a:lnTo>
                      <a:pt x="140" y="105"/>
                    </a:lnTo>
                    <a:lnTo>
                      <a:pt x="138" y="98"/>
                    </a:lnTo>
                    <a:lnTo>
                      <a:pt x="136" y="91"/>
                    </a:lnTo>
                    <a:lnTo>
                      <a:pt x="136" y="84"/>
                    </a:lnTo>
                    <a:lnTo>
                      <a:pt x="140" y="84"/>
                    </a:lnTo>
                    <a:lnTo>
                      <a:pt x="140" y="80"/>
                    </a:lnTo>
                    <a:lnTo>
                      <a:pt x="154" y="73"/>
                    </a:lnTo>
                    <a:lnTo>
                      <a:pt x="147" y="64"/>
                    </a:lnTo>
                    <a:lnTo>
                      <a:pt x="138" y="64"/>
                    </a:lnTo>
                    <a:lnTo>
                      <a:pt x="138" y="52"/>
                    </a:lnTo>
                    <a:lnTo>
                      <a:pt x="138" y="48"/>
                    </a:lnTo>
                    <a:lnTo>
                      <a:pt x="136" y="45"/>
                    </a:lnTo>
                    <a:lnTo>
                      <a:pt x="129" y="41"/>
                    </a:lnTo>
                    <a:lnTo>
                      <a:pt x="115" y="34"/>
                    </a:lnTo>
                    <a:lnTo>
                      <a:pt x="101" y="29"/>
                    </a:lnTo>
                    <a:lnTo>
                      <a:pt x="74" y="18"/>
                    </a:lnTo>
                    <a:lnTo>
                      <a:pt x="48" y="4"/>
                    </a:lnTo>
                    <a:lnTo>
                      <a:pt x="46" y="13"/>
                    </a:lnTo>
                    <a:lnTo>
                      <a:pt x="35" y="9"/>
                    </a:lnTo>
                    <a:lnTo>
                      <a:pt x="14" y="0"/>
                    </a:lnTo>
                    <a:lnTo>
                      <a:pt x="12" y="16"/>
                    </a:lnTo>
                    <a:lnTo>
                      <a:pt x="28" y="32"/>
                    </a:lnTo>
                    <a:lnTo>
                      <a:pt x="10" y="27"/>
                    </a:lnTo>
                    <a:lnTo>
                      <a:pt x="12" y="41"/>
                    </a:lnTo>
                    <a:lnTo>
                      <a:pt x="16" y="48"/>
                    </a:lnTo>
                    <a:lnTo>
                      <a:pt x="19" y="50"/>
                    </a:lnTo>
                    <a:lnTo>
                      <a:pt x="21" y="55"/>
                    </a:lnTo>
                    <a:lnTo>
                      <a:pt x="19" y="59"/>
                    </a:lnTo>
                    <a:lnTo>
                      <a:pt x="14" y="62"/>
                    </a:lnTo>
                    <a:lnTo>
                      <a:pt x="7" y="62"/>
                    </a:lnTo>
                    <a:close/>
                  </a:path>
                </a:pathLst>
              </a:custGeom>
              <a:solidFill>
                <a:srgbClr val="8D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8" name="Freeform 310"/>
              <p:cNvSpPr>
                <a:spLocks/>
              </p:cNvSpPr>
              <p:nvPr/>
            </p:nvSpPr>
            <p:spPr bwMode="auto">
              <a:xfrm>
                <a:off x="2403476" y="3968751"/>
                <a:ext cx="180975" cy="374650"/>
              </a:xfrm>
              <a:custGeom>
                <a:avLst/>
                <a:gdLst>
                  <a:gd name="T0" fmla="*/ 13 w 114"/>
                  <a:gd name="T1" fmla="*/ 7 h 236"/>
                  <a:gd name="T2" fmla="*/ 6 w 114"/>
                  <a:gd name="T3" fmla="*/ 16 h 236"/>
                  <a:gd name="T4" fmla="*/ 0 w 114"/>
                  <a:gd name="T5" fmla="*/ 21 h 236"/>
                  <a:gd name="T6" fmla="*/ 0 w 114"/>
                  <a:gd name="T7" fmla="*/ 236 h 236"/>
                  <a:gd name="T8" fmla="*/ 0 w 114"/>
                  <a:gd name="T9" fmla="*/ 232 h 236"/>
                  <a:gd name="T10" fmla="*/ 0 w 114"/>
                  <a:gd name="T11" fmla="*/ 223 h 236"/>
                  <a:gd name="T12" fmla="*/ 2 w 114"/>
                  <a:gd name="T13" fmla="*/ 227 h 236"/>
                  <a:gd name="T14" fmla="*/ 16 w 114"/>
                  <a:gd name="T15" fmla="*/ 227 h 236"/>
                  <a:gd name="T16" fmla="*/ 22 w 114"/>
                  <a:gd name="T17" fmla="*/ 227 h 236"/>
                  <a:gd name="T18" fmla="*/ 25 w 114"/>
                  <a:gd name="T19" fmla="*/ 230 h 236"/>
                  <a:gd name="T20" fmla="*/ 32 w 114"/>
                  <a:gd name="T21" fmla="*/ 227 h 236"/>
                  <a:gd name="T22" fmla="*/ 36 w 114"/>
                  <a:gd name="T23" fmla="*/ 213 h 236"/>
                  <a:gd name="T24" fmla="*/ 38 w 114"/>
                  <a:gd name="T25" fmla="*/ 213 h 236"/>
                  <a:gd name="T26" fmla="*/ 41 w 114"/>
                  <a:gd name="T27" fmla="*/ 220 h 236"/>
                  <a:gd name="T28" fmla="*/ 38 w 114"/>
                  <a:gd name="T29" fmla="*/ 119 h 236"/>
                  <a:gd name="T30" fmla="*/ 34 w 114"/>
                  <a:gd name="T31" fmla="*/ 53 h 236"/>
                  <a:gd name="T32" fmla="*/ 34 w 114"/>
                  <a:gd name="T33" fmla="*/ 48 h 236"/>
                  <a:gd name="T34" fmla="*/ 34 w 114"/>
                  <a:gd name="T35" fmla="*/ 44 h 236"/>
                  <a:gd name="T36" fmla="*/ 96 w 114"/>
                  <a:gd name="T37" fmla="*/ 42 h 236"/>
                  <a:gd name="T38" fmla="*/ 100 w 114"/>
                  <a:gd name="T39" fmla="*/ 28 h 236"/>
                  <a:gd name="T40" fmla="*/ 107 w 114"/>
                  <a:gd name="T41" fmla="*/ 21 h 236"/>
                  <a:gd name="T42" fmla="*/ 98 w 114"/>
                  <a:gd name="T43" fmla="*/ 9 h 236"/>
                  <a:gd name="T44" fmla="*/ 114 w 114"/>
                  <a:gd name="T45" fmla="*/ 9 h 236"/>
                  <a:gd name="T46" fmla="*/ 82 w 114"/>
                  <a:gd name="T47" fmla="*/ 5 h 236"/>
                  <a:gd name="T48" fmla="*/ 82 w 114"/>
                  <a:gd name="T49" fmla="*/ 0 h 236"/>
                  <a:gd name="T50" fmla="*/ 59 w 114"/>
                  <a:gd name="T51" fmla="*/ 0 h 236"/>
                  <a:gd name="T52" fmla="*/ 34 w 114"/>
                  <a:gd name="T53" fmla="*/ 5 h 236"/>
                  <a:gd name="T54" fmla="*/ 13 w 114"/>
                  <a:gd name="T5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236">
                    <a:moveTo>
                      <a:pt x="13" y="7"/>
                    </a:moveTo>
                    <a:lnTo>
                      <a:pt x="6" y="16"/>
                    </a:lnTo>
                    <a:lnTo>
                      <a:pt x="0" y="21"/>
                    </a:lnTo>
                    <a:lnTo>
                      <a:pt x="0" y="236"/>
                    </a:lnTo>
                    <a:lnTo>
                      <a:pt x="0" y="232"/>
                    </a:lnTo>
                    <a:lnTo>
                      <a:pt x="0" y="223"/>
                    </a:lnTo>
                    <a:lnTo>
                      <a:pt x="2" y="227"/>
                    </a:lnTo>
                    <a:lnTo>
                      <a:pt x="16" y="227"/>
                    </a:lnTo>
                    <a:lnTo>
                      <a:pt x="22" y="227"/>
                    </a:lnTo>
                    <a:lnTo>
                      <a:pt x="25" y="230"/>
                    </a:lnTo>
                    <a:lnTo>
                      <a:pt x="32" y="227"/>
                    </a:lnTo>
                    <a:lnTo>
                      <a:pt x="36" y="213"/>
                    </a:lnTo>
                    <a:lnTo>
                      <a:pt x="38" y="213"/>
                    </a:lnTo>
                    <a:lnTo>
                      <a:pt x="41" y="220"/>
                    </a:lnTo>
                    <a:lnTo>
                      <a:pt x="38" y="119"/>
                    </a:lnTo>
                    <a:lnTo>
                      <a:pt x="34" y="53"/>
                    </a:lnTo>
                    <a:lnTo>
                      <a:pt x="34" y="48"/>
                    </a:lnTo>
                    <a:lnTo>
                      <a:pt x="34" y="44"/>
                    </a:lnTo>
                    <a:lnTo>
                      <a:pt x="96" y="42"/>
                    </a:lnTo>
                    <a:lnTo>
                      <a:pt x="100" y="28"/>
                    </a:lnTo>
                    <a:lnTo>
                      <a:pt x="107" y="21"/>
                    </a:lnTo>
                    <a:lnTo>
                      <a:pt x="98" y="9"/>
                    </a:lnTo>
                    <a:lnTo>
                      <a:pt x="114" y="9"/>
                    </a:lnTo>
                    <a:lnTo>
                      <a:pt x="82" y="5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34" y="5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9" name="Freeform 311"/>
              <p:cNvSpPr>
                <a:spLocks/>
              </p:cNvSpPr>
              <p:nvPr/>
            </p:nvSpPr>
            <p:spPr bwMode="auto">
              <a:xfrm>
                <a:off x="3505201" y="3979863"/>
                <a:ext cx="163513" cy="327025"/>
              </a:xfrm>
              <a:custGeom>
                <a:avLst/>
                <a:gdLst>
                  <a:gd name="T0" fmla="*/ 27 w 103"/>
                  <a:gd name="T1" fmla="*/ 90 h 206"/>
                  <a:gd name="T2" fmla="*/ 11 w 103"/>
                  <a:gd name="T3" fmla="*/ 129 h 206"/>
                  <a:gd name="T4" fmla="*/ 2 w 103"/>
                  <a:gd name="T5" fmla="*/ 156 h 206"/>
                  <a:gd name="T6" fmla="*/ 0 w 103"/>
                  <a:gd name="T7" fmla="*/ 177 h 206"/>
                  <a:gd name="T8" fmla="*/ 4 w 103"/>
                  <a:gd name="T9" fmla="*/ 190 h 206"/>
                  <a:gd name="T10" fmla="*/ 2 w 103"/>
                  <a:gd name="T11" fmla="*/ 200 h 206"/>
                  <a:gd name="T12" fmla="*/ 7 w 103"/>
                  <a:gd name="T13" fmla="*/ 200 h 206"/>
                  <a:gd name="T14" fmla="*/ 20 w 103"/>
                  <a:gd name="T15" fmla="*/ 200 h 206"/>
                  <a:gd name="T16" fmla="*/ 25 w 103"/>
                  <a:gd name="T17" fmla="*/ 204 h 206"/>
                  <a:gd name="T18" fmla="*/ 36 w 103"/>
                  <a:gd name="T19" fmla="*/ 190 h 206"/>
                  <a:gd name="T20" fmla="*/ 29 w 103"/>
                  <a:gd name="T21" fmla="*/ 168 h 206"/>
                  <a:gd name="T22" fmla="*/ 46 w 103"/>
                  <a:gd name="T23" fmla="*/ 170 h 206"/>
                  <a:gd name="T24" fmla="*/ 46 w 103"/>
                  <a:gd name="T25" fmla="*/ 165 h 206"/>
                  <a:gd name="T26" fmla="*/ 43 w 103"/>
                  <a:gd name="T27" fmla="*/ 161 h 206"/>
                  <a:gd name="T28" fmla="*/ 36 w 103"/>
                  <a:gd name="T29" fmla="*/ 156 h 206"/>
                  <a:gd name="T30" fmla="*/ 39 w 103"/>
                  <a:gd name="T31" fmla="*/ 145 h 206"/>
                  <a:gd name="T32" fmla="*/ 43 w 103"/>
                  <a:gd name="T33" fmla="*/ 133 h 206"/>
                  <a:gd name="T34" fmla="*/ 41 w 103"/>
                  <a:gd name="T35" fmla="*/ 126 h 206"/>
                  <a:gd name="T36" fmla="*/ 41 w 103"/>
                  <a:gd name="T37" fmla="*/ 110 h 206"/>
                  <a:gd name="T38" fmla="*/ 50 w 103"/>
                  <a:gd name="T39" fmla="*/ 101 h 206"/>
                  <a:gd name="T40" fmla="*/ 52 w 103"/>
                  <a:gd name="T41" fmla="*/ 94 h 206"/>
                  <a:gd name="T42" fmla="*/ 64 w 103"/>
                  <a:gd name="T43" fmla="*/ 90 h 206"/>
                  <a:gd name="T44" fmla="*/ 73 w 103"/>
                  <a:gd name="T45" fmla="*/ 85 h 206"/>
                  <a:gd name="T46" fmla="*/ 84 w 103"/>
                  <a:gd name="T47" fmla="*/ 60 h 206"/>
                  <a:gd name="T48" fmla="*/ 96 w 103"/>
                  <a:gd name="T49" fmla="*/ 39 h 206"/>
                  <a:gd name="T50" fmla="*/ 98 w 103"/>
                  <a:gd name="T51" fmla="*/ 30 h 206"/>
                  <a:gd name="T52" fmla="*/ 94 w 103"/>
                  <a:gd name="T53" fmla="*/ 30 h 206"/>
                  <a:gd name="T54" fmla="*/ 103 w 103"/>
                  <a:gd name="T55" fmla="*/ 19 h 206"/>
                  <a:gd name="T56" fmla="*/ 87 w 103"/>
                  <a:gd name="T57" fmla="*/ 5 h 206"/>
                  <a:gd name="T58" fmla="*/ 75 w 103"/>
                  <a:gd name="T59" fmla="*/ 2 h 206"/>
                  <a:gd name="T60" fmla="*/ 59 w 103"/>
                  <a:gd name="T61" fmla="*/ 0 h 206"/>
                  <a:gd name="T62" fmla="*/ 50 w 103"/>
                  <a:gd name="T63" fmla="*/ 23 h 206"/>
                  <a:gd name="T64" fmla="*/ 41 w 103"/>
                  <a:gd name="T65" fmla="*/ 48 h 206"/>
                  <a:gd name="T66" fmla="*/ 39 w 103"/>
                  <a:gd name="T67" fmla="*/ 6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206">
                    <a:moveTo>
                      <a:pt x="34" y="67"/>
                    </a:moveTo>
                    <a:lnTo>
                      <a:pt x="27" y="90"/>
                    </a:lnTo>
                    <a:lnTo>
                      <a:pt x="16" y="115"/>
                    </a:lnTo>
                    <a:lnTo>
                      <a:pt x="11" y="129"/>
                    </a:lnTo>
                    <a:lnTo>
                      <a:pt x="7" y="142"/>
                    </a:lnTo>
                    <a:lnTo>
                      <a:pt x="2" y="156"/>
                    </a:lnTo>
                    <a:lnTo>
                      <a:pt x="0" y="172"/>
                    </a:lnTo>
                    <a:lnTo>
                      <a:pt x="0" y="177"/>
                    </a:lnTo>
                    <a:lnTo>
                      <a:pt x="4" y="186"/>
                    </a:lnTo>
                    <a:lnTo>
                      <a:pt x="4" y="190"/>
                    </a:lnTo>
                    <a:lnTo>
                      <a:pt x="4" y="197"/>
                    </a:lnTo>
                    <a:lnTo>
                      <a:pt x="2" y="200"/>
                    </a:lnTo>
                    <a:lnTo>
                      <a:pt x="2" y="206"/>
                    </a:lnTo>
                    <a:lnTo>
                      <a:pt x="7" y="200"/>
                    </a:lnTo>
                    <a:lnTo>
                      <a:pt x="18" y="200"/>
                    </a:lnTo>
                    <a:lnTo>
                      <a:pt x="20" y="200"/>
                    </a:lnTo>
                    <a:lnTo>
                      <a:pt x="25" y="200"/>
                    </a:lnTo>
                    <a:lnTo>
                      <a:pt x="25" y="204"/>
                    </a:lnTo>
                    <a:lnTo>
                      <a:pt x="34" y="204"/>
                    </a:lnTo>
                    <a:lnTo>
                      <a:pt x="36" y="190"/>
                    </a:lnTo>
                    <a:lnTo>
                      <a:pt x="43" y="177"/>
                    </a:lnTo>
                    <a:lnTo>
                      <a:pt x="29" y="168"/>
                    </a:lnTo>
                    <a:lnTo>
                      <a:pt x="29" y="165"/>
                    </a:lnTo>
                    <a:lnTo>
                      <a:pt x="46" y="170"/>
                    </a:lnTo>
                    <a:lnTo>
                      <a:pt x="46" y="168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1"/>
                    </a:lnTo>
                    <a:lnTo>
                      <a:pt x="41" y="161"/>
                    </a:lnTo>
                    <a:lnTo>
                      <a:pt x="36" y="156"/>
                    </a:lnTo>
                    <a:lnTo>
                      <a:pt x="36" y="151"/>
                    </a:lnTo>
                    <a:lnTo>
                      <a:pt x="39" y="145"/>
                    </a:lnTo>
                    <a:lnTo>
                      <a:pt x="41" y="140"/>
                    </a:lnTo>
                    <a:lnTo>
                      <a:pt x="43" y="133"/>
                    </a:lnTo>
                    <a:lnTo>
                      <a:pt x="41" y="133"/>
                    </a:lnTo>
                    <a:lnTo>
                      <a:pt x="41" y="126"/>
                    </a:lnTo>
                    <a:lnTo>
                      <a:pt x="36" y="117"/>
                    </a:lnTo>
                    <a:lnTo>
                      <a:pt x="41" y="110"/>
                    </a:lnTo>
                    <a:lnTo>
                      <a:pt x="46" y="112"/>
                    </a:lnTo>
                    <a:lnTo>
                      <a:pt x="50" y="101"/>
                    </a:lnTo>
                    <a:lnTo>
                      <a:pt x="50" y="96"/>
                    </a:lnTo>
                    <a:lnTo>
                      <a:pt x="52" y="94"/>
                    </a:lnTo>
                    <a:lnTo>
                      <a:pt x="57" y="92"/>
                    </a:lnTo>
                    <a:lnTo>
                      <a:pt x="64" y="90"/>
                    </a:lnTo>
                    <a:lnTo>
                      <a:pt x="73" y="87"/>
                    </a:lnTo>
                    <a:lnTo>
                      <a:pt x="73" y="85"/>
                    </a:lnTo>
                    <a:lnTo>
                      <a:pt x="75" y="85"/>
                    </a:lnTo>
                    <a:lnTo>
                      <a:pt x="84" y="60"/>
                    </a:lnTo>
                    <a:lnTo>
                      <a:pt x="89" y="41"/>
                    </a:lnTo>
                    <a:lnTo>
                      <a:pt x="96" y="39"/>
                    </a:lnTo>
                    <a:lnTo>
                      <a:pt x="96" y="32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4" y="30"/>
                    </a:lnTo>
                    <a:lnTo>
                      <a:pt x="101" y="21"/>
                    </a:lnTo>
                    <a:lnTo>
                      <a:pt x="103" y="19"/>
                    </a:lnTo>
                    <a:lnTo>
                      <a:pt x="89" y="14"/>
                    </a:lnTo>
                    <a:lnTo>
                      <a:pt x="87" y="5"/>
                    </a:lnTo>
                    <a:lnTo>
                      <a:pt x="75" y="5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59" y="9"/>
                    </a:lnTo>
                    <a:lnTo>
                      <a:pt x="50" y="23"/>
                    </a:lnTo>
                    <a:lnTo>
                      <a:pt x="43" y="37"/>
                    </a:lnTo>
                    <a:lnTo>
                      <a:pt x="41" y="48"/>
                    </a:lnTo>
                    <a:lnTo>
                      <a:pt x="41" y="55"/>
                    </a:lnTo>
                    <a:lnTo>
                      <a:pt x="39" y="60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0" name="Freeform 312"/>
              <p:cNvSpPr>
                <a:spLocks/>
              </p:cNvSpPr>
              <p:nvPr/>
            </p:nvSpPr>
            <p:spPr bwMode="auto">
              <a:xfrm>
                <a:off x="3438526" y="3484563"/>
                <a:ext cx="484188" cy="69850"/>
              </a:xfrm>
              <a:custGeom>
                <a:avLst/>
                <a:gdLst>
                  <a:gd name="T0" fmla="*/ 44 w 305"/>
                  <a:gd name="T1" fmla="*/ 14 h 44"/>
                  <a:gd name="T2" fmla="*/ 53 w 305"/>
                  <a:gd name="T3" fmla="*/ 10 h 44"/>
                  <a:gd name="T4" fmla="*/ 58 w 305"/>
                  <a:gd name="T5" fmla="*/ 16 h 44"/>
                  <a:gd name="T6" fmla="*/ 71 w 305"/>
                  <a:gd name="T7" fmla="*/ 19 h 44"/>
                  <a:gd name="T8" fmla="*/ 92 w 305"/>
                  <a:gd name="T9" fmla="*/ 14 h 44"/>
                  <a:gd name="T10" fmla="*/ 99 w 305"/>
                  <a:gd name="T11" fmla="*/ 16 h 44"/>
                  <a:gd name="T12" fmla="*/ 99 w 305"/>
                  <a:gd name="T13" fmla="*/ 21 h 44"/>
                  <a:gd name="T14" fmla="*/ 106 w 305"/>
                  <a:gd name="T15" fmla="*/ 21 h 44"/>
                  <a:gd name="T16" fmla="*/ 122 w 305"/>
                  <a:gd name="T17" fmla="*/ 14 h 44"/>
                  <a:gd name="T18" fmla="*/ 122 w 305"/>
                  <a:gd name="T19" fmla="*/ 16 h 44"/>
                  <a:gd name="T20" fmla="*/ 122 w 305"/>
                  <a:gd name="T21" fmla="*/ 19 h 44"/>
                  <a:gd name="T22" fmla="*/ 140 w 305"/>
                  <a:gd name="T23" fmla="*/ 10 h 44"/>
                  <a:gd name="T24" fmla="*/ 149 w 305"/>
                  <a:gd name="T25" fmla="*/ 7 h 44"/>
                  <a:gd name="T26" fmla="*/ 149 w 305"/>
                  <a:gd name="T27" fmla="*/ 12 h 44"/>
                  <a:gd name="T28" fmla="*/ 165 w 305"/>
                  <a:gd name="T29" fmla="*/ 7 h 44"/>
                  <a:gd name="T30" fmla="*/ 191 w 305"/>
                  <a:gd name="T31" fmla="*/ 5 h 44"/>
                  <a:gd name="T32" fmla="*/ 184 w 305"/>
                  <a:gd name="T33" fmla="*/ 16 h 44"/>
                  <a:gd name="T34" fmla="*/ 191 w 305"/>
                  <a:gd name="T35" fmla="*/ 12 h 44"/>
                  <a:gd name="T36" fmla="*/ 209 w 305"/>
                  <a:gd name="T37" fmla="*/ 0 h 44"/>
                  <a:gd name="T38" fmla="*/ 204 w 305"/>
                  <a:gd name="T39" fmla="*/ 10 h 44"/>
                  <a:gd name="T40" fmla="*/ 207 w 305"/>
                  <a:gd name="T41" fmla="*/ 14 h 44"/>
                  <a:gd name="T42" fmla="*/ 225 w 305"/>
                  <a:gd name="T43" fmla="*/ 0 h 44"/>
                  <a:gd name="T44" fmla="*/ 223 w 305"/>
                  <a:gd name="T45" fmla="*/ 5 h 44"/>
                  <a:gd name="T46" fmla="*/ 216 w 305"/>
                  <a:gd name="T47" fmla="*/ 16 h 44"/>
                  <a:gd name="T48" fmla="*/ 218 w 305"/>
                  <a:gd name="T49" fmla="*/ 19 h 44"/>
                  <a:gd name="T50" fmla="*/ 227 w 305"/>
                  <a:gd name="T51" fmla="*/ 14 h 44"/>
                  <a:gd name="T52" fmla="*/ 225 w 305"/>
                  <a:gd name="T53" fmla="*/ 21 h 44"/>
                  <a:gd name="T54" fmla="*/ 230 w 305"/>
                  <a:gd name="T55" fmla="*/ 21 h 44"/>
                  <a:gd name="T56" fmla="*/ 241 w 305"/>
                  <a:gd name="T57" fmla="*/ 19 h 44"/>
                  <a:gd name="T58" fmla="*/ 264 w 305"/>
                  <a:gd name="T59" fmla="*/ 21 h 44"/>
                  <a:gd name="T60" fmla="*/ 289 w 305"/>
                  <a:gd name="T61" fmla="*/ 19 h 44"/>
                  <a:gd name="T62" fmla="*/ 291 w 305"/>
                  <a:gd name="T63" fmla="*/ 21 h 44"/>
                  <a:gd name="T64" fmla="*/ 287 w 305"/>
                  <a:gd name="T65" fmla="*/ 28 h 44"/>
                  <a:gd name="T66" fmla="*/ 291 w 305"/>
                  <a:gd name="T67" fmla="*/ 28 h 44"/>
                  <a:gd name="T68" fmla="*/ 303 w 305"/>
                  <a:gd name="T69" fmla="*/ 26 h 44"/>
                  <a:gd name="T70" fmla="*/ 305 w 305"/>
                  <a:gd name="T71" fmla="*/ 32 h 44"/>
                  <a:gd name="T72" fmla="*/ 294 w 305"/>
                  <a:gd name="T73" fmla="*/ 37 h 44"/>
                  <a:gd name="T74" fmla="*/ 278 w 305"/>
                  <a:gd name="T75" fmla="*/ 37 h 44"/>
                  <a:gd name="T76" fmla="*/ 264 w 305"/>
                  <a:gd name="T77" fmla="*/ 35 h 44"/>
                  <a:gd name="T78" fmla="*/ 241 w 305"/>
                  <a:gd name="T79" fmla="*/ 32 h 44"/>
                  <a:gd name="T80" fmla="*/ 184 w 305"/>
                  <a:gd name="T81" fmla="*/ 32 h 44"/>
                  <a:gd name="T82" fmla="*/ 138 w 305"/>
                  <a:gd name="T83" fmla="*/ 35 h 44"/>
                  <a:gd name="T84" fmla="*/ 122 w 305"/>
                  <a:gd name="T85" fmla="*/ 37 h 44"/>
                  <a:gd name="T86" fmla="*/ 90 w 305"/>
                  <a:gd name="T87" fmla="*/ 32 h 44"/>
                  <a:gd name="T88" fmla="*/ 51 w 305"/>
                  <a:gd name="T89" fmla="*/ 37 h 44"/>
                  <a:gd name="T90" fmla="*/ 30 w 305"/>
                  <a:gd name="T91" fmla="*/ 35 h 44"/>
                  <a:gd name="T92" fmla="*/ 7 w 305"/>
                  <a:gd name="T93" fmla="*/ 44 h 44"/>
                  <a:gd name="T94" fmla="*/ 0 w 305"/>
                  <a:gd name="T95" fmla="*/ 44 h 44"/>
                  <a:gd name="T96" fmla="*/ 5 w 305"/>
                  <a:gd name="T97" fmla="*/ 32 h 44"/>
                  <a:gd name="T98" fmla="*/ 30 w 305"/>
                  <a:gd name="T9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5" h="44">
                    <a:moveTo>
                      <a:pt x="37" y="21"/>
                    </a:moveTo>
                    <a:lnTo>
                      <a:pt x="44" y="14"/>
                    </a:lnTo>
                    <a:lnTo>
                      <a:pt x="51" y="12"/>
                    </a:lnTo>
                    <a:lnTo>
                      <a:pt x="53" y="10"/>
                    </a:lnTo>
                    <a:lnTo>
                      <a:pt x="55" y="12"/>
                    </a:lnTo>
                    <a:lnTo>
                      <a:pt x="58" y="16"/>
                    </a:lnTo>
                    <a:lnTo>
                      <a:pt x="62" y="19"/>
                    </a:lnTo>
                    <a:lnTo>
                      <a:pt x="71" y="19"/>
                    </a:lnTo>
                    <a:lnTo>
                      <a:pt x="85" y="16"/>
                    </a:lnTo>
                    <a:lnTo>
                      <a:pt x="92" y="14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99" y="19"/>
                    </a:lnTo>
                    <a:lnTo>
                      <a:pt x="99" y="21"/>
                    </a:lnTo>
                    <a:lnTo>
                      <a:pt x="101" y="21"/>
                    </a:lnTo>
                    <a:lnTo>
                      <a:pt x="106" y="21"/>
                    </a:lnTo>
                    <a:lnTo>
                      <a:pt x="110" y="19"/>
                    </a:lnTo>
                    <a:lnTo>
                      <a:pt x="122" y="14"/>
                    </a:lnTo>
                    <a:lnTo>
                      <a:pt x="124" y="14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22" y="19"/>
                    </a:lnTo>
                    <a:lnTo>
                      <a:pt x="126" y="16"/>
                    </a:lnTo>
                    <a:lnTo>
                      <a:pt x="140" y="10"/>
                    </a:lnTo>
                    <a:lnTo>
                      <a:pt x="149" y="3"/>
                    </a:lnTo>
                    <a:lnTo>
                      <a:pt x="149" y="7"/>
                    </a:lnTo>
                    <a:lnTo>
                      <a:pt x="147" y="12"/>
                    </a:lnTo>
                    <a:lnTo>
                      <a:pt x="149" y="12"/>
                    </a:lnTo>
                    <a:lnTo>
                      <a:pt x="156" y="7"/>
                    </a:lnTo>
                    <a:lnTo>
                      <a:pt x="165" y="7"/>
                    </a:lnTo>
                    <a:lnTo>
                      <a:pt x="191" y="0"/>
                    </a:lnTo>
                    <a:lnTo>
                      <a:pt x="191" y="5"/>
                    </a:lnTo>
                    <a:lnTo>
                      <a:pt x="184" y="14"/>
                    </a:lnTo>
                    <a:lnTo>
                      <a:pt x="184" y="16"/>
                    </a:lnTo>
                    <a:lnTo>
                      <a:pt x="186" y="16"/>
                    </a:lnTo>
                    <a:lnTo>
                      <a:pt x="191" y="12"/>
                    </a:lnTo>
                    <a:lnTo>
                      <a:pt x="197" y="10"/>
                    </a:lnTo>
                    <a:lnTo>
                      <a:pt x="209" y="0"/>
                    </a:lnTo>
                    <a:lnTo>
                      <a:pt x="214" y="0"/>
                    </a:lnTo>
                    <a:lnTo>
                      <a:pt x="204" y="10"/>
                    </a:lnTo>
                    <a:lnTo>
                      <a:pt x="195" y="16"/>
                    </a:lnTo>
                    <a:lnTo>
                      <a:pt x="207" y="14"/>
                    </a:lnTo>
                    <a:lnTo>
                      <a:pt x="218" y="5"/>
                    </a:lnTo>
                    <a:lnTo>
                      <a:pt x="225" y="0"/>
                    </a:lnTo>
                    <a:lnTo>
                      <a:pt x="225" y="3"/>
                    </a:lnTo>
                    <a:lnTo>
                      <a:pt x="223" y="5"/>
                    </a:lnTo>
                    <a:lnTo>
                      <a:pt x="218" y="12"/>
                    </a:lnTo>
                    <a:lnTo>
                      <a:pt x="216" y="16"/>
                    </a:lnTo>
                    <a:lnTo>
                      <a:pt x="214" y="19"/>
                    </a:lnTo>
                    <a:lnTo>
                      <a:pt x="218" y="19"/>
                    </a:lnTo>
                    <a:lnTo>
                      <a:pt x="225" y="14"/>
                    </a:lnTo>
                    <a:lnTo>
                      <a:pt x="227" y="14"/>
                    </a:lnTo>
                    <a:lnTo>
                      <a:pt x="225" y="19"/>
                    </a:lnTo>
                    <a:lnTo>
                      <a:pt x="225" y="21"/>
                    </a:lnTo>
                    <a:lnTo>
                      <a:pt x="225" y="21"/>
                    </a:lnTo>
                    <a:lnTo>
                      <a:pt x="230" y="21"/>
                    </a:lnTo>
                    <a:lnTo>
                      <a:pt x="239" y="16"/>
                    </a:lnTo>
                    <a:lnTo>
                      <a:pt x="241" y="19"/>
                    </a:lnTo>
                    <a:lnTo>
                      <a:pt x="243" y="26"/>
                    </a:lnTo>
                    <a:lnTo>
                      <a:pt x="264" y="21"/>
                    </a:lnTo>
                    <a:lnTo>
                      <a:pt x="287" y="16"/>
                    </a:lnTo>
                    <a:lnTo>
                      <a:pt x="289" y="19"/>
                    </a:lnTo>
                    <a:lnTo>
                      <a:pt x="291" y="19"/>
                    </a:lnTo>
                    <a:lnTo>
                      <a:pt x="291" y="21"/>
                    </a:lnTo>
                    <a:lnTo>
                      <a:pt x="289" y="26"/>
                    </a:lnTo>
                    <a:lnTo>
                      <a:pt x="287" y="28"/>
                    </a:lnTo>
                    <a:lnTo>
                      <a:pt x="287" y="30"/>
                    </a:lnTo>
                    <a:lnTo>
                      <a:pt x="291" y="28"/>
                    </a:lnTo>
                    <a:lnTo>
                      <a:pt x="298" y="26"/>
                    </a:lnTo>
                    <a:lnTo>
                      <a:pt x="303" y="26"/>
                    </a:lnTo>
                    <a:lnTo>
                      <a:pt x="305" y="28"/>
                    </a:lnTo>
                    <a:lnTo>
                      <a:pt x="305" y="32"/>
                    </a:lnTo>
                    <a:lnTo>
                      <a:pt x="301" y="35"/>
                    </a:lnTo>
                    <a:lnTo>
                      <a:pt x="294" y="37"/>
                    </a:lnTo>
                    <a:lnTo>
                      <a:pt x="285" y="37"/>
                    </a:lnTo>
                    <a:lnTo>
                      <a:pt x="278" y="37"/>
                    </a:lnTo>
                    <a:lnTo>
                      <a:pt x="271" y="37"/>
                    </a:lnTo>
                    <a:lnTo>
                      <a:pt x="264" y="35"/>
                    </a:lnTo>
                    <a:lnTo>
                      <a:pt x="262" y="32"/>
                    </a:lnTo>
                    <a:lnTo>
                      <a:pt x="241" y="32"/>
                    </a:lnTo>
                    <a:lnTo>
                      <a:pt x="214" y="32"/>
                    </a:lnTo>
                    <a:lnTo>
                      <a:pt x="184" y="32"/>
                    </a:lnTo>
                    <a:lnTo>
                      <a:pt x="149" y="35"/>
                    </a:lnTo>
                    <a:lnTo>
                      <a:pt x="138" y="35"/>
                    </a:lnTo>
                    <a:lnTo>
                      <a:pt x="131" y="32"/>
                    </a:lnTo>
                    <a:lnTo>
                      <a:pt x="122" y="37"/>
                    </a:lnTo>
                    <a:lnTo>
                      <a:pt x="110" y="35"/>
                    </a:lnTo>
                    <a:lnTo>
                      <a:pt x="90" y="32"/>
                    </a:lnTo>
                    <a:lnTo>
                      <a:pt x="62" y="35"/>
                    </a:lnTo>
                    <a:lnTo>
                      <a:pt x="51" y="37"/>
                    </a:lnTo>
                    <a:lnTo>
                      <a:pt x="33" y="35"/>
                    </a:lnTo>
                    <a:lnTo>
                      <a:pt x="30" y="35"/>
                    </a:lnTo>
                    <a:lnTo>
                      <a:pt x="14" y="42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5" y="32"/>
                    </a:lnTo>
                    <a:lnTo>
                      <a:pt x="14" y="28"/>
                    </a:lnTo>
                    <a:lnTo>
                      <a:pt x="30" y="21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1" name="Freeform 313"/>
              <p:cNvSpPr>
                <a:spLocks/>
              </p:cNvSpPr>
              <p:nvPr/>
            </p:nvSpPr>
            <p:spPr bwMode="auto">
              <a:xfrm>
                <a:off x="2260601" y="3514726"/>
                <a:ext cx="495300" cy="57150"/>
              </a:xfrm>
              <a:custGeom>
                <a:avLst/>
                <a:gdLst>
                  <a:gd name="T0" fmla="*/ 51 w 312"/>
                  <a:gd name="T1" fmla="*/ 13 h 36"/>
                  <a:gd name="T2" fmla="*/ 60 w 312"/>
                  <a:gd name="T3" fmla="*/ 9 h 36"/>
                  <a:gd name="T4" fmla="*/ 64 w 312"/>
                  <a:gd name="T5" fmla="*/ 16 h 36"/>
                  <a:gd name="T6" fmla="*/ 76 w 312"/>
                  <a:gd name="T7" fmla="*/ 18 h 36"/>
                  <a:gd name="T8" fmla="*/ 96 w 312"/>
                  <a:gd name="T9" fmla="*/ 13 h 36"/>
                  <a:gd name="T10" fmla="*/ 106 w 312"/>
                  <a:gd name="T11" fmla="*/ 16 h 36"/>
                  <a:gd name="T12" fmla="*/ 106 w 312"/>
                  <a:gd name="T13" fmla="*/ 20 h 36"/>
                  <a:gd name="T14" fmla="*/ 110 w 312"/>
                  <a:gd name="T15" fmla="*/ 20 h 36"/>
                  <a:gd name="T16" fmla="*/ 126 w 312"/>
                  <a:gd name="T17" fmla="*/ 13 h 36"/>
                  <a:gd name="T18" fmla="*/ 128 w 312"/>
                  <a:gd name="T19" fmla="*/ 16 h 36"/>
                  <a:gd name="T20" fmla="*/ 128 w 312"/>
                  <a:gd name="T21" fmla="*/ 18 h 36"/>
                  <a:gd name="T22" fmla="*/ 145 w 312"/>
                  <a:gd name="T23" fmla="*/ 7 h 36"/>
                  <a:gd name="T24" fmla="*/ 154 w 312"/>
                  <a:gd name="T25" fmla="*/ 7 h 36"/>
                  <a:gd name="T26" fmla="*/ 154 w 312"/>
                  <a:gd name="T27" fmla="*/ 11 h 36"/>
                  <a:gd name="T28" fmla="*/ 172 w 312"/>
                  <a:gd name="T29" fmla="*/ 7 h 36"/>
                  <a:gd name="T30" fmla="*/ 195 w 312"/>
                  <a:gd name="T31" fmla="*/ 4 h 36"/>
                  <a:gd name="T32" fmla="*/ 188 w 312"/>
                  <a:gd name="T33" fmla="*/ 16 h 36"/>
                  <a:gd name="T34" fmla="*/ 197 w 312"/>
                  <a:gd name="T35" fmla="*/ 11 h 36"/>
                  <a:gd name="T36" fmla="*/ 213 w 312"/>
                  <a:gd name="T37" fmla="*/ 0 h 36"/>
                  <a:gd name="T38" fmla="*/ 209 w 312"/>
                  <a:gd name="T39" fmla="*/ 9 h 36"/>
                  <a:gd name="T40" fmla="*/ 211 w 312"/>
                  <a:gd name="T41" fmla="*/ 13 h 36"/>
                  <a:gd name="T42" fmla="*/ 229 w 312"/>
                  <a:gd name="T43" fmla="*/ 0 h 36"/>
                  <a:gd name="T44" fmla="*/ 227 w 312"/>
                  <a:gd name="T45" fmla="*/ 4 h 36"/>
                  <a:gd name="T46" fmla="*/ 220 w 312"/>
                  <a:gd name="T47" fmla="*/ 16 h 36"/>
                  <a:gd name="T48" fmla="*/ 222 w 312"/>
                  <a:gd name="T49" fmla="*/ 18 h 36"/>
                  <a:gd name="T50" fmla="*/ 232 w 312"/>
                  <a:gd name="T51" fmla="*/ 13 h 36"/>
                  <a:gd name="T52" fmla="*/ 229 w 312"/>
                  <a:gd name="T53" fmla="*/ 20 h 36"/>
                  <a:gd name="T54" fmla="*/ 236 w 312"/>
                  <a:gd name="T55" fmla="*/ 20 h 36"/>
                  <a:gd name="T56" fmla="*/ 248 w 312"/>
                  <a:gd name="T57" fmla="*/ 18 h 36"/>
                  <a:gd name="T58" fmla="*/ 268 w 312"/>
                  <a:gd name="T59" fmla="*/ 20 h 36"/>
                  <a:gd name="T60" fmla="*/ 296 w 312"/>
                  <a:gd name="T61" fmla="*/ 18 h 36"/>
                  <a:gd name="T62" fmla="*/ 296 w 312"/>
                  <a:gd name="T63" fmla="*/ 20 h 36"/>
                  <a:gd name="T64" fmla="*/ 291 w 312"/>
                  <a:gd name="T65" fmla="*/ 27 h 36"/>
                  <a:gd name="T66" fmla="*/ 296 w 312"/>
                  <a:gd name="T67" fmla="*/ 27 h 36"/>
                  <a:gd name="T68" fmla="*/ 307 w 312"/>
                  <a:gd name="T69" fmla="*/ 25 h 36"/>
                  <a:gd name="T70" fmla="*/ 309 w 312"/>
                  <a:gd name="T71" fmla="*/ 32 h 36"/>
                  <a:gd name="T72" fmla="*/ 298 w 312"/>
                  <a:gd name="T73" fmla="*/ 36 h 36"/>
                  <a:gd name="T74" fmla="*/ 282 w 312"/>
                  <a:gd name="T75" fmla="*/ 36 h 36"/>
                  <a:gd name="T76" fmla="*/ 271 w 312"/>
                  <a:gd name="T77" fmla="*/ 34 h 36"/>
                  <a:gd name="T78" fmla="*/ 245 w 312"/>
                  <a:gd name="T79" fmla="*/ 32 h 36"/>
                  <a:gd name="T80" fmla="*/ 190 w 312"/>
                  <a:gd name="T81" fmla="*/ 32 h 36"/>
                  <a:gd name="T82" fmla="*/ 142 w 312"/>
                  <a:gd name="T83" fmla="*/ 34 h 36"/>
                  <a:gd name="T84" fmla="*/ 126 w 312"/>
                  <a:gd name="T85" fmla="*/ 36 h 36"/>
                  <a:gd name="T86" fmla="*/ 94 w 312"/>
                  <a:gd name="T87" fmla="*/ 32 h 36"/>
                  <a:gd name="T88" fmla="*/ 55 w 312"/>
                  <a:gd name="T89" fmla="*/ 34 h 36"/>
                  <a:gd name="T90" fmla="*/ 35 w 312"/>
                  <a:gd name="T91" fmla="*/ 34 h 36"/>
                  <a:gd name="T92" fmla="*/ 9 w 312"/>
                  <a:gd name="T93" fmla="*/ 32 h 36"/>
                  <a:gd name="T94" fmla="*/ 0 w 312"/>
                  <a:gd name="T95" fmla="*/ 30 h 36"/>
                  <a:gd name="T96" fmla="*/ 5 w 312"/>
                  <a:gd name="T97" fmla="*/ 23 h 36"/>
                  <a:gd name="T98" fmla="*/ 23 w 312"/>
                  <a:gd name="T99" fmla="*/ 13 h 36"/>
                  <a:gd name="T100" fmla="*/ 39 w 312"/>
                  <a:gd name="T10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36">
                    <a:moveTo>
                      <a:pt x="41" y="20"/>
                    </a:moveTo>
                    <a:lnTo>
                      <a:pt x="51" y="13"/>
                    </a:lnTo>
                    <a:lnTo>
                      <a:pt x="55" y="11"/>
                    </a:lnTo>
                    <a:lnTo>
                      <a:pt x="60" y="9"/>
                    </a:lnTo>
                    <a:lnTo>
                      <a:pt x="62" y="11"/>
                    </a:lnTo>
                    <a:lnTo>
                      <a:pt x="64" y="16"/>
                    </a:lnTo>
                    <a:lnTo>
                      <a:pt x="67" y="18"/>
                    </a:lnTo>
                    <a:lnTo>
                      <a:pt x="76" y="18"/>
                    </a:lnTo>
                    <a:lnTo>
                      <a:pt x="90" y="16"/>
                    </a:lnTo>
                    <a:lnTo>
                      <a:pt x="96" y="13"/>
                    </a:lnTo>
                    <a:lnTo>
                      <a:pt x="101" y="13"/>
                    </a:lnTo>
                    <a:lnTo>
                      <a:pt x="106" y="16"/>
                    </a:lnTo>
                    <a:lnTo>
                      <a:pt x="106" y="18"/>
                    </a:lnTo>
                    <a:lnTo>
                      <a:pt x="106" y="20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5" y="18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8" y="18"/>
                    </a:lnTo>
                    <a:lnTo>
                      <a:pt x="131" y="16"/>
                    </a:lnTo>
                    <a:lnTo>
                      <a:pt x="145" y="7"/>
                    </a:lnTo>
                    <a:lnTo>
                      <a:pt x="154" y="2"/>
                    </a:lnTo>
                    <a:lnTo>
                      <a:pt x="154" y="7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61" y="7"/>
                    </a:lnTo>
                    <a:lnTo>
                      <a:pt x="172" y="7"/>
                    </a:lnTo>
                    <a:lnTo>
                      <a:pt x="195" y="0"/>
                    </a:lnTo>
                    <a:lnTo>
                      <a:pt x="195" y="4"/>
                    </a:lnTo>
                    <a:lnTo>
                      <a:pt x="188" y="13"/>
                    </a:lnTo>
                    <a:lnTo>
                      <a:pt x="188" y="16"/>
                    </a:lnTo>
                    <a:lnTo>
                      <a:pt x="190" y="16"/>
                    </a:lnTo>
                    <a:lnTo>
                      <a:pt x="197" y="11"/>
                    </a:lnTo>
                    <a:lnTo>
                      <a:pt x="202" y="9"/>
                    </a:lnTo>
                    <a:lnTo>
                      <a:pt x="213" y="0"/>
                    </a:lnTo>
                    <a:lnTo>
                      <a:pt x="218" y="0"/>
                    </a:lnTo>
                    <a:lnTo>
                      <a:pt x="209" y="9"/>
                    </a:lnTo>
                    <a:lnTo>
                      <a:pt x="202" y="16"/>
                    </a:lnTo>
                    <a:lnTo>
                      <a:pt x="211" y="13"/>
                    </a:lnTo>
                    <a:lnTo>
                      <a:pt x="222" y="4"/>
                    </a:lnTo>
                    <a:lnTo>
                      <a:pt x="229" y="0"/>
                    </a:lnTo>
                    <a:lnTo>
                      <a:pt x="232" y="2"/>
                    </a:lnTo>
                    <a:lnTo>
                      <a:pt x="227" y="4"/>
                    </a:lnTo>
                    <a:lnTo>
                      <a:pt x="225" y="11"/>
                    </a:lnTo>
                    <a:lnTo>
                      <a:pt x="220" y="16"/>
                    </a:lnTo>
                    <a:lnTo>
                      <a:pt x="220" y="18"/>
                    </a:lnTo>
                    <a:lnTo>
                      <a:pt x="222" y="18"/>
                    </a:lnTo>
                    <a:lnTo>
                      <a:pt x="232" y="13"/>
                    </a:lnTo>
                    <a:lnTo>
                      <a:pt x="232" y="13"/>
                    </a:lnTo>
                    <a:lnTo>
                      <a:pt x="229" y="18"/>
                    </a:lnTo>
                    <a:lnTo>
                      <a:pt x="229" y="20"/>
                    </a:lnTo>
                    <a:lnTo>
                      <a:pt x="232" y="20"/>
                    </a:lnTo>
                    <a:lnTo>
                      <a:pt x="236" y="20"/>
                    </a:lnTo>
                    <a:lnTo>
                      <a:pt x="243" y="16"/>
                    </a:lnTo>
                    <a:lnTo>
                      <a:pt x="248" y="18"/>
                    </a:lnTo>
                    <a:lnTo>
                      <a:pt x="250" y="25"/>
                    </a:lnTo>
                    <a:lnTo>
                      <a:pt x="268" y="20"/>
                    </a:lnTo>
                    <a:lnTo>
                      <a:pt x="291" y="16"/>
                    </a:lnTo>
                    <a:lnTo>
                      <a:pt x="296" y="18"/>
                    </a:lnTo>
                    <a:lnTo>
                      <a:pt x="296" y="18"/>
                    </a:lnTo>
                    <a:lnTo>
                      <a:pt x="296" y="20"/>
                    </a:lnTo>
                    <a:lnTo>
                      <a:pt x="296" y="25"/>
                    </a:lnTo>
                    <a:lnTo>
                      <a:pt x="291" y="27"/>
                    </a:lnTo>
                    <a:lnTo>
                      <a:pt x="293" y="30"/>
                    </a:lnTo>
                    <a:lnTo>
                      <a:pt x="296" y="27"/>
                    </a:lnTo>
                    <a:lnTo>
                      <a:pt x="303" y="25"/>
                    </a:lnTo>
                    <a:lnTo>
                      <a:pt x="307" y="25"/>
                    </a:lnTo>
                    <a:lnTo>
                      <a:pt x="312" y="27"/>
                    </a:lnTo>
                    <a:lnTo>
                      <a:pt x="309" y="32"/>
                    </a:lnTo>
                    <a:lnTo>
                      <a:pt x="305" y="34"/>
                    </a:lnTo>
                    <a:lnTo>
                      <a:pt x="298" y="36"/>
                    </a:lnTo>
                    <a:lnTo>
                      <a:pt x="291" y="36"/>
                    </a:lnTo>
                    <a:lnTo>
                      <a:pt x="282" y="36"/>
                    </a:lnTo>
                    <a:lnTo>
                      <a:pt x="275" y="36"/>
                    </a:lnTo>
                    <a:lnTo>
                      <a:pt x="271" y="34"/>
                    </a:lnTo>
                    <a:lnTo>
                      <a:pt x="268" y="30"/>
                    </a:lnTo>
                    <a:lnTo>
                      <a:pt x="245" y="32"/>
                    </a:lnTo>
                    <a:lnTo>
                      <a:pt x="220" y="32"/>
                    </a:lnTo>
                    <a:lnTo>
                      <a:pt x="190" y="32"/>
                    </a:lnTo>
                    <a:lnTo>
                      <a:pt x="154" y="34"/>
                    </a:lnTo>
                    <a:lnTo>
                      <a:pt x="142" y="34"/>
                    </a:lnTo>
                    <a:lnTo>
                      <a:pt x="135" y="32"/>
                    </a:lnTo>
                    <a:lnTo>
                      <a:pt x="126" y="36"/>
                    </a:lnTo>
                    <a:lnTo>
                      <a:pt x="115" y="34"/>
                    </a:lnTo>
                    <a:lnTo>
                      <a:pt x="94" y="32"/>
                    </a:lnTo>
                    <a:lnTo>
                      <a:pt x="69" y="34"/>
                    </a:lnTo>
                    <a:lnTo>
                      <a:pt x="55" y="34"/>
                    </a:lnTo>
                    <a:lnTo>
                      <a:pt x="39" y="34"/>
                    </a:lnTo>
                    <a:lnTo>
                      <a:pt x="35" y="34"/>
                    </a:lnTo>
                    <a:lnTo>
                      <a:pt x="21" y="32"/>
                    </a:lnTo>
                    <a:lnTo>
                      <a:pt x="9" y="32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14" y="16"/>
                    </a:lnTo>
                    <a:lnTo>
                      <a:pt x="23" y="13"/>
                    </a:lnTo>
                    <a:lnTo>
                      <a:pt x="32" y="13"/>
                    </a:lnTo>
                    <a:lnTo>
                      <a:pt x="39" y="18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28" name="Freeform 527"/>
            <p:cNvSpPr/>
            <p:nvPr/>
          </p:nvSpPr>
          <p:spPr>
            <a:xfrm>
              <a:off x="4736306" y="3498056"/>
              <a:ext cx="871538" cy="657225"/>
            </a:xfrm>
            <a:custGeom>
              <a:avLst/>
              <a:gdLst>
                <a:gd name="connsiteX0" fmla="*/ 188119 w 871538"/>
                <a:gd name="connsiteY0" fmla="*/ 2382 h 657225"/>
                <a:gd name="connsiteX1" fmla="*/ 190500 w 871538"/>
                <a:gd name="connsiteY1" fmla="*/ 257175 h 657225"/>
                <a:gd name="connsiteX2" fmla="*/ 252413 w 871538"/>
                <a:gd name="connsiteY2" fmla="*/ 261938 h 657225"/>
                <a:gd name="connsiteX3" fmla="*/ 347663 w 871538"/>
                <a:gd name="connsiteY3" fmla="*/ 342900 h 657225"/>
                <a:gd name="connsiteX4" fmla="*/ 521494 w 871538"/>
                <a:gd name="connsiteY4" fmla="*/ 342900 h 657225"/>
                <a:gd name="connsiteX5" fmla="*/ 597694 w 871538"/>
                <a:gd name="connsiteY5" fmla="*/ 264319 h 657225"/>
                <a:gd name="connsiteX6" fmla="*/ 683419 w 871538"/>
                <a:gd name="connsiteY6" fmla="*/ 264319 h 657225"/>
                <a:gd name="connsiteX7" fmla="*/ 681038 w 871538"/>
                <a:gd name="connsiteY7" fmla="*/ 0 h 657225"/>
                <a:gd name="connsiteX8" fmla="*/ 745332 w 871538"/>
                <a:gd name="connsiteY8" fmla="*/ 28575 h 657225"/>
                <a:gd name="connsiteX9" fmla="*/ 871538 w 871538"/>
                <a:gd name="connsiteY9" fmla="*/ 590550 h 657225"/>
                <a:gd name="connsiteX10" fmla="*/ 835819 w 871538"/>
                <a:gd name="connsiteY10" fmla="*/ 650082 h 657225"/>
                <a:gd name="connsiteX11" fmla="*/ 440532 w 871538"/>
                <a:gd name="connsiteY11" fmla="*/ 657225 h 657225"/>
                <a:gd name="connsiteX12" fmla="*/ 66675 w 871538"/>
                <a:gd name="connsiteY12" fmla="*/ 657225 h 657225"/>
                <a:gd name="connsiteX13" fmla="*/ 0 w 871538"/>
                <a:gd name="connsiteY13" fmla="*/ 595313 h 657225"/>
                <a:gd name="connsiteX14" fmla="*/ 100013 w 871538"/>
                <a:gd name="connsiteY14" fmla="*/ 54769 h 657225"/>
                <a:gd name="connsiteX15" fmla="*/ 188119 w 871538"/>
                <a:gd name="connsiteY15" fmla="*/ 23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1538" h="657225">
                  <a:moveTo>
                    <a:pt x="188119" y="2382"/>
                  </a:moveTo>
                  <a:cubicBezTo>
                    <a:pt x="188913" y="87313"/>
                    <a:pt x="189706" y="172244"/>
                    <a:pt x="190500" y="257175"/>
                  </a:cubicBezTo>
                  <a:lnTo>
                    <a:pt x="252413" y="261938"/>
                  </a:lnTo>
                  <a:lnTo>
                    <a:pt x="347663" y="342900"/>
                  </a:lnTo>
                  <a:lnTo>
                    <a:pt x="521494" y="342900"/>
                  </a:lnTo>
                  <a:lnTo>
                    <a:pt x="597694" y="264319"/>
                  </a:lnTo>
                  <a:lnTo>
                    <a:pt x="683419" y="264319"/>
                  </a:lnTo>
                  <a:cubicBezTo>
                    <a:pt x="682625" y="176213"/>
                    <a:pt x="681832" y="88106"/>
                    <a:pt x="681038" y="0"/>
                  </a:cubicBezTo>
                  <a:lnTo>
                    <a:pt x="745332" y="28575"/>
                  </a:lnTo>
                  <a:lnTo>
                    <a:pt x="871538" y="590550"/>
                  </a:lnTo>
                  <a:lnTo>
                    <a:pt x="835819" y="650082"/>
                  </a:lnTo>
                  <a:lnTo>
                    <a:pt x="440532" y="657225"/>
                  </a:lnTo>
                  <a:lnTo>
                    <a:pt x="66675" y="657225"/>
                  </a:lnTo>
                  <a:lnTo>
                    <a:pt x="0" y="595313"/>
                  </a:lnTo>
                  <a:lnTo>
                    <a:pt x="100013" y="54769"/>
                  </a:lnTo>
                  <a:lnTo>
                    <a:pt x="188119" y="238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6635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are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6" b="98396" l="5439" r="100000">
                        <a14:foregroundMark x1="17992" y1="87166" x2="17992" y2="87166"/>
                        <a14:foregroundMark x1="69874" y1="70053" x2="69874" y2="70053"/>
                        <a14:backgroundMark x1="50628" y1="59358" x2="50628" y2="59358"/>
                        <a14:backgroundMark x1="15900" y1="19251" x2="15900" y2="19251"/>
                        <a14:backgroundMark x1="7113" y1="42781" x2="7113" y2="42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68960"/>
            <a:ext cx="19643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661" y="113457"/>
            <a:ext cx="2081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Примерная схема работы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1268760"/>
            <a:ext cx="6264696" cy="1200329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rgbClr val="FFC000"/>
                </a:solidFill>
              </a:rPr>
              <a:t>Оператор выкачивает на сервер драйвера номенклатуру, штрихкоды, накладные и т.п.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013538" y="1395666"/>
            <a:ext cx="942838" cy="916686"/>
            <a:chOff x="509439" y="4941168"/>
            <a:chExt cx="1450672" cy="1329044"/>
          </a:xfrm>
        </p:grpSpPr>
        <p:pic>
          <p:nvPicPr>
            <p:cNvPr id="92" name="Picture 342" descr="http://t3.gstatic.com/images?q=tbn:ANd9GcSSdkraOD8ZgZe7e2BxUuvkDAl8M8dXa44liZOUmHF3EyfNwIRb5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154" y="5174774"/>
              <a:ext cx="630957" cy="6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3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69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39" y="4941168"/>
              <a:ext cx="1254249" cy="1329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4" name="Curved Connector 93"/>
          <p:cNvCxnSpPr>
            <a:stCxn id="3074" idx="0"/>
            <a:endCxn id="92" idx="0"/>
          </p:cNvCxnSpPr>
          <p:nvPr/>
        </p:nvCxnSpPr>
        <p:spPr>
          <a:xfrm rot="16200000" flipV="1">
            <a:off x="8153200" y="1154930"/>
            <a:ext cx="11923" cy="815648"/>
          </a:xfrm>
          <a:prstGeom prst="curvedConnector3">
            <a:avLst>
              <a:gd name="adj1" fmla="val 2017303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611560" y="2636912"/>
            <a:ext cx="6264696" cy="83099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FFC000"/>
                </a:solidFill>
              </a:rPr>
              <a:t>Кладовщик автоматически получает      на свой ТСД накладные-задания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611560" y="3534107"/>
            <a:ext cx="6264696" cy="83099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400" b="1" dirty="0" smtClean="0">
                <a:solidFill>
                  <a:srgbClr val="FFC000"/>
                </a:solidFill>
              </a:rPr>
              <a:t>Кладовщик сканирует по накладным 1С, либо создаёт свои новые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611560" y="4437112"/>
            <a:ext cx="6264696" cy="1200329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2400" b="1" dirty="0" smtClean="0">
                <a:solidFill>
                  <a:srgbClr val="FFC000"/>
                </a:solidFill>
              </a:rPr>
              <a:t>Завершенные накладные с ТСД автоматически уходят на сервер драйвера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85" y="156871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" name="TextBox 175"/>
          <p:cNvSpPr txBox="1"/>
          <p:nvPr/>
        </p:nvSpPr>
        <p:spPr>
          <a:xfrm>
            <a:off x="611560" y="5766355"/>
            <a:ext cx="6264696" cy="83099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sz="2400" b="1" dirty="0" smtClean="0">
                <a:solidFill>
                  <a:srgbClr val="FFC000"/>
                </a:solidFill>
              </a:rPr>
              <a:t>Оператор вручную закачивает результаты сканирования с сервера в 1С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7102107" y="5680666"/>
            <a:ext cx="942838" cy="916686"/>
            <a:chOff x="509439" y="4941168"/>
            <a:chExt cx="1450672" cy="1329044"/>
          </a:xfrm>
        </p:grpSpPr>
        <p:pic>
          <p:nvPicPr>
            <p:cNvPr id="185" name="Picture 342" descr="http://t3.gstatic.com/images?q=tbn:ANd9GcSSdkraOD8ZgZe7e2BxUuvkDAl8M8dXa44liZOUmHF3EyfNwIRb5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154" y="5170217"/>
              <a:ext cx="630957" cy="6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3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69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39" y="4941168"/>
              <a:ext cx="1254249" cy="1329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87" name="Curved Connector 186"/>
          <p:cNvCxnSpPr>
            <a:stCxn id="188" idx="2"/>
            <a:endCxn id="185" idx="2"/>
          </p:cNvCxnSpPr>
          <p:nvPr/>
        </p:nvCxnSpPr>
        <p:spPr>
          <a:xfrm rot="5400000" flipH="1">
            <a:off x="8229192" y="5884555"/>
            <a:ext cx="37075" cy="815648"/>
          </a:xfrm>
          <a:prstGeom prst="curvedConnector3">
            <a:avLst>
              <a:gd name="adj1" fmla="val -616588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54" y="585371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2" name="Group 191"/>
          <p:cNvGrpSpPr/>
          <p:nvPr/>
        </p:nvGrpSpPr>
        <p:grpSpPr>
          <a:xfrm rot="14217792">
            <a:off x="7707782" y="2166127"/>
            <a:ext cx="560357" cy="569895"/>
            <a:chOff x="7698703" y="1891606"/>
            <a:chExt cx="1016496" cy="1042918"/>
          </a:xfrm>
        </p:grpSpPr>
        <p:grpSp>
          <p:nvGrpSpPr>
            <p:cNvPr id="193" name="Group 192"/>
            <p:cNvGrpSpPr/>
            <p:nvPr/>
          </p:nvGrpSpPr>
          <p:grpSpPr>
            <a:xfrm>
              <a:off x="7698703" y="1891606"/>
              <a:ext cx="1016496" cy="1042918"/>
              <a:chOff x="6300192" y="1170330"/>
              <a:chExt cx="1016496" cy="1042918"/>
            </a:xfrm>
          </p:grpSpPr>
          <p:sp>
            <p:nvSpPr>
              <p:cNvPr id="195" name="Arc 194"/>
              <p:cNvSpPr/>
              <p:nvPr/>
            </p:nvSpPr>
            <p:spPr>
              <a:xfrm>
                <a:off x="6444208" y="1340768"/>
                <a:ext cx="720080" cy="720080"/>
              </a:xfrm>
              <a:prstGeom prst="arc">
                <a:avLst>
                  <a:gd name="adj1" fmla="val 10330803"/>
                  <a:gd name="adj2" fmla="val 415866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Arc 195"/>
              <p:cNvSpPr/>
              <p:nvPr/>
            </p:nvSpPr>
            <p:spPr>
              <a:xfrm>
                <a:off x="6596608" y="1493168"/>
                <a:ext cx="423664" cy="423664"/>
              </a:xfrm>
              <a:prstGeom prst="arc">
                <a:avLst>
                  <a:gd name="adj1" fmla="val 10330803"/>
                  <a:gd name="adj2" fmla="val 415866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Arc 196"/>
              <p:cNvSpPr/>
              <p:nvPr/>
            </p:nvSpPr>
            <p:spPr>
              <a:xfrm>
                <a:off x="6300192" y="1170330"/>
                <a:ext cx="1016496" cy="1042918"/>
              </a:xfrm>
              <a:prstGeom prst="arc">
                <a:avLst>
                  <a:gd name="adj1" fmla="val 10330803"/>
                  <a:gd name="adj2" fmla="val 415866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94" name="Straight Connector 193"/>
            <p:cNvCxnSpPr/>
            <p:nvPr/>
          </p:nvCxnSpPr>
          <p:spPr>
            <a:xfrm>
              <a:off x="8202759" y="2426276"/>
              <a:ext cx="4192" cy="508248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/>
          <p:cNvGrpSpPr/>
          <p:nvPr/>
        </p:nvGrpSpPr>
        <p:grpSpPr>
          <a:xfrm>
            <a:off x="7164288" y="2667908"/>
            <a:ext cx="372870" cy="865631"/>
            <a:chOff x="1962151" y="1119188"/>
            <a:chExt cx="2266951" cy="5776913"/>
          </a:xfrm>
        </p:grpSpPr>
        <p:sp>
          <p:nvSpPr>
            <p:cNvPr id="199" name="Freeform 241"/>
            <p:cNvSpPr>
              <a:spLocks/>
            </p:cNvSpPr>
            <p:nvPr/>
          </p:nvSpPr>
          <p:spPr bwMode="auto">
            <a:xfrm>
              <a:off x="1962151" y="1119188"/>
              <a:ext cx="2244725" cy="5721350"/>
            </a:xfrm>
            <a:custGeom>
              <a:avLst/>
              <a:gdLst>
                <a:gd name="T0" fmla="*/ 1313 w 1414"/>
                <a:gd name="T1" fmla="*/ 3455 h 3604"/>
                <a:gd name="T2" fmla="*/ 1311 w 1414"/>
                <a:gd name="T3" fmla="*/ 3485 h 3604"/>
                <a:gd name="T4" fmla="*/ 1302 w 1414"/>
                <a:gd name="T5" fmla="*/ 3512 h 3604"/>
                <a:gd name="T6" fmla="*/ 1288 w 1414"/>
                <a:gd name="T7" fmla="*/ 3540 h 3604"/>
                <a:gd name="T8" fmla="*/ 1270 w 1414"/>
                <a:gd name="T9" fmla="*/ 3561 h 3604"/>
                <a:gd name="T10" fmla="*/ 1249 w 1414"/>
                <a:gd name="T11" fmla="*/ 3579 h 3604"/>
                <a:gd name="T12" fmla="*/ 1224 w 1414"/>
                <a:gd name="T13" fmla="*/ 3593 h 3604"/>
                <a:gd name="T14" fmla="*/ 1194 w 1414"/>
                <a:gd name="T15" fmla="*/ 3602 h 3604"/>
                <a:gd name="T16" fmla="*/ 1164 w 1414"/>
                <a:gd name="T17" fmla="*/ 3604 h 3604"/>
                <a:gd name="T18" fmla="*/ 248 w 1414"/>
                <a:gd name="T19" fmla="*/ 3604 h 3604"/>
                <a:gd name="T20" fmla="*/ 220 w 1414"/>
                <a:gd name="T21" fmla="*/ 3597 h 3604"/>
                <a:gd name="T22" fmla="*/ 193 w 1414"/>
                <a:gd name="T23" fmla="*/ 3586 h 3604"/>
                <a:gd name="T24" fmla="*/ 170 w 1414"/>
                <a:gd name="T25" fmla="*/ 3570 h 3604"/>
                <a:gd name="T26" fmla="*/ 149 w 1414"/>
                <a:gd name="T27" fmla="*/ 3551 h 3604"/>
                <a:gd name="T28" fmla="*/ 133 w 1414"/>
                <a:gd name="T29" fmla="*/ 3526 h 3604"/>
                <a:gd name="T30" fmla="*/ 122 w 1414"/>
                <a:gd name="T31" fmla="*/ 3501 h 3604"/>
                <a:gd name="T32" fmla="*/ 115 w 1414"/>
                <a:gd name="T33" fmla="*/ 3471 h 3604"/>
                <a:gd name="T34" fmla="*/ 115 w 1414"/>
                <a:gd name="T35" fmla="*/ 1621 h 3604"/>
                <a:gd name="T36" fmla="*/ 74 w 1414"/>
                <a:gd name="T37" fmla="*/ 1594 h 3604"/>
                <a:gd name="T38" fmla="*/ 44 w 1414"/>
                <a:gd name="T39" fmla="*/ 1555 h 3604"/>
                <a:gd name="T40" fmla="*/ 23 w 1414"/>
                <a:gd name="T41" fmla="*/ 1509 h 3604"/>
                <a:gd name="T42" fmla="*/ 16 w 1414"/>
                <a:gd name="T43" fmla="*/ 1458 h 3604"/>
                <a:gd name="T44" fmla="*/ 0 w 1414"/>
                <a:gd name="T45" fmla="*/ 791 h 3604"/>
                <a:gd name="T46" fmla="*/ 16 w 1414"/>
                <a:gd name="T47" fmla="*/ 161 h 3604"/>
                <a:gd name="T48" fmla="*/ 23 w 1414"/>
                <a:gd name="T49" fmla="*/ 126 h 3604"/>
                <a:gd name="T50" fmla="*/ 37 w 1414"/>
                <a:gd name="T51" fmla="*/ 94 h 3604"/>
                <a:gd name="T52" fmla="*/ 55 w 1414"/>
                <a:gd name="T53" fmla="*/ 67 h 3604"/>
                <a:gd name="T54" fmla="*/ 81 w 1414"/>
                <a:gd name="T55" fmla="*/ 41 h 3604"/>
                <a:gd name="T56" fmla="*/ 108 w 1414"/>
                <a:gd name="T57" fmla="*/ 23 h 3604"/>
                <a:gd name="T58" fmla="*/ 140 w 1414"/>
                <a:gd name="T59" fmla="*/ 9 h 3604"/>
                <a:gd name="T60" fmla="*/ 174 w 1414"/>
                <a:gd name="T61" fmla="*/ 2 h 3604"/>
                <a:gd name="T62" fmla="*/ 1235 w 1414"/>
                <a:gd name="T63" fmla="*/ 0 h 3604"/>
                <a:gd name="T64" fmla="*/ 1272 w 1414"/>
                <a:gd name="T65" fmla="*/ 5 h 3604"/>
                <a:gd name="T66" fmla="*/ 1304 w 1414"/>
                <a:gd name="T67" fmla="*/ 16 h 3604"/>
                <a:gd name="T68" fmla="*/ 1336 w 1414"/>
                <a:gd name="T69" fmla="*/ 32 h 3604"/>
                <a:gd name="T70" fmla="*/ 1361 w 1414"/>
                <a:gd name="T71" fmla="*/ 53 h 3604"/>
                <a:gd name="T72" fmla="*/ 1382 w 1414"/>
                <a:gd name="T73" fmla="*/ 80 h 3604"/>
                <a:gd name="T74" fmla="*/ 1400 w 1414"/>
                <a:gd name="T75" fmla="*/ 110 h 3604"/>
                <a:gd name="T76" fmla="*/ 1409 w 1414"/>
                <a:gd name="T77" fmla="*/ 142 h 3604"/>
                <a:gd name="T78" fmla="*/ 1414 w 1414"/>
                <a:gd name="T79" fmla="*/ 179 h 3604"/>
                <a:gd name="T80" fmla="*/ 1412 w 1414"/>
                <a:gd name="T81" fmla="*/ 1488 h 3604"/>
                <a:gd name="T82" fmla="*/ 1398 w 1414"/>
                <a:gd name="T83" fmla="*/ 1536 h 3604"/>
                <a:gd name="T84" fmla="*/ 1370 w 1414"/>
                <a:gd name="T85" fmla="*/ 1577 h 3604"/>
                <a:gd name="T86" fmla="*/ 1336 w 1414"/>
                <a:gd name="T87" fmla="*/ 1610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4" h="3604">
                  <a:moveTo>
                    <a:pt x="1313" y="1621"/>
                  </a:moveTo>
                  <a:lnTo>
                    <a:pt x="1313" y="3455"/>
                  </a:lnTo>
                  <a:lnTo>
                    <a:pt x="1313" y="3471"/>
                  </a:lnTo>
                  <a:lnTo>
                    <a:pt x="1311" y="3485"/>
                  </a:lnTo>
                  <a:lnTo>
                    <a:pt x="1306" y="3501"/>
                  </a:lnTo>
                  <a:lnTo>
                    <a:pt x="1302" y="3512"/>
                  </a:lnTo>
                  <a:lnTo>
                    <a:pt x="1297" y="3526"/>
                  </a:lnTo>
                  <a:lnTo>
                    <a:pt x="1288" y="3540"/>
                  </a:lnTo>
                  <a:lnTo>
                    <a:pt x="1281" y="3551"/>
                  </a:lnTo>
                  <a:lnTo>
                    <a:pt x="1270" y="3561"/>
                  </a:lnTo>
                  <a:lnTo>
                    <a:pt x="1260" y="3570"/>
                  </a:lnTo>
                  <a:lnTo>
                    <a:pt x="1249" y="3579"/>
                  </a:lnTo>
                  <a:lnTo>
                    <a:pt x="1235" y="3586"/>
                  </a:lnTo>
                  <a:lnTo>
                    <a:pt x="1224" y="3593"/>
                  </a:lnTo>
                  <a:lnTo>
                    <a:pt x="1210" y="3597"/>
                  </a:lnTo>
                  <a:lnTo>
                    <a:pt x="1194" y="3602"/>
                  </a:lnTo>
                  <a:lnTo>
                    <a:pt x="1180" y="3604"/>
                  </a:lnTo>
                  <a:lnTo>
                    <a:pt x="1164" y="3604"/>
                  </a:lnTo>
                  <a:lnTo>
                    <a:pt x="264" y="3604"/>
                  </a:lnTo>
                  <a:lnTo>
                    <a:pt x="248" y="3604"/>
                  </a:lnTo>
                  <a:lnTo>
                    <a:pt x="234" y="3602"/>
                  </a:lnTo>
                  <a:lnTo>
                    <a:pt x="220" y="3597"/>
                  </a:lnTo>
                  <a:lnTo>
                    <a:pt x="207" y="3593"/>
                  </a:lnTo>
                  <a:lnTo>
                    <a:pt x="193" y="3586"/>
                  </a:lnTo>
                  <a:lnTo>
                    <a:pt x="181" y="3579"/>
                  </a:lnTo>
                  <a:lnTo>
                    <a:pt x="170" y="3570"/>
                  </a:lnTo>
                  <a:lnTo>
                    <a:pt x="158" y="3561"/>
                  </a:lnTo>
                  <a:lnTo>
                    <a:pt x="149" y="3551"/>
                  </a:lnTo>
                  <a:lnTo>
                    <a:pt x="140" y="3540"/>
                  </a:lnTo>
                  <a:lnTo>
                    <a:pt x="133" y="3526"/>
                  </a:lnTo>
                  <a:lnTo>
                    <a:pt x="126" y="3512"/>
                  </a:lnTo>
                  <a:lnTo>
                    <a:pt x="122" y="3501"/>
                  </a:lnTo>
                  <a:lnTo>
                    <a:pt x="117" y="3485"/>
                  </a:lnTo>
                  <a:lnTo>
                    <a:pt x="115" y="3471"/>
                  </a:lnTo>
                  <a:lnTo>
                    <a:pt x="115" y="3455"/>
                  </a:lnTo>
                  <a:lnTo>
                    <a:pt x="115" y="1621"/>
                  </a:lnTo>
                  <a:lnTo>
                    <a:pt x="94" y="1610"/>
                  </a:lnTo>
                  <a:lnTo>
                    <a:pt x="74" y="1594"/>
                  </a:lnTo>
                  <a:lnTo>
                    <a:pt x="58" y="1575"/>
                  </a:lnTo>
                  <a:lnTo>
                    <a:pt x="44" y="1555"/>
                  </a:lnTo>
                  <a:lnTo>
                    <a:pt x="32" y="1532"/>
                  </a:lnTo>
                  <a:lnTo>
                    <a:pt x="23" y="1509"/>
                  </a:lnTo>
                  <a:lnTo>
                    <a:pt x="19" y="1483"/>
                  </a:lnTo>
                  <a:lnTo>
                    <a:pt x="16" y="1458"/>
                  </a:lnTo>
                  <a:lnTo>
                    <a:pt x="16" y="1142"/>
                  </a:lnTo>
                  <a:lnTo>
                    <a:pt x="0" y="791"/>
                  </a:lnTo>
                  <a:lnTo>
                    <a:pt x="16" y="179"/>
                  </a:lnTo>
                  <a:lnTo>
                    <a:pt x="16" y="161"/>
                  </a:lnTo>
                  <a:lnTo>
                    <a:pt x="19" y="142"/>
                  </a:lnTo>
                  <a:lnTo>
                    <a:pt x="23" y="126"/>
                  </a:lnTo>
                  <a:lnTo>
                    <a:pt x="30" y="110"/>
                  </a:lnTo>
                  <a:lnTo>
                    <a:pt x="37" y="94"/>
                  </a:lnTo>
                  <a:lnTo>
                    <a:pt x="46" y="80"/>
                  </a:lnTo>
                  <a:lnTo>
                    <a:pt x="55" y="67"/>
                  </a:lnTo>
                  <a:lnTo>
                    <a:pt x="67" y="53"/>
                  </a:lnTo>
                  <a:lnTo>
                    <a:pt x="81" y="41"/>
                  </a:lnTo>
                  <a:lnTo>
                    <a:pt x="94" y="32"/>
                  </a:lnTo>
                  <a:lnTo>
                    <a:pt x="108" y="23"/>
                  </a:lnTo>
                  <a:lnTo>
                    <a:pt x="124" y="16"/>
                  </a:lnTo>
                  <a:lnTo>
                    <a:pt x="140" y="9"/>
                  </a:lnTo>
                  <a:lnTo>
                    <a:pt x="158" y="5"/>
                  </a:lnTo>
                  <a:lnTo>
                    <a:pt x="174" y="2"/>
                  </a:lnTo>
                  <a:lnTo>
                    <a:pt x="193" y="0"/>
                  </a:lnTo>
                  <a:lnTo>
                    <a:pt x="1235" y="0"/>
                  </a:lnTo>
                  <a:lnTo>
                    <a:pt x="1253" y="2"/>
                  </a:lnTo>
                  <a:lnTo>
                    <a:pt x="1272" y="5"/>
                  </a:lnTo>
                  <a:lnTo>
                    <a:pt x="1288" y="9"/>
                  </a:lnTo>
                  <a:lnTo>
                    <a:pt x="1304" y="16"/>
                  </a:lnTo>
                  <a:lnTo>
                    <a:pt x="1320" y="23"/>
                  </a:lnTo>
                  <a:lnTo>
                    <a:pt x="1336" y="32"/>
                  </a:lnTo>
                  <a:lnTo>
                    <a:pt x="1347" y="41"/>
                  </a:lnTo>
                  <a:lnTo>
                    <a:pt x="1361" y="53"/>
                  </a:lnTo>
                  <a:lnTo>
                    <a:pt x="1373" y="67"/>
                  </a:lnTo>
                  <a:lnTo>
                    <a:pt x="1382" y="80"/>
                  </a:lnTo>
                  <a:lnTo>
                    <a:pt x="1391" y="94"/>
                  </a:lnTo>
                  <a:lnTo>
                    <a:pt x="1400" y="110"/>
                  </a:lnTo>
                  <a:lnTo>
                    <a:pt x="1405" y="126"/>
                  </a:lnTo>
                  <a:lnTo>
                    <a:pt x="1409" y="142"/>
                  </a:lnTo>
                  <a:lnTo>
                    <a:pt x="1412" y="161"/>
                  </a:lnTo>
                  <a:lnTo>
                    <a:pt x="1414" y="179"/>
                  </a:lnTo>
                  <a:lnTo>
                    <a:pt x="1414" y="1463"/>
                  </a:lnTo>
                  <a:lnTo>
                    <a:pt x="1412" y="1488"/>
                  </a:lnTo>
                  <a:lnTo>
                    <a:pt x="1407" y="1513"/>
                  </a:lnTo>
                  <a:lnTo>
                    <a:pt x="1398" y="1536"/>
                  </a:lnTo>
                  <a:lnTo>
                    <a:pt x="1386" y="1557"/>
                  </a:lnTo>
                  <a:lnTo>
                    <a:pt x="1370" y="1577"/>
                  </a:lnTo>
                  <a:lnTo>
                    <a:pt x="1354" y="1594"/>
                  </a:lnTo>
                  <a:lnTo>
                    <a:pt x="1336" y="1610"/>
                  </a:lnTo>
                  <a:lnTo>
                    <a:pt x="1313" y="1621"/>
                  </a:lnTo>
                  <a:close/>
                </a:path>
              </a:pathLst>
            </a:custGeom>
            <a:solidFill>
              <a:srgbClr val="60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242"/>
            <p:cNvSpPr>
              <a:spLocks/>
            </p:cNvSpPr>
            <p:nvPr/>
          </p:nvSpPr>
          <p:spPr bwMode="auto">
            <a:xfrm>
              <a:off x="2122489" y="3751263"/>
              <a:ext cx="65088" cy="2547938"/>
            </a:xfrm>
            <a:custGeom>
              <a:avLst/>
              <a:gdLst>
                <a:gd name="T0" fmla="*/ 14 w 41"/>
                <a:gd name="T1" fmla="*/ 1605 h 1605"/>
                <a:gd name="T2" fmla="*/ 0 w 41"/>
                <a:gd name="T3" fmla="*/ 298 h 1605"/>
                <a:gd name="T4" fmla="*/ 14 w 41"/>
                <a:gd name="T5" fmla="*/ 0 h 1605"/>
                <a:gd name="T6" fmla="*/ 23 w 41"/>
                <a:gd name="T7" fmla="*/ 43 h 1605"/>
                <a:gd name="T8" fmla="*/ 30 w 41"/>
                <a:gd name="T9" fmla="*/ 101 h 1605"/>
                <a:gd name="T10" fmla="*/ 34 w 41"/>
                <a:gd name="T11" fmla="*/ 167 h 1605"/>
                <a:gd name="T12" fmla="*/ 39 w 41"/>
                <a:gd name="T13" fmla="*/ 243 h 1605"/>
                <a:gd name="T14" fmla="*/ 41 w 41"/>
                <a:gd name="T15" fmla="*/ 415 h 1605"/>
                <a:gd name="T16" fmla="*/ 41 w 41"/>
                <a:gd name="T17" fmla="*/ 603 h 1605"/>
                <a:gd name="T18" fmla="*/ 41 w 41"/>
                <a:gd name="T19" fmla="*/ 791 h 1605"/>
                <a:gd name="T20" fmla="*/ 37 w 41"/>
                <a:gd name="T21" fmla="*/ 967 h 1605"/>
                <a:gd name="T22" fmla="*/ 34 w 41"/>
                <a:gd name="T23" fmla="*/ 1114 h 1605"/>
                <a:gd name="T24" fmla="*/ 32 w 41"/>
                <a:gd name="T25" fmla="*/ 1219 h 1605"/>
                <a:gd name="T26" fmla="*/ 32 w 41"/>
                <a:gd name="T27" fmla="*/ 1554 h 1605"/>
                <a:gd name="T28" fmla="*/ 32 w 41"/>
                <a:gd name="T29" fmla="*/ 1577 h 1605"/>
                <a:gd name="T30" fmla="*/ 28 w 41"/>
                <a:gd name="T31" fmla="*/ 1593 h 1605"/>
                <a:gd name="T32" fmla="*/ 25 w 41"/>
                <a:gd name="T33" fmla="*/ 1598 h 1605"/>
                <a:gd name="T34" fmla="*/ 21 w 41"/>
                <a:gd name="T35" fmla="*/ 1600 h 1605"/>
                <a:gd name="T36" fmla="*/ 18 w 41"/>
                <a:gd name="T37" fmla="*/ 1602 h 1605"/>
                <a:gd name="T38" fmla="*/ 14 w 41"/>
                <a:gd name="T39" fmla="*/ 160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1605">
                  <a:moveTo>
                    <a:pt x="14" y="1605"/>
                  </a:moveTo>
                  <a:lnTo>
                    <a:pt x="0" y="298"/>
                  </a:lnTo>
                  <a:lnTo>
                    <a:pt x="14" y="0"/>
                  </a:lnTo>
                  <a:lnTo>
                    <a:pt x="23" y="43"/>
                  </a:lnTo>
                  <a:lnTo>
                    <a:pt x="30" y="101"/>
                  </a:lnTo>
                  <a:lnTo>
                    <a:pt x="34" y="167"/>
                  </a:lnTo>
                  <a:lnTo>
                    <a:pt x="39" y="243"/>
                  </a:lnTo>
                  <a:lnTo>
                    <a:pt x="41" y="415"/>
                  </a:lnTo>
                  <a:lnTo>
                    <a:pt x="41" y="603"/>
                  </a:lnTo>
                  <a:lnTo>
                    <a:pt x="41" y="791"/>
                  </a:lnTo>
                  <a:lnTo>
                    <a:pt x="37" y="967"/>
                  </a:lnTo>
                  <a:lnTo>
                    <a:pt x="34" y="1114"/>
                  </a:lnTo>
                  <a:lnTo>
                    <a:pt x="32" y="1219"/>
                  </a:lnTo>
                  <a:lnTo>
                    <a:pt x="32" y="1554"/>
                  </a:lnTo>
                  <a:lnTo>
                    <a:pt x="32" y="1577"/>
                  </a:lnTo>
                  <a:lnTo>
                    <a:pt x="28" y="1593"/>
                  </a:lnTo>
                  <a:lnTo>
                    <a:pt x="25" y="1598"/>
                  </a:lnTo>
                  <a:lnTo>
                    <a:pt x="21" y="1600"/>
                  </a:lnTo>
                  <a:lnTo>
                    <a:pt x="18" y="1602"/>
                  </a:lnTo>
                  <a:lnTo>
                    <a:pt x="14" y="1605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243"/>
            <p:cNvSpPr>
              <a:spLocks/>
            </p:cNvSpPr>
            <p:nvPr/>
          </p:nvSpPr>
          <p:spPr bwMode="auto">
            <a:xfrm>
              <a:off x="4071939" y="1163638"/>
              <a:ext cx="157163" cy="2201863"/>
            </a:xfrm>
            <a:custGeom>
              <a:avLst/>
              <a:gdLst>
                <a:gd name="T0" fmla="*/ 18 w 99"/>
                <a:gd name="T1" fmla="*/ 13 h 1387"/>
                <a:gd name="T2" fmla="*/ 48 w 99"/>
                <a:gd name="T3" fmla="*/ 46 h 1387"/>
                <a:gd name="T4" fmla="*/ 71 w 99"/>
                <a:gd name="T5" fmla="*/ 85 h 1387"/>
                <a:gd name="T6" fmla="*/ 83 w 99"/>
                <a:gd name="T7" fmla="*/ 128 h 1387"/>
                <a:gd name="T8" fmla="*/ 99 w 99"/>
                <a:gd name="T9" fmla="*/ 1011 h 1387"/>
                <a:gd name="T10" fmla="*/ 78 w 99"/>
                <a:gd name="T11" fmla="*/ 1371 h 1387"/>
                <a:gd name="T12" fmla="*/ 67 w 99"/>
                <a:gd name="T13" fmla="*/ 1384 h 1387"/>
                <a:gd name="T14" fmla="*/ 50 w 99"/>
                <a:gd name="T15" fmla="*/ 1336 h 1387"/>
                <a:gd name="T16" fmla="*/ 39 w 99"/>
                <a:gd name="T17" fmla="*/ 1235 h 1387"/>
                <a:gd name="T18" fmla="*/ 37 w 99"/>
                <a:gd name="T19" fmla="*/ 1183 h 1387"/>
                <a:gd name="T20" fmla="*/ 39 w 99"/>
                <a:gd name="T21" fmla="*/ 1178 h 1387"/>
                <a:gd name="T22" fmla="*/ 44 w 99"/>
                <a:gd name="T23" fmla="*/ 1169 h 1387"/>
                <a:gd name="T24" fmla="*/ 50 w 99"/>
                <a:gd name="T25" fmla="*/ 1169 h 1387"/>
                <a:gd name="T26" fmla="*/ 55 w 99"/>
                <a:gd name="T27" fmla="*/ 1160 h 1387"/>
                <a:gd name="T28" fmla="*/ 53 w 99"/>
                <a:gd name="T29" fmla="*/ 1164 h 1387"/>
                <a:gd name="T30" fmla="*/ 53 w 99"/>
                <a:gd name="T31" fmla="*/ 1155 h 1387"/>
                <a:gd name="T32" fmla="*/ 48 w 99"/>
                <a:gd name="T33" fmla="*/ 1151 h 1387"/>
                <a:gd name="T34" fmla="*/ 53 w 99"/>
                <a:gd name="T35" fmla="*/ 1139 h 1387"/>
                <a:gd name="T36" fmla="*/ 50 w 99"/>
                <a:gd name="T37" fmla="*/ 1121 h 1387"/>
                <a:gd name="T38" fmla="*/ 64 w 99"/>
                <a:gd name="T39" fmla="*/ 1093 h 1387"/>
                <a:gd name="T40" fmla="*/ 46 w 99"/>
                <a:gd name="T41" fmla="*/ 1098 h 1387"/>
                <a:gd name="T42" fmla="*/ 44 w 99"/>
                <a:gd name="T43" fmla="*/ 1091 h 1387"/>
                <a:gd name="T44" fmla="*/ 37 w 99"/>
                <a:gd name="T45" fmla="*/ 1082 h 1387"/>
                <a:gd name="T46" fmla="*/ 41 w 99"/>
                <a:gd name="T47" fmla="*/ 1070 h 1387"/>
                <a:gd name="T48" fmla="*/ 46 w 99"/>
                <a:gd name="T49" fmla="*/ 1066 h 1387"/>
                <a:gd name="T50" fmla="*/ 73 w 99"/>
                <a:gd name="T51" fmla="*/ 1047 h 1387"/>
                <a:gd name="T52" fmla="*/ 37 w 99"/>
                <a:gd name="T53" fmla="*/ 1057 h 1387"/>
                <a:gd name="T54" fmla="*/ 44 w 99"/>
                <a:gd name="T55" fmla="*/ 1054 h 1387"/>
                <a:gd name="T56" fmla="*/ 53 w 99"/>
                <a:gd name="T57" fmla="*/ 1045 h 1387"/>
                <a:gd name="T58" fmla="*/ 64 w 99"/>
                <a:gd name="T59" fmla="*/ 1036 h 1387"/>
                <a:gd name="T60" fmla="*/ 55 w 99"/>
                <a:gd name="T61" fmla="*/ 1027 h 1387"/>
                <a:gd name="T62" fmla="*/ 55 w 99"/>
                <a:gd name="T63" fmla="*/ 1018 h 1387"/>
                <a:gd name="T64" fmla="*/ 62 w 99"/>
                <a:gd name="T65" fmla="*/ 1002 h 1387"/>
                <a:gd name="T66" fmla="*/ 44 w 99"/>
                <a:gd name="T67" fmla="*/ 999 h 1387"/>
                <a:gd name="T68" fmla="*/ 39 w 99"/>
                <a:gd name="T69" fmla="*/ 992 h 1387"/>
                <a:gd name="T70" fmla="*/ 46 w 99"/>
                <a:gd name="T71" fmla="*/ 960 h 1387"/>
                <a:gd name="T72" fmla="*/ 50 w 99"/>
                <a:gd name="T73" fmla="*/ 958 h 1387"/>
                <a:gd name="T74" fmla="*/ 55 w 99"/>
                <a:gd name="T75" fmla="*/ 951 h 1387"/>
                <a:gd name="T76" fmla="*/ 62 w 99"/>
                <a:gd name="T77" fmla="*/ 953 h 1387"/>
                <a:gd name="T78" fmla="*/ 67 w 99"/>
                <a:gd name="T79" fmla="*/ 947 h 1387"/>
                <a:gd name="T80" fmla="*/ 64 w 99"/>
                <a:gd name="T81" fmla="*/ 949 h 1387"/>
                <a:gd name="T82" fmla="*/ 64 w 99"/>
                <a:gd name="T83" fmla="*/ 942 h 1387"/>
                <a:gd name="T84" fmla="*/ 60 w 99"/>
                <a:gd name="T85" fmla="*/ 935 h 1387"/>
                <a:gd name="T86" fmla="*/ 64 w 99"/>
                <a:gd name="T87" fmla="*/ 926 h 1387"/>
                <a:gd name="T88" fmla="*/ 62 w 99"/>
                <a:gd name="T89" fmla="*/ 905 h 1387"/>
                <a:gd name="T90" fmla="*/ 76 w 99"/>
                <a:gd name="T91" fmla="*/ 882 h 1387"/>
                <a:gd name="T92" fmla="*/ 57 w 99"/>
                <a:gd name="T93" fmla="*/ 880 h 1387"/>
                <a:gd name="T94" fmla="*/ 53 w 99"/>
                <a:gd name="T95" fmla="*/ 873 h 1387"/>
                <a:gd name="T96" fmla="*/ 44 w 99"/>
                <a:gd name="T97" fmla="*/ 846 h 1387"/>
                <a:gd name="T98" fmla="*/ 46 w 99"/>
                <a:gd name="T99" fmla="*/ 742 h 1387"/>
                <a:gd name="T100" fmla="*/ 57 w 99"/>
                <a:gd name="T101" fmla="*/ 538 h 1387"/>
                <a:gd name="T102" fmla="*/ 62 w 99"/>
                <a:gd name="T103" fmla="*/ 367 h 1387"/>
                <a:gd name="T104" fmla="*/ 62 w 99"/>
                <a:gd name="T105" fmla="*/ 256 h 1387"/>
                <a:gd name="T106" fmla="*/ 53 w 99"/>
                <a:gd name="T107" fmla="*/ 160 h 1387"/>
                <a:gd name="T108" fmla="*/ 39 w 99"/>
                <a:gd name="T109" fmla="*/ 103 h 1387"/>
                <a:gd name="T110" fmla="*/ 28 w 99"/>
                <a:gd name="T111" fmla="*/ 71 h 1387"/>
                <a:gd name="T112" fmla="*/ 12 w 99"/>
                <a:gd name="T113" fmla="*/ 34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" h="1387">
                  <a:moveTo>
                    <a:pt x="0" y="0"/>
                  </a:moveTo>
                  <a:lnTo>
                    <a:pt x="18" y="13"/>
                  </a:lnTo>
                  <a:lnTo>
                    <a:pt x="34" y="29"/>
                  </a:lnTo>
                  <a:lnTo>
                    <a:pt x="48" y="46"/>
                  </a:lnTo>
                  <a:lnTo>
                    <a:pt x="62" y="64"/>
                  </a:lnTo>
                  <a:lnTo>
                    <a:pt x="71" y="85"/>
                  </a:lnTo>
                  <a:lnTo>
                    <a:pt x="78" y="105"/>
                  </a:lnTo>
                  <a:lnTo>
                    <a:pt x="83" y="128"/>
                  </a:lnTo>
                  <a:lnTo>
                    <a:pt x="85" y="151"/>
                  </a:lnTo>
                  <a:lnTo>
                    <a:pt x="99" y="1011"/>
                  </a:lnTo>
                  <a:lnTo>
                    <a:pt x="85" y="1359"/>
                  </a:lnTo>
                  <a:lnTo>
                    <a:pt x="78" y="1371"/>
                  </a:lnTo>
                  <a:lnTo>
                    <a:pt x="73" y="1378"/>
                  </a:lnTo>
                  <a:lnTo>
                    <a:pt x="67" y="1384"/>
                  </a:lnTo>
                  <a:lnTo>
                    <a:pt x="60" y="1387"/>
                  </a:lnTo>
                  <a:lnTo>
                    <a:pt x="50" y="1336"/>
                  </a:lnTo>
                  <a:lnTo>
                    <a:pt x="44" y="1286"/>
                  </a:lnTo>
                  <a:lnTo>
                    <a:pt x="39" y="1235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9" y="1178"/>
                  </a:lnTo>
                  <a:lnTo>
                    <a:pt x="44" y="1180"/>
                  </a:lnTo>
                  <a:lnTo>
                    <a:pt x="44" y="1169"/>
                  </a:lnTo>
                  <a:lnTo>
                    <a:pt x="48" y="1169"/>
                  </a:lnTo>
                  <a:lnTo>
                    <a:pt x="50" y="1169"/>
                  </a:lnTo>
                  <a:lnTo>
                    <a:pt x="53" y="1167"/>
                  </a:lnTo>
                  <a:lnTo>
                    <a:pt x="55" y="1160"/>
                  </a:lnTo>
                  <a:lnTo>
                    <a:pt x="53" y="1160"/>
                  </a:lnTo>
                  <a:lnTo>
                    <a:pt x="53" y="1164"/>
                  </a:lnTo>
                  <a:lnTo>
                    <a:pt x="50" y="1162"/>
                  </a:lnTo>
                  <a:lnTo>
                    <a:pt x="53" y="1155"/>
                  </a:lnTo>
                  <a:lnTo>
                    <a:pt x="50" y="1153"/>
                  </a:lnTo>
                  <a:lnTo>
                    <a:pt x="48" y="1151"/>
                  </a:lnTo>
                  <a:lnTo>
                    <a:pt x="48" y="1146"/>
                  </a:lnTo>
                  <a:lnTo>
                    <a:pt x="53" y="1139"/>
                  </a:lnTo>
                  <a:lnTo>
                    <a:pt x="60" y="1123"/>
                  </a:lnTo>
                  <a:lnTo>
                    <a:pt x="50" y="1121"/>
                  </a:lnTo>
                  <a:lnTo>
                    <a:pt x="62" y="1109"/>
                  </a:lnTo>
                  <a:lnTo>
                    <a:pt x="64" y="1093"/>
                  </a:lnTo>
                  <a:lnTo>
                    <a:pt x="53" y="1096"/>
                  </a:lnTo>
                  <a:lnTo>
                    <a:pt x="46" y="1098"/>
                  </a:lnTo>
                  <a:lnTo>
                    <a:pt x="48" y="1089"/>
                  </a:lnTo>
                  <a:lnTo>
                    <a:pt x="44" y="1091"/>
                  </a:lnTo>
                  <a:lnTo>
                    <a:pt x="37" y="1093"/>
                  </a:lnTo>
                  <a:lnTo>
                    <a:pt x="37" y="1082"/>
                  </a:lnTo>
                  <a:lnTo>
                    <a:pt x="37" y="1073"/>
                  </a:lnTo>
                  <a:lnTo>
                    <a:pt x="41" y="1070"/>
                  </a:lnTo>
                  <a:lnTo>
                    <a:pt x="46" y="1068"/>
                  </a:lnTo>
                  <a:lnTo>
                    <a:pt x="46" y="1066"/>
                  </a:lnTo>
                  <a:lnTo>
                    <a:pt x="73" y="1050"/>
                  </a:lnTo>
                  <a:lnTo>
                    <a:pt x="73" y="1047"/>
                  </a:lnTo>
                  <a:lnTo>
                    <a:pt x="44" y="1059"/>
                  </a:lnTo>
                  <a:lnTo>
                    <a:pt x="37" y="1057"/>
                  </a:lnTo>
                  <a:lnTo>
                    <a:pt x="37" y="1054"/>
                  </a:lnTo>
                  <a:lnTo>
                    <a:pt x="44" y="1054"/>
                  </a:lnTo>
                  <a:lnTo>
                    <a:pt x="48" y="1050"/>
                  </a:lnTo>
                  <a:lnTo>
                    <a:pt x="53" y="1045"/>
                  </a:lnTo>
                  <a:lnTo>
                    <a:pt x="64" y="1041"/>
                  </a:lnTo>
                  <a:lnTo>
                    <a:pt x="64" y="1036"/>
                  </a:lnTo>
                  <a:lnTo>
                    <a:pt x="57" y="1031"/>
                  </a:lnTo>
                  <a:lnTo>
                    <a:pt x="55" y="1027"/>
                  </a:lnTo>
                  <a:lnTo>
                    <a:pt x="50" y="1020"/>
                  </a:lnTo>
                  <a:lnTo>
                    <a:pt x="55" y="1018"/>
                  </a:lnTo>
                  <a:lnTo>
                    <a:pt x="53" y="1013"/>
                  </a:lnTo>
                  <a:lnTo>
                    <a:pt x="62" y="1002"/>
                  </a:lnTo>
                  <a:lnTo>
                    <a:pt x="53" y="995"/>
                  </a:lnTo>
                  <a:lnTo>
                    <a:pt x="44" y="999"/>
                  </a:lnTo>
                  <a:lnTo>
                    <a:pt x="41" y="997"/>
                  </a:lnTo>
                  <a:lnTo>
                    <a:pt x="39" y="992"/>
                  </a:lnTo>
                  <a:lnTo>
                    <a:pt x="41" y="960"/>
                  </a:lnTo>
                  <a:lnTo>
                    <a:pt x="46" y="960"/>
                  </a:lnTo>
                  <a:lnTo>
                    <a:pt x="48" y="963"/>
                  </a:lnTo>
                  <a:lnTo>
                    <a:pt x="50" y="958"/>
                  </a:lnTo>
                  <a:lnTo>
                    <a:pt x="55" y="963"/>
                  </a:lnTo>
                  <a:lnTo>
                    <a:pt x="55" y="951"/>
                  </a:lnTo>
                  <a:lnTo>
                    <a:pt x="60" y="951"/>
                  </a:lnTo>
                  <a:lnTo>
                    <a:pt x="62" y="953"/>
                  </a:lnTo>
                  <a:lnTo>
                    <a:pt x="64" y="953"/>
                  </a:lnTo>
                  <a:lnTo>
                    <a:pt x="67" y="947"/>
                  </a:lnTo>
                  <a:lnTo>
                    <a:pt x="64" y="944"/>
                  </a:lnTo>
                  <a:lnTo>
                    <a:pt x="64" y="949"/>
                  </a:lnTo>
                  <a:lnTo>
                    <a:pt x="62" y="947"/>
                  </a:lnTo>
                  <a:lnTo>
                    <a:pt x="64" y="942"/>
                  </a:lnTo>
                  <a:lnTo>
                    <a:pt x="62" y="940"/>
                  </a:lnTo>
                  <a:lnTo>
                    <a:pt x="60" y="935"/>
                  </a:lnTo>
                  <a:lnTo>
                    <a:pt x="60" y="928"/>
                  </a:lnTo>
                  <a:lnTo>
                    <a:pt x="64" y="926"/>
                  </a:lnTo>
                  <a:lnTo>
                    <a:pt x="71" y="912"/>
                  </a:lnTo>
                  <a:lnTo>
                    <a:pt x="62" y="905"/>
                  </a:lnTo>
                  <a:lnTo>
                    <a:pt x="73" y="898"/>
                  </a:lnTo>
                  <a:lnTo>
                    <a:pt x="76" y="882"/>
                  </a:lnTo>
                  <a:lnTo>
                    <a:pt x="64" y="882"/>
                  </a:lnTo>
                  <a:lnTo>
                    <a:pt x="57" y="880"/>
                  </a:lnTo>
                  <a:lnTo>
                    <a:pt x="60" y="873"/>
                  </a:lnTo>
                  <a:lnTo>
                    <a:pt x="53" y="873"/>
                  </a:lnTo>
                  <a:lnTo>
                    <a:pt x="44" y="871"/>
                  </a:lnTo>
                  <a:lnTo>
                    <a:pt x="44" y="846"/>
                  </a:lnTo>
                  <a:lnTo>
                    <a:pt x="44" y="820"/>
                  </a:lnTo>
                  <a:lnTo>
                    <a:pt x="46" y="742"/>
                  </a:lnTo>
                  <a:lnTo>
                    <a:pt x="50" y="646"/>
                  </a:lnTo>
                  <a:lnTo>
                    <a:pt x="57" y="538"/>
                  </a:lnTo>
                  <a:lnTo>
                    <a:pt x="62" y="422"/>
                  </a:lnTo>
                  <a:lnTo>
                    <a:pt x="62" y="367"/>
                  </a:lnTo>
                  <a:lnTo>
                    <a:pt x="62" y="309"/>
                  </a:lnTo>
                  <a:lnTo>
                    <a:pt x="62" y="256"/>
                  </a:lnTo>
                  <a:lnTo>
                    <a:pt x="57" y="206"/>
                  </a:lnTo>
                  <a:lnTo>
                    <a:pt x="53" y="160"/>
                  </a:lnTo>
                  <a:lnTo>
                    <a:pt x="44" y="121"/>
                  </a:lnTo>
                  <a:lnTo>
                    <a:pt x="39" y="103"/>
                  </a:lnTo>
                  <a:lnTo>
                    <a:pt x="34" y="87"/>
                  </a:lnTo>
                  <a:lnTo>
                    <a:pt x="28" y="71"/>
                  </a:lnTo>
                  <a:lnTo>
                    <a:pt x="21" y="59"/>
                  </a:lnTo>
                  <a:lnTo>
                    <a:pt x="1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244"/>
            <p:cNvSpPr>
              <a:spLocks/>
            </p:cNvSpPr>
            <p:nvPr/>
          </p:nvSpPr>
          <p:spPr bwMode="auto">
            <a:xfrm>
              <a:off x="2046289" y="1119188"/>
              <a:ext cx="2095500" cy="109538"/>
            </a:xfrm>
            <a:custGeom>
              <a:avLst/>
              <a:gdLst>
                <a:gd name="T0" fmla="*/ 0 w 1320"/>
                <a:gd name="T1" fmla="*/ 69 h 69"/>
                <a:gd name="T2" fmla="*/ 14 w 1320"/>
                <a:gd name="T3" fmla="*/ 55 h 69"/>
                <a:gd name="T4" fmla="*/ 28 w 1320"/>
                <a:gd name="T5" fmla="*/ 41 h 69"/>
                <a:gd name="T6" fmla="*/ 44 w 1320"/>
                <a:gd name="T7" fmla="*/ 30 h 69"/>
                <a:gd name="T8" fmla="*/ 62 w 1320"/>
                <a:gd name="T9" fmla="*/ 21 h 69"/>
                <a:gd name="T10" fmla="*/ 80 w 1320"/>
                <a:gd name="T11" fmla="*/ 12 h 69"/>
                <a:gd name="T12" fmla="*/ 99 w 1320"/>
                <a:gd name="T13" fmla="*/ 7 h 69"/>
                <a:gd name="T14" fmla="*/ 119 w 1320"/>
                <a:gd name="T15" fmla="*/ 2 h 69"/>
                <a:gd name="T16" fmla="*/ 140 w 1320"/>
                <a:gd name="T17" fmla="*/ 0 h 69"/>
                <a:gd name="T18" fmla="*/ 1182 w 1320"/>
                <a:gd name="T19" fmla="*/ 0 h 69"/>
                <a:gd name="T20" fmla="*/ 1203 w 1320"/>
                <a:gd name="T21" fmla="*/ 2 h 69"/>
                <a:gd name="T22" fmla="*/ 1223 w 1320"/>
                <a:gd name="T23" fmla="*/ 5 h 69"/>
                <a:gd name="T24" fmla="*/ 1242 w 1320"/>
                <a:gd name="T25" fmla="*/ 12 h 69"/>
                <a:gd name="T26" fmla="*/ 1260 w 1320"/>
                <a:gd name="T27" fmla="*/ 19 h 69"/>
                <a:gd name="T28" fmla="*/ 1276 w 1320"/>
                <a:gd name="T29" fmla="*/ 28 h 69"/>
                <a:gd name="T30" fmla="*/ 1292 w 1320"/>
                <a:gd name="T31" fmla="*/ 39 h 69"/>
                <a:gd name="T32" fmla="*/ 1306 w 1320"/>
                <a:gd name="T33" fmla="*/ 53 h 69"/>
                <a:gd name="T34" fmla="*/ 1320 w 1320"/>
                <a:gd name="T35" fmla="*/ 67 h 69"/>
                <a:gd name="T36" fmla="*/ 1274 w 1320"/>
                <a:gd name="T37" fmla="*/ 62 h 69"/>
                <a:gd name="T38" fmla="*/ 1230 w 1320"/>
                <a:gd name="T39" fmla="*/ 57 h 69"/>
                <a:gd name="T40" fmla="*/ 1194 w 1320"/>
                <a:gd name="T41" fmla="*/ 55 h 69"/>
                <a:gd name="T42" fmla="*/ 1173 w 1320"/>
                <a:gd name="T43" fmla="*/ 53 h 69"/>
                <a:gd name="T44" fmla="*/ 1132 w 1320"/>
                <a:gd name="T45" fmla="*/ 53 h 69"/>
                <a:gd name="T46" fmla="*/ 1088 w 1320"/>
                <a:gd name="T47" fmla="*/ 51 h 69"/>
                <a:gd name="T48" fmla="*/ 1047 w 1320"/>
                <a:gd name="T49" fmla="*/ 46 h 69"/>
                <a:gd name="T50" fmla="*/ 1008 w 1320"/>
                <a:gd name="T51" fmla="*/ 41 h 69"/>
                <a:gd name="T52" fmla="*/ 967 w 1320"/>
                <a:gd name="T53" fmla="*/ 37 h 69"/>
                <a:gd name="T54" fmla="*/ 926 w 1320"/>
                <a:gd name="T55" fmla="*/ 32 h 69"/>
                <a:gd name="T56" fmla="*/ 884 w 1320"/>
                <a:gd name="T57" fmla="*/ 30 h 69"/>
                <a:gd name="T58" fmla="*/ 841 w 1320"/>
                <a:gd name="T59" fmla="*/ 28 h 69"/>
                <a:gd name="T60" fmla="*/ 793 w 1320"/>
                <a:gd name="T61" fmla="*/ 28 h 69"/>
                <a:gd name="T62" fmla="*/ 745 w 1320"/>
                <a:gd name="T63" fmla="*/ 30 h 69"/>
                <a:gd name="T64" fmla="*/ 696 w 1320"/>
                <a:gd name="T65" fmla="*/ 32 h 69"/>
                <a:gd name="T66" fmla="*/ 648 w 1320"/>
                <a:gd name="T67" fmla="*/ 35 h 69"/>
                <a:gd name="T68" fmla="*/ 600 w 1320"/>
                <a:gd name="T69" fmla="*/ 37 h 69"/>
                <a:gd name="T70" fmla="*/ 552 w 1320"/>
                <a:gd name="T71" fmla="*/ 37 h 69"/>
                <a:gd name="T72" fmla="*/ 504 w 1320"/>
                <a:gd name="T73" fmla="*/ 35 h 69"/>
                <a:gd name="T74" fmla="*/ 456 w 1320"/>
                <a:gd name="T75" fmla="*/ 32 h 69"/>
                <a:gd name="T76" fmla="*/ 401 w 1320"/>
                <a:gd name="T77" fmla="*/ 25 h 69"/>
                <a:gd name="T78" fmla="*/ 344 w 1320"/>
                <a:gd name="T79" fmla="*/ 23 h 69"/>
                <a:gd name="T80" fmla="*/ 284 w 1320"/>
                <a:gd name="T81" fmla="*/ 21 h 69"/>
                <a:gd name="T82" fmla="*/ 225 w 1320"/>
                <a:gd name="T83" fmla="*/ 21 h 69"/>
                <a:gd name="T84" fmla="*/ 192 w 1320"/>
                <a:gd name="T85" fmla="*/ 21 h 69"/>
                <a:gd name="T86" fmla="*/ 163 w 1320"/>
                <a:gd name="T87" fmla="*/ 25 h 69"/>
                <a:gd name="T88" fmla="*/ 135 w 1320"/>
                <a:gd name="T89" fmla="*/ 28 h 69"/>
                <a:gd name="T90" fmla="*/ 105 w 1320"/>
                <a:gd name="T91" fmla="*/ 32 h 69"/>
                <a:gd name="T92" fmla="*/ 78 w 1320"/>
                <a:gd name="T93" fmla="*/ 39 h 69"/>
                <a:gd name="T94" fmla="*/ 50 w 1320"/>
                <a:gd name="T95" fmla="*/ 48 h 69"/>
                <a:gd name="T96" fmla="*/ 25 w 1320"/>
                <a:gd name="T97" fmla="*/ 57 h 69"/>
                <a:gd name="T98" fmla="*/ 0 w 1320"/>
                <a:gd name="T9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0" h="69">
                  <a:moveTo>
                    <a:pt x="0" y="69"/>
                  </a:moveTo>
                  <a:lnTo>
                    <a:pt x="14" y="55"/>
                  </a:lnTo>
                  <a:lnTo>
                    <a:pt x="28" y="41"/>
                  </a:lnTo>
                  <a:lnTo>
                    <a:pt x="44" y="30"/>
                  </a:lnTo>
                  <a:lnTo>
                    <a:pt x="62" y="21"/>
                  </a:lnTo>
                  <a:lnTo>
                    <a:pt x="80" y="12"/>
                  </a:lnTo>
                  <a:lnTo>
                    <a:pt x="99" y="7"/>
                  </a:lnTo>
                  <a:lnTo>
                    <a:pt x="119" y="2"/>
                  </a:lnTo>
                  <a:lnTo>
                    <a:pt x="140" y="0"/>
                  </a:lnTo>
                  <a:lnTo>
                    <a:pt x="1182" y="0"/>
                  </a:lnTo>
                  <a:lnTo>
                    <a:pt x="1203" y="2"/>
                  </a:lnTo>
                  <a:lnTo>
                    <a:pt x="1223" y="5"/>
                  </a:lnTo>
                  <a:lnTo>
                    <a:pt x="1242" y="12"/>
                  </a:lnTo>
                  <a:lnTo>
                    <a:pt x="1260" y="19"/>
                  </a:lnTo>
                  <a:lnTo>
                    <a:pt x="1276" y="28"/>
                  </a:lnTo>
                  <a:lnTo>
                    <a:pt x="1292" y="39"/>
                  </a:lnTo>
                  <a:lnTo>
                    <a:pt x="1306" y="53"/>
                  </a:lnTo>
                  <a:lnTo>
                    <a:pt x="1320" y="67"/>
                  </a:lnTo>
                  <a:lnTo>
                    <a:pt x="1274" y="62"/>
                  </a:lnTo>
                  <a:lnTo>
                    <a:pt x="1230" y="57"/>
                  </a:lnTo>
                  <a:lnTo>
                    <a:pt x="1194" y="55"/>
                  </a:lnTo>
                  <a:lnTo>
                    <a:pt x="1173" y="53"/>
                  </a:lnTo>
                  <a:lnTo>
                    <a:pt x="1132" y="53"/>
                  </a:lnTo>
                  <a:lnTo>
                    <a:pt x="1088" y="51"/>
                  </a:lnTo>
                  <a:lnTo>
                    <a:pt x="1047" y="46"/>
                  </a:lnTo>
                  <a:lnTo>
                    <a:pt x="1008" y="41"/>
                  </a:lnTo>
                  <a:lnTo>
                    <a:pt x="967" y="37"/>
                  </a:lnTo>
                  <a:lnTo>
                    <a:pt x="926" y="32"/>
                  </a:lnTo>
                  <a:lnTo>
                    <a:pt x="884" y="30"/>
                  </a:lnTo>
                  <a:lnTo>
                    <a:pt x="841" y="28"/>
                  </a:lnTo>
                  <a:lnTo>
                    <a:pt x="793" y="28"/>
                  </a:lnTo>
                  <a:lnTo>
                    <a:pt x="745" y="30"/>
                  </a:lnTo>
                  <a:lnTo>
                    <a:pt x="696" y="32"/>
                  </a:lnTo>
                  <a:lnTo>
                    <a:pt x="648" y="35"/>
                  </a:lnTo>
                  <a:lnTo>
                    <a:pt x="600" y="37"/>
                  </a:lnTo>
                  <a:lnTo>
                    <a:pt x="552" y="37"/>
                  </a:lnTo>
                  <a:lnTo>
                    <a:pt x="504" y="35"/>
                  </a:lnTo>
                  <a:lnTo>
                    <a:pt x="456" y="32"/>
                  </a:lnTo>
                  <a:lnTo>
                    <a:pt x="401" y="25"/>
                  </a:lnTo>
                  <a:lnTo>
                    <a:pt x="344" y="23"/>
                  </a:lnTo>
                  <a:lnTo>
                    <a:pt x="284" y="21"/>
                  </a:lnTo>
                  <a:lnTo>
                    <a:pt x="225" y="21"/>
                  </a:lnTo>
                  <a:lnTo>
                    <a:pt x="192" y="21"/>
                  </a:lnTo>
                  <a:lnTo>
                    <a:pt x="163" y="25"/>
                  </a:lnTo>
                  <a:lnTo>
                    <a:pt x="135" y="28"/>
                  </a:lnTo>
                  <a:lnTo>
                    <a:pt x="105" y="32"/>
                  </a:lnTo>
                  <a:lnTo>
                    <a:pt x="78" y="39"/>
                  </a:lnTo>
                  <a:lnTo>
                    <a:pt x="50" y="48"/>
                  </a:lnTo>
                  <a:lnTo>
                    <a:pt x="25" y="5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Freeform 245"/>
            <p:cNvSpPr>
              <a:spLocks/>
            </p:cNvSpPr>
            <p:nvPr/>
          </p:nvSpPr>
          <p:spPr bwMode="auto">
            <a:xfrm>
              <a:off x="3930651" y="3230563"/>
              <a:ext cx="287338" cy="3598863"/>
            </a:xfrm>
            <a:custGeom>
              <a:avLst/>
              <a:gdLst>
                <a:gd name="T0" fmla="*/ 80 w 181"/>
                <a:gd name="T1" fmla="*/ 295 h 2267"/>
                <a:gd name="T2" fmla="*/ 96 w 181"/>
                <a:gd name="T3" fmla="*/ 1295 h 2267"/>
                <a:gd name="T4" fmla="*/ 80 w 181"/>
                <a:gd name="T5" fmla="*/ 2130 h 2267"/>
                <a:gd name="T6" fmla="*/ 80 w 181"/>
                <a:gd name="T7" fmla="*/ 2150 h 2267"/>
                <a:gd name="T8" fmla="*/ 75 w 181"/>
                <a:gd name="T9" fmla="*/ 2173 h 2267"/>
                <a:gd name="T10" fmla="*/ 69 w 181"/>
                <a:gd name="T11" fmla="*/ 2191 h 2267"/>
                <a:gd name="T12" fmla="*/ 59 w 181"/>
                <a:gd name="T13" fmla="*/ 2210 h 2267"/>
                <a:gd name="T14" fmla="*/ 46 w 181"/>
                <a:gd name="T15" fmla="*/ 2228 h 2267"/>
                <a:gd name="T16" fmla="*/ 32 w 181"/>
                <a:gd name="T17" fmla="*/ 2244 h 2267"/>
                <a:gd name="T18" fmla="*/ 18 w 181"/>
                <a:gd name="T19" fmla="*/ 2256 h 2267"/>
                <a:gd name="T20" fmla="*/ 0 w 181"/>
                <a:gd name="T21" fmla="*/ 2267 h 2267"/>
                <a:gd name="T22" fmla="*/ 9 w 181"/>
                <a:gd name="T23" fmla="*/ 2226 h 2267"/>
                <a:gd name="T24" fmla="*/ 23 w 181"/>
                <a:gd name="T25" fmla="*/ 2189 h 2267"/>
                <a:gd name="T26" fmla="*/ 34 w 181"/>
                <a:gd name="T27" fmla="*/ 2155 h 2267"/>
                <a:gd name="T28" fmla="*/ 43 w 181"/>
                <a:gd name="T29" fmla="*/ 2118 h 2267"/>
                <a:gd name="T30" fmla="*/ 53 w 181"/>
                <a:gd name="T31" fmla="*/ 2079 h 2267"/>
                <a:gd name="T32" fmla="*/ 57 w 181"/>
                <a:gd name="T33" fmla="*/ 2036 h 2267"/>
                <a:gd name="T34" fmla="*/ 57 w 181"/>
                <a:gd name="T35" fmla="*/ 2010 h 2267"/>
                <a:gd name="T36" fmla="*/ 57 w 181"/>
                <a:gd name="T37" fmla="*/ 1983 h 2267"/>
                <a:gd name="T38" fmla="*/ 57 w 181"/>
                <a:gd name="T39" fmla="*/ 1953 h 2267"/>
                <a:gd name="T40" fmla="*/ 53 w 181"/>
                <a:gd name="T41" fmla="*/ 1921 h 2267"/>
                <a:gd name="T42" fmla="*/ 50 w 181"/>
                <a:gd name="T43" fmla="*/ 1873 h 2267"/>
                <a:gd name="T44" fmla="*/ 48 w 181"/>
                <a:gd name="T45" fmla="*/ 1818 h 2267"/>
                <a:gd name="T46" fmla="*/ 48 w 181"/>
                <a:gd name="T47" fmla="*/ 1758 h 2267"/>
                <a:gd name="T48" fmla="*/ 50 w 181"/>
                <a:gd name="T49" fmla="*/ 1696 h 2267"/>
                <a:gd name="T50" fmla="*/ 53 w 181"/>
                <a:gd name="T51" fmla="*/ 1632 h 2267"/>
                <a:gd name="T52" fmla="*/ 53 w 181"/>
                <a:gd name="T53" fmla="*/ 1566 h 2267"/>
                <a:gd name="T54" fmla="*/ 55 w 181"/>
                <a:gd name="T55" fmla="*/ 1504 h 2267"/>
                <a:gd name="T56" fmla="*/ 53 w 181"/>
                <a:gd name="T57" fmla="*/ 1442 h 2267"/>
                <a:gd name="T58" fmla="*/ 48 w 181"/>
                <a:gd name="T59" fmla="*/ 1297 h 2267"/>
                <a:gd name="T60" fmla="*/ 43 w 181"/>
                <a:gd name="T61" fmla="*/ 1123 h 2267"/>
                <a:gd name="T62" fmla="*/ 37 w 181"/>
                <a:gd name="T63" fmla="*/ 935 h 2267"/>
                <a:gd name="T64" fmla="*/ 34 w 181"/>
                <a:gd name="T65" fmla="*/ 745 h 2267"/>
                <a:gd name="T66" fmla="*/ 34 w 181"/>
                <a:gd name="T67" fmla="*/ 653 h 2267"/>
                <a:gd name="T68" fmla="*/ 37 w 181"/>
                <a:gd name="T69" fmla="*/ 566 h 2267"/>
                <a:gd name="T70" fmla="*/ 39 w 181"/>
                <a:gd name="T71" fmla="*/ 486 h 2267"/>
                <a:gd name="T72" fmla="*/ 46 w 181"/>
                <a:gd name="T73" fmla="*/ 415 h 2267"/>
                <a:gd name="T74" fmla="*/ 53 w 181"/>
                <a:gd name="T75" fmla="*/ 350 h 2267"/>
                <a:gd name="T76" fmla="*/ 62 w 181"/>
                <a:gd name="T77" fmla="*/ 300 h 2267"/>
                <a:gd name="T78" fmla="*/ 69 w 181"/>
                <a:gd name="T79" fmla="*/ 279 h 2267"/>
                <a:gd name="T80" fmla="*/ 73 w 181"/>
                <a:gd name="T81" fmla="*/ 261 h 2267"/>
                <a:gd name="T82" fmla="*/ 82 w 181"/>
                <a:gd name="T83" fmla="*/ 247 h 2267"/>
                <a:gd name="T84" fmla="*/ 89 w 181"/>
                <a:gd name="T85" fmla="*/ 238 h 2267"/>
                <a:gd name="T86" fmla="*/ 101 w 181"/>
                <a:gd name="T87" fmla="*/ 227 h 2267"/>
                <a:gd name="T88" fmla="*/ 110 w 181"/>
                <a:gd name="T89" fmla="*/ 213 h 2267"/>
                <a:gd name="T90" fmla="*/ 119 w 181"/>
                <a:gd name="T91" fmla="*/ 199 h 2267"/>
                <a:gd name="T92" fmla="*/ 126 w 181"/>
                <a:gd name="T93" fmla="*/ 185 h 2267"/>
                <a:gd name="T94" fmla="*/ 137 w 181"/>
                <a:gd name="T95" fmla="*/ 153 h 2267"/>
                <a:gd name="T96" fmla="*/ 146 w 181"/>
                <a:gd name="T97" fmla="*/ 119 h 2267"/>
                <a:gd name="T98" fmla="*/ 156 w 181"/>
                <a:gd name="T99" fmla="*/ 87 h 2267"/>
                <a:gd name="T100" fmla="*/ 163 w 181"/>
                <a:gd name="T101" fmla="*/ 55 h 2267"/>
                <a:gd name="T102" fmla="*/ 169 w 181"/>
                <a:gd name="T103" fmla="*/ 25 h 2267"/>
                <a:gd name="T104" fmla="*/ 181 w 181"/>
                <a:gd name="T105" fmla="*/ 0 h 2267"/>
                <a:gd name="T106" fmla="*/ 181 w 181"/>
                <a:gd name="T107" fmla="*/ 142 h 2267"/>
                <a:gd name="T108" fmla="*/ 179 w 181"/>
                <a:gd name="T109" fmla="*/ 167 h 2267"/>
                <a:gd name="T110" fmla="*/ 174 w 181"/>
                <a:gd name="T111" fmla="*/ 190 h 2267"/>
                <a:gd name="T112" fmla="*/ 165 w 181"/>
                <a:gd name="T113" fmla="*/ 213 h 2267"/>
                <a:gd name="T114" fmla="*/ 153 w 181"/>
                <a:gd name="T115" fmla="*/ 234 h 2267"/>
                <a:gd name="T116" fmla="*/ 137 w 181"/>
                <a:gd name="T117" fmla="*/ 252 h 2267"/>
                <a:gd name="T118" fmla="*/ 121 w 181"/>
                <a:gd name="T119" fmla="*/ 270 h 2267"/>
                <a:gd name="T120" fmla="*/ 103 w 181"/>
                <a:gd name="T121" fmla="*/ 284 h 2267"/>
                <a:gd name="T122" fmla="*/ 80 w 181"/>
                <a:gd name="T123" fmla="*/ 295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" h="2267">
                  <a:moveTo>
                    <a:pt x="80" y="295"/>
                  </a:moveTo>
                  <a:lnTo>
                    <a:pt x="96" y="1295"/>
                  </a:lnTo>
                  <a:lnTo>
                    <a:pt x="80" y="2130"/>
                  </a:lnTo>
                  <a:lnTo>
                    <a:pt x="80" y="2150"/>
                  </a:lnTo>
                  <a:lnTo>
                    <a:pt x="75" y="2173"/>
                  </a:lnTo>
                  <a:lnTo>
                    <a:pt x="69" y="2191"/>
                  </a:lnTo>
                  <a:lnTo>
                    <a:pt x="59" y="2210"/>
                  </a:lnTo>
                  <a:lnTo>
                    <a:pt x="46" y="2228"/>
                  </a:lnTo>
                  <a:lnTo>
                    <a:pt x="32" y="2244"/>
                  </a:lnTo>
                  <a:lnTo>
                    <a:pt x="18" y="2256"/>
                  </a:lnTo>
                  <a:lnTo>
                    <a:pt x="0" y="2267"/>
                  </a:lnTo>
                  <a:lnTo>
                    <a:pt x="9" y="2226"/>
                  </a:lnTo>
                  <a:lnTo>
                    <a:pt x="23" y="2189"/>
                  </a:lnTo>
                  <a:lnTo>
                    <a:pt x="34" y="2155"/>
                  </a:lnTo>
                  <a:lnTo>
                    <a:pt x="43" y="2118"/>
                  </a:lnTo>
                  <a:lnTo>
                    <a:pt x="53" y="2079"/>
                  </a:lnTo>
                  <a:lnTo>
                    <a:pt x="57" y="2036"/>
                  </a:lnTo>
                  <a:lnTo>
                    <a:pt x="57" y="2010"/>
                  </a:lnTo>
                  <a:lnTo>
                    <a:pt x="57" y="1983"/>
                  </a:lnTo>
                  <a:lnTo>
                    <a:pt x="57" y="1953"/>
                  </a:lnTo>
                  <a:lnTo>
                    <a:pt x="53" y="1921"/>
                  </a:lnTo>
                  <a:lnTo>
                    <a:pt x="50" y="1873"/>
                  </a:lnTo>
                  <a:lnTo>
                    <a:pt x="48" y="1818"/>
                  </a:lnTo>
                  <a:lnTo>
                    <a:pt x="48" y="1758"/>
                  </a:lnTo>
                  <a:lnTo>
                    <a:pt x="50" y="1696"/>
                  </a:lnTo>
                  <a:lnTo>
                    <a:pt x="53" y="1632"/>
                  </a:lnTo>
                  <a:lnTo>
                    <a:pt x="53" y="1566"/>
                  </a:lnTo>
                  <a:lnTo>
                    <a:pt x="55" y="1504"/>
                  </a:lnTo>
                  <a:lnTo>
                    <a:pt x="53" y="1442"/>
                  </a:lnTo>
                  <a:lnTo>
                    <a:pt x="48" y="1297"/>
                  </a:lnTo>
                  <a:lnTo>
                    <a:pt x="43" y="1123"/>
                  </a:lnTo>
                  <a:lnTo>
                    <a:pt x="37" y="935"/>
                  </a:lnTo>
                  <a:lnTo>
                    <a:pt x="34" y="745"/>
                  </a:lnTo>
                  <a:lnTo>
                    <a:pt x="34" y="653"/>
                  </a:lnTo>
                  <a:lnTo>
                    <a:pt x="37" y="566"/>
                  </a:lnTo>
                  <a:lnTo>
                    <a:pt x="39" y="486"/>
                  </a:lnTo>
                  <a:lnTo>
                    <a:pt x="46" y="415"/>
                  </a:lnTo>
                  <a:lnTo>
                    <a:pt x="53" y="350"/>
                  </a:lnTo>
                  <a:lnTo>
                    <a:pt x="62" y="300"/>
                  </a:lnTo>
                  <a:lnTo>
                    <a:pt x="69" y="279"/>
                  </a:lnTo>
                  <a:lnTo>
                    <a:pt x="73" y="261"/>
                  </a:lnTo>
                  <a:lnTo>
                    <a:pt x="82" y="247"/>
                  </a:lnTo>
                  <a:lnTo>
                    <a:pt x="89" y="238"/>
                  </a:lnTo>
                  <a:lnTo>
                    <a:pt x="101" y="227"/>
                  </a:lnTo>
                  <a:lnTo>
                    <a:pt x="110" y="213"/>
                  </a:lnTo>
                  <a:lnTo>
                    <a:pt x="119" y="199"/>
                  </a:lnTo>
                  <a:lnTo>
                    <a:pt x="126" y="185"/>
                  </a:lnTo>
                  <a:lnTo>
                    <a:pt x="137" y="153"/>
                  </a:lnTo>
                  <a:lnTo>
                    <a:pt x="146" y="119"/>
                  </a:lnTo>
                  <a:lnTo>
                    <a:pt x="156" y="87"/>
                  </a:lnTo>
                  <a:lnTo>
                    <a:pt x="163" y="55"/>
                  </a:lnTo>
                  <a:lnTo>
                    <a:pt x="169" y="25"/>
                  </a:lnTo>
                  <a:lnTo>
                    <a:pt x="181" y="0"/>
                  </a:lnTo>
                  <a:lnTo>
                    <a:pt x="181" y="142"/>
                  </a:lnTo>
                  <a:lnTo>
                    <a:pt x="179" y="167"/>
                  </a:lnTo>
                  <a:lnTo>
                    <a:pt x="174" y="190"/>
                  </a:lnTo>
                  <a:lnTo>
                    <a:pt x="165" y="213"/>
                  </a:lnTo>
                  <a:lnTo>
                    <a:pt x="153" y="234"/>
                  </a:lnTo>
                  <a:lnTo>
                    <a:pt x="137" y="252"/>
                  </a:lnTo>
                  <a:lnTo>
                    <a:pt x="121" y="270"/>
                  </a:lnTo>
                  <a:lnTo>
                    <a:pt x="103" y="284"/>
                  </a:lnTo>
                  <a:lnTo>
                    <a:pt x="80" y="295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Freeform 246"/>
            <p:cNvSpPr>
              <a:spLocks/>
            </p:cNvSpPr>
            <p:nvPr/>
          </p:nvSpPr>
          <p:spPr bwMode="auto">
            <a:xfrm>
              <a:off x="2141539" y="1276351"/>
              <a:ext cx="1908175" cy="5411788"/>
            </a:xfrm>
            <a:custGeom>
              <a:avLst/>
              <a:gdLst>
                <a:gd name="T0" fmla="*/ 80 w 1202"/>
                <a:gd name="T1" fmla="*/ 0 h 3409"/>
                <a:gd name="T2" fmla="*/ 1122 w 1202"/>
                <a:gd name="T3" fmla="*/ 0 h 3409"/>
                <a:gd name="T4" fmla="*/ 1138 w 1202"/>
                <a:gd name="T5" fmla="*/ 2 h 3409"/>
                <a:gd name="T6" fmla="*/ 1154 w 1202"/>
                <a:gd name="T7" fmla="*/ 7 h 3409"/>
                <a:gd name="T8" fmla="*/ 1168 w 1202"/>
                <a:gd name="T9" fmla="*/ 14 h 3409"/>
                <a:gd name="T10" fmla="*/ 1179 w 1202"/>
                <a:gd name="T11" fmla="*/ 23 h 3409"/>
                <a:gd name="T12" fmla="*/ 1189 w 1202"/>
                <a:gd name="T13" fmla="*/ 34 h 3409"/>
                <a:gd name="T14" fmla="*/ 1195 w 1202"/>
                <a:gd name="T15" fmla="*/ 48 h 3409"/>
                <a:gd name="T16" fmla="*/ 1200 w 1202"/>
                <a:gd name="T17" fmla="*/ 64 h 3409"/>
                <a:gd name="T18" fmla="*/ 1202 w 1202"/>
                <a:gd name="T19" fmla="*/ 80 h 3409"/>
                <a:gd name="T20" fmla="*/ 1202 w 1202"/>
                <a:gd name="T21" fmla="*/ 1364 h 3409"/>
                <a:gd name="T22" fmla="*/ 1200 w 1202"/>
                <a:gd name="T23" fmla="*/ 1380 h 3409"/>
                <a:gd name="T24" fmla="*/ 1195 w 1202"/>
                <a:gd name="T25" fmla="*/ 1394 h 3409"/>
                <a:gd name="T26" fmla="*/ 1189 w 1202"/>
                <a:gd name="T27" fmla="*/ 1407 h 3409"/>
                <a:gd name="T28" fmla="*/ 1179 w 1202"/>
                <a:gd name="T29" fmla="*/ 1421 h 3409"/>
                <a:gd name="T30" fmla="*/ 1168 w 1202"/>
                <a:gd name="T31" fmla="*/ 1430 h 3409"/>
                <a:gd name="T32" fmla="*/ 1154 w 1202"/>
                <a:gd name="T33" fmla="*/ 1437 h 3409"/>
                <a:gd name="T34" fmla="*/ 1138 w 1202"/>
                <a:gd name="T35" fmla="*/ 1442 h 3409"/>
                <a:gd name="T36" fmla="*/ 1122 w 1202"/>
                <a:gd name="T37" fmla="*/ 1444 h 3409"/>
                <a:gd name="T38" fmla="*/ 1104 w 1202"/>
                <a:gd name="T39" fmla="*/ 1444 h 3409"/>
                <a:gd name="T40" fmla="*/ 1104 w 1202"/>
                <a:gd name="T41" fmla="*/ 3356 h 3409"/>
                <a:gd name="T42" fmla="*/ 1102 w 1202"/>
                <a:gd name="T43" fmla="*/ 3368 h 3409"/>
                <a:gd name="T44" fmla="*/ 1099 w 1202"/>
                <a:gd name="T45" fmla="*/ 3377 h 3409"/>
                <a:gd name="T46" fmla="*/ 1095 w 1202"/>
                <a:gd name="T47" fmla="*/ 3386 h 3409"/>
                <a:gd name="T48" fmla="*/ 1088 w 1202"/>
                <a:gd name="T49" fmla="*/ 3393 h 3409"/>
                <a:gd name="T50" fmla="*/ 1081 w 1202"/>
                <a:gd name="T51" fmla="*/ 3400 h 3409"/>
                <a:gd name="T52" fmla="*/ 1072 w 1202"/>
                <a:gd name="T53" fmla="*/ 3404 h 3409"/>
                <a:gd name="T54" fmla="*/ 1063 w 1202"/>
                <a:gd name="T55" fmla="*/ 3407 h 3409"/>
                <a:gd name="T56" fmla="*/ 1051 w 1202"/>
                <a:gd name="T57" fmla="*/ 3409 h 3409"/>
                <a:gd name="T58" fmla="*/ 151 w 1202"/>
                <a:gd name="T59" fmla="*/ 3409 h 3409"/>
                <a:gd name="T60" fmla="*/ 142 w 1202"/>
                <a:gd name="T61" fmla="*/ 3407 h 3409"/>
                <a:gd name="T62" fmla="*/ 130 w 1202"/>
                <a:gd name="T63" fmla="*/ 3404 h 3409"/>
                <a:gd name="T64" fmla="*/ 123 w 1202"/>
                <a:gd name="T65" fmla="*/ 3400 h 3409"/>
                <a:gd name="T66" fmla="*/ 114 w 1202"/>
                <a:gd name="T67" fmla="*/ 3393 h 3409"/>
                <a:gd name="T68" fmla="*/ 107 w 1202"/>
                <a:gd name="T69" fmla="*/ 3386 h 3409"/>
                <a:gd name="T70" fmla="*/ 103 w 1202"/>
                <a:gd name="T71" fmla="*/ 3377 h 3409"/>
                <a:gd name="T72" fmla="*/ 100 w 1202"/>
                <a:gd name="T73" fmla="*/ 3368 h 3409"/>
                <a:gd name="T74" fmla="*/ 100 w 1202"/>
                <a:gd name="T75" fmla="*/ 3356 h 3409"/>
                <a:gd name="T76" fmla="*/ 100 w 1202"/>
                <a:gd name="T77" fmla="*/ 1444 h 3409"/>
                <a:gd name="T78" fmla="*/ 80 w 1202"/>
                <a:gd name="T79" fmla="*/ 1444 h 3409"/>
                <a:gd name="T80" fmla="*/ 64 w 1202"/>
                <a:gd name="T81" fmla="*/ 1442 h 3409"/>
                <a:gd name="T82" fmla="*/ 50 w 1202"/>
                <a:gd name="T83" fmla="*/ 1437 h 3409"/>
                <a:gd name="T84" fmla="*/ 36 w 1202"/>
                <a:gd name="T85" fmla="*/ 1430 h 3409"/>
                <a:gd name="T86" fmla="*/ 25 w 1202"/>
                <a:gd name="T87" fmla="*/ 1421 h 3409"/>
                <a:gd name="T88" fmla="*/ 13 w 1202"/>
                <a:gd name="T89" fmla="*/ 1407 h 3409"/>
                <a:gd name="T90" fmla="*/ 6 w 1202"/>
                <a:gd name="T91" fmla="*/ 1394 h 3409"/>
                <a:gd name="T92" fmla="*/ 2 w 1202"/>
                <a:gd name="T93" fmla="*/ 1380 h 3409"/>
                <a:gd name="T94" fmla="*/ 0 w 1202"/>
                <a:gd name="T95" fmla="*/ 1364 h 3409"/>
                <a:gd name="T96" fmla="*/ 0 w 1202"/>
                <a:gd name="T97" fmla="*/ 80 h 3409"/>
                <a:gd name="T98" fmla="*/ 2 w 1202"/>
                <a:gd name="T99" fmla="*/ 64 h 3409"/>
                <a:gd name="T100" fmla="*/ 6 w 1202"/>
                <a:gd name="T101" fmla="*/ 48 h 3409"/>
                <a:gd name="T102" fmla="*/ 13 w 1202"/>
                <a:gd name="T103" fmla="*/ 34 h 3409"/>
                <a:gd name="T104" fmla="*/ 25 w 1202"/>
                <a:gd name="T105" fmla="*/ 23 h 3409"/>
                <a:gd name="T106" fmla="*/ 36 w 1202"/>
                <a:gd name="T107" fmla="*/ 14 h 3409"/>
                <a:gd name="T108" fmla="*/ 50 w 1202"/>
                <a:gd name="T109" fmla="*/ 7 h 3409"/>
                <a:gd name="T110" fmla="*/ 64 w 1202"/>
                <a:gd name="T111" fmla="*/ 2 h 3409"/>
                <a:gd name="T112" fmla="*/ 80 w 1202"/>
                <a:gd name="T113" fmla="*/ 0 h 3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2" h="3409">
                  <a:moveTo>
                    <a:pt x="80" y="0"/>
                  </a:moveTo>
                  <a:lnTo>
                    <a:pt x="1122" y="0"/>
                  </a:lnTo>
                  <a:lnTo>
                    <a:pt x="1138" y="2"/>
                  </a:lnTo>
                  <a:lnTo>
                    <a:pt x="1154" y="7"/>
                  </a:lnTo>
                  <a:lnTo>
                    <a:pt x="1168" y="14"/>
                  </a:lnTo>
                  <a:lnTo>
                    <a:pt x="1179" y="23"/>
                  </a:lnTo>
                  <a:lnTo>
                    <a:pt x="1189" y="34"/>
                  </a:lnTo>
                  <a:lnTo>
                    <a:pt x="1195" y="48"/>
                  </a:lnTo>
                  <a:lnTo>
                    <a:pt x="1200" y="64"/>
                  </a:lnTo>
                  <a:lnTo>
                    <a:pt x="1202" y="80"/>
                  </a:lnTo>
                  <a:lnTo>
                    <a:pt x="1202" y="1364"/>
                  </a:lnTo>
                  <a:lnTo>
                    <a:pt x="1200" y="1380"/>
                  </a:lnTo>
                  <a:lnTo>
                    <a:pt x="1195" y="1394"/>
                  </a:lnTo>
                  <a:lnTo>
                    <a:pt x="1189" y="1407"/>
                  </a:lnTo>
                  <a:lnTo>
                    <a:pt x="1179" y="1421"/>
                  </a:lnTo>
                  <a:lnTo>
                    <a:pt x="1168" y="1430"/>
                  </a:lnTo>
                  <a:lnTo>
                    <a:pt x="1154" y="1437"/>
                  </a:lnTo>
                  <a:lnTo>
                    <a:pt x="1138" y="1442"/>
                  </a:lnTo>
                  <a:lnTo>
                    <a:pt x="1122" y="1444"/>
                  </a:lnTo>
                  <a:lnTo>
                    <a:pt x="1104" y="1444"/>
                  </a:lnTo>
                  <a:lnTo>
                    <a:pt x="1104" y="3356"/>
                  </a:lnTo>
                  <a:lnTo>
                    <a:pt x="1102" y="3368"/>
                  </a:lnTo>
                  <a:lnTo>
                    <a:pt x="1099" y="3377"/>
                  </a:lnTo>
                  <a:lnTo>
                    <a:pt x="1095" y="3386"/>
                  </a:lnTo>
                  <a:lnTo>
                    <a:pt x="1088" y="3393"/>
                  </a:lnTo>
                  <a:lnTo>
                    <a:pt x="1081" y="3400"/>
                  </a:lnTo>
                  <a:lnTo>
                    <a:pt x="1072" y="3404"/>
                  </a:lnTo>
                  <a:lnTo>
                    <a:pt x="1063" y="3407"/>
                  </a:lnTo>
                  <a:lnTo>
                    <a:pt x="1051" y="3409"/>
                  </a:lnTo>
                  <a:lnTo>
                    <a:pt x="151" y="3409"/>
                  </a:lnTo>
                  <a:lnTo>
                    <a:pt x="142" y="3407"/>
                  </a:lnTo>
                  <a:lnTo>
                    <a:pt x="130" y="3404"/>
                  </a:lnTo>
                  <a:lnTo>
                    <a:pt x="123" y="3400"/>
                  </a:lnTo>
                  <a:lnTo>
                    <a:pt x="114" y="3393"/>
                  </a:lnTo>
                  <a:lnTo>
                    <a:pt x="107" y="3386"/>
                  </a:lnTo>
                  <a:lnTo>
                    <a:pt x="103" y="3377"/>
                  </a:lnTo>
                  <a:lnTo>
                    <a:pt x="100" y="3368"/>
                  </a:lnTo>
                  <a:lnTo>
                    <a:pt x="100" y="3356"/>
                  </a:lnTo>
                  <a:lnTo>
                    <a:pt x="100" y="1444"/>
                  </a:lnTo>
                  <a:lnTo>
                    <a:pt x="80" y="1444"/>
                  </a:lnTo>
                  <a:lnTo>
                    <a:pt x="64" y="1442"/>
                  </a:lnTo>
                  <a:lnTo>
                    <a:pt x="50" y="1437"/>
                  </a:lnTo>
                  <a:lnTo>
                    <a:pt x="36" y="1430"/>
                  </a:lnTo>
                  <a:lnTo>
                    <a:pt x="25" y="1421"/>
                  </a:lnTo>
                  <a:lnTo>
                    <a:pt x="13" y="1407"/>
                  </a:lnTo>
                  <a:lnTo>
                    <a:pt x="6" y="1394"/>
                  </a:lnTo>
                  <a:lnTo>
                    <a:pt x="2" y="1380"/>
                  </a:lnTo>
                  <a:lnTo>
                    <a:pt x="0" y="1364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6" y="48"/>
                  </a:lnTo>
                  <a:lnTo>
                    <a:pt x="13" y="34"/>
                  </a:lnTo>
                  <a:lnTo>
                    <a:pt x="25" y="23"/>
                  </a:lnTo>
                  <a:lnTo>
                    <a:pt x="36" y="14"/>
                  </a:lnTo>
                  <a:lnTo>
                    <a:pt x="50" y="7"/>
                  </a:lnTo>
                  <a:lnTo>
                    <a:pt x="64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Freeform 247"/>
            <p:cNvSpPr>
              <a:spLocks/>
            </p:cNvSpPr>
            <p:nvPr/>
          </p:nvSpPr>
          <p:spPr bwMode="auto">
            <a:xfrm>
              <a:off x="2300289" y="3422651"/>
              <a:ext cx="1593850" cy="3265488"/>
            </a:xfrm>
            <a:custGeom>
              <a:avLst/>
              <a:gdLst>
                <a:gd name="T0" fmla="*/ 51 w 1004"/>
                <a:gd name="T1" fmla="*/ 0 h 2057"/>
                <a:gd name="T2" fmla="*/ 951 w 1004"/>
                <a:gd name="T3" fmla="*/ 0 h 2057"/>
                <a:gd name="T4" fmla="*/ 963 w 1004"/>
                <a:gd name="T5" fmla="*/ 0 h 2057"/>
                <a:gd name="T6" fmla="*/ 972 w 1004"/>
                <a:gd name="T7" fmla="*/ 5 h 2057"/>
                <a:gd name="T8" fmla="*/ 981 w 1004"/>
                <a:gd name="T9" fmla="*/ 10 h 2057"/>
                <a:gd name="T10" fmla="*/ 988 w 1004"/>
                <a:gd name="T11" fmla="*/ 14 h 2057"/>
                <a:gd name="T12" fmla="*/ 995 w 1004"/>
                <a:gd name="T13" fmla="*/ 23 h 2057"/>
                <a:gd name="T14" fmla="*/ 999 w 1004"/>
                <a:gd name="T15" fmla="*/ 32 h 2057"/>
                <a:gd name="T16" fmla="*/ 1002 w 1004"/>
                <a:gd name="T17" fmla="*/ 42 h 2057"/>
                <a:gd name="T18" fmla="*/ 1004 w 1004"/>
                <a:gd name="T19" fmla="*/ 51 h 2057"/>
                <a:gd name="T20" fmla="*/ 1004 w 1004"/>
                <a:gd name="T21" fmla="*/ 2004 h 2057"/>
                <a:gd name="T22" fmla="*/ 1002 w 1004"/>
                <a:gd name="T23" fmla="*/ 2016 h 2057"/>
                <a:gd name="T24" fmla="*/ 999 w 1004"/>
                <a:gd name="T25" fmla="*/ 2025 h 2057"/>
                <a:gd name="T26" fmla="*/ 995 w 1004"/>
                <a:gd name="T27" fmla="*/ 2034 h 2057"/>
                <a:gd name="T28" fmla="*/ 988 w 1004"/>
                <a:gd name="T29" fmla="*/ 2041 h 2057"/>
                <a:gd name="T30" fmla="*/ 981 w 1004"/>
                <a:gd name="T31" fmla="*/ 2048 h 2057"/>
                <a:gd name="T32" fmla="*/ 972 w 1004"/>
                <a:gd name="T33" fmla="*/ 2052 h 2057"/>
                <a:gd name="T34" fmla="*/ 963 w 1004"/>
                <a:gd name="T35" fmla="*/ 2055 h 2057"/>
                <a:gd name="T36" fmla="*/ 951 w 1004"/>
                <a:gd name="T37" fmla="*/ 2057 h 2057"/>
                <a:gd name="T38" fmla="*/ 688 w 1004"/>
                <a:gd name="T39" fmla="*/ 2057 h 2057"/>
                <a:gd name="T40" fmla="*/ 51 w 1004"/>
                <a:gd name="T41" fmla="*/ 2057 h 2057"/>
                <a:gd name="T42" fmla="*/ 42 w 1004"/>
                <a:gd name="T43" fmla="*/ 2055 h 2057"/>
                <a:gd name="T44" fmla="*/ 30 w 1004"/>
                <a:gd name="T45" fmla="*/ 2052 h 2057"/>
                <a:gd name="T46" fmla="*/ 23 w 1004"/>
                <a:gd name="T47" fmla="*/ 2048 h 2057"/>
                <a:gd name="T48" fmla="*/ 14 w 1004"/>
                <a:gd name="T49" fmla="*/ 2041 h 2057"/>
                <a:gd name="T50" fmla="*/ 7 w 1004"/>
                <a:gd name="T51" fmla="*/ 2034 h 2057"/>
                <a:gd name="T52" fmla="*/ 3 w 1004"/>
                <a:gd name="T53" fmla="*/ 2025 h 2057"/>
                <a:gd name="T54" fmla="*/ 0 w 1004"/>
                <a:gd name="T55" fmla="*/ 2016 h 2057"/>
                <a:gd name="T56" fmla="*/ 0 w 1004"/>
                <a:gd name="T57" fmla="*/ 2004 h 2057"/>
                <a:gd name="T58" fmla="*/ 0 w 1004"/>
                <a:gd name="T59" fmla="*/ 51 h 2057"/>
                <a:gd name="T60" fmla="*/ 0 w 1004"/>
                <a:gd name="T61" fmla="*/ 42 h 2057"/>
                <a:gd name="T62" fmla="*/ 3 w 1004"/>
                <a:gd name="T63" fmla="*/ 32 h 2057"/>
                <a:gd name="T64" fmla="*/ 7 w 1004"/>
                <a:gd name="T65" fmla="*/ 23 h 2057"/>
                <a:gd name="T66" fmla="*/ 14 w 1004"/>
                <a:gd name="T67" fmla="*/ 14 h 2057"/>
                <a:gd name="T68" fmla="*/ 23 w 1004"/>
                <a:gd name="T69" fmla="*/ 10 h 2057"/>
                <a:gd name="T70" fmla="*/ 30 w 1004"/>
                <a:gd name="T71" fmla="*/ 5 h 2057"/>
                <a:gd name="T72" fmla="*/ 42 w 1004"/>
                <a:gd name="T73" fmla="*/ 0 h 2057"/>
                <a:gd name="T74" fmla="*/ 51 w 1004"/>
                <a:gd name="T75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4" h="2057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2004"/>
                  </a:lnTo>
                  <a:lnTo>
                    <a:pt x="1002" y="2016"/>
                  </a:lnTo>
                  <a:lnTo>
                    <a:pt x="999" y="2025"/>
                  </a:lnTo>
                  <a:lnTo>
                    <a:pt x="995" y="2034"/>
                  </a:lnTo>
                  <a:lnTo>
                    <a:pt x="988" y="2041"/>
                  </a:lnTo>
                  <a:lnTo>
                    <a:pt x="981" y="2048"/>
                  </a:lnTo>
                  <a:lnTo>
                    <a:pt x="972" y="2052"/>
                  </a:lnTo>
                  <a:lnTo>
                    <a:pt x="963" y="2055"/>
                  </a:lnTo>
                  <a:lnTo>
                    <a:pt x="951" y="2057"/>
                  </a:lnTo>
                  <a:lnTo>
                    <a:pt x="688" y="2057"/>
                  </a:lnTo>
                  <a:lnTo>
                    <a:pt x="51" y="2057"/>
                  </a:lnTo>
                  <a:lnTo>
                    <a:pt x="42" y="2055"/>
                  </a:lnTo>
                  <a:lnTo>
                    <a:pt x="30" y="2052"/>
                  </a:lnTo>
                  <a:lnTo>
                    <a:pt x="23" y="2048"/>
                  </a:lnTo>
                  <a:lnTo>
                    <a:pt x="14" y="2041"/>
                  </a:lnTo>
                  <a:lnTo>
                    <a:pt x="7" y="2034"/>
                  </a:lnTo>
                  <a:lnTo>
                    <a:pt x="3" y="2025"/>
                  </a:lnTo>
                  <a:lnTo>
                    <a:pt x="0" y="2016"/>
                  </a:lnTo>
                  <a:lnTo>
                    <a:pt x="0" y="2004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909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Freeform 248"/>
            <p:cNvSpPr>
              <a:spLocks/>
            </p:cNvSpPr>
            <p:nvPr/>
          </p:nvSpPr>
          <p:spPr bwMode="auto">
            <a:xfrm>
              <a:off x="2300289" y="3422651"/>
              <a:ext cx="1593850" cy="768350"/>
            </a:xfrm>
            <a:custGeom>
              <a:avLst/>
              <a:gdLst>
                <a:gd name="T0" fmla="*/ 51 w 1004"/>
                <a:gd name="T1" fmla="*/ 0 h 484"/>
                <a:gd name="T2" fmla="*/ 951 w 1004"/>
                <a:gd name="T3" fmla="*/ 0 h 484"/>
                <a:gd name="T4" fmla="*/ 963 w 1004"/>
                <a:gd name="T5" fmla="*/ 0 h 484"/>
                <a:gd name="T6" fmla="*/ 972 w 1004"/>
                <a:gd name="T7" fmla="*/ 5 h 484"/>
                <a:gd name="T8" fmla="*/ 981 w 1004"/>
                <a:gd name="T9" fmla="*/ 10 h 484"/>
                <a:gd name="T10" fmla="*/ 988 w 1004"/>
                <a:gd name="T11" fmla="*/ 14 h 484"/>
                <a:gd name="T12" fmla="*/ 995 w 1004"/>
                <a:gd name="T13" fmla="*/ 23 h 484"/>
                <a:gd name="T14" fmla="*/ 999 w 1004"/>
                <a:gd name="T15" fmla="*/ 32 h 484"/>
                <a:gd name="T16" fmla="*/ 1002 w 1004"/>
                <a:gd name="T17" fmla="*/ 42 h 484"/>
                <a:gd name="T18" fmla="*/ 1004 w 1004"/>
                <a:gd name="T19" fmla="*/ 51 h 484"/>
                <a:gd name="T20" fmla="*/ 1004 w 1004"/>
                <a:gd name="T21" fmla="*/ 484 h 484"/>
                <a:gd name="T22" fmla="*/ 990 w 1004"/>
                <a:gd name="T23" fmla="*/ 473 h 484"/>
                <a:gd name="T24" fmla="*/ 979 w 1004"/>
                <a:gd name="T25" fmla="*/ 459 h 484"/>
                <a:gd name="T26" fmla="*/ 967 w 1004"/>
                <a:gd name="T27" fmla="*/ 445 h 484"/>
                <a:gd name="T28" fmla="*/ 958 w 1004"/>
                <a:gd name="T29" fmla="*/ 429 h 484"/>
                <a:gd name="T30" fmla="*/ 935 w 1004"/>
                <a:gd name="T31" fmla="*/ 395 h 484"/>
                <a:gd name="T32" fmla="*/ 912 w 1004"/>
                <a:gd name="T33" fmla="*/ 360 h 484"/>
                <a:gd name="T34" fmla="*/ 896 w 1004"/>
                <a:gd name="T35" fmla="*/ 344 h 484"/>
                <a:gd name="T36" fmla="*/ 882 w 1004"/>
                <a:gd name="T37" fmla="*/ 328 h 484"/>
                <a:gd name="T38" fmla="*/ 864 w 1004"/>
                <a:gd name="T39" fmla="*/ 314 h 484"/>
                <a:gd name="T40" fmla="*/ 846 w 1004"/>
                <a:gd name="T41" fmla="*/ 303 h 484"/>
                <a:gd name="T42" fmla="*/ 823 w 1004"/>
                <a:gd name="T43" fmla="*/ 292 h 484"/>
                <a:gd name="T44" fmla="*/ 800 w 1004"/>
                <a:gd name="T45" fmla="*/ 285 h 484"/>
                <a:gd name="T46" fmla="*/ 772 w 1004"/>
                <a:gd name="T47" fmla="*/ 278 h 484"/>
                <a:gd name="T48" fmla="*/ 743 w 1004"/>
                <a:gd name="T49" fmla="*/ 278 h 484"/>
                <a:gd name="T50" fmla="*/ 685 w 1004"/>
                <a:gd name="T51" fmla="*/ 273 h 484"/>
                <a:gd name="T52" fmla="*/ 612 w 1004"/>
                <a:gd name="T53" fmla="*/ 269 h 484"/>
                <a:gd name="T54" fmla="*/ 530 w 1004"/>
                <a:gd name="T55" fmla="*/ 259 h 484"/>
                <a:gd name="T56" fmla="*/ 443 w 1004"/>
                <a:gd name="T57" fmla="*/ 248 h 484"/>
                <a:gd name="T58" fmla="*/ 358 w 1004"/>
                <a:gd name="T59" fmla="*/ 241 h 484"/>
                <a:gd name="T60" fmla="*/ 282 w 1004"/>
                <a:gd name="T61" fmla="*/ 237 h 484"/>
                <a:gd name="T62" fmla="*/ 250 w 1004"/>
                <a:gd name="T63" fmla="*/ 234 h 484"/>
                <a:gd name="T64" fmla="*/ 223 w 1004"/>
                <a:gd name="T65" fmla="*/ 237 h 484"/>
                <a:gd name="T66" fmla="*/ 200 w 1004"/>
                <a:gd name="T67" fmla="*/ 239 h 484"/>
                <a:gd name="T68" fmla="*/ 181 w 1004"/>
                <a:gd name="T69" fmla="*/ 241 h 484"/>
                <a:gd name="T70" fmla="*/ 138 w 1004"/>
                <a:gd name="T71" fmla="*/ 262 h 484"/>
                <a:gd name="T72" fmla="*/ 92 w 1004"/>
                <a:gd name="T73" fmla="*/ 287 h 484"/>
                <a:gd name="T74" fmla="*/ 46 w 1004"/>
                <a:gd name="T75" fmla="*/ 319 h 484"/>
                <a:gd name="T76" fmla="*/ 0 w 1004"/>
                <a:gd name="T77" fmla="*/ 353 h 484"/>
                <a:gd name="T78" fmla="*/ 0 w 1004"/>
                <a:gd name="T79" fmla="*/ 51 h 484"/>
                <a:gd name="T80" fmla="*/ 0 w 1004"/>
                <a:gd name="T81" fmla="*/ 42 h 484"/>
                <a:gd name="T82" fmla="*/ 3 w 1004"/>
                <a:gd name="T83" fmla="*/ 32 h 484"/>
                <a:gd name="T84" fmla="*/ 7 w 1004"/>
                <a:gd name="T85" fmla="*/ 23 h 484"/>
                <a:gd name="T86" fmla="*/ 14 w 1004"/>
                <a:gd name="T87" fmla="*/ 14 h 484"/>
                <a:gd name="T88" fmla="*/ 23 w 1004"/>
                <a:gd name="T89" fmla="*/ 10 h 484"/>
                <a:gd name="T90" fmla="*/ 30 w 1004"/>
                <a:gd name="T91" fmla="*/ 5 h 484"/>
                <a:gd name="T92" fmla="*/ 42 w 1004"/>
                <a:gd name="T93" fmla="*/ 0 h 484"/>
                <a:gd name="T94" fmla="*/ 51 w 1004"/>
                <a:gd name="T9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4" h="484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484"/>
                  </a:lnTo>
                  <a:lnTo>
                    <a:pt x="990" y="473"/>
                  </a:lnTo>
                  <a:lnTo>
                    <a:pt x="979" y="459"/>
                  </a:lnTo>
                  <a:lnTo>
                    <a:pt x="967" y="445"/>
                  </a:lnTo>
                  <a:lnTo>
                    <a:pt x="958" y="429"/>
                  </a:lnTo>
                  <a:lnTo>
                    <a:pt x="935" y="395"/>
                  </a:lnTo>
                  <a:lnTo>
                    <a:pt x="912" y="360"/>
                  </a:lnTo>
                  <a:lnTo>
                    <a:pt x="896" y="344"/>
                  </a:lnTo>
                  <a:lnTo>
                    <a:pt x="882" y="328"/>
                  </a:lnTo>
                  <a:lnTo>
                    <a:pt x="864" y="314"/>
                  </a:lnTo>
                  <a:lnTo>
                    <a:pt x="846" y="303"/>
                  </a:lnTo>
                  <a:lnTo>
                    <a:pt x="823" y="292"/>
                  </a:lnTo>
                  <a:lnTo>
                    <a:pt x="800" y="285"/>
                  </a:lnTo>
                  <a:lnTo>
                    <a:pt x="772" y="278"/>
                  </a:lnTo>
                  <a:lnTo>
                    <a:pt x="743" y="278"/>
                  </a:lnTo>
                  <a:lnTo>
                    <a:pt x="685" y="273"/>
                  </a:lnTo>
                  <a:lnTo>
                    <a:pt x="612" y="269"/>
                  </a:lnTo>
                  <a:lnTo>
                    <a:pt x="530" y="259"/>
                  </a:lnTo>
                  <a:lnTo>
                    <a:pt x="443" y="248"/>
                  </a:lnTo>
                  <a:lnTo>
                    <a:pt x="358" y="241"/>
                  </a:lnTo>
                  <a:lnTo>
                    <a:pt x="282" y="237"/>
                  </a:lnTo>
                  <a:lnTo>
                    <a:pt x="250" y="234"/>
                  </a:lnTo>
                  <a:lnTo>
                    <a:pt x="223" y="237"/>
                  </a:lnTo>
                  <a:lnTo>
                    <a:pt x="200" y="239"/>
                  </a:lnTo>
                  <a:lnTo>
                    <a:pt x="181" y="241"/>
                  </a:lnTo>
                  <a:lnTo>
                    <a:pt x="138" y="262"/>
                  </a:lnTo>
                  <a:lnTo>
                    <a:pt x="92" y="287"/>
                  </a:lnTo>
                  <a:lnTo>
                    <a:pt x="46" y="319"/>
                  </a:lnTo>
                  <a:lnTo>
                    <a:pt x="0" y="353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249"/>
            <p:cNvSpPr>
              <a:spLocks/>
            </p:cNvSpPr>
            <p:nvPr/>
          </p:nvSpPr>
          <p:spPr bwMode="auto">
            <a:xfrm>
              <a:off x="2300289" y="3725863"/>
              <a:ext cx="546100" cy="257175"/>
            </a:xfrm>
            <a:custGeom>
              <a:avLst/>
              <a:gdLst>
                <a:gd name="T0" fmla="*/ 344 w 344"/>
                <a:gd name="T1" fmla="*/ 48 h 162"/>
                <a:gd name="T2" fmla="*/ 291 w 344"/>
                <a:gd name="T3" fmla="*/ 46 h 162"/>
                <a:gd name="T4" fmla="*/ 246 w 344"/>
                <a:gd name="T5" fmla="*/ 43 h 162"/>
                <a:gd name="T6" fmla="*/ 225 w 344"/>
                <a:gd name="T7" fmla="*/ 46 h 162"/>
                <a:gd name="T8" fmla="*/ 207 w 344"/>
                <a:gd name="T9" fmla="*/ 46 h 162"/>
                <a:gd name="T10" fmla="*/ 193 w 344"/>
                <a:gd name="T11" fmla="*/ 48 h 162"/>
                <a:gd name="T12" fmla="*/ 181 w 344"/>
                <a:gd name="T13" fmla="*/ 50 h 162"/>
                <a:gd name="T14" fmla="*/ 138 w 344"/>
                <a:gd name="T15" fmla="*/ 71 h 162"/>
                <a:gd name="T16" fmla="*/ 92 w 344"/>
                <a:gd name="T17" fmla="*/ 96 h 162"/>
                <a:gd name="T18" fmla="*/ 46 w 344"/>
                <a:gd name="T19" fmla="*/ 128 h 162"/>
                <a:gd name="T20" fmla="*/ 0 w 344"/>
                <a:gd name="T21" fmla="*/ 162 h 162"/>
                <a:gd name="T22" fmla="*/ 0 w 344"/>
                <a:gd name="T23" fmla="*/ 16 h 162"/>
                <a:gd name="T24" fmla="*/ 32 w 344"/>
                <a:gd name="T25" fmla="*/ 13 h 162"/>
                <a:gd name="T26" fmla="*/ 69 w 344"/>
                <a:gd name="T27" fmla="*/ 11 h 162"/>
                <a:gd name="T28" fmla="*/ 103 w 344"/>
                <a:gd name="T29" fmla="*/ 7 h 162"/>
                <a:gd name="T30" fmla="*/ 138 w 344"/>
                <a:gd name="T31" fmla="*/ 7 h 162"/>
                <a:gd name="T32" fmla="*/ 188 w 344"/>
                <a:gd name="T33" fmla="*/ 4 h 162"/>
                <a:gd name="T34" fmla="*/ 236 w 344"/>
                <a:gd name="T35" fmla="*/ 0 h 162"/>
                <a:gd name="T36" fmla="*/ 257 w 344"/>
                <a:gd name="T37" fmla="*/ 0 h 162"/>
                <a:gd name="T38" fmla="*/ 278 w 344"/>
                <a:gd name="T39" fmla="*/ 4 h 162"/>
                <a:gd name="T40" fmla="*/ 289 w 344"/>
                <a:gd name="T41" fmla="*/ 9 h 162"/>
                <a:gd name="T42" fmla="*/ 301 w 344"/>
                <a:gd name="T43" fmla="*/ 13 h 162"/>
                <a:gd name="T44" fmla="*/ 310 w 344"/>
                <a:gd name="T45" fmla="*/ 18 h 162"/>
                <a:gd name="T46" fmla="*/ 321 w 344"/>
                <a:gd name="T47" fmla="*/ 27 h 162"/>
                <a:gd name="T48" fmla="*/ 335 w 344"/>
                <a:gd name="T49" fmla="*/ 39 h 162"/>
                <a:gd name="T50" fmla="*/ 344 w 344"/>
                <a:gd name="T51" fmla="*/ 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162">
                  <a:moveTo>
                    <a:pt x="344" y="48"/>
                  </a:moveTo>
                  <a:lnTo>
                    <a:pt x="291" y="46"/>
                  </a:lnTo>
                  <a:lnTo>
                    <a:pt x="246" y="43"/>
                  </a:lnTo>
                  <a:lnTo>
                    <a:pt x="225" y="46"/>
                  </a:lnTo>
                  <a:lnTo>
                    <a:pt x="207" y="46"/>
                  </a:lnTo>
                  <a:lnTo>
                    <a:pt x="193" y="48"/>
                  </a:lnTo>
                  <a:lnTo>
                    <a:pt x="181" y="50"/>
                  </a:lnTo>
                  <a:lnTo>
                    <a:pt x="138" y="71"/>
                  </a:lnTo>
                  <a:lnTo>
                    <a:pt x="92" y="96"/>
                  </a:lnTo>
                  <a:lnTo>
                    <a:pt x="46" y="128"/>
                  </a:lnTo>
                  <a:lnTo>
                    <a:pt x="0" y="162"/>
                  </a:lnTo>
                  <a:lnTo>
                    <a:pt x="0" y="16"/>
                  </a:lnTo>
                  <a:lnTo>
                    <a:pt x="32" y="13"/>
                  </a:lnTo>
                  <a:lnTo>
                    <a:pt x="69" y="11"/>
                  </a:lnTo>
                  <a:lnTo>
                    <a:pt x="103" y="7"/>
                  </a:lnTo>
                  <a:lnTo>
                    <a:pt x="138" y="7"/>
                  </a:lnTo>
                  <a:lnTo>
                    <a:pt x="188" y="4"/>
                  </a:lnTo>
                  <a:lnTo>
                    <a:pt x="236" y="0"/>
                  </a:lnTo>
                  <a:lnTo>
                    <a:pt x="257" y="0"/>
                  </a:lnTo>
                  <a:lnTo>
                    <a:pt x="278" y="4"/>
                  </a:lnTo>
                  <a:lnTo>
                    <a:pt x="289" y="9"/>
                  </a:lnTo>
                  <a:lnTo>
                    <a:pt x="301" y="13"/>
                  </a:lnTo>
                  <a:lnTo>
                    <a:pt x="310" y="18"/>
                  </a:lnTo>
                  <a:lnTo>
                    <a:pt x="321" y="27"/>
                  </a:lnTo>
                  <a:lnTo>
                    <a:pt x="335" y="39"/>
                  </a:lnTo>
                  <a:lnTo>
                    <a:pt x="344" y="48"/>
                  </a:lnTo>
                  <a:close/>
                </a:path>
              </a:pathLst>
            </a:custGeom>
            <a:solidFill>
              <a:srgbClr val="8D9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250"/>
            <p:cNvSpPr>
              <a:spLocks/>
            </p:cNvSpPr>
            <p:nvPr/>
          </p:nvSpPr>
          <p:spPr bwMode="auto">
            <a:xfrm>
              <a:off x="2300289" y="6611938"/>
              <a:ext cx="1582738" cy="98425"/>
            </a:xfrm>
            <a:custGeom>
              <a:avLst/>
              <a:gdLst>
                <a:gd name="T0" fmla="*/ 997 w 997"/>
                <a:gd name="T1" fmla="*/ 20 h 62"/>
                <a:gd name="T2" fmla="*/ 990 w 997"/>
                <a:gd name="T3" fmla="*/ 30 h 62"/>
                <a:gd name="T4" fmla="*/ 979 w 997"/>
                <a:gd name="T5" fmla="*/ 39 h 62"/>
                <a:gd name="T6" fmla="*/ 967 w 997"/>
                <a:gd name="T7" fmla="*/ 46 h 62"/>
                <a:gd name="T8" fmla="*/ 951 w 997"/>
                <a:gd name="T9" fmla="*/ 48 h 62"/>
                <a:gd name="T10" fmla="*/ 766 w 997"/>
                <a:gd name="T11" fmla="*/ 62 h 62"/>
                <a:gd name="T12" fmla="*/ 630 w 997"/>
                <a:gd name="T13" fmla="*/ 48 h 62"/>
                <a:gd name="T14" fmla="*/ 436 w 997"/>
                <a:gd name="T15" fmla="*/ 62 h 62"/>
                <a:gd name="T16" fmla="*/ 51 w 997"/>
                <a:gd name="T17" fmla="*/ 48 h 62"/>
                <a:gd name="T18" fmla="*/ 42 w 997"/>
                <a:gd name="T19" fmla="*/ 46 h 62"/>
                <a:gd name="T20" fmla="*/ 32 w 997"/>
                <a:gd name="T21" fmla="*/ 43 h 62"/>
                <a:gd name="T22" fmla="*/ 23 w 997"/>
                <a:gd name="T23" fmla="*/ 39 h 62"/>
                <a:gd name="T24" fmla="*/ 16 w 997"/>
                <a:gd name="T25" fmla="*/ 32 h 62"/>
                <a:gd name="T26" fmla="*/ 10 w 997"/>
                <a:gd name="T27" fmla="*/ 25 h 62"/>
                <a:gd name="T28" fmla="*/ 5 w 997"/>
                <a:gd name="T29" fmla="*/ 18 h 62"/>
                <a:gd name="T30" fmla="*/ 0 w 997"/>
                <a:gd name="T31" fmla="*/ 9 h 62"/>
                <a:gd name="T32" fmla="*/ 0 w 997"/>
                <a:gd name="T33" fmla="*/ 0 h 62"/>
                <a:gd name="T34" fmla="*/ 0 w 997"/>
                <a:gd name="T35" fmla="*/ 0 h 62"/>
                <a:gd name="T36" fmla="*/ 0 w 997"/>
                <a:gd name="T37" fmla="*/ 2 h 62"/>
                <a:gd name="T38" fmla="*/ 60 w 997"/>
                <a:gd name="T39" fmla="*/ 2 h 62"/>
                <a:gd name="T40" fmla="*/ 122 w 997"/>
                <a:gd name="T41" fmla="*/ 4 h 62"/>
                <a:gd name="T42" fmla="*/ 186 w 997"/>
                <a:gd name="T43" fmla="*/ 7 h 62"/>
                <a:gd name="T44" fmla="*/ 252 w 997"/>
                <a:gd name="T45" fmla="*/ 9 h 62"/>
                <a:gd name="T46" fmla="*/ 321 w 997"/>
                <a:gd name="T47" fmla="*/ 13 h 62"/>
                <a:gd name="T48" fmla="*/ 394 w 997"/>
                <a:gd name="T49" fmla="*/ 16 h 62"/>
                <a:gd name="T50" fmla="*/ 468 w 997"/>
                <a:gd name="T51" fmla="*/ 20 h 62"/>
                <a:gd name="T52" fmla="*/ 546 w 997"/>
                <a:gd name="T53" fmla="*/ 23 h 62"/>
                <a:gd name="T54" fmla="*/ 578 w 997"/>
                <a:gd name="T55" fmla="*/ 23 h 62"/>
                <a:gd name="T56" fmla="*/ 624 w 997"/>
                <a:gd name="T57" fmla="*/ 23 h 62"/>
                <a:gd name="T58" fmla="*/ 676 w 997"/>
                <a:gd name="T59" fmla="*/ 20 h 62"/>
                <a:gd name="T60" fmla="*/ 731 w 997"/>
                <a:gd name="T61" fmla="*/ 16 h 62"/>
                <a:gd name="T62" fmla="*/ 788 w 997"/>
                <a:gd name="T63" fmla="*/ 13 h 62"/>
                <a:gd name="T64" fmla="*/ 843 w 997"/>
                <a:gd name="T65" fmla="*/ 11 h 62"/>
                <a:gd name="T66" fmla="*/ 892 w 997"/>
                <a:gd name="T67" fmla="*/ 9 h 62"/>
                <a:gd name="T68" fmla="*/ 928 w 997"/>
                <a:gd name="T69" fmla="*/ 9 h 62"/>
                <a:gd name="T70" fmla="*/ 949 w 997"/>
                <a:gd name="T71" fmla="*/ 9 h 62"/>
                <a:gd name="T72" fmla="*/ 969 w 997"/>
                <a:gd name="T73" fmla="*/ 11 h 62"/>
                <a:gd name="T74" fmla="*/ 986 w 997"/>
                <a:gd name="T75" fmla="*/ 16 h 62"/>
                <a:gd name="T76" fmla="*/ 997 w 997"/>
                <a:gd name="T77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7" h="62">
                  <a:moveTo>
                    <a:pt x="997" y="20"/>
                  </a:moveTo>
                  <a:lnTo>
                    <a:pt x="990" y="30"/>
                  </a:lnTo>
                  <a:lnTo>
                    <a:pt x="979" y="39"/>
                  </a:lnTo>
                  <a:lnTo>
                    <a:pt x="967" y="46"/>
                  </a:lnTo>
                  <a:lnTo>
                    <a:pt x="951" y="48"/>
                  </a:lnTo>
                  <a:lnTo>
                    <a:pt x="766" y="62"/>
                  </a:lnTo>
                  <a:lnTo>
                    <a:pt x="630" y="48"/>
                  </a:lnTo>
                  <a:lnTo>
                    <a:pt x="436" y="62"/>
                  </a:lnTo>
                  <a:lnTo>
                    <a:pt x="51" y="48"/>
                  </a:lnTo>
                  <a:lnTo>
                    <a:pt x="42" y="46"/>
                  </a:lnTo>
                  <a:lnTo>
                    <a:pt x="32" y="43"/>
                  </a:lnTo>
                  <a:lnTo>
                    <a:pt x="23" y="39"/>
                  </a:lnTo>
                  <a:lnTo>
                    <a:pt x="16" y="32"/>
                  </a:lnTo>
                  <a:lnTo>
                    <a:pt x="10" y="25"/>
                  </a:lnTo>
                  <a:lnTo>
                    <a:pt x="5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0" y="2"/>
                  </a:lnTo>
                  <a:lnTo>
                    <a:pt x="122" y="4"/>
                  </a:lnTo>
                  <a:lnTo>
                    <a:pt x="186" y="7"/>
                  </a:lnTo>
                  <a:lnTo>
                    <a:pt x="252" y="9"/>
                  </a:lnTo>
                  <a:lnTo>
                    <a:pt x="321" y="13"/>
                  </a:lnTo>
                  <a:lnTo>
                    <a:pt x="394" y="16"/>
                  </a:lnTo>
                  <a:lnTo>
                    <a:pt x="468" y="20"/>
                  </a:lnTo>
                  <a:lnTo>
                    <a:pt x="546" y="23"/>
                  </a:lnTo>
                  <a:lnTo>
                    <a:pt x="578" y="23"/>
                  </a:lnTo>
                  <a:lnTo>
                    <a:pt x="624" y="23"/>
                  </a:lnTo>
                  <a:lnTo>
                    <a:pt x="676" y="20"/>
                  </a:lnTo>
                  <a:lnTo>
                    <a:pt x="731" y="16"/>
                  </a:lnTo>
                  <a:lnTo>
                    <a:pt x="788" y="13"/>
                  </a:lnTo>
                  <a:lnTo>
                    <a:pt x="843" y="11"/>
                  </a:lnTo>
                  <a:lnTo>
                    <a:pt x="892" y="9"/>
                  </a:lnTo>
                  <a:lnTo>
                    <a:pt x="928" y="9"/>
                  </a:lnTo>
                  <a:lnTo>
                    <a:pt x="949" y="9"/>
                  </a:lnTo>
                  <a:lnTo>
                    <a:pt x="969" y="11"/>
                  </a:lnTo>
                  <a:lnTo>
                    <a:pt x="986" y="16"/>
                  </a:lnTo>
                  <a:lnTo>
                    <a:pt x="997" y="20"/>
                  </a:lnTo>
                  <a:close/>
                </a:path>
              </a:pathLst>
            </a:custGeom>
            <a:solidFill>
              <a:srgbClr val="6E7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251"/>
            <p:cNvSpPr>
              <a:spLocks/>
            </p:cNvSpPr>
            <p:nvPr/>
          </p:nvSpPr>
          <p:spPr bwMode="auto">
            <a:xfrm>
              <a:off x="2795589" y="3929063"/>
              <a:ext cx="679450" cy="498475"/>
            </a:xfrm>
            <a:custGeom>
              <a:avLst/>
              <a:gdLst>
                <a:gd name="T0" fmla="*/ 5 w 428"/>
                <a:gd name="T1" fmla="*/ 177 h 314"/>
                <a:gd name="T2" fmla="*/ 0 w 428"/>
                <a:gd name="T3" fmla="*/ 202 h 314"/>
                <a:gd name="T4" fmla="*/ 0 w 428"/>
                <a:gd name="T5" fmla="*/ 222 h 314"/>
                <a:gd name="T6" fmla="*/ 2 w 428"/>
                <a:gd name="T7" fmla="*/ 241 h 314"/>
                <a:gd name="T8" fmla="*/ 7 w 428"/>
                <a:gd name="T9" fmla="*/ 257 h 314"/>
                <a:gd name="T10" fmla="*/ 16 w 428"/>
                <a:gd name="T11" fmla="*/ 271 h 314"/>
                <a:gd name="T12" fmla="*/ 27 w 428"/>
                <a:gd name="T13" fmla="*/ 282 h 314"/>
                <a:gd name="T14" fmla="*/ 41 w 428"/>
                <a:gd name="T15" fmla="*/ 289 h 314"/>
                <a:gd name="T16" fmla="*/ 57 w 428"/>
                <a:gd name="T17" fmla="*/ 296 h 314"/>
                <a:gd name="T18" fmla="*/ 76 w 428"/>
                <a:gd name="T19" fmla="*/ 303 h 314"/>
                <a:gd name="T20" fmla="*/ 94 w 428"/>
                <a:gd name="T21" fmla="*/ 305 h 314"/>
                <a:gd name="T22" fmla="*/ 115 w 428"/>
                <a:gd name="T23" fmla="*/ 307 h 314"/>
                <a:gd name="T24" fmla="*/ 135 w 428"/>
                <a:gd name="T25" fmla="*/ 310 h 314"/>
                <a:gd name="T26" fmla="*/ 181 w 428"/>
                <a:gd name="T27" fmla="*/ 310 h 314"/>
                <a:gd name="T28" fmla="*/ 224 w 428"/>
                <a:gd name="T29" fmla="*/ 310 h 314"/>
                <a:gd name="T30" fmla="*/ 254 w 428"/>
                <a:gd name="T31" fmla="*/ 312 h 314"/>
                <a:gd name="T32" fmla="*/ 284 w 428"/>
                <a:gd name="T33" fmla="*/ 314 h 314"/>
                <a:gd name="T34" fmla="*/ 298 w 428"/>
                <a:gd name="T35" fmla="*/ 314 h 314"/>
                <a:gd name="T36" fmla="*/ 312 w 428"/>
                <a:gd name="T37" fmla="*/ 312 h 314"/>
                <a:gd name="T38" fmla="*/ 328 w 428"/>
                <a:gd name="T39" fmla="*/ 310 h 314"/>
                <a:gd name="T40" fmla="*/ 344 w 428"/>
                <a:gd name="T41" fmla="*/ 305 h 314"/>
                <a:gd name="T42" fmla="*/ 367 w 428"/>
                <a:gd name="T43" fmla="*/ 298 h 314"/>
                <a:gd name="T44" fmla="*/ 385 w 428"/>
                <a:gd name="T45" fmla="*/ 294 h 314"/>
                <a:gd name="T46" fmla="*/ 392 w 428"/>
                <a:gd name="T47" fmla="*/ 289 h 314"/>
                <a:gd name="T48" fmla="*/ 399 w 428"/>
                <a:gd name="T49" fmla="*/ 282 h 314"/>
                <a:gd name="T50" fmla="*/ 401 w 428"/>
                <a:gd name="T51" fmla="*/ 273 h 314"/>
                <a:gd name="T52" fmla="*/ 403 w 428"/>
                <a:gd name="T53" fmla="*/ 257 h 314"/>
                <a:gd name="T54" fmla="*/ 405 w 428"/>
                <a:gd name="T55" fmla="*/ 211 h 314"/>
                <a:gd name="T56" fmla="*/ 415 w 428"/>
                <a:gd name="T57" fmla="*/ 161 h 314"/>
                <a:gd name="T58" fmla="*/ 419 w 428"/>
                <a:gd name="T59" fmla="*/ 135 h 314"/>
                <a:gd name="T60" fmla="*/ 424 w 428"/>
                <a:gd name="T61" fmla="*/ 110 h 314"/>
                <a:gd name="T62" fmla="*/ 426 w 428"/>
                <a:gd name="T63" fmla="*/ 87 h 314"/>
                <a:gd name="T64" fmla="*/ 428 w 428"/>
                <a:gd name="T65" fmla="*/ 64 h 314"/>
                <a:gd name="T66" fmla="*/ 426 w 428"/>
                <a:gd name="T67" fmla="*/ 44 h 314"/>
                <a:gd name="T68" fmla="*/ 419 w 428"/>
                <a:gd name="T69" fmla="*/ 28 h 314"/>
                <a:gd name="T70" fmla="*/ 417 w 428"/>
                <a:gd name="T71" fmla="*/ 21 h 314"/>
                <a:gd name="T72" fmla="*/ 410 w 428"/>
                <a:gd name="T73" fmla="*/ 14 h 314"/>
                <a:gd name="T74" fmla="*/ 405 w 428"/>
                <a:gd name="T75" fmla="*/ 9 h 314"/>
                <a:gd name="T76" fmla="*/ 396 w 428"/>
                <a:gd name="T77" fmla="*/ 5 h 314"/>
                <a:gd name="T78" fmla="*/ 389 w 428"/>
                <a:gd name="T79" fmla="*/ 2 h 314"/>
                <a:gd name="T80" fmla="*/ 378 w 428"/>
                <a:gd name="T81" fmla="*/ 0 h 314"/>
                <a:gd name="T82" fmla="*/ 367 w 428"/>
                <a:gd name="T83" fmla="*/ 0 h 314"/>
                <a:gd name="T84" fmla="*/ 353 w 428"/>
                <a:gd name="T85" fmla="*/ 0 h 314"/>
                <a:gd name="T86" fmla="*/ 323 w 428"/>
                <a:gd name="T87" fmla="*/ 7 h 314"/>
                <a:gd name="T88" fmla="*/ 284 w 428"/>
                <a:gd name="T89" fmla="*/ 18 h 314"/>
                <a:gd name="T90" fmla="*/ 236 w 428"/>
                <a:gd name="T91" fmla="*/ 34 h 314"/>
                <a:gd name="T92" fmla="*/ 190 w 428"/>
                <a:gd name="T93" fmla="*/ 46 h 314"/>
                <a:gd name="T94" fmla="*/ 169 w 428"/>
                <a:gd name="T95" fmla="*/ 53 h 314"/>
                <a:gd name="T96" fmla="*/ 147 w 428"/>
                <a:gd name="T97" fmla="*/ 60 h 314"/>
                <a:gd name="T98" fmla="*/ 124 w 428"/>
                <a:gd name="T99" fmla="*/ 69 h 314"/>
                <a:gd name="T100" fmla="*/ 101 w 428"/>
                <a:gd name="T101" fmla="*/ 78 h 314"/>
                <a:gd name="T102" fmla="*/ 82 w 428"/>
                <a:gd name="T103" fmla="*/ 87 h 314"/>
                <a:gd name="T104" fmla="*/ 64 w 428"/>
                <a:gd name="T105" fmla="*/ 96 h 314"/>
                <a:gd name="T106" fmla="*/ 50 w 428"/>
                <a:gd name="T107" fmla="*/ 106 h 314"/>
                <a:gd name="T108" fmla="*/ 37 w 428"/>
                <a:gd name="T109" fmla="*/ 117 h 314"/>
                <a:gd name="T110" fmla="*/ 30 w 428"/>
                <a:gd name="T111" fmla="*/ 128 h 314"/>
                <a:gd name="T112" fmla="*/ 21 w 428"/>
                <a:gd name="T113" fmla="*/ 151 h 314"/>
                <a:gd name="T114" fmla="*/ 16 w 428"/>
                <a:gd name="T115" fmla="*/ 163 h 314"/>
                <a:gd name="T116" fmla="*/ 11 w 428"/>
                <a:gd name="T117" fmla="*/ 172 h 314"/>
                <a:gd name="T118" fmla="*/ 7 w 428"/>
                <a:gd name="T119" fmla="*/ 177 h 314"/>
                <a:gd name="T120" fmla="*/ 5 w 428"/>
                <a:gd name="T121" fmla="*/ 17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8" h="314">
                  <a:moveTo>
                    <a:pt x="5" y="177"/>
                  </a:moveTo>
                  <a:lnTo>
                    <a:pt x="0" y="202"/>
                  </a:lnTo>
                  <a:lnTo>
                    <a:pt x="0" y="222"/>
                  </a:lnTo>
                  <a:lnTo>
                    <a:pt x="2" y="241"/>
                  </a:lnTo>
                  <a:lnTo>
                    <a:pt x="7" y="257"/>
                  </a:lnTo>
                  <a:lnTo>
                    <a:pt x="16" y="271"/>
                  </a:lnTo>
                  <a:lnTo>
                    <a:pt x="27" y="282"/>
                  </a:lnTo>
                  <a:lnTo>
                    <a:pt x="41" y="289"/>
                  </a:lnTo>
                  <a:lnTo>
                    <a:pt x="57" y="296"/>
                  </a:lnTo>
                  <a:lnTo>
                    <a:pt x="76" y="303"/>
                  </a:lnTo>
                  <a:lnTo>
                    <a:pt x="94" y="305"/>
                  </a:lnTo>
                  <a:lnTo>
                    <a:pt x="115" y="307"/>
                  </a:lnTo>
                  <a:lnTo>
                    <a:pt x="135" y="310"/>
                  </a:lnTo>
                  <a:lnTo>
                    <a:pt x="181" y="310"/>
                  </a:lnTo>
                  <a:lnTo>
                    <a:pt x="224" y="310"/>
                  </a:lnTo>
                  <a:lnTo>
                    <a:pt x="254" y="312"/>
                  </a:lnTo>
                  <a:lnTo>
                    <a:pt x="284" y="314"/>
                  </a:lnTo>
                  <a:lnTo>
                    <a:pt x="298" y="314"/>
                  </a:lnTo>
                  <a:lnTo>
                    <a:pt x="312" y="312"/>
                  </a:lnTo>
                  <a:lnTo>
                    <a:pt x="328" y="310"/>
                  </a:lnTo>
                  <a:lnTo>
                    <a:pt x="344" y="305"/>
                  </a:lnTo>
                  <a:lnTo>
                    <a:pt x="367" y="298"/>
                  </a:lnTo>
                  <a:lnTo>
                    <a:pt x="385" y="294"/>
                  </a:lnTo>
                  <a:lnTo>
                    <a:pt x="392" y="289"/>
                  </a:lnTo>
                  <a:lnTo>
                    <a:pt x="399" y="282"/>
                  </a:lnTo>
                  <a:lnTo>
                    <a:pt x="401" y="273"/>
                  </a:lnTo>
                  <a:lnTo>
                    <a:pt x="403" y="257"/>
                  </a:lnTo>
                  <a:lnTo>
                    <a:pt x="405" y="211"/>
                  </a:lnTo>
                  <a:lnTo>
                    <a:pt x="415" y="161"/>
                  </a:lnTo>
                  <a:lnTo>
                    <a:pt x="419" y="135"/>
                  </a:lnTo>
                  <a:lnTo>
                    <a:pt x="424" y="110"/>
                  </a:lnTo>
                  <a:lnTo>
                    <a:pt x="426" y="87"/>
                  </a:lnTo>
                  <a:lnTo>
                    <a:pt x="428" y="64"/>
                  </a:lnTo>
                  <a:lnTo>
                    <a:pt x="426" y="44"/>
                  </a:lnTo>
                  <a:lnTo>
                    <a:pt x="419" y="28"/>
                  </a:lnTo>
                  <a:lnTo>
                    <a:pt x="417" y="21"/>
                  </a:lnTo>
                  <a:lnTo>
                    <a:pt x="410" y="14"/>
                  </a:lnTo>
                  <a:lnTo>
                    <a:pt x="405" y="9"/>
                  </a:lnTo>
                  <a:lnTo>
                    <a:pt x="396" y="5"/>
                  </a:lnTo>
                  <a:lnTo>
                    <a:pt x="389" y="2"/>
                  </a:lnTo>
                  <a:lnTo>
                    <a:pt x="378" y="0"/>
                  </a:lnTo>
                  <a:lnTo>
                    <a:pt x="367" y="0"/>
                  </a:lnTo>
                  <a:lnTo>
                    <a:pt x="353" y="0"/>
                  </a:lnTo>
                  <a:lnTo>
                    <a:pt x="323" y="7"/>
                  </a:lnTo>
                  <a:lnTo>
                    <a:pt x="284" y="18"/>
                  </a:lnTo>
                  <a:lnTo>
                    <a:pt x="236" y="34"/>
                  </a:lnTo>
                  <a:lnTo>
                    <a:pt x="190" y="46"/>
                  </a:lnTo>
                  <a:lnTo>
                    <a:pt x="169" y="53"/>
                  </a:lnTo>
                  <a:lnTo>
                    <a:pt x="147" y="60"/>
                  </a:lnTo>
                  <a:lnTo>
                    <a:pt x="124" y="69"/>
                  </a:lnTo>
                  <a:lnTo>
                    <a:pt x="101" y="78"/>
                  </a:lnTo>
                  <a:lnTo>
                    <a:pt x="82" y="87"/>
                  </a:lnTo>
                  <a:lnTo>
                    <a:pt x="64" y="96"/>
                  </a:lnTo>
                  <a:lnTo>
                    <a:pt x="50" y="106"/>
                  </a:lnTo>
                  <a:lnTo>
                    <a:pt x="37" y="117"/>
                  </a:lnTo>
                  <a:lnTo>
                    <a:pt x="30" y="128"/>
                  </a:lnTo>
                  <a:lnTo>
                    <a:pt x="21" y="151"/>
                  </a:lnTo>
                  <a:lnTo>
                    <a:pt x="16" y="163"/>
                  </a:lnTo>
                  <a:lnTo>
                    <a:pt x="11" y="172"/>
                  </a:lnTo>
                  <a:lnTo>
                    <a:pt x="7" y="177"/>
                  </a:lnTo>
                  <a:lnTo>
                    <a:pt x="5" y="177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252"/>
            <p:cNvSpPr>
              <a:spLocks/>
            </p:cNvSpPr>
            <p:nvPr/>
          </p:nvSpPr>
          <p:spPr bwMode="auto">
            <a:xfrm>
              <a:off x="2398714" y="4449763"/>
              <a:ext cx="1476375" cy="2157413"/>
            </a:xfrm>
            <a:custGeom>
              <a:avLst/>
              <a:gdLst>
                <a:gd name="T0" fmla="*/ 5 w 930"/>
                <a:gd name="T1" fmla="*/ 1217 h 1359"/>
                <a:gd name="T2" fmla="*/ 23 w 930"/>
                <a:gd name="T3" fmla="*/ 1242 h 1359"/>
                <a:gd name="T4" fmla="*/ 48 w 930"/>
                <a:gd name="T5" fmla="*/ 1263 h 1359"/>
                <a:gd name="T6" fmla="*/ 85 w 930"/>
                <a:gd name="T7" fmla="*/ 1284 h 1359"/>
                <a:gd name="T8" fmla="*/ 151 w 930"/>
                <a:gd name="T9" fmla="*/ 1311 h 1359"/>
                <a:gd name="T10" fmla="*/ 257 w 930"/>
                <a:gd name="T11" fmla="*/ 1336 h 1359"/>
                <a:gd name="T12" fmla="*/ 371 w 930"/>
                <a:gd name="T13" fmla="*/ 1355 h 1359"/>
                <a:gd name="T14" fmla="*/ 486 w 930"/>
                <a:gd name="T15" fmla="*/ 1359 h 1359"/>
                <a:gd name="T16" fmla="*/ 562 w 930"/>
                <a:gd name="T17" fmla="*/ 1353 h 1359"/>
                <a:gd name="T18" fmla="*/ 607 w 930"/>
                <a:gd name="T19" fmla="*/ 1346 h 1359"/>
                <a:gd name="T20" fmla="*/ 644 w 930"/>
                <a:gd name="T21" fmla="*/ 1334 h 1359"/>
                <a:gd name="T22" fmla="*/ 674 w 930"/>
                <a:gd name="T23" fmla="*/ 1318 h 1359"/>
                <a:gd name="T24" fmla="*/ 697 w 930"/>
                <a:gd name="T25" fmla="*/ 1298 h 1359"/>
                <a:gd name="T26" fmla="*/ 726 w 930"/>
                <a:gd name="T27" fmla="*/ 1284 h 1359"/>
                <a:gd name="T28" fmla="*/ 781 w 930"/>
                <a:gd name="T29" fmla="*/ 1270 h 1359"/>
                <a:gd name="T30" fmla="*/ 839 w 930"/>
                <a:gd name="T31" fmla="*/ 1254 h 1359"/>
                <a:gd name="T32" fmla="*/ 873 w 930"/>
                <a:gd name="T33" fmla="*/ 1240 h 1359"/>
                <a:gd name="T34" fmla="*/ 901 w 930"/>
                <a:gd name="T35" fmla="*/ 1217 h 1359"/>
                <a:gd name="T36" fmla="*/ 914 w 930"/>
                <a:gd name="T37" fmla="*/ 1187 h 1359"/>
                <a:gd name="T38" fmla="*/ 919 w 930"/>
                <a:gd name="T39" fmla="*/ 1059 h 1359"/>
                <a:gd name="T40" fmla="*/ 928 w 930"/>
                <a:gd name="T41" fmla="*/ 743 h 1359"/>
                <a:gd name="T42" fmla="*/ 930 w 930"/>
                <a:gd name="T43" fmla="*/ 477 h 1359"/>
                <a:gd name="T44" fmla="*/ 921 w 930"/>
                <a:gd name="T45" fmla="*/ 312 h 1359"/>
                <a:gd name="T46" fmla="*/ 910 w 930"/>
                <a:gd name="T47" fmla="*/ 204 h 1359"/>
                <a:gd name="T48" fmla="*/ 898 w 930"/>
                <a:gd name="T49" fmla="*/ 142 h 1359"/>
                <a:gd name="T50" fmla="*/ 882 w 930"/>
                <a:gd name="T51" fmla="*/ 92 h 1359"/>
                <a:gd name="T52" fmla="*/ 862 w 930"/>
                <a:gd name="T53" fmla="*/ 55 h 1359"/>
                <a:gd name="T54" fmla="*/ 841 w 930"/>
                <a:gd name="T55" fmla="*/ 34 h 1359"/>
                <a:gd name="T56" fmla="*/ 814 w 930"/>
                <a:gd name="T57" fmla="*/ 21 h 1359"/>
                <a:gd name="T58" fmla="*/ 752 w 930"/>
                <a:gd name="T59" fmla="*/ 7 h 1359"/>
                <a:gd name="T60" fmla="*/ 642 w 930"/>
                <a:gd name="T61" fmla="*/ 0 h 1359"/>
                <a:gd name="T62" fmla="*/ 516 w 930"/>
                <a:gd name="T63" fmla="*/ 7 h 1359"/>
                <a:gd name="T64" fmla="*/ 385 w 930"/>
                <a:gd name="T65" fmla="*/ 27 h 1359"/>
                <a:gd name="T66" fmla="*/ 293 w 930"/>
                <a:gd name="T67" fmla="*/ 48 h 1359"/>
                <a:gd name="T68" fmla="*/ 239 w 930"/>
                <a:gd name="T69" fmla="*/ 69 h 1359"/>
                <a:gd name="T70" fmla="*/ 190 w 930"/>
                <a:gd name="T71" fmla="*/ 89 h 1359"/>
                <a:gd name="T72" fmla="*/ 151 w 930"/>
                <a:gd name="T73" fmla="*/ 115 h 1359"/>
                <a:gd name="T74" fmla="*/ 119 w 930"/>
                <a:gd name="T75" fmla="*/ 142 h 1359"/>
                <a:gd name="T76" fmla="*/ 101 w 930"/>
                <a:gd name="T77" fmla="*/ 172 h 1359"/>
                <a:gd name="T78" fmla="*/ 92 w 930"/>
                <a:gd name="T79" fmla="*/ 231 h 1359"/>
                <a:gd name="T80" fmla="*/ 85 w 930"/>
                <a:gd name="T81" fmla="*/ 321 h 1359"/>
                <a:gd name="T82" fmla="*/ 78 w 930"/>
                <a:gd name="T83" fmla="*/ 456 h 1359"/>
                <a:gd name="T84" fmla="*/ 76 w 930"/>
                <a:gd name="T85" fmla="*/ 640 h 1359"/>
                <a:gd name="T86" fmla="*/ 71 w 930"/>
                <a:gd name="T87" fmla="*/ 775 h 1359"/>
                <a:gd name="T88" fmla="*/ 62 w 930"/>
                <a:gd name="T89" fmla="*/ 862 h 1359"/>
                <a:gd name="T90" fmla="*/ 39 w 930"/>
                <a:gd name="T91" fmla="*/ 977 h 1359"/>
                <a:gd name="T92" fmla="*/ 16 w 930"/>
                <a:gd name="T93" fmla="*/ 1091 h 1359"/>
                <a:gd name="T94" fmla="*/ 5 w 930"/>
                <a:gd name="T95" fmla="*/ 116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0" h="1359">
                  <a:moveTo>
                    <a:pt x="0" y="1206"/>
                  </a:moveTo>
                  <a:lnTo>
                    <a:pt x="5" y="1217"/>
                  </a:lnTo>
                  <a:lnTo>
                    <a:pt x="12" y="1231"/>
                  </a:lnTo>
                  <a:lnTo>
                    <a:pt x="23" y="1242"/>
                  </a:lnTo>
                  <a:lnTo>
                    <a:pt x="35" y="1254"/>
                  </a:lnTo>
                  <a:lnTo>
                    <a:pt x="48" y="1263"/>
                  </a:lnTo>
                  <a:lnTo>
                    <a:pt x="67" y="1275"/>
                  </a:lnTo>
                  <a:lnTo>
                    <a:pt x="85" y="1284"/>
                  </a:lnTo>
                  <a:lnTo>
                    <a:pt x="106" y="1293"/>
                  </a:lnTo>
                  <a:lnTo>
                    <a:pt x="151" y="1311"/>
                  </a:lnTo>
                  <a:lnTo>
                    <a:pt x="202" y="1325"/>
                  </a:lnTo>
                  <a:lnTo>
                    <a:pt x="257" y="1336"/>
                  </a:lnTo>
                  <a:lnTo>
                    <a:pt x="314" y="1348"/>
                  </a:lnTo>
                  <a:lnTo>
                    <a:pt x="371" y="1355"/>
                  </a:lnTo>
                  <a:lnTo>
                    <a:pt x="429" y="1357"/>
                  </a:lnTo>
                  <a:lnTo>
                    <a:pt x="486" y="1359"/>
                  </a:lnTo>
                  <a:lnTo>
                    <a:pt x="536" y="1355"/>
                  </a:lnTo>
                  <a:lnTo>
                    <a:pt x="562" y="1353"/>
                  </a:lnTo>
                  <a:lnTo>
                    <a:pt x="584" y="1350"/>
                  </a:lnTo>
                  <a:lnTo>
                    <a:pt x="607" y="1346"/>
                  </a:lnTo>
                  <a:lnTo>
                    <a:pt x="626" y="1339"/>
                  </a:lnTo>
                  <a:lnTo>
                    <a:pt x="644" y="1334"/>
                  </a:lnTo>
                  <a:lnTo>
                    <a:pt x="660" y="1325"/>
                  </a:lnTo>
                  <a:lnTo>
                    <a:pt x="674" y="1318"/>
                  </a:lnTo>
                  <a:lnTo>
                    <a:pt x="685" y="1309"/>
                  </a:lnTo>
                  <a:lnTo>
                    <a:pt x="697" y="1298"/>
                  </a:lnTo>
                  <a:lnTo>
                    <a:pt x="710" y="1291"/>
                  </a:lnTo>
                  <a:lnTo>
                    <a:pt x="726" y="1284"/>
                  </a:lnTo>
                  <a:lnTo>
                    <a:pt x="745" y="1279"/>
                  </a:lnTo>
                  <a:lnTo>
                    <a:pt x="781" y="1270"/>
                  </a:lnTo>
                  <a:lnTo>
                    <a:pt x="820" y="1261"/>
                  </a:lnTo>
                  <a:lnTo>
                    <a:pt x="839" y="1254"/>
                  </a:lnTo>
                  <a:lnTo>
                    <a:pt x="857" y="1247"/>
                  </a:lnTo>
                  <a:lnTo>
                    <a:pt x="873" y="1240"/>
                  </a:lnTo>
                  <a:lnTo>
                    <a:pt x="887" y="1231"/>
                  </a:lnTo>
                  <a:lnTo>
                    <a:pt x="901" y="1217"/>
                  </a:lnTo>
                  <a:lnTo>
                    <a:pt x="907" y="1204"/>
                  </a:lnTo>
                  <a:lnTo>
                    <a:pt x="914" y="1187"/>
                  </a:lnTo>
                  <a:lnTo>
                    <a:pt x="917" y="1167"/>
                  </a:lnTo>
                  <a:lnTo>
                    <a:pt x="919" y="1059"/>
                  </a:lnTo>
                  <a:lnTo>
                    <a:pt x="924" y="912"/>
                  </a:lnTo>
                  <a:lnTo>
                    <a:pt x="928" y="743"/>
                  </a:lnTo>
                  <a:lnTo>
                    <a:pt x="930" y="566"/>
                  </a:lnTo>
                  <a:lnTo>
                    <a:pt x="930" y="477"/>
                  </a:lnTo>
                  <a:lnTo>
                    <a:pt x="926" y="392"/>
                  </a:lnTo>
                  <a:lnTo>
                    <a:pt x="921" y="312"/>
                  </a:lnTo>
                  <a:lnTo>
                    <a:pt x="914" y="238"/>
                  </a:lnTo>
                  <a:lnTo>
                    <a:pt x="910" y="204"/>
                  </a:lnTo>
                  <a:lnTo>
                    <a:pt x="903" y="172"/>
                  </a:lnTo>
                  <a:lnTo>
                    <a:pt x="898" y="142"/>
                  </a:lnTo>
                  <a:lnTo>
                    <a:pt x="889" y="117"/>
                  </a:lnTo>
                  <a:lnTo>
                    <a:pt x="882" y="92"/>
                  </a:lnTo>
                  <a:lnTo>
                    <a:pt x="873" y="73"/>
                  </a:lnTo>
                  <a:lnTo>
                    <a:pt x="862" y="55"/>
                  </a:lnTo>
                  <a:lnTo>
                    <a:pt x="852" y="41"/>
                  </a:lnTo>
                  <a:lnTo>
                    <a:pt x="841" y="34"/>
                  </a:lnTo>
                  <a:lnTo>
                    <a:pt x="830" y="27"/>
                  </a:lnTo>
                  <a:lnTo>
                    <a:pt x="814" y="21"/>
                  </a:lnTo>
                  <a:lnTo>
                    <a:pt x="795" y="14"/>
                  </a:lnTo>
                  <a:lnTo>
                    <a:pt x="752" y="7"/>
                  </a:lnTo>
                  <a:lnTo>
                    <a:pt x="699" y="2"/>
                  </a:lnTo>
                  <a:lnTo>
                    <a:pt x="642" y="0"/>
                  </a:lnTo>
                  <a:lnTo>
                    <a:pt x="580" y="2"/>
                  </a:lnTo>
                  <a:lnTo>
                    <a:pt x="516" y="7"/>
                  </a:lnTo>
                  <a:lnTo>
                    <a:pt x="452" y="16"/>
                  </a:lnTo>
                  <a:lnTo>
                    <a:pt x="385" y="27"/>
                  </a:lnTo>
                  <a:lnTo>
                    <a:pt x="323" y="41"/>
                  </a:lnTo>
                  <a:lnTo>
                    <a:pt x="293" y="48"/>
                  </a:lnTo>
                  <a:lnTo>
                    <a:pt x="266" y="57"/>
                  </a:lnTo>
                  <a:lnTo>
                    <a:pt x="239" y="69"/>
                  </a:lnTo>
                  <a:lnTo>
                    <a:pt x="213" y="78"/>
                  </a:lnTo>
                  <a:lnTo>
                    <a:pt x="190" y="89"/>
                  </a:lnTo>
                  <a:lnTo>
                    <a:pt x="170" y="101"/>
                  </a:lnTo>
                  <a:lnTo>
                    <a:pt x="151" y="115"/>
                  </a:lnTo>
                  <a:lnTo>
                    <a:pt x="133" y="128"/>
                  </a:lnTo>
                  <a:lnTo>
                    <a:pt x="119" y="142"/>
                  </a:lnTo>
                  <a:lnTo>
                    <a:pt x="110" y="156"/>
                  </a:lnTo>
                  <a:lnTo>
                    <a:pt x="101" y="172"/>
                  </a:lnTo>
                  <a:lnTo>
                    <a:pt x="99" y="188"/>
                  </a:lnTo>
                  <a:lnTo>
                    <a:pt x="92" y="231"/>
                  </a:lnTo>
                  <a:lnTo>
                    <a:pt x="87" y="275"/>
                  </a:lnTo>
                  <a:lnTo>
                    <a:pt x="85" y="321"/>
                  </a:lnTo>
                  <a:lnTo>
                    <a:pt x="80" y="364"/>
                  </a:lnTo>
                  <a:lnTo>
                    <a:pt x="78" y="456"/>
                  </a:lnTo>
                  <a:lnTo>
                    <a:pt x="78" y="548"/>
                  </a:lnTo>
                  <a:lnTo>
                    <a:pt x="76" y="640"/>
                  </a:lnTo>
                  <a:lnTo>
                    <a:pt x="74" y="729"/>
                  </a:lnTo>
                  <a:lnTo>
                    <a:pt x="71" y="775"/>
                  </a:lnTo>
                  <a:lnTo>
                    <a:pt x="67" y="818"/>
                  </a:lnTo>
                  <a:lnTo>
                    <a:pt x="62" y="862"/>
                  </a:lnTo>
                  <a:lnTo>
                    <a:pt x="55" y="903"/>
                  </a:lnTo>
                  <a:lnTo>
                    <a:pt x="39" y="977"/>
                  </a:lnTo>
                  <a:lnTo>
                    <a:pt x="23" y="1052"/>
                  </a:lnTo>
                  <a:lnTo>
                    <a:pt x="16" y="1091"/>
                  </a:lnTo>
                  <a:lnTo>
                    <a:pt x="9" y="1130"/>
                  </a:lnTo>
                  <a:lnTo>
                    <a:pt x="5" y="1169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Freeform 253"/>
            <p:cNvSpPr>
              <a:spLocks/>
            </p:cNvSpPr>
            <p:nvPr/>
          </p:nvSpPr>
          <p:spPr bwMode="auto">
            <a:xfrm>
              <a:off x="2274889" y="3503613"/>
              <a:ext cx="69850" cy="2846388"/>
            </a:xfrm>
            <a:custGeom>
              <a:avLst/>
              <a:gdLst>
                <a:gd name="T0" fmla="*/ 16 w 44"/>
                <a:gd name="T1" fmla="*/ 1747 h 1793"/>
                <a:gd name="T2" fmla="*/ 0 w 44"/>
                <a:gd name="T3" fmla="*/ 855 h 1793"/>
                <a:gd name="T4" fmla="*/ 16 w 44"/>
                <a:gd name="T5" fmla="*/ 11 h 1793"/>
                <a:gd name="T6" fmla="*/ 23 w 44"/>
                <a:gd name="T7" fmla="*/ 4 h 1793"/>
                <a:gd name="T8" fmla="*/ 28 w 44"/>
                <a:gd name="T9" fmla="*/ 0 h 1793"/>
                <a:gd name="T10" fmla="*/ 32 w 44"/>
                <a:gd name="T11" fmla="*/ 0 h 1793"/>
                <a:gd name="T12" fmla="*/ 37 w 44"/>
                <a:gd name="T13" fmla="*/ 4 h 1793"/>
                <a:gd name="T14" fmla="*/ 39 w 44"/>
                <a:gd name="T15" fmla="*/ 11 h 1793"/>
                <a:gd name="T16" fmla="*/ 42 w 44"/>
                <a:gd name="T17" fmla="*/ 25 h 1793"/>
                <a:gd name="T18" fmla="*/ 42 w 44"/>
                <a:gd name="T19" fmla="*/ 41 h 1793"/>
                <a:gd name="T20" fmla="*/ 39 w 44"/>
                <a:gd name="T21" fmla="*/ 64 h 1793"/>
                <a:gd name="T22" fmla="*/ 30 w 44"/>
                <a:gd name="T23" fmla="*/ 1403 h 1793"/>
                <a:gd name="T24" fmla="*/ 30 w 44"/>
                <a:gd name="T25" fmla="*/ 1483 h 1793"/>
                <a:gd name="T26" fmla="*/ 35 w 44"/>
                <a:gd name="T27" fmla="*/ 1563 h 1793"/>
                <a:gd name="T28" fmla="*/ 42 w 44"/>
                <a:gd name="T29" fmla="*/ 1641 h 1793"/>
                <a:gd name="T30" fmla="*/ 44 w 44"/>
                <a:gd name="T31" fmla="*/ 1710 h 1793"/>
                <a:gd name="T32" fmla="*/ 42 w 44"/>
                <a:gd name="T33" fmla="*/ 1747 h 1793"/>
                <a:gd name="T34" fmla="*/ 42 w 44"/>
                <a:gd name="T35" fmla="*/ 1772 h 1793"/>
                <a:gd name="T36" fmla="*/ 37 w 44"/>
                <a:gd name="T37" fmla="*/ 1786 h 1793"/>
                <a:gd name="T38" fmla="*/ 35 w 44"/>
                <a:gd name="T39" fmla="*/ 1793 h 1793"/>
                <a:gd name="T40" fmla="*/ 30 w 44"/>
                <a:gd name="T41" fmla="*/ 1790 h 1793"/>
                <a:gd name="T42" fmla="*/ 26 w 44"/>
                <a:gd name="T43" fmla="*/ 1781 h 1793"/>
                <a:gd name="T44" fmla="*/ 21 w 44"/>
                <a:gd name="T45" fmla="*/ 1767 h 1793"/>
                <a:gd name="T46" fmla="*/ 16 w 44"/>
                <a:gd name="T47" fmla="*/ 174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1793">
                  <a:moveTo>
                    <a:pt x="16" y="1747"/>
                  </a:moveTo>
                  <a:lnTo>
                    <a:pt x="0" y="855"/>
                  </a:lnTo>
                  <a:lnTo>
                    <a:pt x="16" y="11"/>
                  </a:lnTo>
                  <a:lnTo>
                    <a:pt x="23" y="4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4"/>
                  </a:lnTo>
                  <a:lnTo>
                    <a:pt x="39" y="11"/>
                  </a:lnTo>
                  <a:lnTo>
                    <a:pt x="42" y="25"/>
                  </a:lnTo>
                  <a:lnTo>
                    <a:pt x="42" y="41"/>
                  </a:lnTo>
                  <a:lnTo>
                    <a:pt x="39" y="64"/>
                  </a:lnTo>
                  <a:lnTo>
                    <a:pt x="30" y="1403"/>
                  </a:lnTo>
                  <a:lnTo>
                    <a:pt x="30" y="1483"/>
                  </a:lnTo>
                  <a:lnTo>
                    <a:pt x="35" y="1563"/>
                  </a:lnTo>
                  <a:lnTo>
                    <a:pt x="42" y="1641"/>
                  </a:lnTo>
                  <a:lnTo>
                    <a:pt x="44" y="1710"/>
                  </a:lnTo>
                  <a:lnTo>
                    <a:pt x="42" y="1747"/>
                  </a:lnTo>
                  <a:lnTo>
                    <a:pt x="42" y="1772"/>
                  </a:lnTo>
                  <a:lnTo>
                    <a:pt x="37" y="1786"/>
                  </a:lnTo>
                  <a:lnTo>
                    <a:pt x="35" y="1793"/>
                  </a:lnTo>
                  <a:lnTo>
                    <a:pt x="30" y="1790"/>
                  </a:lnTo>
                  <a:lnTo>
                    <a:pt x="26" y="1781"/>
                  </a:lnTo>
                  <a:lnTo>
                    <a:pt x="21" y="1767"/>
                  </a:lnTo>
                  <a:lnTo>
                    <a:pt x="16" y="1747"/>
                  </a:lnTo>
                  <a:close/>
                </a:path>
              </a:pathLst>
            </a:custGeom>
            <a:solidFill>
              <a:srgbClr val="AA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Freeform 254"/>
            <p:cNvSpPr>
              <a:spLocks/>
            </p:cNvSpPr>
            <p:nvPr/>
          </p:nvSpPr>
          <p:spPr bwMode="auto">
            <a:xfrm>
              <a:off x="3795714" y="3481388"/>
              <a:ext cx="98425" cy="3206750"/>
            </a:xfrm>
            <a:custGeom>
              <a:avLst/>
              <a:gdLst>
                <a:gd name="T0" fmla="*/ 60 w 62"/>
                <a:gd name="T1" fmla="*/ 0 h 2020"/>
                <a:gd name="T2" fmla="*/ 62 w 62"/>
                <a:gd name="T3" fmla="*/ 7 h 2020"/>
                <a:gd name="T4" fmla="*/ 62 w 62"/>
                <a:gd name="T5" fmla="*/ 14 h 2020"/>
                <a:gd name="T6" fmla="*/ 62 w 62"/>
                <a:gd name="T7" fmla="*/ 1967 h 2020"/>
                <a:gd name="T8" fmla="*/ 60 w 62"/>
                <a:gd name="T9" fmla="*/ 1979 h 2020"/>
                <a:gd name="T10" fmla="*/ 57 w 62"/>
                <a:gd name="T11" fmla="*/ 1988 h 2020"/>
                <a:gd name="T12" fmla="*/ 53 w 62"/>
                <a:gd name="T13" fmla="*/ 1997 h 2020"/>
                <a:gd name="T14" fmla="*/ 46 w 62"/>
                <a:gd name="T15" fmla="*/ 2004 h 2020"/>
                <a:gd name="T16" fmla="*/ 39 w 62"/>
                <a:gd name="T17" fmla="*/ 2011 h 2020"/>
                <a:gd name="T18" fmla="*/ 30 w 62"/>
                <a:gd name="T19" fmla="*/ 2015 h 2020"/>
                <a:gd name="T20" fmla="*/ 21 w 62"/>
                <a:gd name="T21" fmla="*/ 2018 h 2020"/>
                <a:gd name="T22" fmla="*/ 9 w 62"/>
                <a:gd name="T23" fmla="*/ 2020 h 2020"/>
                <a:gd name="T24" fmla="*/ 0 w 62"/>
                <a:gd name="T25" fmla="*/ 2020 h 2020"/>
                <a:gd name="T26" fmla="*/ 7 w 62"/>
                <a:gd name="T27" fmla="*/ 2015 h 2020"/>
                <a:gd name="T28" fmla="*/ 11 w 62"/>
                <a:gd name="T29" fmla="*/ 2008 h 2020"/>
                <a:gd name="T30" fmla="*/ 14 w 62"/>
                <a:gd name="T31" fmla="*/ 1999 h 2020"/>
                <a:gd name="T32" fmla="*/ 16 w 62"/>
                <a:gd name="T33" fmla="*/ 1988 h 2020"/>
                <a:gd name="T34" fmla="*/ 44 w 62"/>
                <a:gd name="T35" fmla="*/ 839 h 2020"/>
                <a:gd name="T36" fmla="*/ 46 w 62"/>
                <a:gd name="T37" fmla="*/ 750 h 2020"/>
                <a:gd name="T38" fmla="*/ 50 w 62"/>
                <a:gd name="T39" fmla="*/ 653 h 2020"/>
                <a:gd name="T40" fmla="*/ 55 w 62"/>
                <a:gd name="T41" fmla="*/ 553 h 2020"/>
                <a:gd name="T42" fmla="*/ 57 w 62"/>
                <a:gd name="T43" fmla="*/ 449 h 2020"/>
                <a:gd name="T44" fmla="*/ 60 w 62"/>
                <a:gd name="T45" fmla="*/ 344 h 2020"/>
                <a:gd name="T46" fmla="*/ 55 w 62"/>
                <a:gd name="T47" fmla="*/ 243 h 2020"/>
                <a:gd name="T48" fmla="*/ 50 w 62"/>
                <a:gd name="T49" fmla="*/ 195 h 2020"/>
                <a:gd name="T50" fmla="*/ 46 w 62"/>
                <a:gd name="T51" fmla="*/ 147 h 2020"/>
                <a:gd name="T52" fmla="*/ 39 w 62"/>
                <a:gd name="T53" fmla="*/ 103 h 2020"/>
                <a:gd name="T54" fmla="*/ 30 w 62"/>
                <a:gd name="T55" fmla="*/ 60 h 2020"/>
                <a:gd name="T56" fmla="*/ 30 w 62"/>
                <a:gd name="T57" fmla="*/ 44 h 2020"/>
                <a:gd name="T58" fmla="*/ 32 w 62"/>
                <a:gd name="T59" fmla="*/ 32 h 2020"/>
                <a:gd name="T60" fmla="*/ 37 w 62"/>
                <a:gd name="T61" fmla="*/ 23 h 2020"/>
                <a:gd name="T62" fmla="*/ 39 w 62"/>
                <a:gd name="T63" fmla="*/ 14 h 2020"/>
                <a:gd name="T64" fmla="*/ 44 w 62"/>
                <a:gd name="T65" fmla="*/ 7 h 2020"/>
                <a:gd name="T66" fmla="*/ 48 w 62"/>
                <a:gd name="T67" fmla="*/ 2 h 2020"/>
                <a:gd name="T68" fmla="*/ 53 w 62"/>
                <a:gd name="T69" fmla="*/ 0 h 2020"/>
                <a:gd name="T70" fmla="*/ 60 w 62"/>
                <a:gd name="T71" fmla="*/ 0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2020">
                  <a:moveTo>
                    <a:pt x="60" y="0"/>
                  </a:moveTo>
                  <a:lnTo>
                    <a:pt x="62" y="7"/>
                  </a:lnTo>
                  <a:lnTo>
                    <a:pt x="62" y="14"/>
                  </a:lnTo>
                  <a:lnTo>
                    <a:pt x="62" y="1967"/>
                  </a:lnTo>
                  <a:lnTo>
                    <a:pt x="60" y="1979"/>
                  </a:lnTo>
                  <a:lnTo>
                    <a:pt x="57" y="1988"/>
                  </a:lnTo>
                  <a:lnTo>
                    <a:pt x="53" y="1997"/>
                  </a:lnTo>
                  <a:lnTo>
                    <a:pt x="46" y="2004"/>
                  </a:lnTo>
                  <a:lnTo>
                    <a:pt x="39" y="2011"/>
                  </a:lnTo>
                  <a:lnTo>
                    <a:pt x="30" y="2015"/>
                  </a:lnTo>
                  <a:lnTo>
                    <a:pt x="21" y="2018"/>
                  </a:lnTo>
                  <a:lnTo>
                    <a:pt x="9" y="2020"/>
                  </a:lnTo>
                  <a:lnTo>
                    <a:pt x="0" y="2020"/>
                  </a:lnTo>
                  <a:lnTo>
                    <a:pt x="7" y="2015"/>
                  </a:lnTo>
                  <a:lnTo>
                    <a:pt x="11" y="2008"/>
                  </a:lnTo>
                  <a:lnTo>
                    <a:pt x="14" y="1999"/>
                  </a:lnTo>
                  <a:lnTo>
                    <a:pt x="16" y="1988"/>
                  </a:lnTo>
                  <a:lnTo>
                    <a:pt x="44" y="839"/>
                  </a:lnTo>
                  <a:lnTo>
                    <a:pt x="46" y="750"/>
                  </a:lnTo>
                  <a:lnTo>
                    <a:pt x="50" y="653"/>
                  </a:lnTo>
                  <a:lnTo>
                    <a:pt x="55" y="553"/>
                  </a:lnTo>
                  <a:lnTo>
                    <a:pt x="57" y="449"/>
                  </a:lnTo>
                  <a:lnTo>
                    <a:pt x="60" y="344"/>
                  </a:lnTo>
                  <a:lnTo>
                    <a:pt x="55" y="243"/>
                  </a:lnTo>
                  <a:lnTo>
                    <a:pt x="50" y="195"/>
                  </a:lnTo>
                  <a:lnTo>
                    <a:pt x="46" y="147"/>
                  </a:lnTo>
                  <a:lnTo>
                    <a:pt x="39" y="103"/>
                  </a:lnTo>
                  <a:lnTo>
                    <a:pt x="30" y="60"/>
                  </a:lnTo>
                  <a:lnTo>
                    <a:pt x="30" y="44"/>
                  </a:lnTo>
                  <a:lnTo>
                    <a:pt x="32" y="32"/>
                  </a:lnTo>
                  <a:lnTo>
                    <a:pt x="37" y="23"/>
                  </a:lnTo>
                  <a:lnTo>
                    <a:pt x="39" y="14"/>
                  </a:lnTo>
                  <a:lnTo>
                    <a:pt x="44" y="7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Freeform 255"/>
            <p:cNvSpPr>
              <a:spLocks/>
            </p:cNvSpPr>
            <p:nvPr/>
          </p:nvSpPr>
          <p:spPr bwMode="auto">
            <a:xfrm>
              <a:off x="2300289" y="3422651"/>
              <a:ext cx="1549400" cy="346075"/>
            </a:xfrm>
            <a:custGeom>
              <a:avLst/>
              <a:gdLst>
                <a:gd name="T0" fmla="*/ 408 w 976"/>
                <a:gd name="T1" fmla="*/ 0 h 218"/>
                <a:gd name="T2" fmla="*/ 433 w 976"/>
                <a:gd name="T3" fmla="*/ 5 h 218"/>
                <a:gd name="T4" fmla="*/ 534 w 976"/>
                <a:gd name="T5" fmla="*/ 12 h 218"/>
                <a:gd name="T6" fmla="*/ 635 w 976"/>
                <a:gd name="T7" fmla="*/ 12 h 218"/>
                <a:gd name="T8" fmla="*/ 736 w 976"/>
                <a:gd name="T9" fmla="*/ 16 h 218"/>
                <a:gd name="T10" fmla="*/ 839 w 976"/>
                <a:gd name="T11" fmla="*/ 32 h 218"/>
                <a:gd name="T12" fmla="*/ 871 w 976"/>
                <a:gd name="T13" fmla="*/ 37 h 218"/>
                <a:gd name="T14" fmla="*/ 905 w 976"/>
                <a:gd name="T15" fmla="*/ 35 h 218"/>
                <a:gd name="T16" fmla="*/ 972 w 976"/>
                <a:gd name="T17" fmla="*/ 30 h 218"/>
                <a:gd name="T18" fmla="*/ 976 w 976"/>
                <a:gd name="T19" fmla="*/ 51 h 218"/>
                <a:gd name="T20" fmla="*/ 953 w 976"/>
                <a:gd name="T21" fmla="*/ 133 h 218"/>
                <a:gd name="T22" fmla="*/ 914 w 976"/>
                <a:gd name="T23" fmla="*/ 129 h 218"/>
                <a:gd name="T24" fmla="*/ 880 w 976"/>
                <a:gd name="T25" fmla="*/ 136 h 218"/>
                <a:gd name="T26" fmla="*/ 846 w 976"/>
                <a:gd name="T27" fmla="*/ 152 h 218"/>
                <a:gd name="T28" fmla="*/ 821 w 976"/>
                <a:gd name="T29" fmla="*/ 159 h 218"/>
                <a:gd name="T30" fmla="*/ 788 w 976"/>
                <a:gd name="T31" fmla="*/ 163 h 218"/>
                <a:gd name="T32" fmla="*/ 740 w 976"/>
                <a:gd name="T33" fmla="*/ 177 h 218"/>
                <a:gd name="T34" fmla="*/ 688 w 976"/>
                <a:gd name="T35" fmla="*/ 195 h 218"/>
                <a:gd name="T36" fmla="*/ 635 w 976"/>
                <a:gd name="T37" fmla="*/ 214 h 218"/>
                <a:gd name="T38" fmla="*/ 573 w 976"/>
                <a:gd name="T39" fmla="*/ 218 h 218"/>
                <a:gd name="T40" fmla="*/ 507 w 976"/>
                <a:gd name="T41" fmla="*/ 216 h 218"/>
                <a:gd name="T42" fmla="*/ 440 w 976"/>
                <a:gd name="T43" fmla="*/ 207 h 218"/>
                <a:gd name="T44" fmla="*/ 372 w 976"/>
                <a:gd name="T45" fmla="*/ 198 h 218"/>
                <a:gd name="T46" fmla="*/ 319 w 976"/>
                <a:gd name="T47" fmla="*/ 195 h 218"/>
                <a:gd name="T48" fmla="*/ 284 w 976"/>
                <a:gd name="T49" fmla="*/ 175 h 218"/>
                <a:gd name="T50" fmla="*/ 246 w 976"/>
                <a:gd name="T51" fmla="*/ 149 h 218"/>
                <a:gd name="T52" fmla="*/ 213 w 976"/>
                <a:gd name="T53" fmla="*/ 136 h 218"/>
                <a:gd name="T54" fmla="*/ 191 w 976"/>
                <a:gd name="T55" fmla="*/ 129 h 218"/>
                <a:gd name="T56" fmla="*/ 138 w 976"/>
                <a:gd name="T57" fmla="*/ 126 h 218"/>
                <a:gd name="T58" fmla="*/ 46 w 976"/>
                <a:gd name="T59" fmla="*/ 117 h 218"/>
                <a:gd name="T60" fmla="*/ 0 w 976"/>
                <a:gd name="T61" fmla="*/ 51 h 218"/>
                <a:gd name="T62" fmla="*/ 3 w 976"/>
                <a:gd name="T63" fmla="*/ 32 h 218"/>
                <a:gd name="T64" fmla="*/ 14 w 976"/>
                <a:gd name="T65" fmla="*/ 14 h 218"/>
                <a:gd name="T66" fmla="*/ 30 w 976"/>
                <a:gd name="T67" fmla="*/ 5 h 218"/>
                <a:gd name="T68" fmla="*/ 49 w 976"/>
                <a:gd name="T6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6" h="218">
                  <a:moveTo>
                    <a:pt x="49" y="0"/>
                  </a:moveTo>
                  <a:lnTo>
                    <a:pt x="408" y="0"/>
                  </a:lnTo>
                  <a:lnTo>
                    <a:pt x="422" y="3"/>
                  </a:lnTo>
                  <a:lnTo>
                    <a:pt x="433" y="5"/>
                  </a:lnTo>
                  <a:lnTo>
                    <a:pt x="484" y="10"/>
                  </a:lnTo>
                  <a:lnTo>
                    <a:pt x="534" y="12"/>
                  </a:lnTo>
                  <a:lnTo>
                    <a:pt x="585" y="14"/>
                  </a:lnTo>
                  <a:lnTo>
                    <a:pt x="635" y="12"/>
                  </a:lnTo>
                  <a:lnTo>
                    <a:pt x="685" y="14"/>
                  </a:lnTo>
                  <a:lnTo>
                    <a:pt x="736" y="16"/>
                  </a:lnTo>
                  <a:lnTo>
                    <a:pt x="786" y="21"/>
                  </a:lnTo>
                  <a:lnTo>
                    <a:pt x="839" y="32"/>
                  </a:lnTo>
                  <a:lnTo>
                    <a:pt x="855" y="35"/>
                  </a:lnTo>
                  <a:lnTo>
                    <a:pt x="871" y="37"/>
                  </a:lnTo>
                  <a:lnTo>
                    <a:pt x="889" y="37"/>
                  </a:lnTo>
                  <a:lnTo>
                    <a:pt x="905" y="35"/>
                  </a:lnTo>
                  <a:lnTo>
                    <a:pt x="940" y="32"/>
                  </a:lnTo>
                  <a:lnTo>
                    <a:pt x="972" y="30"/>
                  </a:lnTo>
                  <a:lnTo>
                    <a:pt x="974" y="39"/>
                  </a:lnTo>
                  <a:lnTo>
                    <a:pt x="976" y="51"/>
                  </a:lnTo>
                  <a:lnTo>
                    <a:pt x="976" y="136"/>
                  </a:lnTo>
                  <a:lnTo>
                    <a:pt x="953" y="133"/>
                  </a:lnTo>
                  <a:lnTo>
                    <a:pt x="933" y="131"/>
                  </a:lnTo>
                  <a:lnTo>
                    <a:pt x="914" y="129"/>
                  </a:lnTo>
                  <a:lnTo>
                    <a:pt x="901" y="129"/>
                  </a:lnTo>
                  <a:lnTo>
                    <a:pt x="880" y="136"/>
                  </a:lnTo>
                  <a:lnTo>
                    <a:pt x="860" y="145"/>
                  </a:lnTo>
                  <a:lnTo>
                    <a:pt x="846" y="152"/>
                  </a:lnTo>
                  <a:lnTo>
                    <a:pt x="834" y="156"/>
                  </a:lnTo>
                  <a:lnTo>
                    <a:pt x="821" y="159"/>
                  </a:lnTo>
                  <a:lnTo>
                    <a:pt x="807" y="161"/>
                  </a:lnTo>
                  <a:lnTo>
                    <a:pt x="788" y="163"/>
                  </a:lnTo>
                  <a:lnTo>
                    <a:pt x="766" y="168"/>
                  </a:lnTo>
                  <a:lnTo>
                    <a:pt x="740" y="177"/>
                  </a:lnTo>
                  <a:lnTo>
                    <a:pt x="715" y="186"/>
                  </a:lnTo>
                  <a:lnTo>
                    <a:pt x="688" y="195"/>
                  </a:lnTo>
                  <a:lnTo>
                    <a:pt x="660" y="204"/>
                  </a:lnTo>
                  <a:lnTo>
                    <a:pt x="635" y="214"/>
                  </a:lnTo>
                  <a:lnTo>
                    <a:pt x="607" y="218"/>
                  </a:lnTo>
                  <a:lnTo>
                    <a:pt x="573" y="218"/>
                  </a:lnTo>
                  <a:lnTo>
                    <a:pt x="541" y="218"/>
                  </a:lnTo>
                  <a:lnTo>
                    <a:pt x="507" y="216"/>
                  </a:lnTo>
                  <a:lnTo>
                    <a:pt x="475" y="211"/>
                  </a:lnTo>
                  <a:lnTo>
                    <a:pt x="440" y="207"/>
                  </a:lnTo>
                  <a:lnTo>
                    <a:pt x="406" y="202"/>
                  </a:lnTo>
                  <a:lnTo>
                    <a:pt x="372" y="198"/>
                  </a:lnTo>
                  <a:lnTo>
                    <a:pt x="335" y="198"/>
                  </a:lnTo>
                  <a:lnTo>
                    <a:pt x="319" y="195"/>
                  </a:lnTo>
                  <a:lnTo>
                    <a:pt x="303" y="186"/>
                  </a:lnTo>
                  <a:lnTo>
                    <a:pt x="284" y="175"/>
                  </a:lnTo>
                  <a:lnTo>
                    <a:pt x="266" y="163"/>
                  </a:lnTo>
                  <a:lnTo>
                    <a:pt x="246" y="149"/>
                  </a:lnTo>
                  <a:lnTo>
                    <a:pt x="225" y="138"/>
                  </a:lnTo>
                  <a:lnTo>
                    <a:pt x="213" y="136"/>
                  </a:lnTo>
                  <a:lnTo>
                    <a:pt x="202" y="131"/>
                  </a:lnTo>
                  <a:lnTo>
                    <a:pt x="191" y="129"/>
                  </a:lnTo>
                  <a:lnTo>
                    <a:pt x="179" y="129"/>
                  </a:lnTo>
                  <a:lnTo>
                    <a:pt x="138" y="126"/>
                  </a:lnTo>
                  <a:lnTo>
                    <a:pt x="92" y="122"/>
                  </a:lnTo>
                  <a:lnTo>
                    <a:pt x="46" y="117"/>
                  </a:lnTo>
                  <a:lnTo>
                    <a:pt x="0" y="115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1" y="10"/>
                  </a:lnTo>
                  <a:lnTo>
                    <a:pt x="30" y="5"/>
                  </a:lnTo>
                  <a:lnTo>
                    <a:pt x="3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7F8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Freeform 256"/>
            <p:cNvSpPr>
              <a:spLocks/>
            </p:cNvSpPr>
            <p:nvPr/>
          </p:nvSpPr>
          <p:spPr bwMode="auto">
            <a:xfrm>
              <a:off x="2330451" y="3438526"/>
              <a:ext cx="1563688" cy="225425"/>
            </a:xfrm>
            <a:custGeom>
              <a:avLst/>
              <a:gdLst>
                <a:gd name="T0" fmla="*/ 543 w 985"/>
                <a:gd name="T1" fmla="*/ 2 h 142"/>
                <a:gd name="T2" fmla="*/ 616 w 985"/>
                <a:gd name="T3" fmla="*/ 2 h 142"/>
                <a:gd name="T4" fmla="*/ 692 w 985"/>
                <a:gd name="T5" fmla="*/ 4 h 142"/>
                <a:gd name="T6" fmla="*/ 728 w 985"/>
                <a:gd name="T7" fmla="*/ 4 h 142"/>
                <a:gd name="T8" fmla="*/ 767 w 985"/>
                <a:gd name="T9" fmla="*/ 9 h 142"/>
                <a:gd name="T10" fmla="*/ 804 w 985"/>
                <a:gd name="T11" fmla="*/ 13 h 142"/>
                <a:gd name="T12" fmla="*/ 843 w 985"/>
                <a:gd name="T13" fmla="*/ 22 h 142"/>
                <a:gd name="T14" fmla="*/ 859 w 985"/>
                <a:gd name="T15" fmla="*/ 25 h 142"/>
                <a:gd name="T16" fmla="*/ 877 w 985"/>
                <a:gd name="T17" fmla="*/ 27 h 142"/>
                <a:gd name="T18" fmla="*/ 895 w 985"/>
                <a:gd name="T19" fmla="*/ 27 h 142"/>
                <a:gd name="T20" fmla="*/ 912 w 985"/>
                <a:gd name="T21" fmla="*/ 25 h 142"/>
                <a:gd name="T22" fmla="*/ 946 w 985"/>
                <a:gd name="T23" fmla="*/ 22 h 142"/>
                <a:gd name="T24" fmla="*/ 980 w 985"/>
                <a:gd name="T25" fmla="*/ 20 h 142"/>
                <a:gd name="T26" fmla="*/ 980 w 985"/>
                <a:gd name="T27" fmla="*/ 20 h 142"/>
                <a:gd name="T28" fmla="*/ 980 w 985"/>
                <a:gd name="T29" fmla="*/ 20 h 142"/>
                <a:gd name="T30" fmla="*/ 983 w 985"/>
                <a:gd name="T31" fmla="*/ 32 h 142"/>
                <a:gd name="T32" fmla="*/ 985 w 985"/>
                <a:gd name="T33" fmla="*/ 41 h 142"/>
                <a:gd name="T34" fmla="*/ 985 w 985"/>
                <a:gd name="T35" fmla="*/ 100 h 142"/>
                <a:gd name="T36" fmla="*/ 946 w 985"/>
                <a:gd name="T37" fmla="*/ 103 h 142"/>
                <a:gd name="T38" fmla="*/ 907 w 985"/>
                <a:gd name="T39" fmla="*/ 103 h 142"/>
                <a:gd name="T40" fmla="*/ 873 w 985"/>
                <a:gd name="T41" fmla="*/ 103 h 142"/>
                <a:gd name="T42" fmla="*/ 847 w 985"/>
                <a:gd name="T43" fmla="*/ 100 h 142"/>
                <a:gd name="T44" fmla="*/ 834 w 985"/>
                <a:gd name="T45" fmla="*/ 98 h 142"/>
                <a:gd name="T46" fmla="*/ 820 w 985"/>
                <a:gd name="T47" fmla="*/ 98 h 142"/>
                <a:gd name="T48" fmla="*/ 808 w 985"/>
                <a:gd name="T49" fmla="*/ 100 h 142"/>
                <a:gd name="T50" fmla="*/ 792 w 985"/>
                <a:gd name="T51" fmla="*/ 103 h 142"/>
                <a:gd name="T52" fmla="*/ 765 w 985"/>
                <a:gd name="T53" fmla="*/ 110 h 142"/>
                <a:gd name="T54" fmla="*/ 737 w 985"/>
                <a:gd name="T55" fmla="*/ 116 h 142"/>
                <a:gd name="T56" fmla="*/ 708 w 985"/>
                <a:gd name="T57" fmla="*/ 126 h 142"/>
                <a:gd name="T58" fmla="*/ 678 w 985"/>
                <a:gd name="T59" fmla="*/ 135 h 142"/>
                <a:gd name="T60" fmla="*/ 650 w 985"/>
                <a:gd name="T61" fmla="*/ 142 h 142"/>
                <a:gd name="T62" fmla="*/ 621 w 985"/>
                <a:gd name="T63" fmla="*/ 142 h 142"/>
                <a:gd name="T64" fmla="*/ 543 w 985"/>
                <a:gd name="T65" fmla="*/ 139 h 142"/>
                <a:gd name="T66" fmla="*/ 462 w 985"/>
                <a:gd name="T67" fmla="*/ 137 h 142"/>
                <a:gd name="T68" fmla="*/ 380 w 985"/>
                <a:gd name="T69" fmla="*/ 130 h 142"/>
                <a:gd name="T70" fmla="*/ 298 w 985"/>
                <a:gd name="T71" fmla="*/ 123 h 142"/>
                <a:gd name="T72" fmla="*/ 215 w 985"/>
                <a:gd name="T73" fmla="*/ 114 h 142"/>
                <a:gd name="T74" fmla="*/ 137 w 985"/>
                <a:gd name="T75" fmla="*/ 103 h 142"/>
                <a:gd name="T76" fmla="*/ 64 w 985"/>
                <a:gd name="T77" fmla="*/ 94 h 142"/>
                <a:gd name="T78" fmla="*/ 0 w 985"/>
                <a:gd name="T79" fmla="*/ 82 h 142"/>
                <a:gd name="T80" fmla="*/ 9 w 985"/>
                <a:gd name="T81" fmla="*/ 66 h 142"/>
                <a:gd name="T82" fmla="*/ 20 w 985"/>
                <a:gd name="T83" fmla="*/ 52 h 142"/>
                <a:gd name="T84" fmla="*/ 36 w 985"/>
                <a:gd name="T85" fmla="*/ 41 h 142"/>
                <a:gd name="T86" fmla="*/ 55 w 985"/>
                <a:gd name="T87" fmla="*/ 29 h 142"/>
                <a:gd name="T88" fmla="*/ 75 w 985"/>
                <a:gd name="T89" fmla="*/ 22 h 142"/>
                <a:gd name="T90" fmla="*/ 98 w 985"/>
                <a:gd name="T91" fmla="*/ 16 h 142"/>
                <a:gd name="T92" fmla="*/ 121 w 985"/>
                <a:gd name="T93" fmla="*/ 9 h 142"/>
                <a:gd name="T94" fmla="*/ 146 w 985"/>
                <a:gd name="T95" fmla="*/ 6 h 142"/>
                <a:gd name="T96" fmla="*/ 197 w 985"/>
                <a:gd name="T97" fmla="*/ 0 h 142"/>
                <a:gd name="T98" fmla="*/ 245 w 985"/>
                <a:gd name="T99" fmla="*/ 0 h 142"/>
                <a:gd name="T100" fmla="*/ 288 w 985"/>
                <a:gd name="T101" fmla="*/ 2 h 142"/>
                <a:gd name="T102" fmla="*/ 325 w 985"/>
                <a:gd name="T103" fmla="*/ 9 h 142"/>
                <a:gd name="T104" fmla="*/ 346 w 985"/>
                <a:gd name="T105" fmla="*/ 11 h 142"/>
                <a:gd name="T106" fmla="*/ 369 w 985"/>
                <a:gd name="T107" fmla="*/ 13 h 142"/>
                <a:gd name="T108" fmla="*/ 394 w 985"/>
                <a:gd name="T109" fmla="*/ 13 h 142"/>
                <a:gd name="T110" fmla="*/ 421 w 985"/>
                <a:gd name="T111" fmla="*/ 13 h 142"/>
                <a:gd name="T112" fmla="*/ 479 w 985"/>
                <a:gd name="T113" fmla="*/ 9 h 142"/>
                <a:gd name="T114" fmla="*/ 543 w 985"/>
                <a:gd name="T115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5" h="142">
                  <a:moveTo>
                    <a:pt x="543" y="2"/>
                  </a:moveTo>
                  <a:lnTo>
                    <a:pt x="616" y="2"/>
                  </a:lnTo>
                  <a:lnTo>
                    <a:pt x="692" y="4"/>
                  </a:lnTo>
                  <a:lnTo>
                    <a:pt x="728" y="4"/>
                  </a:lnTo>
                  <a:lnTo>
                    <a:pt x="767" y="9"/>
                  </a:lnTo>
                  <a:lnTo>
                    <a:pt x="804" y="13"/>
                  </a:lnTo>
                  <a:lnTo>
                    <a:pt x="843" y="22"/>
                  </a:lnTo>
                  <a:lnTo>
                    <a:pt x="859" y="25"/>
                  </a:lnTo>
                  <a:lnTo>
                    <a:pt x="877" y="27"/>
                  </a:lnTo>
                  <a:lnTo>
                    <a:pt x="895" y="27"/>
                  </a:lnTo>
                  <a:lnTo>
                    <a:pt x="912" y="25"/>
                  </a:lnTo>
                  <a:lnTo>
                    <a:pt x="946" y="22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3" y="32"/>
                  </a:lnTo>
                  <a:lnTo>
                    <a:pt x="985" y="41"/>
                  </a:lnTo>
                  <a:lnTo>
                    <a:pt x="985" y="100"/>
                  </a:lnTo>
                  <a:lnTo>
                    <a:pt x="946" y="103"/>
                  </a:lnTo>
                  <a:lnTo>
                    <a:pt x="907" y="103"/>
                  </a:lnTo>
                  <a:lnTo>
                    <a:pt x="873" y="103"/>
                  </a:lnTo>
                  <a:lnTo>
                    <a:pt x="847" y="100"/>
                  </a:lnTo>
                  <a:lnTo>
                    <a:pt x="834" y="98"/>
                  </a:lnTo>
                  <a:lnTo>
                    <a:pt x="820" y="98"/>
                  </a:lnTo>
                  <a:lnTo>
                    <a:pt x="808" y="100"/>
                  </a:lnTo>
                  <a:lnTo>
                    <a:pt x="792" y="103"/>
                  </a:lnTo>
                  <a:lnTo>
                    <a:pt x="765" y="110"/>
                  </a:lnTo>
                  <a:lnTo>
                    <a:pt x="737" y="116"/>
                  </a:lnTo>
                  <a:lnTo>
                    <a:pt x="708" y="126"/>
                  </a:lnTo>
                  <a:lnTo>
                    <a:pt x="678" y="135"/>
                  </a:lnTo>
                  <a:lnTo>
                    <a:pt x="650" y="142"/>
                  </a:lnTo>
                  <a:lnTo>
                    <a:pt x="621" y="142"/>
                  </a:lnTo>
                  <a:lnTo>
                    <a:pt x="543" y="139"/>
                  </a:lnTo>
                  <a:lnTo>
                    <a:pt x="462" y="137"/>
                  </a:lnTo>
                  <a:lnTo>
                    <a:pt x="380" y="130"/>
                  </a:lnTo>
                  <a:lnTo>
                    <a:pt x="298" y="123"/>
                  </a:lnTo>
                  <a:lnTo>
                    <a:pt x="215" y="114"/>
                  </a:lnTo>
                  <a:lnTo>
                    <a:pt x="137" y="103"/>
                  </a:lnTo>
                  <a:lnTo>
                    <a:pt x="64" y="94"/>
                  </a:lnTo>
                  <a:lnTo>
                    <a:pt x="0" y="82"/>
                  </a:lnTo>
                  <a:lnTo>
                    <a:pt x="9" y="66"/>
                  </a:lnTo>
                  <a:lnTo>
                    <a:pt x="20" y="52"/>
                  </a:lnTo>
                  <a:lnTo>
                    <a:pt x="36" y="41"/>
                  </a:lnTo>
                  <a:lnTo>
                    <a:pt x="55" y="29"/>
                  </a:lnTo>
                  <a:lnTo>
                    <a:pt x="75" y="22"/>
                  </a:lnTo>
                  <a:lnTo>
                    <a:pt x="98" y="16"/>
                  </a:lnTo>
                  <a:lnTo>
                    <a:pt x="121" y="9"/>
                  </a:lnTo>
                  <a:lnTo>
                    <a:pt x="146" y="6"/>
                  </a:lnTo>
                  <a:lnTo>
                    <a:pt x="197" y="0"/>
                  </a:lnTo>
                  <a:lnTo>
                    <a:pt x="245" y="0"/>
                  </a:lnTo>
                  <a:lnTo>
                    <a:pt x="288" y="2"/>
                  </a:lnTo>
                  <a:lnTo>
                    <a:pt x="325" y="9"/>
                  </a:lnTo>
                  <a:lnTo>
                    <a:pt x="346" y="11"/>
                  </a:lnTo>
                  <a:lnTo>
                    <a:pt x="369" y="13"/>
                  </a:lnTo>
                  <a:lnTo>
                    <a:pt x="394" y="13"/>
                  </a:lnTo>
                  <a:lnTo>
                    <a:pt x="421" y="13"/>
                  </a:lnTo>
                  <a:lnTo>
                    <a:pt x="479" y="9"/>
                  </a:lnTo>
                  <a:lnTo>
                    <a:pt x="543" y="2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257"/>
            <p:cNvSpPr>
              <a:spLocks/>
            </p:cNvSpPr>
            <p:nvPr/>
          </p:nvSpPr>
          <p:spPr bwMode="auto">
            <a:xfrm>
              <a:off x="2141539" y="1243013"/>
              <a:ext cx="1908175" cy="2474913"/>
            </a:xfrm>
            <a:custGeom>
              <a:avLst/>
              <a:gdLst>
                <a:gd name="T0" fmla="*/ 80 w 1202"/>
                <a:gd name="T1" fmla="*/ 16 h 1559"/>
                <a:gd name="T2" fmla="*/ 540 w 1202"/>
                <a:gd name="T3" fmla="*/ 0 h 1559"/>
                <a:gd name="T4" fmla="*/ 653 w 1202"/>
                <a:gd name="T5" fmla="*/ 16 h 1559"/>
                <a:gd name="T6" fmla="*/ 1127 w 1202"/>
                <a:gd name="T7" fmla="*/ 21 h 1559"/>
                <a:gd name="T8" fmla="*/ 1143 w 1202"/>
                <a:gd name="T9" fmla="*/ 23 h 1559"/>
                <a:gd name="T10" fmla="*/ 1159 w 1202"/>
                <a:gd name="T11" fmla="*/ 28 h 1559"/>
                <a:gd name="T12" fmla="*/ 1170 w 1202"/>
                <a:gd name="T13" fmla="*/ 35 h 1559"/>
                <a:gd name="T14" fmla="*/ 1182 w 1202"/>
                <a:gd name="T15" fmla="*/ 44 h 1559"/>
                <a:gd name="T16" fmla="*/ 1191 w 1202"/>
                <a:gd name="T17" fmla="*/ 57 h 1559"/>
                <a:gd name="T18" fmla="*/ 1198 w 1202"/>
                <a:gd name="T19" fmla="*/ 69 h 1559"/>
                <a:gd name="T20" fmla="*/ 1202 w 1202"/>
                <a:gd name="T21" fmla="*/ 85 h 1559"/>
                <a:gd name="T22" fmla="*/ 1202 w 1202"/>
                <a:gd name="T23" fmla="*/ 101 h 1559"/>
                <a:gd name="T24" fmla="*/ 1202 w 1202"/>
                <a:gd name="T25" fmla="*/ 1385 h 1559"/>
                <a:gd name="T26" fmla="*/ 1200 w 1202"/>
                <a:gd name="T27" fmla="*/ 1401 h 1559"/>
                <a:gd name="T28" fmla="*/ 1195 w 1202"/>
                <a:gd name="T29" fmla="*/ 1415 h 1559"/>
                <a:gd name="T30" fmla="*/ 1189 w 1202"/>
                <a:gd name="T31" fmla="*/ 1428 h 1559"/>
                <a:gd name="T32" fmla="*/ 1179 w 1202"/>
                <a:gd name="T33" fmla="*/ 1442 h 1559"/>
                <a:gd name="T34" fmla="*/ 1168 w 1202"/>
                <a:gd name="T35" fmla="*/ 1451 h 1559"/>
                <a:gd name="T36" fmla="*/ 1154 w 1202"/>
                <a:gd name="T37" fmla="*/ 1458 h 1559"/>
                <a:gd name="T38" fmla="*/ 1138 w 1202"/>
                <a:gd name="T39" fmla="*/ 1463 h 1559"/>
                <a:gd name="T40" fmla="*/ 1122 w 1202"/>
                <a:gd name="T41" fmla="*/ 1465 h 1559"/>
                <a:gd name="T42" fmla="*/ 799 w 1202"/>
                <a:gd name="T43" fmla="*/ 1465 h 1559"/>
                <a:gd name="T44" fmla="*/ 774 w 1202"/>
                <a:gd name="T45" fmla="*/ 1504 h 1559"/>
                <a:gd name="T46" fmla="*/ 758 w 1202"/>
                <a:gd name="T47" fmla="*/ 1532 h 1559"/>
                <a:gd name="T48" fmla="*/ 749 w 1202"/>
                <a:gd name="T49" fmla="*/ 1548 h 1559"/>
                <a:gd name="T50" fmla="*/ 744 w 1202"/>
                <a:gd name="T51" fmla="*/ 1557 h 1559"/>
                <a:gd name="T52" fmla="*/ 703 w 1202"/>
                <a:gd name="T53" fmla="*/ 1557 h 1559"/>
                <a:gd name="T54" fmla="*/ 609 w 1202"/>
                <a:gd name="T55" fmla="*/ 1559 h 1559"/>
                <a:gd name="T56" fmla="*/ 510 w 1202"/>
                <a:gd name="T57" fmla="*/ 1559 h 1559"/>
                <a:gd name="T58" fmla="*/ 453 w 1202"/>
                <a:gd name="T59" fmla="*/ 1557 h 1559"/>
                <a:gd name="T60" fmla="*/ 442 w 1202"/>
                <a:gd name="T61" fmla="*/ 1552 h 1559"/>
                <a:gd name="T62" fmla="*/ 433 w 1202"/>
                <a:gd name="T63" fmla="*/ 1545 h 1559"/>
                <a:gd name="T64" fmla="*/ 423 w 1202"/>
                <a:gd name="T65" fmla="*/ 1536 h 1559"/>
                <a:gd name="T66" fmla="*/ 414 w 1202"/>
                <a:gd name="T67" fmla="*/ 1525 h 1559"/>
                <a:gd name="T68" fmla="*/ 398 w 1202"/>
                <a:gd name="T69" fmla="*/ 1495 h 1559"/>
                <a:gd name="T70" fmla="*/ 384 w 1202"/>
                <a:gd name="T71" fmla="*/ 1465 h 1559"/>
                <a:gd name="T72" fmla="*/ 80 w 1202"/>
                <a:gd name="T73" fmla="*/ 1465 h 1559"/>
                <a:gd name="T74" fmla="*/ 64 w 1202"/>
                <a:gd name="T75" fmla="*/ 1463 h 1559"/>
                <a:gd name="T76" fmla="*/ 50 w 1202"/>
                <a:gd name="T77" fmla="*/ 1458 h 1559"/>
                <a:gd name="T78" fmla="*/ 36 w 1202"/>
                <a:gd name="T79" fmla="*/ 1451 h 1559"/>
                <a:gd name="T80" fmla="*/ 25 w 1202"/>
                <a:gd name="T81" fmla="*/ 1442 h 1559"/>
                <a:gd name="T82" fmla="*/ 13 w 1202"/>
                <a:gd name="T83" fmla="*/ 1428 h 1559"/>
                <a:gd name="T84" fmla="*/ 6 w 1202"/>
                <a:gd name="T85" fmla="*/ 1415 h 1559"/>
                <a:gd name="T86" fmla="*/ 2 w 1202"/>
                <a:gd name="T87" fmla="*/ 1401 h 1559"/>
                <a:gd name="T88" fmla="*/ 0 w 1202"/>
                <a:gd name="T89" fmla="*/ 1385 h 1559"/>
                <a:gd name="T90" fmla="*/ 0 w 1202"/>
                <a:gd name="T91" fmla="*/ 101 h 1559"/>
                <a:gd name="T92" fmla="*/ 2 w 1202"/>
                <a:gd name="T93" fmla="*/ 85 h 1559"/>
                <a:gd name="T94" fmla="*/ 6 w 1202"/>
                <a:gd name="T95" fmla="*/ 69 h 1559"/>
                <a:gd name="T96" fmla="*/ 13 w 1202"/>
                <a:gd name="T97" fmla="*/ 55 h 1559"/>
                <a:gd name="T98" fmla="*/ 25 w 1202"/>
                <a:gd name="T99" fmla="*/ 41 h 1559"/>
                <a:gd name="T100" fmla="*/ 36 w 1202"/>
                <a:gd name="T101" fmla="*/ 32 h 1559"/>
                <a:gd name="T102" fmla="*/ 50 w 1202"/>
                <a:gd name="T103" fmla="*/ 23 h 1559"/>
                <a:gd name="T104" fmla="*/ 64 w 1202"/>
                <a:gd name="T105" fmla="*/ 18 h 1559"/>
                <a:gd name="T106" fmla="*/ 80 w 1202"/>
                <a:gd name="T107" fmla="*/ 16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02" h="1559">
                  <a:moveTo>
                    <a:pt x="80" y="16"/>
                  </a:moveTo>
                  <a:lnTo>
                    <a:pt x="540" y="0"/>
                  </a:lnTo>
                  <a:lnTo>
                    <a:pt x="653" y="16"/>
                  </a:lnTo>
                  <a:lnTo>
                    <a:pt x="1127" y="21"/>
                  </a:lnTo>
                  <a:lnTo>
                    <a:pt x="1143" y="23"/>
                  </a:lnTo>
                  <a:lnTo>
                    <a:pt x="1159" y="28"/>
                  </a:lnTo>
                  <a:lnTo>
                    <a:pt x="1170" y="35"/>
                  </a:lnTo>
                  <a:lnTo>
                    <a:pt x="1182" y="44"/>
                  </a:lnTo>
                  <a:lnTo>
                    <a:pt x="1191" y="57"/>
                  </a:lnTo>
                  <a:lnTo>
                    <a:pt x="1198" y="69"/>
                  </a:lnTo>
                  <a:lnTo>
                    <a:pt x="1202" y="85"/>
                  </a:lnTo>
                  <a:lnTo>
                    <a:pt x="1202" y="101"/>
                  </a:lnTo>
                  <a:lnTo>
                    <a:pt x="1202" y="1385"/>
                  </a:lnTo>
                  <a:lnTo>
                    <a:pt x="1200" y="1401"/>
                  </a:lnTo>
                  <a:lnTo>
                    <a:pt x="1195" y="1415"/>
                  </a:lnTo>
                  <a:lnTo>
                    <a:pt x="1189" y="1428"/>
                  </a:lnTo>
                  <a:lnTo>
                    <a:pt x="1179" y="1442"/>
                  </a:lnTo>
                  <a:lnTo>
                    <a:pt x="1168" y="1451"/>
                  </a:lnTo>
                  <a:lnTo>
                    <a:pt x="1154" y="1458"/>
                  </a:lnTo>
                  <a:lnTo>
                    <a:pt x="1138" y="1463"/>
                  </a:lnTo>
                  <a:lnTo>
                    <a:pt x="1122" y="1465"/>
                  </a:lnTo>
                  <a:lnTo>
                    <a:pt x="799" y="1465"/>
                  </a:lnTo>
                  <a:lnTo>
                    <a:pt x="774" y="1504"/>
                  </a:lnTo>
                  <a:lnTo>
                    <a:pt x="758" y="1532"/>
                  </a:lnTo>
                  <a:lnTo>
                    <a:pt x="749" y="1548"/>
                  </a:lnTo>
                  <a:lnTo>
                    <a:pt x="744" y="1557"/>
                  </a:lnTo>
                  <a:lnTo>
                    <a:pt x="703" y="1557"/>
                  </a:lnTo>
                  <a:lnTo>
                    <a:pt x="609" y="1559"/>
                  </a:lnTo>
                  <a:lnTo>
                    <a:pt x="510" y="1559"/>
                  </a:lnTo>
                  <a:lnTo>
                    <a:pt x="453" y="1557"/>
                  </a:lnTo>
                  <a:lnTo>
                    <a:pt x="442" y="1552"/>
                  </a:lnTo>
                  <a:lnTo>
                    <a:pt x="433" y="1545"/>
                  </a:lnTo>
                  <a:lnTo>
                    <a:pt x="423" y="1536"/>
                  </a:lnTo>
                  <a:lnTo>
                    <a:pt x="414" y="1525"/>
                  </a:lnTo>
                  <a:lnTo>
                    <a:pt x="398" y="1495"/>
                  </a:lnTo>
                  <a:lnTo>
                    <a:pt x="384" y="1465"/>
                  </a:lnTo>
                  <a:lnTo>
                    <a:pt x="80" y="1465"/>
                  </a:lnTo>
                  <a:lnTo>
                    <a:pt x="64" y="1463"/>
                  </a:lnTo>
                  <a:lnTo>
                    <a:pt x="50" y="1458"/>
                  </a:lnTo>
                  <a:lnTo>
                    <a:pt x="36" y="1451"/>
                  </a:lnTo>
                  <a:lnTo>
                    <a:pt x="25" y="1442"/>
                  </a:lnTo>
                  <a:lnTo>
                    <a:pt x="13" y="1428"/>
                  </a:lnTo>
                  <a:lnTo>
                    <a:pt x="6" y="1415"/>
                  </a:lnTo>
                  <a:lnTo>
                    <a:pt x="2" y="1401"/>
                  </a:lnTo>
                  <a:lnTo>
                    <a:pt x="0" y="1385"/>
                  </a:lnTo>
                  <a:lnTo>
                    <a:pt x="0" y="101"/>
                  </a:lnTo>
                  <a:lnTo>
                    <a:pt x="2" y="85"/>
                  </a:lnTo>
                  <a:lnTo>
                    <a:pt x="6" y="69"/>
                  </a:lnTo>
                  <a:lnTo>
                    <a:pt x="13" y="55"/>
                  </a:lnTo>
                  <a:lnTo>
                    <a:pt x="25" y="41"/>
                  </a:lnTo>
                  <a:lnTo>
                    <a:pt x="36" y="32"/>
                  </a:lnTo>
                  <a:lnTo>
                    <a:pt x="50" y="23"/>
                  </a:lnTo>
                  <a:lnTo>
                    <a:pt x="64" y="18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Freeform 258"/>
            <p:cNvSpPr>
              <a:spLocks/>
            </p:cNvSpPr>
            <p:nvPr/>
          </p:nvSpPr>
          <p:spPr bwMode="auto">
            <a:xfrm>
              <a:off x="3221039" y="1271588"/>
              <a:ext cx="828675" cy="2443163"/>
            </a:xfrm>
            <a:custGeom>
              <a:avLst/>
              <a:gdLst>
                <a:gd name="T0" fmla="*/ 442 w 522"/>
                <a:gd name="T1" fmla="*/ 3 h 1539"/>
                <a:gd name="T2" fmla="*/ 474 w 522"/>
                <a:gd name="T3" fmla="*/ 10 h 1539"/>
                <a:gd name="T4" fmla="*/ 499 w 522"/>
                <a:gd name="T5" fmla="*/ 26 h 1539"/>
                <a:gd name="T6" fmla="*/ 515 w 522"/>
                <a:gd name="T7" fmla="*/ 51 h 1539"/>
                <a:gd name="T8" fmla="*/ 522 w 522"/>
                <a:gd name="T9" fmla="*/ 83 h 1539"/>
                <a:gd name="T10" fmla="*/ 520 w 522"/>
                <a:gd name="T11" fmla="*/ 1383 h 1539"/>
                <a:gd name="T12" fmla="*/ 509 w 522"/>
                <a:gd name="T13" fmla="*/ 1410 h 1539"/>
                <a:gd name="T14" fmla="*/ 488 w 522"/>
                <a:gd name="T15" fmla="*/ 1433 h 1539"/>
                <a:gd name="T16" fmla="*/ 458 w 522"/>
                <a:gd name="T17" fmla="*/ 1445 h 1539"/>
                <a:gd name="T18" fmla="*/ 119 w 522"/>
                <a:gd name="T19" fmla="*/ 1447 h 1539"/>
                <a:gd name="T20" fmla="*/ 78 w 522"/>
                <a:gd name="T21" fmla="*/ 1514 h 1539"/>
                <a:gd name="T22" fmla="*/ 64 w 522"/>
                <a:gd name="T23" fmla="*/ 1539 h 1539"/>
                <a:gd name="T24" fmla="*/ 0 w 522"/>
                <a:gd name="T25" fmla="*/ 1539 h 1539"/>
                <a:gd name="T26" fmla="*/ 39 w 522"/>
                <a:gd name="T27" fmla="*/ 1520 h 1539"/>
                <a:gd name="T28" fmla="*/ 62 w 522"/>
                <a:gd name="T29" fmla="*/ 1493 h 1539"/>
                <a:gd name="T30" fmla="*/ 85 w 522"/>
                <a:gd name="T31" fmla="*/ 1463 h 1539"/>
                <a:gd name="T32" fmla="*/ 117 w 522"/>
                <a:gd name="T33" fmla="*/ 1426 h 1539"/>
                <a:gd name="T34" fmla="*/ 137 w 522"/>
                <a:gd name="T35" fmla="*/ 1417 h 1539"/>
                <a:gd name="T36" fmla="*/ 160 w 522"/>
                <a:gd name="T37" fmla="*/ 1417 h 1539"/>
                <a:gd name="T38" fmla="*/ 220 w 522"/>
                <a:gd name="T39" fmla="*/ 1426 h 1539"/>
                <a:gd name="T40" fmla="*/ 371 w 522"/>
                <a:gd name="T41" fmla="*/ 1426 h 1539"/>
                <a:gd name="T42" fmla="*/ 440 w 522"/>
                <a:gd name="T43" fmla="*/ 1417 h 1539"/>
                <a:gd name="T44" fmla="*/ 467 w 522"/>
                <a:gd name="T45" fmla="*/ 1406 h 1539"/>
                <a:gd name="T46" fmla="*/ 488 w 522"/>
                <a:gd name="T47" fmla="*/ 1392 h 1539"/>
                <a:gd name="T48" fmla="*/ 497 w 522"/>
                <a:gd name="T49" fmla="*/ 1376 h 1539"/>
                <a:gd name="T50" fmla="*/ 502 w 522"/>
                <a:gd name="T51" fmla="*/ 1353 h 1539"/>
                <a:gd name="T52" fmla="*/ 504 w 522"/>
                <a:gd name="T53" fmla="*/ 1284 h 1539"/>
                <a:gd name="T54" fmla="*/ 497 w 522"/>
                <a:gd name="T55" fmla="*/ 1080 h 1539"/>
                <a:gd name="T56" fmla="*/ 497 w 522"/>
                <a:gd name="T57" fmla="*/ 929 h 1539"/>
                <a:gd name="T58" fmla="*/ 499 w 522"/>
                <a:gd name="T59" fmla="*/ 755 h 1539"/>
                <a:gd name="T60" fmla="*/ 502 w 522"/>
                <a:gd name="T61" fmla="*/ 576 h 1539"/>
                <a:gd name="T62" fmla="*/ 499 w 522"/>
                <a:gd name="T63" fmla="*/ 415 h 1539"/>
                <a:gd name="T64" fmla="*/ 497 w 522"/>
                <a:gd name="T65" fmla="*/ 241 h 1539"/>
                <a:gd name="T66" fmla="*/ 499 w 522"/>
                <a:gd name="T67" fmla="*/ 168 h 1539"/>
                <a:gd name="T68" fmla="*/ 506 w 522"/>
                <a:gd name="T69" fmla="*/ 124 h 1539"/>
                <a:gd name="T70" fmla="*/ 511 w 522"/>
                <a:gd name="T71" fmla="*/ 104 h 1539"/>
                <a:gd name="T72" fmla="*/ 509 w 522"/>
                <a:gd name="T73" fmla="*/ 81 h 1539"/>
                <a:gd name="T74" fmla="*/ 499 w 522"/>
                <a:gd name="T75" fmla="*/ 58 h 1539"/>
                <a:gd name="T76" fmla="*/ 483 w 522"/>
                <a:gd name="T77" fmla="*/ 37 h 1539"/>
                <a:gd name="T78" fmla="*/ 465 w 522"/>
                <a:gd name="T79" fmla="*/ 19 h 1539"/>
                <a:gd name="T80" fmla="*/ 444 w 522"/>
                <a:gd name="T81" fmla="*/ 7 h 1539"/>
                <a:gd name="T82" fmla="*/ 422 w 522"/>
                <a:gd name="T83" fmla="*/ 0 h 1539"/>
                <a:gd name="T84" fmla="*/ 399 w 522"/>
                <a:gd name="T85" fmla="*/ 5 h 1539"/>
                <a:gd name="T86" fmla="*/ 396 w 522"/>
                <a:gd name="T87" fmla="*/ 3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1539">
                  <a:moveTo>
                    <a:pt x="396" y="3"/>
                  </a:moveTo>
                  <a:lnTo>
                    <a:pt x="442" y="3"/>
                  </a:lnTo>
                  <a:lnTo>
                    <a:pt x="458" y="5"/>
                  </a:lnTo>
                  <a:lnTo>
                    <a:pt x="474" y="10"/>
                  </a:lnTo>
                  <a:lnTo>
                    <a:pt x="488" y="17"/>
                  </a:lnTo>
                  <a:lnTo>
                    <a:pt x="499" y="26"/>
                  </a:lnTo>
                  <a:lnTo>
                    <a:pt x="509" y="37"/>
                  </a:lnTo>
                  <a:lnTo>
                    <a:pt x="515" y="51"/>
                  </a:lnTo>
                  <a:lnTo>
                    <a:pt x="520" y="67"/>
                  </a:lnTo>
                  <a:lnTo>
                    <a:pt x="522" y="83"/>
                  </a:lnTo>
                  <a:lnTo>
                    <a:pt x="522" y="1367"/>
                  </a:lnTo>
                  <a:lnTo>
                    <a:pt x="520" y="1383"/>
                  </a:lnTo>
                  <a:lnTo>
                    <a:pt x="515" y="1397"/>
                  </a:lnTo>
                  <a:lnTo>
                    <a:pt x="509" y="1410"/>
                  </a:lnTo>
                  <a:lnTo>
                    <a:pt x="499" y="1424"/>
                  </a:lnTo>
                  <a:lnTo>
                    <a:pt x="488" y="1433"/>
                  </a:lnTo>
                  <a:lnTo>
                    <a:pt x="474" y="1440"/>
                  </a:lnTo>
                  <a:lnTo>
                    <a:pt x="458" y="1445"/>
                  </a:lnTo>
                  <a:lnTo>
                    <a:pt x="442" y="1447"/>
                  </a:lnTo>
                  <a:lnTo>
                    <a:pt x="119" y="1447"/>
                  </a:lnTo>
                  <a:lnTo>
                    <a:pt x="94" y="1486"/>
                  </a:lnTo>
                  <a:lnTo>
                    <a:pt x="78" y="1514"/>
                  </a:lnTo>
                  <a:lnTo>
                    <a:pt x="69" y="1530"/>
                  </a:lnTo>
                  <a:lnTo>
                    <a:pt x="64" y="1539"/>
                  </a:lnTo>
                  <a:lnTo>
                    <a:pt x="46" y="1539"/>
                  </a:lnTo>
                  <a:lnTo>
                    <a:pt x="0" y="1539"/>
                  </a:lnTo>
                  <a:lnTo>
                    <a:pt x="21" y="1532"/>
                  </a:lnTo>
                  <a:lnTo>
                    <a:pt x="39" y="1520"/>
                  </a:lnTo>
                  <a:lnTo>
                    <a:pt x="53" y="1509"/>
                  </a:lnTo>
                  <a:lnTo>
                    <a:pt x="62" y="1493"/>
                  </a:lnTo>
                  <a:lnTo>
                    <a:pt x="73" y="1479"/>
                  </a:lnTo>
                  <a:lnTo>
                    <a:pt x="85" y="1463"/>
                  </a:lnTo>
                  <a:lnTo>
                    <a:pt x="99" y="1445"/>
                  </a:lnTo>
                  <a:lnTo>
                    <a:pt x="117" y="1426"/>
                  </a:lnTo>
                  <a:lnTo>
                    <a:pt x="126" y="1422"/>
                  </a:lnTo>
                  <a:lnTo>
                    <a:pt x="137" y="1417"/>
                  </a:lnTo>
                  <a:lnTo>
                    <a:pt x="149" y="1417"/>
                  </a:lnTo>
                  <a:lnTo>
                    <a:pt x="160" y="1417"/>
                  </a:lnTo>
                  <a:lnTo>
                    <a:pt x="188" y="1422"/>
                  </a:lnTo>
                  <a:lnTo>
                    <a:pt x="220" y="1426"/>
                  </a:lnTo>
                  <a:lnTo>
                    <a:pt x="296" y="1429"/>
                  </a:lnTo>
                  <a:lnTo>
                    <a:pt x="371" y="1426"/>
                  </a:lnTo>
                  <a:lnTo>
                    <a:pt x="408" y="1424"/>
                  </a:lnTo>
                  <a:lnTo>
                    <a:pt x="440" y="1417"/>
                  </a:lnTo>
                  <a:lnTo>
                    <a:pt x="454" y="1413"/>
                  </a:lnTo>
                  <a:lnTo>
                    <a:pt x="467" y="1406"/>
                  </a:lnTo>
                  <a:lnTo>
                    <a:pt x="479" y="1399"/>
                  </a:lnTo>
                  <a:lnTo>
                    <a:pt x="488" y="1392"/>
                  </a:lnTo>
                  <a:lnTo>
                    <a:pt x="493" y="1385"/>
                  </a:lnTo>
                  <a:lnTo>
                    <a:pt x="497" y="1376"/>
                  </a:lnTo>
                  <a:lnTo>
                    <a:pt x="499" y="1365"/>
                  </a:lnTo>
                  <a:lnTo>
                    <a:pt x="502" y="1353"/>
                  </a:lnTo>
                  <a:lnTo>
                    <a:pt x="504" y="1321"/>
                  </a:lnTo>
                  <a:lnTo>
                    <a:pt x="504" y="1284"/>
                  </a:lnTo>
                  <a:lnTo>
                    <a:pt x="502" y="1193"/>
                  </a:lnTo>
                  <a:lnTo>
                    <a:pt x="497" y="1080"/>
                  </a:lnTo>
                  <a:lnTo>
                    <a:pt x="497" y="1009"/>
                  </a:lnTo>
                  <a:lnTo>
                    <a:pt x="497" y="929"/>
                  </a:lnTo>
                  <a:lnTo>
                    <a:pt x="499" y="844"/>
                  </a:lnTo>
                  <a:lnTo>
                    <a:pt x="499" y="755"/>
                  </a:lnTo>
                  <a:lnTo>
                    <a:pt x="502" y="663"/>
                  </a:lnTo>
                  <a:lnTo>
                    <a:pt x="502" y="576"/>
                  </a:lnTo>
                  <a:lnTo>
                    <a:pt x="502" y="491"/>
                  </a:lnTo>
                  <a:lnTo>
                    <a:pt x="499" y="415"/>
                  </a:lnTo>
                  <a:lnTo>
                    <a:pt x="497" y="331"/>
                  </a:lnTo>
                  <a:lnTo>
                    <a:pt x="497" y="241"/>
                  </a:lnTo>
                  <a:lnTo>
                    <a:pt x="497" y="202"/>
                  </a:lnTo>
                  <a:lnTo>
                    <a:pt x="499" y="168"/>
                  </a:lnTo>
                  <a:lnTo>
                    <a:pt x="502" y="143"/>
                  </a:lnTo>
                  <a:lnTo>
                    <a:pt x="506" y="124"/>
                  </a:lnTo>
                  <a:lnTo>
                    <a:pt x="509" y="115"/>
                  </a:lnTo>
                  <a:lnTo>
                    <a:pt x="511" y="104"/>
                  </a:lnTo>
                  <a:lnTo>
                    <a:pt x="511" y="92"/>
                  </a:lnTo>
                  <a:lnTo>
                    <a:pt x="509" y="81"/>
                  </a:lnTo>
                  <a:lnTo>
                    <a:pt x="504" y="69"/>
                  </a:lnTo>
                  <a:lnTo>
                    <a:pt x="499" y="58"/>
                  </a:lnTo>
                  <a:lnTo>
                    <a:pt x="493" y="46"/>
                  </a:lnTo>
                  <a:lnTo>
                    <a:pt x="483" y="37"/>
                  </a:lnTo>
                  <a:lnTo>
                    <a:pt x="474" y="28"/>
                  </a:lnTo>
                  <a:lnTo>
                    <a:pt x="465" y="19"/>
                  </a:lnTo>
                  <a:lnTo>
                    <a:pt x="456" y="12"/>
                  </a:lnTo>
                  <a:lnTo>
                    <a:pt x="444" y="7"/>
                  </a:lnTo>
                  <a:lnTo>
                    <a:pt x="433" y="3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399" y="5"/>
                  </a:lnTo>
                  <a:lnTo>
                    <a:pt x="396" y="3"/>
                  </a:lnTo>
                  <a:lnTo>
                    <a:pt x="396" y="3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Freeform 259"/>
            <p:cNvSpPr>
              <a:spLocks/>
            </p:cNvSpPr>
            <p:nvPr/>
          </p:nvSpPr>
          <p:spPr bwMode="auto">
            <a:xfrm>
              <a:off x="2268539" y="1614488"/>
              <a:ext cx="1654175" cy="1597025"/>
            </a:xfrm>
            <a:custGeom>
              <a:avLst/>
              <a:gdLst>
                <a:gd name="T0" fmla="*/ 52 w 1042"/>
                <a:gd name="T1" fmla="*/ 0 h 1006"/>
                <a:gd name="T2" fmla="*/ 992 w 1042"/>
                <a:gd name="T3" fmla="*/ 0 h 1006"/>
                <a:gd name="T4" fmla="*/ 1001 w 1042"/>
                <a:gd name="T5" fmla="*/ 0 h 1006"/>
                <a:gd name="T6" fmla="*/ 1010 w 1042"/>
                <a:gd name="T7" fmla="*/ 2 h 1006"/>
                <a:gd name="T8" fmla="*/ 1019 w 1042"/>
                <a:gd name="T9" fmla="*/ 7 h 1006"/>
                <a:gd name="T10" fmla="*/ 1028 w 1042"/>
                <a:gd name="T11" fmla="*/ 14 h 1006"/>
                <a:gd name="T12" fmla="*/ 1033 w 1042"/>
                <a:gd name="T13" fmla="*/ 21 h 1006"/>
                <a:gd name="T14" fmla="*/ 1038 w 1042"/>
                <a:gd name="T15" fmla="*/ 30 h 1006"/>
                <a:gd name="T16" fmla="*/ 1042 w 1042"/>
                <a:gd name="T17" fmla="*/ 39 h 1006"/>
                <a:gd name="T18" fmla="*/ 1042 w 1042"/>
                <a:gd name="T19" fmla="*/ 50 h 1006"/>
                <a:gd name="T20" fmla="*/ 1042 w 1042"/>
                <a:gd name="T21" fmla="*/ 956 h 1006"/>
                <a:gd name="T22" fmla="*/ 1042 w 1042"/>
                <a:gd name="T23" fmla="*/ 965 h 1006"/>
                <a:gd name="T24" fmla="*/ 1038 w 1042"/>
                <a:gd name="T25" fmla="*/ 977 h 1006"/>
                <a:gd name="T26" fmla="*/ 1033 w 1042"/>
                <a:gd name="T27" fmla="*/ 983 h 1006"/>
                <a:gd name="T28" fmla="*/ 1028 w 1042"/>
                <a:gd name="T29" fmla="*/ 993 h 1006"/>
                <a:gd name="T30" fmla="*/ 1019 w 1042"/>
                <a:gd name="T31" fmla="*/ 1000 h 1006"/>
                <a:gd name="T32" fmla="*/ 1010 w 1042"/>
                <a:gd name="T33" fmla="*/ 1004 h 1006"/>
                <a:gd name="T34" fmla="*/ 1001 w 1042"/>
                <a:gd name="T35" fmla="*/ 1006 h 1006"/>
                <a:gd name="T36" fmla="*/ 992 w 1042"/>
                <a:gd name="T37" fmla="*/ 1006 h 1006"/>
                <a:gd name="T38" fmla="*/ 52 w 1042"/>
                <a:gd name="T39" fmla="*/ 1006 h 1006"/>
                <a:gd name="T40" fmla="*/ 41 w 1042"/>
                <a:gd name="T41" fmla="*/ 1006 h 1006"/>
                <a:gd name="T42" fmla="*/ 32 w 1042"/>
                <a:gd name="T43" fmla="*/ 1004 h 1006"/>
                <a:gd name="T44" fmla="*/ 23 w 1042"/>
                <a:gd name="T45" fmla="*/ 1000 h 1006"/>
                <a:gd name="T46" fmla="*/ 16 w 1042"/>
                <a:gd name="T47" fmla="*/ 993 h 1006"/>
                <a:gd name="T48" fmla="*/ 9 w 1042"/>
                <a:gd name="T49" fmla="*/ 983 h 1006"/>
                <a:gd name="T50" fmla="*/ 4 w 1042"/>
                <a:gd name="T51" fmla="*/ 977 h 1006"/>
                <a:gd name="T52" fmla="*/ 2 w 1042"/>
                <a:gd name="T53" fmla="*/ 965 h 1006"/>
                <a:gd name="T54" fmla="*/ 0 w 1042"/>
                <a:gd name="T55" fmla="*/ 956 h 1006"/>
                <a:gd name="T56" fmla="*/ 0 w 1042"/>
                <a:gd name="T57" fmla="*/ 50 h 1006"/>
                <a:gd name="T58" fmla="*/ 2 w 1042"/>
                <a:gd name="T59" fmla="*/ 39 h 1006"/>
                <a:gd name="T60" fmla="*/ 4 w 1042"/>
                <a:gd name="T61" fmla="*/ 30 h 1006"/>
                <a:gd name="T62" fmla="*/ 9 w 1042"/>
                <a:gd name="T63" fmla="*/ 21 h 1006"/>
                <a:gd name="T64" fmla="*/ 16 w 1042"/>
                <a:gd name="T65" fmla="*/ 14 h 1006"/>
                <a:gd name="T66" fmla="*/ 23 w 1042"/>
                <a:gd name="T67" fmla="*/ 7 h 1006"/>
                <a:gd name="T68" fmla="*/ 32 w 1042"/>
                <a:gd name="T69" fmla="*/ 2 h 1006"/>
                <a:gd name="T70" fmla="*/ 41 w 1042"/>
                <a:gd name="T71" fmla="*/ 0 h 1006"/>
                <a:gd name="T72" fmla="*/ 52 w 1042"/>
                <a:gd name="T7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2" h="1006">
                  <a:moveTo>
                    <a:pt x="52" y="0"/>
                  </a:moveTo>
                  <a:lnTo>
                    <a:pt x="992" y="0"/>
                  </a:lnTo>
                  <a:lnTo>
                    <a:pt x="1001" y="0"/>
                  </a:lnTo>
                  <a:lnTo>
                    <a:pt x="1010" y="2"/>
                  </a:lnTo>
                  <a:lnTo>
                    <a:pt x="1019" y="7"/>
                  </a:lnTo>
                  <a:lnTo>
                    <a:pt x="1028" y="14"/>
                  </a:lnTo>
                  <a:lnTo>
                    <a:pt x="1033" y="21"/>
                  </a:lnTo>
                  <a:lnTo>
                    <a:pt x="1038" y="30"/>
                  </a:lnTo>
                  <a:lnTo>
                    <a:pt x="1042" y="39"/>
                  </a:lnTo>
                  <a:lnTo>
                    <a:pt x="1042" y="50"/>
                  </a:lnTo>
                  <a:lnTo>
                    <a:pt x="1042" y="956"/>
                  </a:lnTo>
                  <a:lnTo>
                    <a:pt x="1042" y="965"/>
                  </a:lnTo>
                  <a:lnTo>
                    <a:pt x="1038" y="977"/>
                  </a:lnTo>
                  <a:lnTo>
                    <a:pt x="1033" y="983"/>
                  </a:lnTo>
                  <a:lnTo>
                    <a:pt x="1028" y="993"/>
                  </a:lnTo>
                  <a:lnTo>
                    <a:pt x="1019" y="1000"/>
                  </a:lnTo>
                  <a:lnTo>
                    <a:pt x="1010" y="1004"/>
                  </a:lnTo>
                  <a:lnTo>
                    <a:pt x="1001" y="1006"/>
                  </a:lnTo>
                  <a:lnTo>
                    <a:pt x="992" y="1006"/>
                  </a:lnTo>
                  <a:lnTo>
                    <a:pt x="52" y="1006"/>
                  </a:lnTo>
                  <a:lnTo>
                    <a:pt x="41" y="1006"/>
                  </a:lnTo>
                  <a:lnTo>
                    <a:pt x="32" y="1004"/>
                  </a:lnTo>
                  <a:lnTo>
                    <a:pt x="23" y="1000"/>
                  </a:lnTo>
                  <a:lnTo>
                    <a:pt x="16" y="993"/>
                  </a:lnTo>
                  <a:lnTo>
                    <a:pt x="9" y="983"/>
                  </a:lnTo>
                  <a:lnTo>
                    <a:pt x="4" y="977"/>
                  </a:lnTo>
                  <a:lnTo>
                    <a:pt x="2" y="965"/>
                  </a:lnTo>
                  <a:lnTo>
                    <a:pt x="0" y="956"/>
                  </a:lnTo>
                  <a:lnTo>
                    <a:pt x="0" y="50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23" y="7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B4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" name="Freeform 260"/>
            <p:cNvSpPr>
              <a:spLocks/>
            </p:cNvSpPr>
            <p:nvPr/>
          </p:nvSpPr>
          <p:spPr bwMode="auto">
            <a:xfrm>
              <a:off x="2336801" y="1679576"/>
              <a:ext cx="1517650" cy="1463675"/>
            </a:xfrm>
            <a:custGeom>
              <a:avLst/>
              <a:gdLst>
                <a:gd name="T0" fmla="*/ 9 w 956"/>
                <a:gd name="T1" fmla="*/ 0 h 922"/>
                <a:gd name="T2" fmla="*/ 949 w 956"/>
                <a:gd name="T3" fmla="*/ 0 h 922"/>
                <a:gd name="T4" fmla="*/ 951 w 956"/>
                <a:gd name="T5" fmla="*/ 3 h 922"/>
                <a:gd name="T6" fmla="*/ 953 w 956"/>
                <a:gd name="T7" fmla="*/ 3 h 922"/>
                <a:gd name="T8" fmla="*/ 956 w 956"/>
                <a:gd name="T9" fmla="*/ 7 h 922"/>
                <a:gd name="T10" fmla="*/ 956 w 956"/>
                <a:gd name="T11" fmla="*/ 9 h 922"/>
                <a:gd name="T12" fmla="*/ 956 w 956"/>
                <a:gd name="T13" fmla="*/ 915 h 922"/>
                <a:gd name="T14" fmla="*/ 956 w 956"/>
                <a:gd name="T15" fmla="*/ 917 h 922"/>
                <a:gd name="T16" fmla="*/ 953 w 956"/>
                <a:gd name="T17" fmla="*/ 920 h 922"/>
                <a:gd name="T18" fmla="*/ 951 w 956"/>
                <a:gd name="T19" fmla="*/ 922 h 922"/>
                <a:gd name="T20" fmla="*/ 949 w 956"/>
                <a:gd name="T21" fmla="*/ 922 h 922"/>
                <a:gd name="T22" fmla="*/ 9 w 956"/>
                <a:gd name="T23" fmla="*/ 922 h 922"/>
                <a:gd name="T24" fmla="*/ 5 w 956"/>
                <a:gd name="T25" fmla="*/ 922 h 922"/>
                <a:gd name="T26" fmla="*/ 3 w 956"/>
                <a:gd name="T27" fmla="*/ 920 h 922"/>
                <a:gd name="T28" fmla="*/ 0 w 956"/>
                <a:gd name="T29" fmla="*/ 917 h 922"/>
                <a:gd name="T30" fmla="*/ 0 w 956"/>
                <a:gd name="T31" fmla="*/ 915 h 922"/>
                <a:gd name="T32" fmla="*/ 0 w 956"/>
                <a:gd name="T33" fmla="*/ 9 h 922"/>
                <a:gd name="T34" fmla="*/ 0 w 956"/>
                <a:gd name="T35" fmla="*/ 7 h 922"/>
                <a:gd name="T36" fmla="*/ 3 w 956"/>
                <a:gd name="T37" fmla="*/ 3 h 922"/>
                <a:gd name="T38" fmla="*/ 5 w 956"/>
                <a:gd name="T39" fmla="*/ 3 h 922"/>
                <a:gd name="T40" fmla="*/ 9 w 956"/>
                <a:gd name="T41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6" h="922">
                  <a:moveTo>
                    <a:pt x="9" y="0"/>
                  </a:moveTo>
                  <a:lnTo>
                    <a:pt x="949" y="0"/>
                  </a:lnTo>
                  <a:lnTo>
                    <a:pt x="951" y="3"/>
                  </a:lnTo>
                  <a:lnTo>
                    <a:pt x="953" y="3"/>
                  </a:lnTo>
                  <a:lnTo>
                    <a:pt x="956" y="7"/>
                  </a:lnTo>
                  <a:lnTo>
                    <a:pt x="956" y="9"/>
                  </a:lnTo>
                  <a:lnTo>
                    <a:pt x="956" y="915"/>
                  </a:lnTo>
                  <a:lnTo>
                    <a:pt x="956" y="917"/>
                  </a:lnTo>
                  <a:lnTo>
                    <a:pt x="953" y="920"/>
                  </a:lnTo>
                  <a:lnTo>
                    <a:pt x="951" y="922"/>
                  </a:lnTo>
                  <a:lnTo>
                    <a:pt x="949" y="922"/>
                  </a:lnTo>
                  <a:lnTo>
                    <a:pt x="9" y="922"/>
                  </a:lnTo>
                  <a:lnTo>
                    <a:pt x="5" y="922"/>
                  </a:lnTo>
                  <a:lnTo>
                    <a:pt x="3" y="920"/>
                  </a:lnTo>
                  <a:lnTo>
                    <a:pt x="0" y="917"/>
                  </a:lnTo>
                  <a:lnTo>
                    <a:pt x="0" y="9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85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" name="Freeform 261"/>
            <p:cNvSpPr>
              <a:spLocks/>
            </p:cNvSpPr>
            <p:nvPr/>
          </p:nvSpPr>
          <p:spPr bwMode="auto">
            <a:xfrm>
              <a:off x="2395539" y="1749426"/>
              <a:ext cx="1389063" cy="1328738"/>
            </a:xfrm>
            <a:custGeom>
              <a:avLst/>
              <a:gdLst>
                <a:gd name="T0" fmla="*/ 7 w 875"/>
                <a:gd name="T1" fmla="*/ 0 h 837"/>
                <a:gd name="T2" fmla="*/ 291 w 875"/>
                <a:gd name="T3" fmla="*/ 0 h 837"/>
                <a:gd name="T4" fmla="*/ 875 w 875"/>
                <a:gd name="T5" fmla="*/ 0 h 837"/>
                <a:gd name="T6" fmla="*/ 875 w 875"/>
                <a:gd name="T7" fmla="*/ 837 h 837"/>
                <a:gd name="T8" fmla="*/ 7 w 875"/>
                <a:gd name="T9" fmla="*/ 837 h 837"/>
                <a:gd name="T10" fmla="*/ 0 w 875"/>
                <a:gd name="T11" fmla="*/ 367 h 837"/>
                <a:gd name="T12" fmla="*/ 7 w 875"/>
                <a:gd name="T13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5" h="837">
                  <a:moveTo>
                    <a:pt x="7" y="0"/>
                  </a:moveTo>
                  <a:lnTo>
                    <a:pt x="291" y="0"/>
                  </a:lnTo>
                  <a:lnTo>
                    <a:pt x="875" y="0"/>
                  </a:lnTo>
                  <a:lnTo>
                    <a:pt x="875" y="837"/>
                  </a:lnTo>
                  <a:lnTo>
                    <a:pt x="7" y="837"/>
                  </a:lnTo>
                  <a:lnTo>
                    <a:pt x="0" y="36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8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" name="Freeform 262"/>
            <p:cNvSpPr>
              <a:spLocks/>
            </p:cNvSpPr>
            <p:nvPr/>
          </p:nvSpPr>
          <p:spPr bwMode="auto">
            <a:xfrm>
              <a:off x="2406651" y="2501901"/>
              <a:ext cx="1377950" cy="608013"/>
            </a:xfrm>
            <a:custGeom>
              <a:avLst/>
              <a:gdLst>
                <a:gd name="T0" fmla="*/ 868 w 868"/>
                <a:gd name="T1" fmla="*/ 0 h 383"/>
                <a:gd name="T2" fmla="*/ 868 w 868"/>
                <a:gd name="T3" fmla="*/ 363 h 383"/>
                <a:gd name="T4" fmla="*/ 728 w 868"/>
                <a:gd name="T5" fmla="*/ 369 h 383"/>
                <a:gd name="T6" fmla="*/ 398 w 868"/>
                <a:gd name="T7" fmla="*/ 383 h 383"/>
                <a:gd name="T8" fmla="*/ 247 w 868"/>
                <a:gd name="T9" fmla="*/ 369 h 383"/>
                <a:gd name="T10" fmla="*/ 0 w 868"/>
                <a:gd name="T11" fmla="*/ 369 h 383"/>
                <a:gd name="T12" fmla="*/ 0 w 868"/>
                <a:gd name="T13" fmla="*/ 303 h 383"/>
                <a:gd name="T14" fmla="*/ 39 w 868"/>
                <a:gd name="T15" fmla="*/ 296 h 383"/>
                <a:gd name="T16" fmla="*/ 82 w 868"/>
                <a:gd name="T17" fmla="*/ 296 h 383"/>
                <a:gd name="T18" fmla="*/ 130 w 868"/>
                <a:gd name="T19" fmla="*/ 296 h 383"/>
                <a:gd name="T20" fmla="*/ 176 w 868"/>
                <a:gd name="T21" fmla="*/ 298 h 383"/>
                <a:gd name="T22" fmla="*/ 266 w 868"/>
                <a:gd name="T23" fmla="*/ 308 h 383"/>
                <a:gd name="T24" fmla="*/ 337 w 868"/>
                <a:gd name="T25" fmla="*/ 312 h 383"/>
                <a:gd name="T26" fmla="*/ 389 w 868"/>
                <a:gd name="T27" fmla="*/ 310 h 383"/>
                <a:gd name="T28" fmla="*/ 444 w 868"/>
                <a:gd name="T29" fmla="*/ 308 h 383"/>
                <a:gd name="T30" fmla="*/ 502 w 868"/>
                <a:gd name="T31" fmla="*/ 303 h 383"/>
                <a:gd name="T32" fmla="*/ 557 w 868"/>
                <a:gd name="T33" fmla="*/ 292 h 383"/>
                <a:gd name="T34" fmla="*/ 584 w 868"/>
                <a:gd name="T35" fmla="*/ 287 h 383"/>
                <a:gd name="T36" fmla="*/ 609 w 868"/>
                <a:gd name="T37" fmla="*/ 280 h 383"/>
                <a:gd name="T38" fmla="*/ 634 w 868"/>
                <a:gd name="T39" fmla="*/ 271 h 383"/>
                <a:gd name="T40" fmla="*/ 660 w 868"/>
                <a:gd name="T41" fmla="*/ 259 h 383"/>
                <a:gd name="T42" fmla="*/ 683 w 868"/>
                <a:gd name="T43" fmla="*/ 248 h 383"/>
                <a:gd name="T44" fmla="*/ 705 w 868"/>
                <a:gd name="T45" fmla="*/ 234 h 383"/>
                <a:gd name="T46" fmla="*/ 724 w 868"/>
                <a:gd name="T47" fmla="*/ 220 h 383"/>
                <a:gd name="T48" fmla="*/ 742 w 868"/>
                <a:gd name="T49" fmla="*/ 204 h 383"/>
                <a:gd name="T50" fmla="*/ 767 w 868"/>
                <a:gd name="T51" fmla="*/ 179 h 383"/>
                <a:gd name="T52" fmla="*/ 788 w 868"/>
                <a:gd name="T53" fmla="*/ 154 h 383"/>
                <a:gd name="T54" fmla="*/ 806 w 868"/>
                <a:gd name="T55" fmla="*/ 129 h 383"/>
                <a:gd name="T56" fmla="*/ 820 w 868"/>
                <a:gd name="T57" fmla="*/ 106 h 383"/>
                <a:gd name="T58" fmla="*/ 834 w 868"/>
                <a:gd name="T59" fmla="*/ 81 h 383"/>
                <a:gd name="T60" fmla="*/ 847 w 868"/>
                <a:gd name="T61" fmla="*/ 55 h 383"/>
                <a:gd name="T62" fmla="*/ 859 w 868"/>
                <a:gd name="T63" fmla="*/ 28 h 383"/>
                <a:gd name="T64" fmla="*/ 868 w 868"/>
                <a:gd name="T6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8" h="383">
                  <a:moveTo>
                    <a:pt x="868" y="0"/>
                  </a:moveTo>
                  <a:lnTo>
                    <a:pt x="868" y="363"/>
                  </a:lnTo>
                  <a:lnTo>
                    <a:pt x="728" y="369"/>
                  </a:lnTo>
                  <a:lnTo>
                    <a:pt x="398" y="383"/>
                  </a:lnTo>
                  <a:lnTo>
                    <a:pt x="247" y="369"/>
                  </a:lnTo>
                  <a:lnTo>
                    <a:pt x="0" y="369"/>
                  </a:lnTo>
                  <a:lnTo>
                    <a:pt x="0" y="303"/>
                  </a:lnTo>
                  <a:lnTo>
                    <a:pt x="39" y="296"/>
                  </a:lnTo>
                  <a:lnTo>
                    <a:pt x="82" y="296"/>
                  </a:lnTo>
                  <a:lnTo>
                    <a:pt x="130" y="296"/>
                  </a:lnTo>
                  <a:lnTo>
                    <a:pt x="176" y="298"/>
                  </a:lnTo>
                  <a:lnTo>
                    <a:pt x="266" y="308"/>
                  </a:lnTo>
                  <a:lnTo>
                    <a:pt x="337" y="312"/>
                  </a:lnTo>
                  <a:lnTo>
                    <a:pt x="389" y="310"/>
                  </a:lnTo>
                  <a:lnTo>
                    <a:pt x="444" y="308"/>
                  </a:lnTo>
                  <a:lnTo>
                    <a:pt x="502" y="303"/>
                  </a:lnTo>
                  <a:lnTo>
                    <a:pt x="557" y="292"/>
                  </a:lnTo>
                  <a:lnTo>
                    <a:pt x="584" y="287"/>
                  </a:lnTo>
                  <a:lnTo>
                    <a:pt x="609" y="280"/>
                  </a:lnTo>
                  <a:lnTo>
                    <a:pt x="634" y="271"/>
                  </a:lnTo>
                  <a:lnTo>
                    <a:pt x="660" y="259"/>
                  </a:lnTo>
                  <a:lnTo>
                    <a:pt x="683" y="248"/>
                  </a:lnTo>
                  <a:lnTo>
                    <a:pt x="705" y="234"/>
                  </a:lnTo>
                  <a:lnTo>
                    <a:pt x="724" y="220"/>
                  </a:lnTo>
                  <a:lnTo>
                    <a:pt x="742" y="204"/>
                  </a:lnTo>
                  <a:lnTo>
                    <a:pt x="767" y="179"/>
                  </a:lnTo>
                  <a:lnTo>
                    <a:pt x="788" y="154"/>
                  </a:lnTo>
                  <a:lnTo>
                    <a:pt x="806" y="129"/>
                  </a:lnTo>
                  <a:lnTo>
                    <a:pt x="820" y="106"/>
                  </a:lnTo>
                  <a:lnTo>
                    <a:pt x="834" y="81"/>
                  </a:lnTo>
                  <a:lnTo>
                    <a:pt x="847" y="55"/>
                  </a:lnTo>
                  <a:lnTo>
                    <a:pt x="859" y="28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6A7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" name="Freeform 263"/>
            <p:cNvSpPr>
              <a:spLocks/>
            </p:cNvSpPr>
            <p:nvPr/>
          </p:nvSpPr>
          <p:spPr bwMode="auto">
            <a:xfrm>
              <a:off x="2916239" y="3551238"/>
              <a:ext cx="333375" cy="107950"/>
            </a:xfrm>
            <a:custGeom>
              <a:avLst/>
              <a:gdLst>
                <a:gd name="T0" fmla="*/ 34 w 210"/>
                <a:gd name="T1" fmla="*/ 0 h 68"/>
                <a:gd name="T2" fmla="*/ 176 w 210"/>
                <a:gd name="T3" fmla="*/ 0 h 68"/>
                <a:gd name="T4" fmla="*/ 183 w 210"/>
                <a:gd name="T5" fmla="*/ 0 h 68"/>
                <a:gd name="T6" fmla="*/ 190 w 210"/>
                <a:gd name="T7" fmla="*/ 2 h 68"/>
                <a:gd name="T8" fmla="*/ 197 w 210"/>
                <a:gd name="T9" fmla="*/ 4 h 68"/>
                <a:gd name="T10" fmla="*/ 201 w 210"/>
                <a:gd name="T11" fmla="*/ 9 h 68"/>
                <a:gd name="T12" fmla="*/ 206 w 210"/>
                <a:gd name="T13" fmla="*/ 13 h 68"/>
                <a:gd name="T14" fmla="*/ 208 w 210"/>
                <a:gd name="T15" fmla="*/ 20 h 68"/>
                <a:gd name="T16" fmla="*/ 210 w 210"/>
                <a:gd name="T17" fmla="*/ 27 h 68"/>
                <a:gd name="T18" fmla="*/ 210 w 210"/>
                <a:gd name="T19" fmla="*/ 34 h 68"/>
                <a:gd name="T20" fmla="*/ 210 w 210"/>
                <a:gd name="T21" fmla="*/ 41 h 68"/>
                <a:gd name="T22" fmla="*/ 208 w 210"/>
                <a:gd name="T23" fmla="*/ 48 h 68"/>
                <a:gd name="T24" fmla="*/ 206 w 210"/>
                <a:gd name="T25" fmla="*/ 52 h 68"/>
                <a:gd name="T26" fmla="*/ 201 w 210"/>
                <a:gd name="T27" fmla="*/ 57 h 68"/>
                <a:gd name="T28" fmla="*/ 197 w 210"/>
                <a:gd name="T29" fmla="*/ 62 h 68"/>
                <a:gd name="T30" fmla="*/ 190 w 210"/>
                <a:gd name="T31" fmla="*/ 66 h 68"/>
                <a:gd name="T32" fmla="*/ 183 w 210"/>
                <a:gd name="T33" fmla="*/ 68 h 68"/>
                <a:gd name="T34" fmla="*/ 176 w 210"/>
                <a:gd name="T35" fmla="*/ 68 h 68"/>
                <a:gd name="T36" fmla="*/ 34 w 210"/>
                <a:gd name="T37" fmla="*/ 68 h 68"/>
                <a:gd name="T38" fmla="*/ 27 w 210"/>
                <a:gd name="T39" fmla="*/ 68 h 68"/>
                <a:gd name="T40" fmla="*/ 20 w 210"/>
                <a:gd name="T41" fmla="*/ 66 h 68"/>
                <a:gd name="T42" fmla="*/ 13 w 210"/>
                <a:gd name="T43" fmla="*/ 62 h 68"/>
                <a:gd name="T44" fmla="*/ 9 w 210"/>
                <a:gd name="T45" fmla="*/ 57 h 68"/>
                <a:gd name="T46" fmla="*/ 4 w 210"/>
                <a:gd name="T47" fmla="*/ 52 h 68"/>
                <a:gd name="T48" fmla="*/ 2 w 210"/>
                <a:gd name="T49" fmla="*/ 48 h 68"/>
                <a:gd name="T50" fmla="*/ 0 w 210"/>
                <a:gd name="T51" fmla="*/ 41 h 68"/>
                <a:gd name="T52" fmla="*/ 0 w 210"/>
                <a:gd name="T53" fmla="*/ 34 h 68"/>
                <a:gd name="T54" fmla="*/ 0 w 210"/>
                <a:gd name="T55" fmla="*/ 27 h 68"/>
                <a:gd name="T56" fmla="*/ 2 w 210"/>
                <a:gd name="T57" fmla="*/ 20 h 68"/>
                <a:gd name="T58" fmla="*/ 4 w 210"/>
                <a:gd name="T59" fmla="*/ 13 h 68"/>
                <a:gd name="T60" fmla="*/ 9 w 210"/>
                <a:gd name="T61" fmla="*/ 9 h 68"/>
                <a:gd name="T62" fmla="*/ 13 w 210"/>
                <a:gd name="T63" fmla="*/ 4 h 68"/>
                <a:gd name="T64" fmla="*/ 20 w 210"/>
                <a:gd name="T65" fmla="*/ 2 h 68"/>
                <a:gd name="T66" fmla="*/ 27 w 210"/>
                <a:gd name="T67" fmla="*/ 0 h 68"/>
                <a:gd name="T68" fmla="*/ 34 w 210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" h="68">
                  <a:moveTo>
                    <a:pt x="34" y="0"/>
                  </a:moveTo>
                  <a:lnTo>
                    <a:pt x="176" y="0"/>
                  </a:lnTo>
                  <a:lnTo>
                    <a:pt x="183" y="0"/>
                  </a:lnTo>
                  <a:lnTo>
                    <a:pt x="190" y="2"/>
                  </a:lnTo>
                  <a:lnTo>
                    <a:pt x="197" y="4"/>
                  </a:lnTo>
                  <a:lnTo>
                    <a:pt x="201" y="9"/>
                  </a:lnTo>
                  <a:lnTo>
                    <a:pt x="206" y="13"/>
                  </a:lnTo>
                  <a:lnTo>
                    <a:pt x="208" y="20"/>
                  </a:lnTo>
                  <a:lnTo>
                    <a:pt x="210" y="27"/>
                  </a:lnTo>
                  <a:lnTo>
                    <a:pt x="210" y="34"/>
                  </a:lnTo>
                  <a:lnTo>
                    <a:pt x="210" y="41"/>
                  </a:lnTo>
                  <a:lnTo>
                    <a:pt x="208" y="48"/>
                  </a:lnTo>
                  <a:lnTo>
                    <a:pt x="206" y="52"/>
                  </a:lnTo>
                  <a:lnTo>
                    <a:pt x="201" y="57"/>
                  </a:lnTo>
                  <a:lnTo>
                    <a:pt x="197" y="62"/>
                  </a:lnTo>
                  <a:lnTo>
                    <a:pt x="190" y="66"/>
                  </a:lnTo>
                  <a:lnTo>
                    <a:pt x="183" y="68"/>
                  </a:lnTo>
                  <a:lnTo>
                    <a:pt x="176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0" y="66"/>
                  </a:lnTo>
                  <a:lnTo>
                    <a:pt x="13" y="62"/>
                  </a:lnTo>
                  <a:lnTo>
                    <a:pt x="9" y="57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9" y="9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264"/>
            <p:cNvSpPr>
              <a:spLocks/>
            </p:cNvSpPr>
            <p:nvPr/>
          </p:nvSpPr>
          <p:spPr bwMode="auto">
            <a:xfrm>
              <a:off x="2395539" y="4452938"/>
              <a:ext cx="1400175" cy="2125663"/>
            </a:xfrm>
            <a:custGeom>
              <a:avLst/>
              <a:gdLst>
                <a:gd name="T0" fmla="*/ 78 w 882"/>
                <a:gd name="T1" fmla="*/ 0 h 1339"/>
                <a:gd name="T2" fmla="*/ 806 w 882"/>
                <a:gd name="T3" fmla="*/ 0 h 1339"/>
                <a:gd name="T4" fmla="*/ 822 w 882"/>
                <a:gd name="T5" fmla="*/ 0 h 1339"/>
                <a:gd name="T6" fmla="*/ 836 w 882"/>
                <a:gd name="T7" fmla="*/ 7 h 1339"/>
                <a:gd name="T8" fmla="*/ 848 w 882"/>
                <a:gd name="T9" fmla="*/ 14 h 1339"/>
                <a:gd name="T10" fmla="*/ 859 w 882"/>
                <a:gd name="T11" fmla="*/ 23 h 1339"/>
                <a:gd name="T12" fmla="*/ 868 w 882"/>
                <a:gd name="T13" fmla="*/ 35 h 1339"/>
                <a:gd name="T14" fmla="*/ 877 w 882"/>
                <a:gd name="T15" fmla="*/ 48 h 1339"/>
                <a:gd name="T16" fmla="*/ 880 w 882"/>
                <a:gd name="T17" fmla="*/ 64 h 1339"/>
                <a:gd name="T18" fmla="*/ 882 w 882"/>
                <a:gd name="T19" fmla="*/ 80 h 1339"/>
                <a:gd name="T20" fmla="*/ 882 w 882"/>
                <a:gd name="T21" fmla="*/ 1179 h 1339"/>
                <a:gd name="T22" fmla="*/ 880 w 882"/>
                <a:gd name="T23" fmla="*/ 1195 h 1339"/>
                <a:gd name="T24" fmla="*/ 877 w 882"/>
                <a:gd name="T25" fmla="*/ 1211 h 1339"/>
                <a:gd name="T26" fmla="*/ 868 w 882"/>
                <a:gd name="T27" fmla="*/ 1224 h 1339"/>
                <a:gd name="T28" fmla="*/ 859 w 882"/>
                <a:gd name="T29" fmla="*/ 1236 h 1339"/>
                <a:gd name="T30" fmla="*/ 848 w 882"/>
                <a:gd name="T31" fmla="*/ 1245 h 1339"/>
                <a:gd name="T32" fmla="*/ 836 w 882"/>
                <a:gd name="T33" fmla="*/ 1252 h 1339"/>
                <a:gd name="T34" fmla="*/ 822 w 882"/>
                <a:gd name="T35" fmla="*/ 1257 h 1339"/>
                <a:gd name="T36" fmla="*/ 806 w 882"/>
                <a:gd name="T37" fmla="*/ 1259 h 1339"/>
                <a:gd name="T38" fmla="*/ 630 w 882"/>
                <a:gd name="T39" fmla="*/ 1259 h 1339"/>
                <a:gd name="T40" fmla="*/ 609 w 882"/>
                <a:gd name="T41" fmla="*/ 1291 h 1339"/>
                <a:gd name="T42" fmla="*/ 596 w 882"/>
                <a:gd name="T43" fmla="*/ 1314 h 1339"/>
                <a:gd name="T44" fmla="*/ 586 w 882"/>
                <a:gd name="T45" fmla="*/ 1330 h 1339"/>
                <a:gd name="T46" fmla="*/ 584 w 882"/>
                <a:gd name="T47" fmla="*/ 1337 h 1339"/>
                <a:gd name="T48" fmla="*/ 543 w 882"/>
                <a:gd name="T49" fmla="*/ 1337 h 1339"/>
                <a:gd name="T50" fmla="*/ 449 w 882"/>
                <a:gd name="T51" fmla="*/ 1337 h 1339"/>
                <a:gd name="T52" fmla="*/ 350 w 882"/>
                <a:gd name="T53" fmla="*/ 1339 h 1339"/>
                <a:gd name="T54" fmla="*/ 293 w 882"/>
                <a:gd name="T55" fmla="*/ 1337 h 1339"/>
                <a:gd name="T56" fmla="*/ 284 w 882"/>
                <a:gd name="T57" fmla="*/ 1332 h 1339"/>
                <a:gd name="T58" fmla="*/ 275 w 882"/>
                <a:gd name="T59" fmla="*/ 1328 h 1339"/>
                <a:gd name="T60" fmla="*/ 266 w 882"/>
                <a:gd name="T61" fmla="*/ 1318 h 1339"/>
                <a:gd name="T62" fmla="*/ 259 w 882"/>
                <a:gd name="T63" fmla="*/ 1309 h 1339"/>
                <a:gd name="T64" fmla="*/ 245 w 882"/>
                <a:gd name="T65" fmla="*/ 1286 h 1339"/>
                <a:gd name="T66" fmla="*/ 231 w 882"/>
                <a:gd name="T67" fmla="*/ 1259 h 1339"/>
                <a:gd name="T68" fmla="*/ 78 w 882"/>
                <a:gd name="T69" fmla="*/ 1259 h 1339"/>
                <a:gd name="T70" fmla="*/ 62 w 882"/>
                <a:gd name="T71" fmla="*/ 1257 h 1339"/>
                <a:gd name="T72" fmla="*/ 48 w 882"/>
                <a:gd name="T73" fmla="*/ 1252 h 1339"/>
                <a:gd name="T74" fmla="*/ 34 w 882"/>
                <a:gd name="T75" fmla="*/ 1245 h 1339"/>
                <a:gd name="T76" fmla="*/ 23 w 882"/>
                <a:gd name="T77" fmla="*/ 1236 h 1339"/>
                <a:gd name="T78" fmla="*/ 14 w 882"/>
                <a:gd name="T79" fmla="*/ 1224 h 1339"/>
                <a:gd name="T80" fmla="*/ 7 w 882"/>
                <a:gd name="T81" fmla="*/ 1211 h 1339"/>
                <a:gd name="T82" fmla="*/ 2 w 882"/>
                <a:gd name="T83" fmla="*/ 1195 h 1339"/>
                <a:gd name="T84" fmla="*/ 0 w 882"/>
                <a:gd name="T85" fmla="*/ 1179 h 1339"/>
                <a:gd name="T86" fmla="*/ 0 w 882"/>
                <a:gd name="T87" fmla="*/ 80 h 1339"/>
                <a:gd name="T88" fmla="*/ 2 w 882"/>
                <a:gd name="T89" fmla="*/ 64 h 1339"/>
                <a:gd name="T90" fmla="*/ 7 w 882"/>
                <a:gd name="T91" fmla="*/ 48 h 1339"/>
                <a:gd name="T92" fmla="*/ 14 w 882"/>
                <a:gd name="T93" fmla="*/ 35 h 1339"/>
                <a:gd name="T94" fmla="*/ 23 w 882"/>
                <a:gd name="T95" fmla="*/ 23 h 1339"/>
                <a:gd name="T96" fmla="*/ 34 w 882"/>
                <a:gd name="T97" fmla="*/ 14 h 1339"/>
                <a:gd name="T98" fmla="*/ 48 w 882"/>
                <a:gd name="T99" fmla="*/ 7 h 1339"/>
                <a:gd name="T100" fmla="*/ 62 w 882"/>
                <a:gd name="T101" fmla="*/ 0 h 1339"/>
                <a:gd name="T102" fmla="*/ 78 w 882"/>
                <a:gd name="T103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2" h="1339">
                  <a:moveTo>
                    <a:pt x="78" y="0"/>
                  </a:moveTo>
                  <a:lnTo>
                    <a:pt x="806" y="0"/>
                  </a:lnTo>
                  <a:lnTo>
                    <a:pt x="822" y="0"/>
                  </a:lnTo>
                  <a:lnTo>
                    <a:pt x="836" y="7"/>
                  </a:lnTo>
                  <a:lnTo>
                    <a:pt x="848" y="14"/>
                  </a:lnTo>
                  <a:lnTo>
                    <a:pt x="859" y="23"/>
                  </a:lnTo>
                  <a:lnTo>
                    <a:pt x="868" y="35"/>
                  </a:lnTo>
                  <a:lnTo>
                    <a:pt x="877" y="48"/>
                  </a:lnTo>
                  <a:lnTo>
                    <a:pt x="880" y="64"/>
                  </a:lnTo>
                  <a:lnTo>
                    <a:pt x="882" y="80"/>
                  </a:lnTo>
                  <a:lnTo>
                    <a:pt x="882" y="1179"/>
                  </a:lnTo>
                  <a:lnTo>
                    <a:pt x="880" y="1195"/>
                  </a:lnTo>
                  <a:lnTo>
                    <a:pt x="877" y="1211"/>
                  </a:lnTo>
                  <a:lnTo>
                    <a:pt x="868" y="1224"/>
                  </a:lnTo>
                  <a:lnTo>
                    <a:pt x="859" y="1236"/>
                  </a:lnTo>
                  <a:lnTo>
                    <a:pt x="848" y="1245"/>
                  </a:lnTo>
                  <a:lnTo>
                    <a:pt x="836" y="1252"/>
                  </a:lnTo>
                  <a:lnTo>
                    <a:pt x="822" y="1257"/>
                  </a:lnTo>
                  <a:lnTo>
                    <a:pt x="806" y="1259"/>
                  </a:lnTo>
                  <a:lnTo>
                    <a:pt x="630" y="1259"/>
                  </a:lnTo>
                  <a:lnTo>
                    <a:pt x="609" y="1291"/>
                  </a:lnTo>
                  <a:lnTo>
                    <a:pt x="596" y="1314"/>
                  </a:lnTo>
                  <a:lnTo>
                    <a:pt x="586" y="1330"/>
                  </a:lnTo>
                  <a:lnTo>
                    <a:pt x="584" y="1337"/>
                  </a:lnTo>
                  <a:lnTo>
                    <a:pt x="543" y="1337"/>
                  </a:lnTo>
                  <a:lnTo>
                    <a:pt x="449" y="1337"/>
                  </a:lnTo>
                  <a:lnTo>
                    <a:pt x="350" y="1339"/>
                  </a:lnTo>
                  <a:lnTo>
                    <a:pt x="293" y="1337"/>
                  </a:lnTo>
                  <a:lnTo>
                    <a:pt x="284" y="1332"/>
                  </a:lnTo>
                  <a:lnTo>
                    <a:pt x="275" y="1328"/>
                  </a:lnTo>
                  <a:lnTo>
                    <a:pt x="266" y="1318"/>
                  </a:lnTo>
                  <a:lnTo>
                    <a:pt x="259" y="1309"/>
                  </a:lnTo>
                  <a:lnTo>
                    <a:pt x="245" y="1286"/>
                  </a:lnTo>
                  <a:lnTo>
                    <a:pt x="231" y="1259"/>
                  </a:lnTo>
                  <a:lnTo>
                    <a:pt x="78" y="1259"/>
                  </a:lnTo>
                  <a:lnTo>
                    <a:pt x="62" y="1257"/>
                  </a:lnTo>
                  <a:lnTo>
                    <a:pt x="48" y="1252"/>
                  </a:lnTo>
                  <a:lnTo>
                    <a:pt x="34" y="1245"/>
                  </a:lnTo>
                  <a:lnTo>
                    <a:pt x="23" y="1236"/>
                  </a:lnTo>
                  <a:lnTo>
                    <a:pt x="14" y="1224"/>
                  </a:lnTo>
                  <a:lnTo>
                    <a:pt x="7" y="1211"/>
                  </a:lnTo>
                  <a:lnTo>
                    <a:pt x="2" y="1195"/>
                  </a:lnTo>
                  <a:lnTo>
                    <a:pt x="0" y="1179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7" y="48"/>
                  </a:lnTo>
                  <a:lnTo>
                    <a:pt x="14" y="35"/>
                  </a:lnTo>
                  <a:lnTo>
                    <a:pt x="23" y="23"/>
                  </a:lnTo>
                  <a:lnTo>
                    <a:pt x="34" y="14"/>
                  </a:lnTo>
                  <a:lnTo>
                    <a:pt x="48" y="7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Freeform 265"/>
            <p:cNvSpPr>
              <a:spLocks/>
            </p:cNvSpPr>
            <p:nvPr/>
          </p:nvSpPr>
          <p:spPr bwMode="auto">
            <a:xfrm>
              <a:off x="2733676" y="3856038"/>
              <a:ext cx="727075" cy="542925"/>
            </a:xfrm>
            <a:custGeom>
              <a:avLst/>
              <a:gdLst>
                <a:gd name="T0" fmla="*/ 82 w 458"/>
                <a:gd name="T1" fmla="*/ 0 h 342"/>
                <a:gd name="T2" fmla="*/ 373 w 458"/>
                <a:gd name="T3" fmla="*/ 0 h 342"/>
                <a:gd name="T4" fmla="*/ 380 w 458"/>
                <a:gd name="T5" fmla="*/ 0 h 342"/>
                <a:gd name="T6" fmla="*/ 392 w 458"/>
                <a:gd name="T7" fmla="*/ 5 h 342"/>
                <a:gd name="T8" fmla="*/ 408 w 458"/>
                <a:gd name="T9" fmla="*/ 9 h 342"/>
                <a:gd name="T10" fmla="*/ 424 w 458"/>
                <a:gd name="T11" fmla="*/ 19 h 342"/>
                <a:gd name="T12" fmla="*/ 440 w 458"/>
                <a:gd name="T13" fmla="*/ 30 h 342"/>
                <a:gd name="T14" fmla="*/ 451 w 458"/>
                <a:gd name="T15" fmla="*/ 44 h 342"/>
                <a:gd name="T16" fmla="*/ 456 w 458"/>
                <a:gd name="T17" fmla="*/ 53 h 342"/>
                <a:gd name="T18" fmla="*/ 458 w 458"/>
                <a:gd name="T19" fmla="*/ 62 h 342"/>
                <a:gd name="T20" fmla="*/ 458 w 458"/>
                <a:gd name="T21" fmla="*/ 71 h 342"/>
                <a:gd name="T22" fmla="*/ 456 w 458"/>
                <a:gd name="T23" fmla="*/ 83 h 342"/>
                <a:gd name="T24" fmla="*/ 412 w 458"/>
                <a:gd name="T25" fmla="*/ 259 h 342"/>
                <a:gd name="T26" fmla="*/ 410 w 458"/>
                <a:gd name="T27" fmla="*/ 275 h 342"/>
                <a:gd name="T28" fmla="*/ 403 w 458"/>
                <a:gd name="T29" fmla="*/ 291 h 342"/>
                <a:gd name="T30" fmla="*/ 396 w 458"/>
                <a:gd name="T31" fmla="*/ 305 h 342"/>
                <a:gd name="T32" fmla="*/ 389 w 458"/>
                <a:gd name="T33" fmla="*/ 317 h 342"/>
                <a:gd name="T34" fmla="*/ 380 w 458"/>
                <a:gd name="T35" fmla="*/ 328 h 342"/>
                <a:gd name="T36" fmla="*/ 371 w 458"/>
                <a:gd name="T37" fmla="*/ 335 h 342"/>
                <a:gd name="T38" fmla="*/ 360 w 458"/>
                <a:gd name="T39" fmla="*/ 340 h 342"/>
                <a:gd name="T40" fmla="*/ 346 w 458"/>
                <a:gd name="T41" fmla="*/ 342 h 342"/>
                <a:gd name="T42" fmla="*/ 110 w 458"/>
                <a:gd name="T43" fmla="*/ 342 h 342"/>
                <a:gd name="T44" fmla="*/ 99 w 458"/>
                <a:gd name="T45" fmla="*/ 340 h 342"/>
                <a:gd name="T46" fmla="*/ 87 w 458"/>
                <a:gd name="T47" fmla="*/ 335 h 342"/>
                <a:gd name="T48" fmla="*/ 76 w 458"/>
                <a:gd name="T49" fmla="*/ 328 h 342"/>
                <a:gd name="T50" fmla="*/ 66 w 458"/>
                <a:gd name="T51" fmla="*/ 317 h 342"/>
                <a:gd name="T52" fmla="*/ 60 w 458"/>
                <a:gd name="T53" fmla="*/ 305 h 342"/>
                <a:gd name="T54" fmla="*/ 53 w 458"/>
                <a:gd name="T55" fmla="*/ 291 h 342"/>
                <a:gd name="T56" fmla="*/ 48 w 458"/>
                <a:gd name="T57" fmla="*/ 275 h 342"/>
                <a:gd name="T58" fmla="*/ 44 w 458"/>
                <a:gd name="T59" fmla="*/ 259 h 342"/>
                <a:gd name="T60" fmla="*/ 0 w 458"/>
                <a:gd name="T61" fmla="*/ 83 h 342"/>
                <a:gd name="T62" fmla="*/ 0 w 458"/>
                <a:gd name="T63" fmla="*/ 71 h 342"/>
                <a:gd name="T64" fmla="*/ 0 w 458"/>
                <a:gd name="T65" fmla="*/ 62 h 342"/>
                <a:gd name="T66" fmla="*/ 2 w 458"/>
                <a:gd name="T67" fmla="*/ 53 h 342"/>
                <a:gd name="T68" fmla="*/ 7 w 458"/>
                <a:gd name="T69" fmla="*/ 44 h 342"/>
                <a:gd name="T70" fmla="*/ 18 w 458"/>
                <a:gd name="T71" fmla="*/ 30 h 342"/>
                <a:gd name="T72" fmla="*/ 32 w 458"/>
                <a:gd name="T73" fmla="*/ 19 h 342"/>
                <a:gd name="T74" fmla="*/ 48 w 458"/>
                <a:gd name="T75" fmla="*/ 9 h 342"/>
                <a:gd name="T76" fmla="*/ 64 w 458"/>
                <a:gd name="T77" fmla="*/ 5 h 342"/>
                <a:gd name="T78" fmla="*/ 76 w 458"/>
                <a:gd name="T79" fmla="*/ 0 h 342"/>
                <a:gd name="T80" fmla="*/ 82 w 458"/>
                <a:gd name="T8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8" h="342">
                  <a:moveTo>
                    <a:pt x="82" y="0"/>
                  </a:moveTo>
                  <a:lnTo>
                    <a:pt x="373" y="0"/>
                  </a:lnTo>
                  <a:lnTo>
                    <a:pt x="380" y="0"/>
                  </a:lnTo>
                  <a:lnTo>
                    <a:pt x="392" y="5"/>
                  </a:lnTo>
                  <a:lnTo>
                    <a:pt x="408" y="9"/>
                  </a:lnTo>
                  <a:lnTo>
                    <a:pt x="424" y="19"/>
                  </a:lnTo>
                  <a:lnTo>
                    <a:pt x="440" y="30"/>
                  </a:lnTo>
                  <a:lnTo>
                    <a:pt x="451" y="44"/>
                  </a:lnTo>
                  <a:lnTo>
                    <a:pt x="456" y="53"/>
                  </a:lnTo>
                  <a:lnTo>
                    <a:pt x="458" y="62"/>
                  </a:lnTo>
                  <a:lnTo>
                    <a:pt x="458" y="71"/>
                  </a:lnTo>
                  <a:lnTo>
                    <a:pt x="456" y="83"/>
                  </a:lnTo>
                  <a:lnTo>
                    <a:pt x="412" y="259"/>
                  </a:lnTo>
                  <a:lnTo>
                    <a:pt x="410" y="275"/>
                  </a:lnTo>
                  <a:lnTo>
                    <a:pt x="403" y="291"/>
                  </a:lnTo>
                  <a:lnTo>
                    <a:pt x="396" y="305"/>
                  </a:lnTo>
                  <a:lnTo>
                    <a:pt x="389" y="317"/>
                  </a:lnTo>
                  <a:lnTo>
                    <a:pt x="380" y="328"/>
                  </a:lnTo>
                  <a:lnTo>
                    <a:pt x="371" y="335"/>
                  </a:lnTo>
                  <a:lnTo>
                    <a:pt x="360" y="340"/>
                  </a:lnTo>
                  <a:lnTo>
                    <a:pt x="346" y="342"/>
                  </a:lnTo>
                  <a:lnTo>
                    <a:pt x="110" y="342"/>
                  </a:lnTo>
                  <a:lnTo>
                    <a:pt x="99" y="340"/>
                  </a:lnTo>
                  <a:lnTo>
                    <a:pt x="87" y="335"/>
                  </a:lnTo>
                  <a:lnTo>
                    <a:pt x="76" y="328"/>
                  </a:lnTo>
                  <a:lnTo>
                    <a:pt x="66" y="317"/>
                  </a:lnTo>
                  <a:lnTo>
                    <a:pt x="60" y="305"/>
                  </a:lnTo>
                  <a:lnTo>
                    <a:pt x="53" y="291"/>
                  </a:lnTo>
                  <a:lnTo>
                    <a:pt x="48" y="275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35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266"/>
            <p:cNvSpPr>
              <a:spLocks/>
            </p:cNvSpPr>
            <p:nvPr/>
          </p:nvSpPr>
          <p:spPr bwMode="auto">
            <a:xfrm>
              <a:off x="2828926" y="4044951"/>
              <a:ext cx="552450" cy="328613"/>
            </a:xfrm>
            <a:custGeom>
              <a:avLst/>
              <a:gdLst>
                <a:gd name="T0" fmla="*/ 0 w 348"/>
                <a:gd name="T1" fmla="*/ 147 h 207"/>
                <a:gd name="T2" fmla="*/ 32 w 348"/>
                <a:gd name="T3" fmla="*/ 161 h 207"/>
                <a:gd name="T4" fmla="*/ 66 w 348"/>
                <a:gd name="T5" fmla="*/ 168 h 207"/>
                <a:gd name="T6" fmla="*/ 98 w 348"/>
                <a:gd name="T7" fmla="*/ 172 h 207"/>
                <a:gd name="T8" fmla="*/ 130 w 348"/>
                <a:gd name="T9" fmla="*/ 172 h 207"/>
                <a:gd name="T10" fmla="*/ 162 w 348"/>
                <a:gd name="T11" fmla="*/ 168 h 207"/>
                <a:gd name="T12" fmla="*/ 192 w 348"/>
                <a:gd name="T13" fmla="*/ 159 h 207"/>
                <a:gd name="T14" fmla="*/ 220 w 348"/>
                <a:gd name="T15" fmla="*/ 147 h 207"/>
                <a:gd name="T16" fmla="*/ 247 w 348"/>
                <a:gd name="T17" fmla="*/ 133 h 207"/>
                <a:gd name="T18" fmla="*/ 265 w 348"/>
                <a:gd name="T19" fmla="*/ 122 h 207"/>
                <a:gd name="T20" fmla="*/ 277 w 348"/>
                <a:gd name="T21" fmla="*/ 117 h 207"/>
                <a:gd name="T22" fmla="*/ 288 w 348"/>
                <a:gd name="T23" fmla="*/ 108 h 207"/>
                <a:gd name="T24" fmla="*/ 302 w 348"/>
                <a:gd name="T25" fmla="*/ 88 h 207"/>
                <a:gd name="T26" fmla="*/ 316 w 348"/>
                <a:gd name="T27" fmla="*/ 55 h 207"/>
                <a:gd name="T28" fmla="*/ 334 w 348"/>
                <a:gd name="T29" fmla="*/ 14 h 207"/>
                <a:gd name="T30" fmla="*/ 339 w 348"/>
                <a:gd name="T31" fmla="*/ 7 h 207"/>
                <a:gd name="T32" fmla="*/ 341 w 348"/>
                <a:gd name="T33" fmla="*/ 3 h 207"/>
                <a:gd name="T34" fmla="*/ 346 w 348"/>
                <a:gd name="T35" fmla="*/ 0 h 207"/>
                <a:gd name="T36" fmla="*/ 348 w 348"/>
                <a:gd name="T37" fmla="*/ 0 h 207"/>
                <a:gd name="T38" fmla="*/ 348 w 348"/>
                <a:gd name="T39" fmla="*/ 14 h 207"/>
                <a:gd name="T40" fmla="*/ 346 w 348"/>
                <a:gd name="T41" fmla="*/ 49 h 207"/>
                <a:gd name="T42" fmla="*/ 341 w 348"/>
                <a:gd name="T43" fmla="*/ 81 h 207"/>
                <a:gd name="T44" fmla="*/ 334 w 348"/>
                <a:gd name="T45" fmla="*/ 113 h 207"/>
                <a:gd name="T46" fmla="*/ 329 w 348"/>
                <a:gd name="T47" fmla="*/ 127 h 207"/>
                <a:gd name="T48" fmla="*/ 325 w 348"/>
                <a:gd name="T49" fmla="*/ 140 h 207"/>
                <a:gd name="T50" fmla="*/ 320 w 348"/>
                <a:gd name="T51" fmla="*/ 152 h 207"/>
                <a:gd name="T52" fmla="*/ 313 w 348"/>
                <a:gd name="T53" fmla="*/ 163 h 207"/>
                <a:gd name="T54" fmla="*/ 304 w 348"/>
                <a:gd name="T55" fmla="*/ 172 h 207"/>
                <a:gd name="T56" fmla="*/ 295 w 348"/>
                <a:gd name="T57" fmla="*/ 182 h 207"/>
                <a:gd name="T58" fmla="*/ 284 w 348"/>
                <a:gd name="T59" fmla="*/ 188 h 207"/>
                <a:gd name="T60" fmla="*/ 272 w 348"/>
                <a:gd name="T61" fmla="*/ 195 h 207"/>
                <a:gd name="T62" fmla="*/ 258 w 348"/>
                <a:gd name="T63" fmla="*/ 200 h 207"/>
                <a:gd name="T64" fmla="*/ 242 w 348"/>
                <a:gd name="T65" fmla="*/ 204 h 207"/>
                <a:gd name="T66" fmla="*/ 226 w 348"/>
                <a:gd name="T67" fmla="*/ 207 h 207"/>
                <a:gd name="T68" fmla="*/ 208 w 348"/>
                <a:gd name="T69" fmla="*/ 207 h 207"/>
                <a:gd name="T70" fmla="*/ 176 w 348"/>
                <a:gd name="T71" fmla="*/ 207 h 207"/>
                <a:gd name="T72" fmla="*/ 142 w 348"/>
                <a:gd name="T73" fmla="*/ 204 h 207"/>
                <a:gd name="T74" fmla="*/ 107 w 348"/>
                <a:gd name="T75" fmla="*/ 202 h 207"/>
                <a:gd name="T76" fmla="*/ 73 w 348"/>
                <a:gd name="T77" fmla="*/ 202 h 207"/>
                <a:gd name="T78" fmla="*/ 50 w 348"/>
                <a:gd name="T79" fmla="*/ 202 h 207"/>
                <a:gd name="T80" fmla="*/ 34 w 348"/>
                <a:gd name="T81" fmla="*/ 198 h 207"/>
                <a:gd name="T82" fmla="*/ 22 w 348"/>
                <a:gd name="T83" fmla="*/ 193 h 207"/>
                <a:gd name="T84" fmla="*/ 13 w 348"/>
                <a:gd name="T85" fmla="*/ 188 h 207"/>
                <a:gd name="T86" fmla="*/ 4 w 348"/>
                <a:gd name="T87" fmla="*/ 170 h 207"/>
                <a:gd name="T88" fmla="*/ 0 w 348"/>
                <a:gd name="T89" fmla="*/ 14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207">
                  <a:moveTo>
                    <a:pt x="0" y="147"/>
                  </a:moveTo>
                  <a:lnTo>
                    <a:pt x="32" y="161"/>
                  </a:lnTo>
                  <a:lnTo>
                    <a:pt x="66" y="168"/>
                  </a:lnTo>
                  <a:lnTo>
                    <a:pt x="98" y="172"/>
                  </a:lnTo>
                  <a:lnTo>
                    <a:pt x="130" y="172"/>
                  </a:lnTo>
                  <a:lnTo>
                    <a:pt x="162" y="168"/>
                  </a:lnTo>
                  <a:lnTo>
                    <a:pt x="192" y="159"/>
                  </a:lnTo>
                  <a:lnTo>
                    <a:pt x="220" y="147"/>
                  </a:lnTo>
                  <a:lnTo>
                    <a:pt x="247" y="133"/>
                  </a:lnTo>
                  <a:lnTo>
                    <a:pt x="265" y="122"/>
                  </a:lnTo>
                  <a:lnTo>
                    <a:pt x="277" y="117"/>
                  </a:lnTo>
                  <a:lnTo>
                    <a:pt x="288" y="108"/>
                  </a:lnTo>
                  <a:lnTo>
                    <a:pt x="302" y="88"/>
                  </a:lnTo>
                  <a:lnTo>
                    <a:pt x="316" y="55"/>
                  </a:lnTo>
                  <a:lnTo>
                    <a:pt x="334" y="14"/>
                  </a:lnTo>
                  <a:lnTo>
                    <a:pt x="339" y="7"/>
                  </a:lnTo>
                  <a:lnTo>
                    <a:pt x="341" y="3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48" y="14"/>
                  </a:lnTo>
                  <a:lnTo>
                    <a:pt x="346" y="49"/>
                  </a:lnTo>
                  <a:lnTo>
                    <a:pt x="341" y="81"/>
                  </a:lnTo>
                  <a:lnTo>
                    <a:pt x="334" y="113"/>
                  </a:lnTo>
                  <a:lnTo>
                    <a:pt x="329" y="127"/>
                  </a:lnTo>
                  <a:lnTo>
                    <a:pt x="325" y="140"/>
                  </a:lnTo>
                  <a:lnTo>
                    <a:pt x="320" y="152"/>
                  </a:lnTo>
                  <a:lnTo>
                    <a:pt x="313" y="163"/>
                  </a:lnTo>
                  <a:lnTo>
                    <a:pt x="304" y="172"/>
                  </a:lnTo>
                  <a:lnTo>
                    <a:pt x="295" y="182"/>
                  </a:lnTo>
                  <a:lnTo>
                    <a:pt x="284" y="188"/>
                  </a:lnTo>
                  <a:lnTo>
                    <a:pt x="272" y="195"/>
                  </a:lnTo>
                  <a:lnTo>
                    <a:pt x="258" y="200"/>
                  </a:lnTo>
                  <a:lnTo>
                    <a:pt x="242" y="204"/>
                  </a:lnTo>
                  <a:lnTo>
                    <a:pt x="226" y="207"/>
                  </a:lnTo>
                  <a:lnTo>
                    <a:pt x="208" y="207"/>
                  </a:lnTo>
                  <a:lnTo>
                    <a:pt x="176" y="207"/>
                  </a:lnTo>
                  <a:lnTo>
                    <a:pt x="142" y="204"/>
                  </a:lnTo>
                  <a:lnTo>
                    <a:pt x="107" y="202"/>
                  </a:lnTo>
                  <a:lnTo>
                    <a:pt x="73" y="202"/>
                  </a:lnTo>
                  <a:lnTo>
                    <a:pt x="50" y="202"/>
                  </a:lnTo>
                  <a:lnTo>
                    <a:pt x="34" y="198"/>
                  </a:lnTo>
                  <a:lnTo>
                    <a:pt x="22" y="193"/>
                  </a:lnTo>
                  <a:lnTo>
                    <a:pt x="13" y="188"/>
                  </a:lnTo>
                  <a:lnTo>
                    <a:pt x="4" y="17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267"/>
            <p:cNvSpPr>
              <a:spLocks/>
            </p:cNvSpPr>
            <p:nvPr/>
          </p:nvSpPr>
          <p:spPr bwMode="auto">
            <a:xfrm>
              <a:off x="2733676" y="3856038"/>
              <a:ext cx="171450" cy="528638"/>
            </a:xfrm>
            <a:custGeom>
              <a:avLst/>
              <a:gdLst>
                <a:gd name="T0" fmla="*/ 82 w 108"/>
                <a:gd name="T1" fmla="*/ 0 h 333"/>
                <a:gd name="T2" fmla="*/ 85 w 108"/>
                <a:gd name="T3" fmla="*/ 0 h 333"/>
                <a:gd name="T4" fmla="*/ 73 w 108"/>
                <a:gd name="T5" fmla="*/ 12 h 333"/>
                <a:gd name="T6" fmla="*/ 66 w 108"/>
                <a:gd name="T7" fmla="*/ 23 h 333"/>
                <a:gd name="T8" fmla="*/ 60 w 108"/>
                <a:gd name="T9" fmla="*/ 32 h 333"/>
                <a:gd name="T10" fmla="*/ 55 w 108"/>
                <a:gd name="T11" fmla="*/ 44 h 333"/>
                <a:gd name="T12" fmla="*/ 53 w 108"/>
                <a:gd name="T13" fmla="*/ 55 h 333"/>
                <a:gd name="T14" fmla="*/ 50 w 108"/>
                <a:gd name="T15" fmla="*/ 69 h 333"/>
                <a:gd name="T16" fmla="*/ 50 w 108"/>
                <a:gd name="T17" fmla="*/ 85 h 333"/>
                <a:gd name="T18" fmla="*/ 48 w 108"/>
                <a:gd name="T19" fmla="*/ 103 h 333"/>
                <a:gd name="T20" fmla="*/ 50 w 108"/>
                <a:gd name="T21" fmla="*/ 124 h 333"/>
                <a:gd name="T22" fmla="*/ 53 w 108"/>
                <a:gd name="T23" fmla="*/ 147 h 333"/>
                <a:gd name="T24" fmla="*/ 60 w 108"/>
                <a:gd name="T25" fmla="*/ 172 h 333"/>
                <a:gd name="T26" fmla="*/ 66 w 108"/>
                <a:gd name="T27" fmla="*/ 197 h 333"/>
                <a:gd name="T28" fmla="*/ 80 w 108"/>
                <a:gd name="T29" fmla="*/ 248 h 333"/>
                <a:gd name="T30" fmla="*/ 94 w 108"/>
                <a:gd name="T31" fmla="*/ 287 h 333"/>
                <a:gd name="T32" fmla="*/ 101 w 108"/>
                <a:gd name="T33" fmla="*/ 301 h 333"/>
                <a:gd name="T34" fmla="*/ 105 w 108"/>
                <a:gd name="T35" fmla="*/ 314 h 333"/>
                <a:gd name="T36" fmla="*/ 108 w 108"/>
                <a:gd name="T37" fmla="*/ 319 h 333"/>
                <a:gd name="T38" fmla="*/ 105 w 108"/>
                <a:gd name="T39" fmla="*/ 323 h 333"/>
                <a:gd name="T40" fmla="*/ 101 w 108"/>
                <a:gd name="T41" fmla="*/ 328 h 333"/>
                <a:gd name="T42" fmla="*/ 94 w 108"/>
                <a:gd name="T43" fmla="*/ 330 h 333"/>
                <a:gd name="T44" fmla="*/ 89 w 108"/>
                <a:gd name="T45" fmla="*/ 333 h 333"/>
                <a:gd name="T46" fmla="*/ 85 w 108"/>
                <a:gd name="T47" fmla="*/ 333 h 333"/>
                <a:gd name="T48" fmla="*/ 78 w 108"/>
                <a:gd name="T49" fmla="*/ 328 h 333"/>
                <a:gd name="T50" fmla="*/ 71 w 108"/>
                <a:gd name="T51" fmla="*/ 321 h 333"/>
                <a:gd name="T52" fmla="*/ 64 w 108"/>
                <a:gd name="T53" fmla="*/ 312 h 333"/>
                <a:gd name="T54" fmla="*/ 60 w 108"/>
                <a:gd name="T55" fmla="*/ 303 h 333"/>
                <a:gd name="T56" fmla="*/ 50 w 108"/>
                <a:gd name="T57" fmla="*/ 282 h 333"/>
                <a:gd name="T58" fmla="*/ 44 w 108"/>
                <a:gd name="T59" fmla="*/ 259 h 333"/>
                <a:gd name="T60" fmla="*/ 0 w 108"/>
                <a:gd name="T61" fmla="*/ 83 h 333"/>
                <a:gd name="T62" fmla="*/ 0 w 108"/>
                <a:gd name="T63" fmla="*/ 71 h 333"/>
                <a:gd name="T64" fmla="*/ 0 w 108"/>
                <a:gd name="T65" fmla="*/ 62 h 333"/>
                <a:gd name="T66" fmla="*/ 2 w 108"/>
                <a:gd name="T67" fmla="*/ 53 h 333"/>
                <a:gd name="T68" fmla="*/ 7 w 108"/>
                <a:gd name="T69" fmla="*/ 44 h 333"/>
                <a:gd name="T70" fmla="*/ 18 w 108"/>
                <a:gd name="T71" fmla="*/ 30 h 333"/>
                <a:gd name="T72" fmla="*/ 32 w 108"/>
                <a:gd name="T73" fmla="*/ 19 h 333"/>
                <a:gd name="T74" fmla="*/ 48 w 108"/>
                <a:gd name="T75" fmla="*/ 9 h 333"/>
                <a:gd name="T76" fmla="*/ 64 w 108"/>
                <a:gd name="T77" fmla="*/ 5 h 333"/>
                <a:gd name="T78" fmla="*/ 76 w 108"/>
                <a:gd name="T79" fmla="*/ 0 h 333"/>
                <a:gd name="T80" fmla="*/ 82 w 108"/>
                <a:gd name="T8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333">
                  <a:moveTo>
                    <a:pt x="82" y="0"/>
                  </a:moveTo>
                  <a:lnTo>
                    <a:pt x="85" y="0"/>
                  </a:lnTo>
                  <a:lnTo>
                    <a:pt x="73" y="12"/>
                  </a:lnTo>
                  <a:lnTo>
                    <a:pt x="66" y="23"/>
                  </a:lnTo>
                  <a:lnTo>
                    <a:pt x="60" y="32"/>
                  </a:lnTo>
                  <a:lnTo>
                    <a:pt x="55" y="44"/>
                  </a:lnTo>
                  <a:lnTo>
                    <a:pt x="53" y="55"/>
                  </a:lnTo>
                  <a:lnTo>
                    <a:pt x="50" y="69"/>
                  </a:lnTo>
                  <a:lnTo>
                    <a:pt x="50" y="85"/>
                  </a:lnTo>
                  <a:lnTo>
                    <a:pt x="48" y="103"/>
                  </a:lnTo>
                  <a:lnTo>
                    <a:pt x="50" y="124"/>
                  </a:lnTo>
                  <a:lnTo>
                    <a:pt x="53" y="147"/>
                  </a:lnTo>
                  <a:lnTo>
                    <a:pt x="60" y="172"/>
                  </a:lnTo>
                  <a:lnTo>
                    <a:pt x="66" y="197"/>
                  </a:lnTo>
                  <a:lnTo>
                    <a:pt x="80" y="248"/>
                  </a:lnTo>
                  <a:lnTo>
                    <a:pt x="94" y="287"/>
                  </a:lnTo>
                  <a:lnTo>
                    <a:pt x="101" y="301"/>
                  </a:lnTo>
                  <a:lnTo>
                    <a:pt x="105" y="314"/>
                  </a:lnTo>
                  <a:lnTo>
                    <a:pt x="108" y="319"/>
                  </a:lnTo>
                  <a:lnTo>
                    <a:pt x="105" y="323"/>
                  </a:lnTo>
                  <a:lnTo>
                    <a:pt x="101" y="328"/>
                  </a:lnTo>
                  <a:lnTo>
                    <a:pt x="94" y="330"/>
                  </a:lnTo>
                  <a:lnTo>
                    <a:pt x="89" y="333"/>
                  </a:lnTo>
                  <a:lnTo>
                    <a:pt x="85" y="333"/>
                  </a:lnTo>
                  <a:lnTo>
                    <a:pt x="78" y="328"/>
                  </a:lnTo>
                  <a:lnTo>
                    <a:pt x="71" y="321"/>
                  </a:lnTo>
                  <a:lnTo>
                    <a:pt x="64" y="312"/>
                  </a:lnTo>
                  <a:lnTo>
                    <a:pt x="60" y="303"/>
                  </a:lnTo>
                  <a:lnTo>
                    <a:pt x="50" y="282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268"/>
            <p:cNvSpPr>
              <a:spLocks/>
            </p:cNvSpPr>
            <p:nvPr/>
          </p:nvSpPr>
          <p:spPr bwMode="auto">
            <a:xfrm>
              <a:off x="2803526" y="3856038"/>
              <a:ext cx="614363" cy="65088"/>
            </a:xfrm>
            <a:custGeom>
              <a:avLst/>
              <a:gdLst>
                <a:gd name="T0" fmla="*/ 38 w 387"/>
                <a:gd name="T1" fmla="*/ 0 h 41"/>
                <a:gd name="T2" fmla="*/ 329 w 387"/>
                <a:gd name="T3" fmla="*/ 0 h 41"/>
                <a:gd name="T4" fmla="*/ 336 w 387"/>
                <a:gd name="T5" fmla="*/ 0 h 41"/>
                <a:gd name="T6" fmla="*/ 352 w 387"/>
                <a:gd name="T7" fmla="*/ 5 h 41"/>
                <a:gd name="T8" fmla="*/ 368 w 387"/>
                <a:gd name="T9" fmla="*/ 12 h 41"/>
                <a:gd name="T10" fmla="*/ 387 w 387"/>
                <a:gd name="T11" fmla="*/ 23 h 41"/>
                <a:gd name="T12" fmla="*/ 384 w 387"/>
                <a:gd name="T13" fmla="*/ 32 h 41"/>
                <a:gd name="T14" fmla="*/ 378 w 387"/>
                <a:gd name="T15" fmla="*/ 39 h 41"/>
                <a:gd name="T16" fmla="*/ 362 w 387"/>
                <a:gd name="T17" fmla="*/ 41 h 41"/>
                <a:gd name="T18" fmla="*/ 341 w 387"/>
                <a:gd name="T19" fmla="*/ 41 h 41"/>
                <a:gd name="T20" fmla="*/ 318 w 387"/>
                <a:gd name="T21" fmla="*/ 39 h 41"/>
                <a:gd name="T22" fmla="*/ 293 w 387"/>
                <a:gd name="T23" fmla="*/ 37 h 41"/>
                <a:gd name="T24" fmla="*/ 242 w 387"/>
                <a:gd name="T25" fmla="*/ 32 h 41"/>
                <a:gd name="T26" fmla="*/ 203 w 387"/>
                <a:gd name="T27" fmla="*/ 28 h 41"/>
                <a:gd name="T28" fmla="*/ 167 w 387"/>
                <a:gd name="T29" fmla="*/ 30 h 41"/>
                <a:gd name="T30" fmla="*/ 126 w 387"/>
                <a:gd name="T31" fmla="*/ 32 h 41"/>
                <a:gd name="T32" fmla="*/ 87 w 387"/>
                <a:gd name="T33" fmla="*/ 32 h 41"/>
                <a:gd name="T34" fmla="*/ 50 w 387"/>
                <a:gd name="T35" fmla="*/ 35 h 41"/>
                <a:gd name="T36" fmla="*/ 32 w 387"/>
                <a:gd name="T37" fmla="*/ 32 h 41"/>
                <a:gd name="T38" fmla="*/ 18 w 387"/>
                <a:gd name="T39" fmla="*/ 28 h 41"/>
                <a:gd name="T40" fmla="*/ 9 w 387"/>
                <a:gd name="T41" fmla="*/ 21 h 41"/>
                <a:gd name="T42" fmla="*/ 0 w 387"/>
                <a:gd name="T43" fmla="*/ 12 h 41"/>
                <a:gd name="T44" fmla="*/ 25 w 387"/>
                <a:gd name="T45" fmla="*/ 3 h 41"/>
                <a:gd name="T46" fmla="*/ 38 w 387"/>
                <a:gd name="T4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7" h="41">
                  <a:moveTo>
                    <a:pt x="38" y="0"/>
                  </a:moveTo>
                  <a:lnTo>
                    <a:pt x="329" y="0"/>
                  </a:lnTo>
                  <a:lnTo>
                    <a:pt x="336" y="0"/>
                  </a:lnTo>
                  <a:lnTo>
                    <a:pt x="352" y="5"/>
                  </a:lnTo>
                  <a:lnTo>
                    <a:pt x="368" y="12"/>
                  </a:lnTo>
                  <a:lnTo>
                    <a:pt x="387" y="23"/>
                  </a:lnTo>
                  <a:lnTo>
                    <a:pt x="384" y="32"/>
                  </a:lnTo>
                  <a:lnTo>
                    <a:pt x="378" y="39"/>
                  </a:lnTo>
                  <a:lnTo>
                    <a:pt x="362" y="41"/>
                  </a:lnTo>
                  <a:lnTo>
                    <a:pt x="341" y="41"/>
                  </a:lnTo>
                  <a:lnTo>
                    <a:pt x="318" y="39"/>
                  </a:lnTo>
                  <a:lnTo>
                    <a:pt x="293" y="37"/>
                  </a:lnTo>
                  <a:lnTo>
                    <a:pt x="242" y="32"/>
                  </a:lnTo>
                  <a:lnTo>
                    <a:pt x="203" y="28"/>
                  </a:lnTo>
                  <a:lnTo>
                    <a:pt x="167" y="30"/>
                  </a:lnTo>
                  <a:lnTo>
                    <a:pt x="126" y="32"/>
                  </a:lnTo>
                  <a:lnTo>
                    <a:pt x="87" y="32"/>
                  </a:lnTo>
                  <a:lnTo>
                    <a:pt x="50" y="35"/>
                  </a:lnTo>
                  <a:lnTo>
                    <a:pt x="32" y="32"/>
                  </a:lnTo>
                  <a:lnTo>
                    <a:pt x="18" y="28"/>
                  </a:lnTo>
                  <a:lnTo>
                    <a:pt x="9" y="21"/>
                  </a:lnTo>
                  <a:lnTo>
                    <a:pt x="0" y="12"/>
                  </a:lnTo>
                  <a:lnTo>
                    <a:pt x="2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7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269"/>
            <p:cNvSpPr>
              <a:spLocks/>
            </p:cNvSpPr>
            <p:nvPr/>
          </p:nvSpPr>
          <p:spPr bwMode="auto">
            <a:xfrm>
              <a:off x="2828926" y="3878263"/>
              <a:ext cx="631825" cy="520700"/>
            </a:xfrm>
            <a:custGeom>
              <a:avLst/>
              <a:gdLst>
                <a:gd name="T0" fmla="*/ 357 w 398"/>
                <a:gd name="T1" fmla="*/ 0 h 328"/>
                <a:gd name="T2" fmla="*/ 364 w 398"/>
                <a:gd name="T3" fmla="*/ 5 h 328"/>
                <a:gd name="T4" fmla="*/ 373 w 398"/>
                <a:gd name="T5" fmla="*/ 11 h 328"/>
                <a:gd name="T6" fmla="*/ 382 w 398"/>
                <a:gd name="T7" fmla="*/ 18 h 328"/>
                <a:gd name="T8" fmla="*/ 389 w 398"/>
                <a:gd name="T9" fmla="*/ 25 h 328"/>
                <a:gd name="T10" fmla="*/ 394 w 398"/>
                <a:gd name="T11" fmla="*/ 34 h 328"/>
                <a:gd name="T12" fmla="*/ 396 w 398"/>
                <a:gd name="T13" fmla="*/ 46 h 328"/>
                <a:gd name="T14" fmla="*/ 398 w 398"/>
                <a:gd name="T15" fmla="*/ 57 h 328"/>
                <a:gd name="T16" fmla="*/ 396 w 398"/>
                <a:gd name="T17" fmla="*/ 69 h 328"/>
                <a:gd name="T18" fmla="*/ 352 w 398"/>
                <a:gd name="T19" fmla="*/ 245 h 328"/>
                <a:gd name="T20" fmla="*/ 350 w 398"/>
                <a:gd name="T21" fmla="*/ 261 h 328"/>
                <a:gd name="T22" fmla="*/ 343 w 398"/>
                <a:gd name="T23" fmla="*/ 277 h 328"/>
                <a:gd name="T24" fmla="*/ 336 w 398"/>
                <a:gd name="T25" fmla="*/ 291 h 328"/>
                <a:gd name="T26" fmla="*/ 329 w 398"/>
                <a:gd name="T27" fmla="*/ 303 h 328"/>
                <a:gd name="T28" fmla="*/ 320 w 398"/>
                <a:gd name="T29" fmla="*/ 314 h 328"/>
                <a:gd name="T30" fmla="*/ 311 w 398"/>
                <a:gd name="T31" fmla="*/ 321 h 328"/>
                <a:gd name="T32" fmla="*/ 300 w 398"/>
                <a:gd name="T33" fmla="*/ 326 h 328"/>
                <a:gd name="T34" fmla="*/ 286 w 398"/>
                <a:gd name="T35" fmla="*/ 328 h 328"/>
                <a:gd name="T36" fmla="*/ 50 w 398"/>
                <a:gd name="T37" fmla="*/ 328 h 328"/>
                <a:gd name="T38" fmla="*/ 43 w 398"/>
                <a:gd name="T39" fmla="*/ 328 h 328"/>
                <a:gd name="T40" fmla="*/ 34 w 398"/>
                <a:gd name="T41" fmla="*/ 326 h 328"/>
                <a:gd name="T42" fmla="*/ 27 w 398"/>
                <a:gd name="T43" fmla="*/ 321 h 328"/>
                <a:gd name="T44" fmla="*/ 20 w 398"/>
                <a:gd name="T45" fmla="*/ 319 h 328"/>
                <a:gd name="T46" fmla="*/ 9 w 398"/>
                <a:gd name="T47" fmla="*/ 307 h 328"/>
                <a:gd name="T48" fmla="*/ 0 w 398"/>
                <a:gd name="T49" fmla="*/ 291 h 328"/>
                <a:gd name="T50" fmla="*/ 20 w 398"/>
                <a:gd name="T51" fmla="*/ 293 h 328"/>
                <a:gd name="T52" fmla="*/ 43 w 398"/>
                <a:gd name="T53" fmla="*/ 296 h 328"/>
                <a:gd name="T54" fmla="*/ 66 w 398"/>
                <a:gd name="T55" fmla="*/ 293 h 328"/>
                <a:gd name="T56" fmla="*/ 89 w 398"/>
                <a:gd name="T57" fmla="*/ 293 h 328"/>
                <a:gd name="T58" fmla="*/ 137 w 398"/>
                <a:gd name="T59" fmla="*/ 291 h 328"/>
                <a:gd name="T60" fmla="*/ 183 w 398"/>
                <a:gd name="T61" fmla="*/ 293 h 328"/>
                <a:gd name="T62" fmla="*/ 213 w 398"/>
                <a:gd name="T63" fmla="*/ 293 h 328"/>
                <a:gd name="T64" fmla="*/ 240 w 398"/>
                <a:gd name="T65" fmla="*/ 293 h 328"/>
                <a:gd name="T66" fmla="*/ 261 w 398"/>
                <a:gd name="T67" fmla="*/ 291 h 328"/>
                <a:gd name="T68" fmla="*/ 279 w 398"/>
                <a:gd name="T69" fmla="*/ 284 h 328"/>
                <a:gd name="T70" fmla="*/ 293 w 398"/>
                <a:gd name="T71" fmla="*/ 277 h 328"/>
                <a:gd name="T72" fmla="*/ 304 w 398"/>
                <a:gd name="T73" fmla="*/ 268 h 328"/>
                <a:gd name="T74" fmla="*/ 313 w 398"/>
                <a:gd name="T75" fmla="*/ 257 h 328"/>
                <a:gd name="T76" fmla="*/ 318 w 398"/>
                <a:gd name="T77" fmla="*/ 243 h 328"/>
                <a:gd name="T78" fmla="*/ 332 w 398"/>
                <a:gd name="T79" fmla="*/ 179 h 328"/>
                <a:gd name="T80" fmla="*/ 350 w 398"/>
                <a:gd name="T81" fmla="*/ 110 h 328"/>
                <a:gd name="T82" fmla="*/ 355 w 398"/>
                <a:gd name="T83" fmla="*/ 89 h 328"/>
                <a:gd name="T84" fmla="*/ 357 w 398"/>
                <a:gd name="T85" fmla="*/ 60 h 328"/>
                <a:gd name="T86" fmla="*/ 357 w 398"/>
                <a:gd name="T87" fmla="*/ 27 h 328"/>
                <a:gd name="T88" fmla="*/ 357 w 398"/>
                <a:gd name="T8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8" h="328">
                  <a:moveTo>
                    <a:pt x="357" y="0"/>
                  </a:moveTo>
                  <a:lnTo>
                    <a:pt x="364" y="5"/>
                  </a:lnTo>
                  <a:lnTo>
                    <a:pt x="373" y="11"/>
                  </a:lnTo>
                  <a:lnTo>
                    <a:pt x="382" y="18"/>
                  </a:lnTo>
                  <a:lnTo>
                    <a:pt x="389" y="25"/>
                  </a:lnTo>
                  <a:lnTo>
                    <a:pt x="394" y="34"/>
                  </a:lnTo>
                  <a:lnTo>
                    <a:pt x="396" y="46"/>
                  </a:lnTo>
                  <a:lnTo>
                    <a:pt x="398" y="57"/>
                  </a:lnTo>
                  <a:lnTo>
                    <a:pt x="396" y="69"/>
                  </a:lnTo>
                  <a:lnTo>
                    <a:pt x="352" y="245"/>
                  </a:lnTo>
                  <a:lnTo>
                    <a:pt x="350" y="261"/>
                  </a:lnTo>
                  <a:lnTo>
                    <a:pt x="343" y="277"/>
                  </a:lnTo>
                  <a:lnTo>
                    <a:pt x="336" y="291"/>
                  </a:lnTo>
                  <a:lnTo>
                    <a:pt x="329" y="303"/>
                  </a:lnTo>
                  <a:lnTo>
                    <a:pt x="320" y="314"/>
                  </a:lnTo>
                  <a:lnTo>
                    <a:pt x="311" y="321"/>
                  </a:lnTo>
                  <a:lnTo>
                    <a:pt x="300" y="326"/>
                  </a:lnTo>
                  <a:lnTo>
                    <a:pt x="286" y="328"/>
                  </a:lnTo>
                  <a:lnTo>
                    <a:pt x="50" y="328"/>
                  </a:lnTo>
                  <a:lnTo>
                    <a:pt x="43" y="328"/>
                  </a:lnTo>
                  <a:lnTo>
                    <a:pt x="34" y="326"/>
                  </a:lnTo>
                  <a:lnTo>
                    <a:pt x="27" y="321"/>
                  </a:lnTo>
                  <a:lnTo>
                    <a:pt x="20" y="319"/>
                  </a:lnTo>
                  <a:lnTo>
                    <a:pt x="9" y="307"/>
                  </a:lnTo>
                  <a:lnTo>
                    <a:pt x="0" y="291"/>
                  </a:lnTo>
                  <a:lnTo>
                    <a:pt x="20" y="293"/>
                  </a:lnTo>
                  <a:lnTo>
                    <a:pt x="43" y="296"/>
                  </a:lnTo>
                  <a:lnTo>
                    <a:pt x="66" y="293"/>
                  </a:lnTo>
                  <a:lnTo>
                    <a:pt x="89" y="293"/>
                  </a:lnTo>
                  <a:lnTo>
                    <a:pt x="137" y="291"/>
                  </a:lnTo>
                  <a:lnTo>
                    <a:pt x="183" y="293"/>
                  </a:lnTo>
                  <a:lnTo>
                    <a:pt x="213" y="293"/>
                  </a:lnTo>
                  <a:lnTo>
                    <a:pt x="240" y="293"/>
                  </a:lnTo>
                  <a:lnTo>
                    <a:pt x="261" y="291"/>
                  </a:lnTo>
                  <a:lnTo>
                    <a:pt x="279" y="284"/>
                  </a:lnTo>
                  <a:lnTo>
                    <a:pt x="293" y="277"/>
                  </a:lnTo>
                  <a:lnTo>
                    <a:pt x="304" y="268"/>
                  </a:lnTo>
                  <a:lnTo>
                    <a:pt x="313" y="257"/>
                  </a:lnTo>
                  <a:lnTo>
                    <a:pt x="318" y="243"/>
                  </a:lnTo>
                  <a:lnTo>
                    <a:pt x="332" y="179"/>
                  </a:lnTo>
                  <a:lnTo>
                    <a:pt x="350" y="110"/>
                  </a:lnTo>
                  <a:lnTo>
                    <a:pt x="355" y="89"/>
                  </a:lnTo>
                  <a:lnTo>
                    <a:pt x="357" y="60"/>
                  </a:lnTo>
                  <a:lnTo>
                    <a:pt x="357" y="27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C44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270"/>
            <p:cNvSpPr>
              <a:spLocks/>
            </p:cNvSpPr>
            <p:nvPr/>
          </p:nvSpPr>
          <p:spPr bwMode="auto">
            <a:xfrm>
              <a:off x="2471739" y="5114926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7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7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7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271"/>
            <p:cNvSpPr>
              <a:spLocks/>
            </p:cNvSpPr>
            <p:nvPr/>
          </p:nvSpPr>
          <p:spPr bwMode="auto">
            <a:xfrm>
              <a:off x="2471739" y="457993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272"/>
            <p:cNvSpPr>
              <a:spLocks/>
            </p:cNvSpPr>
            <p:nvPr/>
          </p:nvSpPr>
          <p:spPr bwMode="auto">
            <a:xfrm>
              <a:off x="2925764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8 h 85"/>
                <a:gd name="T28" fmla="*/ 3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7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273"/>
            <p:cNvSpPr>
              <a:spLocks/>
            </p:cNvSpPr>
            <p:nvPr/>
          </p:nvSpPr>
          <p:spPr bwMode="auto">
            <a:xfrm>
              <a:off x="3384551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7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274"/>
            <p:cNvSpPr>
              <a:spLocks/>
            </p:cNvSpPr>
            <p:nvPr/>
          </p:nvSpPr>
          <p:spPr bwMode="auto">
            <a:xfrm>
              <a:off x="3384551" y="457993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275"/>
            <p:cNvSpPr>
              <a:spLocks/>
            </p:cNvSpPr>
            <p:nvPr/>
          </p:nvSpPr>
          <p:spPr bwMode="auto">
            <a:xfrm>
              <a:off x="2471739" y="537368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276"/>
            <p:cNvSpPr>
              <a:spLocks/>
            </p:cNvSpPr>
            <p:nvPr/>
          </p:nvSpPr>
          <p:spPr bwMode="auto">
            <a:xfrm>
              <a:off x="2471739" y="483870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277"/>
            <p:cNvSpPr>
              <a:spLocks/>
            </p:cNvSpPr>
            <p:nvPr/>
          </p:nvSpPr>
          <p:spPr bwMode="auto">
            <a:xfrm>
              <a:off x="2925764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278"/>
            <p:cNvSpPr>
              <a:spLocks/>
            </p:cNvSpPr>
            <p:nvPr/>
          </p:nvSpPr>
          <p:spPr bwMode="auto">
            <a:xfrm>
              <a:off x="3384551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279"/>
            <p:cNvSpPr>
              <a:spLocks/>
            </p:cNvSpPr>
            <p:nvPr/>
          </p:nvSpPr>
          <p:spPr bwMode="auto">
            <a:xfrm>
              <a:off x="3384551" y="483870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Freeform 280"/>
            <p:cNvSpPr>
              <a:spLocks/>
            </p:cNvSpPr>
            <p:nvPr/>
          </p:nvSpPr>
          <p:spPr bwMode="auto">
            <a:xfrm>
              <a:off x="2471739" y="563245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2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7 h 85"/>
                <a:gd name="T14" fmla="*/ 209 w 211"/>
                <a:gd name="T15" fmla="*/ 66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6 h 85"/>
                <a:gd name="T30" fmla="*/ 0 w 211"/>
                <a:gd name="T31" fmla="*/ 57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2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7"/>
                  </a:lnTo>
                  <a:lnTo>
                    <a:pt x="209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9" name="Freeform 281"/>
            <p:cNvSpPr>
              <a:spLocks/>
            </p:cNvSpPr>
            <p:nvPr/>
          </p:nvSpPr>
          <p:spPr bwMode="auto">
            <a:xfrm>
              <a:off x="2925764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0" name="Freeform 282"/>
            <p:cNvSpPr>
              <a:spLocks/>
            </p:cNvSpPr>
            <p:nvPr/>
          </p:nvSpPr>
          <p:spPr bwMode="auto">
            <a:xfrm>
              <a:off x="3384551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1" name="Freeform 283"/>
            <p:cNvSpPr>
              <a:spLocks/>
            </p:cNvSpPr>
            <p:nvPr/>
          </p:nvSpPr>
          <p:spPr bwMode="auto">
            <a:xfrm>
              <a:off x="2471739" y="5886451"/>
              <a:ext cx="334963" cy="139700"/>
            </a:xfrm>
            <a:custGeom>
              <a:avLst/>
              <a:gdLst>
                <a:gd name="T0" fmla="*/ 28 w 211"/>
                <a:gd name="T1" fmla="*/ 0 h 88"/>
                <a:gd name="T2" fmla="*/ 183 w 211"/>
                <a:gd name="T3" fmla="*/ 0 h 88"/>
                <a:gd name="T4" fmla="*/ 195 w 211"/>
                <a:gd name="T5" fmla="*/ 3 h 88"/>
                <a:gd name="T6" fmla="*/ 204 w 211"/>
                <a:gd name="T7" fmla="*/ 10 h 88"/>
                <a:gd name="T8" fmla="*/ 209 w 211"/>
                <a:gd name="T9" fmla="*/ 19 h 88"/>
                <a:gd name="T10" fmla="*/ 211 w 211"/>
                <a:gd name="T11" fmla="*/ 30 h 88"/>
                <a:gd name="T12" fmla="*/ 211 w 211"/>
                <a:gd name="T13" fmla="*/ 58 h 88"/>
                <a:gd name="T14" fmla="*/ 209 w 211"/>
                <a:gd name="T15" fmla="*/ 69 h 88"/>
                <a:gd name="T16" fmla="*/ 204 w 211"/>
                <a:gd name="T17" fmla="*/ 78 h 88"/>
                <a:gd name="T18" fmla="*/ 195 w 211"/>
                <a:gd name="T19" fmla="*/ 85 h 88"/>
                <a:gd name="T20" fmla="*/ 183 w 211"/>
                <a:gd name="T21" fmla="*/ 88 h 88"/>
                <a:gd name="T22" fmla="*/ 28 w 211"/>
                <a:gd name="T23" fmla="*/ 88 h 88"/>
                <a:gd name="T24" fmla="*/ 18 w 211"/>
                <a:gd name="T25" fmla="*/ 85 h 88"/>
                <a:gd name="T26" fmla="*/ 9 w 211"/>
                <a:gd name="T27" fmla="*/ 78 h 88"/>
                <a:gd name="T28" fmla="*/ 2 w 211"/>
                <a:gd name="T29" fmla="*/ 69 h 88"/>
                <a:gd name="T30" fmla="*/ 0 w 211"/>
                <a:gd name="T31" fmla="*/ 58 h 88"/>
                <a:gd name="T32" fmla="*/ 0 w 211"/>
                <a:gd name="T33" fmla="*/ 30 h 88"/>
                <a:gd name="T34" fmla="*/ 2 w 211"/>
                <a:gd name="T35" fmla="*/ 19 h 88"/>
                <a:gd name="T36" fmla="*/ 9 w 211"/>
                <a:gd name="T37" fmla="*/ 10 h 88"/>
                <a:gd name="T38" fmla="*/ 18 w 211"/>
                <a:gd name="T39" fmla="*/ 3 h 88"/>
                <a:gd name="T40" fmla="*/ 28 w 211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8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28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284"/>
            <p:cNvSpPr>
              <a:spLocks/>
            </p:cNvSpPr>
            <p:nvPr/>
          </p:nvSpPr>
          <p:spPr bwMode="auto">
            <a:xfrm>
              <a:off x="2925764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4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4 w 213"/>
                <a:gd name="T21" fmla="*/ 88 h 88"/>
                <a:gd name="T22" fmla="*/ 30 w 213"/>
                <a:gd name="T23" fmla="*/ 88 h 88"/>
                <a:gd name="T24" fmla="*/ 19 w 213"/>
                <a:gd name="T25" fmla="*/ 85 h 88"/>
                <a:gd name="T26" fmla="*/ 10 w 213"/>
                <a:gd name="T27" fmla="*/ 78 h 88"/>
                <a:gd name="T28" fmla="*/ 3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3 w 213"/>
                <a:gd name="T35" fmla="*/ 19 h 88"/>
                <a:gd name="T36" fmla="*/ 10 w 213"/>
                <a:gd name="T37" fmla="*/ 10 h 88"/>
                <a:gd name="T38" fmla="*/ 19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8"/>
                  </a:lnTo>
                  <a:lnTo>
                    <a:pt x="30" y="88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10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285"/>
            <p:cNvSpPr>
              <a:spLocks/>
            </p:cNvSpPr>
            <p:nvPr/>
          </p:nvSpPr>
          <p:spPr bwMode="auto">
            <a:xfrm>
              <a:off x="3384551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3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3 w 213"/>
                <a:gd name="T21" fmla="*/ 88 h 88"/>
                <a:gd name="T22" fmla="*/ 30 w 213"/>
                <a:gd name="T23" fmla="*/ 88 h 88"/>
                <a:gd name="T24" fmla="*/ 18 w 213"/>
                <a:gd name="T25" fmla="*/ 85 h 88"/>
                <a:gd name="T26" fmla="*/ 9 w 213"/>
                <a:gd name="T27" fmla="*/ 78 h 88"/>
                <a:gd name="T28" fmla="*/ 2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2 w 213"/>
                <a:gd name="T35" fmla="*/ 19 h 88"/>
                <a:gd name="T36" fmla="*/ 9 w 213"/>
                <a:gd name="T37" fmla="*/ 10 h 88"/>
                <a:gd name="T38" fmla="*/ 18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30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286"/>
            <p:cNvSpPr>
              <a:spLocks/>
            </p:cNvSpPr>
            <p:nvPr/>
          </p:nvSpPr>
          <p:spPr bwMode="auto">
            <a:xfrm>
              <a:off x="2471739" y="6145213"/>
              <a:ext cx="334963" cy="138113"/>
            </a:xfrm>
            <a:custGeom>
              <a:avLst/>
              <a:gdLst>
                <a:gd name="T0" fmla="*/ 28 w 211"/>
                <a:gd name="T1" fmla="*/ 0 h 87"/>
                <a:gd name="T2" fmla="*/ 183 w 211"/>
                <a:gd name="T3" fmla="*/ 0 h 87"/>
                <a:gd name="T4" fmla="*/ 195 w 211"/>
                <a:gd name="T5" fmla="*/ 3 h 87"/>
                <a:gd name="T6" fmla="*/ 204 w 211"/>
                <a:gd name="T7" fmla="*/ 9 h 87"/>
                <a:gd name="T8" fmla="*/ 209 w 211"/>
                <a:gd name="T9" fmla="*/ 19 h 87"/>
                <a:gd name="T10" fmla="*/ 211 w 211"/>
                <a:gd name="T11" fmla="*/ 30 h 87"/>
                <a:gd name="T12" fmla="*/ 211 w 211"/>
                <a:gd name="T13" fmla="*/ 58 h 87"/>
                <a:gd name="T14" fmla="*/ 209 w 211"/>
                <a:gd name="T15" fmla="*/ 69 h 87"/>
                <a:gd name="T16" fmla="*/ 204 w 211"/>
                <a:gd name="T17" fmla="*/ 78 h 87"/>
                <a:gd name="T18" fmla="*/ 195 w 211"/>
                <a:gd name="T19" fmla="*/ 85 h 87"/>
                <a:gd name="T20" fmla="*/ 183 w 211"/>
                <a:gd name="T21" fmla="*/ 87 h 87"/>
                <a:gd name="T22" fmla="*/ 28 w 211"/>
                <a:gd name="T23" fmla="*/ 87 h 87"/>
                <a:gd name="T24" fmla="*/ 18 w 211"/>
                <a:gd name="T25" fmla="*/ 85 h 87"/>
                <a:gd name="T26" fmla="*/ 9 w 211"/>
                <a:gd name="T27" fmla="*/ 78 h 87"/>
                <a:gd name="T28" fmla="*/ 2 w 211"/>
                <a:gd name="T29" fmla="*/ 69 h 87"/>
                <a:gd name="T30" fmla="*/ 0 w 211"/>
                <a:gd name="T31" fmla="*/ 58 h 87"/>
                <a:gd name="T32" fmla="*/ 0 w 211"/>
                <a:gd name="T33" fmla="*/ 30 h 87"/>
                <a:gd name="T34" fmla="*/ 2 w 211"/>
                <a:gd name="T35" fmla="*/ 19 h 87"/>
                <a:gd name="T36" fmla="*/ 9 w 211"/>
                <a:gd name="T37" fmla="*/ 9 h 87"/>
                <a:gd name="T38" fmla="*/ 18 w 211"/>
                <a:gd name="T39" fmla="*/ 3 h 87"/>
                <a:gd name="T40" fmla="*/ 28 w 211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7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28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287"/>
            <p:cNvSpPr>
              <a:spLocks/>
            </p:cNvSpPr>
            <p:nvPr/>
          </p:nvSpPr>
          <p:spPr bwMode="auto">
            <a:xfrm>
              <a:off x="2925764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4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4 w 213"/>
                <a:gd name="T21" fmla="*/ 87 h 87"/>
                <a:gd name="T22" fmla="*/ 30 w 213"/>
                <a:gd name="T23" fmla="*/ 87 h 87"/>
                <a:gd name="T24" fmla="*/ 19 w 213"/>
                <a:gd name="T25" fmla="*/ 85 h 87"/>
                <a:gd name="T26" fmla="*/ 10 w 213"/>
                <a:gd name="T27" fmla="*/ 78 h 87"/>
                <a:gd name="T28" fmla="*/ 3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3 w 213"/>
                <a:gd name="T35" fmla="*/ 19 h 87"/>
                <a:gd name="T36" fmla="*/ 10 w 213"/>
                <a:gd name="T37" fmla="*/ 9 h 87"/>
                <a:gd name="T38" fmla="*/ 19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7"/>
                  </a:lnTo>
                  <a:lnTo>
                    <a:pt x="30" y="87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9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Freeform 288"/>
            <p:cNvSpPr>
              <a:spLocks/>
            </p:cNvSpPr>
            <p:nvPr/>
          </p:nvSpPr>
          <p:spPr bwMode="auto">
            <a:xfrm>
              <a:off x="3384551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3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3 w 213"/>
                <a:gd name="T21" fmla="*/ 87 h 87"/>
                <a:gd name="T22" fmla="*/ 30 w 213"/>
                <a:gd name="T23" fmla="*/ 87 h 87"/>
                <a:gd name="T24" fmla="*/ 18 w 213"/>
                <a:gd name="T25" fmla="*/ 85 h 87"/>
                <a:gd name="T26" fmla="*/ 9 w 213"/>
                <a:gd name="T27" fmla="*/ 78 h 87"/>
                <a:gd name="T28" fmla="*/ 2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2 w 213"/>
                <a:gd name="T35" fmla="*/ 19 h 87"/>
                <a:gd name="T36" fmla="*/ 9 w 213"/>
                <a:gd name="T37" fmla="*/ 9 h 87"/>
                <a:gd name="T38" fmla="*/ 18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30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289"/>
            <p:cNvSpPr>
              <a:spLocks/>
            </p:cNvSpPr>
            <p:nvPr/>
          </p:nvSpPr>
          <p:spPr bwMode="auto">
            <a:xfrm>
              <a:off x="2395539" y="3968751"/>
              <a:ext cx="309563" cy="415925"/>
            </a:xfrm>
            <a:custGeom>
              <a:avLst/>
              <a:gdLst>
                <a:gd name="T0" fmla="*/ 34 w 195"/>
                <a:gd name="T1" fmla="*/ 0 h 262"/>
                <a:gd name="T2" fmla="*/ 96 w 195"/>
                <a:gd name="T3" fmla="*/ 0 h 262"/>
                <a:gd name="T4" fmla="*/ 110 w 195"/>
                <a:gd name="T5" fmla="*/ 3 h 262"/>
                <a:gd name="T6" fmla="*/ 121 w 195"/>
                <a:gd name="T7" fmla="*/ 5 h 262"/>
                <a:gd name="T8" fmla="*/ 131 w 195"/>
                <a:gd name="T9" fmla="*/ 7 h 262"/>
                <a:gd name="T10" fmla="*/ 137 w 195"/>
                <a:gd name="T11" fmla="*/ 14 h 262"/>
                <a:gd name="T12" fmla="*/ 142 w 195"/>
                <a:gd name="T13" fmla="*/ 21 h 262"/>
                <a:gd name="T14" fmla="*/ 147 w 195"/>
                <a:gd name="T15" fmla="*/ 30 h 262"/>
                <a:gd name="T16" fmla="*/ 151 w 195"/>
                <a:gd name="T17" fmla="*/ 44 h 262"/>
                <a:gd name="T18" fmla="*/ 156 w 195"/>
                <a:gd name="T19" fmla="*/ 58 h 262"/>
                <a:gd name="T20" fmla="*/ 192 w 195"/>
                <a:gd name="T21" fmla="*/ 202 h 262"/>
                <a:gd name="T22" fmla="*/ 195 w 195"/>
                <a:gd name="T23" fmla="*/ 218 h 262"/>
                <a:gd name="T24" fmla="*/ 195 w 195"/>
                <a:gd name="T25" fmla="*/ 230 h 262"/>
                <a:gd name="T26" fmla="*/ 195 w 195"/>
                <a:gd name="T27" fmla="*/ 239 h 262"/>
                <a:gd name="T28" fmla="*/ 192 w 195"/>
                <a:gd name="T29" fmla="*/ 248 h 262"/>
                <a:gd name="T30" fmla="*/ 186 w 195"/>
                <a:gd name="T31" fmla="*/ 252 h 262"/>
                <a:gd name="T32" fmla="*/ 179 w 195"/>
                <a:gd name="T33" fmla="*/ 257 h 262"/>
                <a:gd name="T34" fmla="*/ 167 w 195"/>
                <a:gd name="T35" fmla="*/ 259 h 262"/>
                <a:gd name="T36" fmla="*/ 151 w 195"/>
                <a:gd name="T37" fmla="*/ 262 h 262"/>
                <a:gd name="T38" fmla="*/ 46 w 195"/>
                <a:gd name="T39" fmla="*/ 262 h 262"/>
                <a:gd name="T40" fmla="*/ 34 w 195"/>
                <a:gd name="T41" fmla="*/ 259 h 262"/>
                <a:gd name="T42" fmla="*/ 27 w 195"/>
                <a:gd name="T43" fmla="*/ 257 h 262"/>
                <a:gd name="T44" fmla="*/ 18 w 195"/>
                <a:gd name="T45" fmla="*/ 255 h 262"/>
                <a:gd name="T46" fmla="*/ 11 w 195"/>
                <a:gd name="T47" fmla="*/ 248 h 262"/>
                <a:gd name="T48" fmla="*/ 7 w 195"/>
                <a:gd name="T49" fmla="*/ 241 h 262"/>
                <a:gd name="T50" fmla="*/ 5 w 195"/>
                <a:gd name="T51" fmla="*/ 232 h 262"/>
                <a:gd name="T52" fmla="*/ 2 w 195"/>
                <a:gd name="T53" fmla="*/ 223 h 262"/>
                <a:gd name="T54" fmla="*/ 2 w 195"/>
                <a:gd name="T55" fmla="*/ 211 h 262"/>
                <a:gd name="T56" fmla="*/ 0 w 195"/>
                <a:gd name="T57" fmla="*/ 58 h 262"/>
                <a:gd name="T58" fmla="*/ 2 w 195"/>
                <a:gd name="T59" fmla="*/ 32 h 262"/>
                <a:gd name="T60" fmla="*/ 5 w 195"/>
                <a:gd name="T61" fmla="*/ 16 h 262"/>
                <a:gd name="T62" fmla="*/ 9 w 195"/>
                <a:gd name="T63" fmla="*/ 9 h 262"/>
                <a:gd name="T64" fmla="*/ 16 w 195"/>
                <a:gd name="T65" fmla="*/ 5 h 262"/>
                <a:gd name="T66" fmla="*/ 25 w 195"/>
                <a:gd name="T67" fmla="*/ 3 h 262"/>
                <a:gd name="T68" fmla="*/ 34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34" y="0"/>
                  </a:moveTo>
                  <a:lnTo>
                    <a:pt x="96" y="0"/>
                  </a:lnTo>
                  <a:lnTo>
                    <a:pt x="110" y="3"/>
                  </a:lnTo>
                  <a:lnTo>
                    <a:pt x="121" y="5"/>
                  </a:lnTo>
                  <a:lnTo>
                    <a:pt x="131" y="7"/>
                  </a:lnTo>
                  <a:lnTo>
                    <a:pt x="137" y="14"/>
                  </a:lnTo>
                  <a:lnTo>
                    <a:pt x="142" y="21"/>
                  </a:lnTo>
                  <a:lnTo>
                    <a:pt x="147" y="30"/>
                  </a:lnTo>
                  <a:lnTo>
                    <a:pt x="151" y="44"/>
                  </a:lnTo>
                  <a:lnTo>
                    <a:pt x="156" y="58"/>
                  </a:lnTo>
                  <a:lnTo>
                    <a:pt x="192" y="202"/>
                  </a:lnTo>
                  <a:lnTo>
                    <a:pt x="195" y="218"/>
                  </a:lnTo>
                  <a:lnTo>
                    <a:pt x="195" y="230"/>
                  </a:lnTo>
                  <a:lnTo>
                    <a:pt x="195" y="239"/>
                  </a:lnTo>
                  <a:lnTo>
                    <a:pt x="192" y="248"/>
                  </a:lnTo>
                  <a:lnTo>
                    <a:pt x="186" y="252"/>
                  </a:lnTo>
                  <a:lnTo>
                    <a:pt x="179" y="257"/>
                  </a:lnTo>
                  <a:lnTo>
                    <a:pt x="167" y="259"/>
                  </a:lnTo>
                  <a:lnTo>
                    <a:pt x="151" y="262"/>
                  </a:lnTo>
                  <a:lnTo>
                    <a:pt x="46" y="262"/>
                  </a:lnTo>
                  <a:lnTo>
                    <a:pt x="34" y="259"/>
                  </a:lnTo>
                  <a:lnTo>
                    <a:pt x="27" y="257"/>
                  </a:lnTo>
                  <a:lnTo>
                    <a:pt x="18" y="255"/>
                  </a:lnTo>
                  <a:lnTo>
                    <a:pt x="11" y="248"/>
                  </a:lnTo>
                  <a:lnTo>
                    <a:pt x="7" y="241"/>
                  </a:lnTo>
                  <a:lnTo>
                    <a:pt x="5" y="232"/>
                  </a:lnTo>
                  <a:lnTo>
                    <a:pt x="2" y="223"/>
                  </a:lnTo>
                  <a:lnTo>
                    <a:pt x="2" y="211"/>
                  </a:lnTo>
                  <a:lnTo>
                    <a:pt x="0" y="58"/>
                  </a:lnTo>
                  <a:lnTo>
                    <a:pt x="2" y="32"/>
                  </a:lnTo>
                  <a:lnTo>
                    <a:pt x="5" y="16"/>
                  </a:lnTo>
                  <a:lnTo>
                    <a:pt x="9" y="9"/>
                  </a:lnTo>
                  <a:lnTo>
                    <a:pt x="16" y="5"/>
                  </a:lnTo>
                  <a:lnTo>
                    <a:pt x="25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290"/>
            <p:cNvSpPr>
              <a:spLocks/>
            </p:cNvSpPr>
            <p:nvPr/>
          </p:nvSpPr>
          <p:spPr bwMode="auto">
            <a:xfrm>
              <a:off x="2398714" y="3976688"/>
              <a:ext cx="306388" cy="407988"/>
            </a:xfrm>
            <a:custGeom>
              <a:avLst/>
              <a:gdLst>
                <a:gd name="T0" fmla="*/ 124 w 193"/>
                <a:gd name="T1" fmla="*/ 0 h 257"/>
                <a:gd name="T2" fmla="*/ 129 w 193"/>
                <a:gd name="T3" fmla="*/ 4 h 257"/>
                <a:gd name="T4" fmla="*/ 135 w 193"/>
                <a:gd name="T5" fmla="*/ 7 h 257"/>
                <a:gd name="T6" fmla="*/ 138 w 193"/>
                <a:gd name="T7" fmla="*/ 14 h 257"/>
                <a:gd name="T8" fmla="*/ 142 w 193"/>
                <a:gd name="T9" fmla="*/ 18 h 257"/>
                <a:gd name="T10" fmla="*/ 147 w 193"/>
                <a:gd name="T11" fmla="*/ 34 h 257"/>
                <a:gd name="T12" fmla="*/ 154 w 193"/>
                <a:gd name="T13" fmla="*/ 53 h 257"/>
                <a:gd name="T14" fmla="*/ 190 w 193"/>
                <a:gd name="T15" fmla="*/ 197 h 257"/>
                <a:gd name="T16" fmla="*/ 193 w 193"/>
                <a:gd name="T17" fmla="*/ 213 h 257"/>
                <a:gd name="T18" fmla="*/ 193 w 193"/>
                <a:gd name="T19" fmla="*/ 225 h 257"/>
                <a:gd name="T20" fmla="*/ 193 w 193"/>
                <a:gd name="T21" fmla="*/ 234 h 257"/>
                <a:gd name="T22" fmla="*/ 190 w 193"/>
                <a:gd name="T23" fmla="*/ 243 h 257"/>
                <a:gd name="T24" fmla="*/ 184 w 193"/>
                <a:gd name="T25" fmla="*/ 247 h 257"/>
                <a:gd name="T26" fmla="*/ 177 w 193"/>
                <a:gd name="T27" fmla="*/ 252 h 257"/>
                <a:gd name="T28" fmla="*/ 165 w 193"/>
                <a:gd name="T29" fmla="*/ 254 h 257"/>
                <a:gd name="T30" fmla="*/ 149 w 193"/>
                <a:gd name="T31" fmla="*/ 257 h 257"/>
                <a:gd name="T32" fmla="*/ 44 w 193"/>
                <a:gd name="T33" fmla="*/ 257 h 257"/>
                <a:gd name="T34" fmla="*/ 35 w 193"/>
                <a:gd name="T35" fmla="*/ 257 h 257"/>
                <a:gd name="T36" fmla="*/ 28 w 193"/>
                <a:gd name="T37" fmla="*/ 254 h 257"/>
                <a:gd name="T38" fmla="*/ 21 w 193"/>
                <a:gd name="T39" fmla="*/ 250 h 257"/>
                <a:gd name="T40" fmla="*/ 14 w 193"/>
                <a:gd name="T41" fmla="*/ 247 h 257"/>
                <a:gd name="T42" fmla="*/ 9 w 193"/>
                <a:gd name="T43" fmla="*/ 241 h 257"/>
                <a:gd name="T44" fmla="*/ 5 w 193"/>
                <a:gd name="T45" fmla="*/ 236 h 257"/>
                <a:gd name="T46" fmla="*/ 3 w 193"/>
                <a:gd name="T47" fmla="*/ 229 h 257"/>
                <a:gd name="T48" fmla="*/ 0 w 193"/>
                <a:gd name="T49" fmla="*/ 220 h 257"/>
                <a:gd name="T50" fmla="*/ 12 w 193"/>
                <a:gd name="T51" fmla="*/ 218 h 257"/>
                <a:gd name="T52" fmla="*/ 25 w 193"/>
                <a:gd name="T53" fmla="*/ 215 h 257"/>
                <a:gd name="T54" fmla="*/ 39 w 193"/>
                <a:gd name="T55" fmla="*/ 218 h 257"/>
                <a:gd name="T56" fmla="*/ 53 w 193"/>
                <a:gd name="T57" fmla="*/ 220 h 257"/>
                <a:gd name="T58" fmla="*/ 80 w 193"/>
                <a:gd name="T59" fmla="*/ 227 h 257"/>
                <a:gd name="T60" fmla="*/ 103 w 193"/>
                <a:gd name="T61" fmla="*/ 231 h 257"/>
                <a:gd name="T62" fmla="*/ 124 w 193"/>
                <a:gd name="T63" fmla="*/ 234 h 257"/>
                <a:gd name="T64" fmla="*/ 140 w 193"/>
                <a:gd name="T65" fmla="*/ 234 h 257"/>
                <a:gd name="T66" fmla="*/ 149 w 193"/>
                <a:gd name="T67" fmla="*/ 229 h 257"/>
                <a:gd name="T68" fmla="*/ 158 w 193"/>
                <a:gd name="T69" fmla="*/ 225 h 257"/>
                <a:gd name="T70" fmla="*/ 163 w 193"/>
                <a:gd name="T71" fmla="*/ 218 h 257"/>
                <a:gd name="T72" fmla="*/ 163 w 193"/>
                <a:gd name="T73" fmla="*/ 211 h 257"/>
                <a:gd name="T74" fmla="*/ 163 w 193"/>
                <a:gd name="T75" fmla="*/ 199 h 257"/>
                <a:gd name="T76" fmla="*/ 158 w 193"/>
                <a:gd name="T77" fmla="*/ 190 h 257"/>
                <a:gd name="T78" fmla="*/ 149 w 193"/>
                <a:gd name="T79" fmla="*/ 165 h 257"/>
                <a:gd name="T80" fmla="*/ 138 w 193"/>
                <a:gd name="T81" fmla="*/ 137 h 257"/>
                <a:gd name="T82" fmla="*/ 133 w 193"/>
                <a:gd name="T83" fmla="*/ 124 h 257"/>
                <a:gd name="T84" fmla="*/ 129 w 193"/>
                <a:gd name="T85" fmla="*/ 108 h 257"/>
                <a:gd name="T86" fmla="*/ 126 w 193"/>
                <a:gd name="T87" fmla="*/ 94 h 257"/>
                <a:gd name="T88" fmla="*/ 124 w 193"/>
                <a:gd name="T89" fmla="*/ 80 h 257"/>
                <a:gd name="T90" fmla="*/ 122 w 193"/>
                <a:gd name="T91" fmla="*/ 62 h 257"/>
                <a:gd name="T92" fmla="*/ 119 w 193"/>
                <a:gd name="T93" fmla="*/ 39 h 257"/>
                <a:gd name="T94" fmla="*/ 117 w 193"/>
                <a:gd name="T95" fmla="*/ 27 h 257"/>
                <a:gd name="T96" fmla="*/ 117 w 193"/>
                <a:gd name="T97" fmla="*/ 16 h 257"/>
                <a:gd name="T98" fmla="*/ 119 w 193"/>
                <a:gd name="T99" fmla="*/ 7 h 257"/>
                <a:gd name="T100" fmla="*/ 124 w 193"/>
                <a:gd name="T10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3" h="257">
                  <a:moveTo>
                    <a:pt x="124" y="0"/>
                  </a:moveTo>
                  <a:lnTo>
                    <a:pt x="129" y="4"/>
                  </a:lnTo>
                  <a:lnTo>
                    <a:pt x="135" y="7"/>
                  </a:lnTo>
                  <a:lnTo>
                    <a:pt x="138" y="14"/>
                  </a:lnTo>
                  <a:lnTo>
                    <a:pt x="142" y="18"/>
                  </a:lnTo>
                  <a:lnTo>
                    <a:pt x="147" y="34"/>
                  </a:lnTo>
                  <a:lnTo>
                    <a:pt x="154" y="53"/>
                  </a:lnTo>
                  <a:lnTo>
                    <a:pt x="190" y="197"/>
                  </a:lnTo>
                  <a:lnTo>
                    <a:pt x="193" y="213"/>
                  </a:lnTo>
                  <a:lnTo>
                    <a:pt x="193" y="225"/>
                  </a:lnTo>
                  <a:lnTo>
                    <a:pt x="193" y="234"/>
                  </a:lnTo>
                  <a:lnTo>
                    <a:pt x="190" y="243"/>
                  </a:lnTo>
                  <a:lnTo>
                    <a:pt x="184" y="247"/>
                  </a:lnTo>
                  <a:lnTo>
                    <a:pt x="177" y="252"/>
                  </a:lnTo>
                  <a:lnTo>
                    <a:pt x="165" y="254"/>
                  </a:lnTo>
                  <a:lnTo>
                    <a:pt x="149" y="257"/>
                  </a:lnTo>
                  <a:lnTo>
                    <a:pt x="44" y="257"/>
                  </a:lnTo>
                  <a:lnTo>
                    <a:pt x="35" y="257"/>
                  </a:lnTo>
                  <a:lnTo>
                    <a:pt x="28" y="254"/>
                  </a:lnTo>
                  <a:lnTo>
                    <a:pt x="21" y="250"/>
                  </a:lnTo>
                  <a:lnTo>
                    <a:pt x="14" y="247"/>
                  </a:lnTo>
                  <a:lnTo>
                    <a:pt x="9" y="241"/>
                  </a:lnTo>
                  <a:lnTo>
                    <a:pt x="5" y="236"/>
                  </a:lnTo>
                  <a:lnTo>
                    <a:pt x="3" y="229"/>
                  </a:lnTo>
                  <a:lnTo>
                    <a:pt x="0" y="220"/>
                  </a:lnTo>
                  <a:lnTo>
                    <a:pt x="12" y="218"/>
                  </a:lnTo>
                  <a:lnTo>
                    <a:pt x="25" y="215"/>
                  </a:lnTo>
                  <a:lnTo>
                    <a:pt x="39" y="218"/>
                  </a:lnTo>
                  <a:lnTo>
                    <a:pt x="53" y="220"/>
                  </a:lnTo>
                  <a:lnTo>
                    <a:pt x="80" y="227"/>
                  </a:lnTo>
                  <a:lnTo>
                    <a:pt x="103" y="231"/>
                  </a:lnTo>
                  <a:lnTo>
                    <a:pt x="124" y="234"/>
                  </a:lnTo>
                  <a:lnTo>
                    <a:pt x="140" y="234"/>
                  </a:lnTo>
                  <a:lnTo>
                    <a:pt x="149" y="229"/>
                  </a:lnTo>
                  <a:lnTo>
                    <a:pt x="158" y="225"/>
                  </a:lnTo>
                  <a:lnTo>
                    <a:pt x="163" y="218"/>
                  </a:lnTo>
                  <a:lnTo>
                    <a:pt x="163" y="211"/>
                  </a:lnTo>
                  <a:lnTo>
                    <a:pt x="163" y="199"/>
                  </a:lnTo>
                  <a:lnTo>
                    <a:pt x="158" y="190"/>
                  </a:lnTo>
                  <a:lnTo>
                    <a:pt x="149" y="165"/>
                  </a:lnTo>
                  <a:lnTo>
                    <a:pt x="138" y="137"/>
                  </a:lnTo>
                  <a:lnTo>
                    <a:pt x="133" y="124"/>
                  </a:lnTo>
                  <a:lnTo>
                    <a:pt x="129" y="108"/>
                  </a:lnTo>
                  <a:lnTo>
                    <a:pt x="126" y="94"/>
                  </a:lnTo>
                  <a:lnTo>
                    <a:pt x="124" y="80"/>
                  </a:lnTo>
                  <a:lnTo>
                    <a:pt x="122" y="62"/>
                  </a:lnTo>
                  <a:lnTo>
                    <a:pt x="119" y="39"/>
                  </a:lnTo>
                  <a:lnTo>
                    <a:pt x="117" y="27"/>
                  </a:lnTo>
                  <a:lnTo>
                    <a:pt x="117" y="16"/>
                  </a:lnTo>
                  <a:lnTo>
                    <a:pt x="119" y="7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291"/>
            <p:cNvSpPr>
              <a:spLocks/>
            </p:cNvSpPr>
            <p:nvPr/>
          </p:nvSpPr>
          <p:spPr bwMode="auto">
            <a:xfrm>
              <a:off x="3486151" y="3968751"/>
              <a:ext cx="309563" cy="415925"/>
            </a:xfrm>
            <a:custGeom>
              <a:avLst/>
              <a:gdLst>
                <a:gd name="T0" fmla="*/ 161 w 195"/>
                <a:gd name="T1" fmla="*/ 0 h 262"/>
                <a:gd name="T2" fmla="*/ 101 w 195"/>
                <a:gd name="T3" fmla="*/ 0 h 262"/>
                <a:gd name="T4" fmla="*/ 87 w 195"/>
                <a:gd name="T5" fmla="*/ 3 h 262"/>
                <a:gd name="T6" fmla="*/ 76 w 195"/>
                <a:gd name="T7" fmla="*/ 5 h 262"/>
                <a:gd name="T8" fmla="*/ 67 w 195"/>
                <a:gd name="T9" fmla="*/ 7 h 262"/>
                <a:gd name="T10" fmla="*/ 60 w 195"/>
                <a:gd name="T11" fmla="*/ 14 h 262"/>
                <a:gd name="T12" fmla="*/ 53 w 195"/>
                <a:gd name="T13" fmla="*/ 21 h 262"/>
                <a:gd name="T14" fmla="*/ 48 w 195"/>
                <a:gd name="T15" fmla="*/ 30 h 262"/>
                <a:gd name="T16" fmla="*/ 46 w 195"/>
                <a:gd name="T17" fmla="*/ 44 h 262"/>
                <a:gd name="T18" fmla="*/ 41 w 195"/>
                <a:gd name="T19" fmla="*/ 58 h 262"/>
                <a:gd name="T20" fmla="*/ 5 w 195"/>
                <a:gd name="T21" fmla="*/ 202 h 262"/>
                <a:gd name="T22" fmla="*/ 3 w 195"/>
                <a:gd name="T23" fmla="*/ 218 h 262"/>
                <a:gd name="T24" fmla="*/ 0 w 195"/>
                <a:gd name="T25" fmla="*/ 230 h 262"/>
                <a:gd name="T26" fmla="*/ 0 w 195"/>
                <a:gd name="T27" fmla="*/ 239 h 262"/>
                <a:gd name="T28" fmla="*/ 5 w 195"/>
                <a:gd name="T29" fmla="*/ 248 h 262"/>
                <a:gd name="T30" fmla="*/ 9 w 195"/>
                <a:gd name="T31" fmla="*/ 252 h 262"/>
                <a:gd name="T32" fmla="*/ 19 w 195"/>
                <a:gd name="T33" fmla="*/ 257 h 262"/>
                <a:gd name="T34" fmla="*/ 30 w 195"/>
                <a:gd name="T35" fmla="*/ 259 h 262"/>
                <a:gd name="T36" fmla="*/ 44 w 195"/>
                <a:gd name="T37" fmla="*/ 262 h 262"/>
                <a:gd name="T38" fmla="*/ 151 w 195"/>
                <a:gd name="T39" fmla="*/ 262 h 262"/>
                <a:gd name="T40" fmla="*/ 161 w 195"/>
                <a:gd name="T41" fmla="*/ 259 h 262"/>
                <a:gd name="T42" fmla="*/ 170 w 195"/>
                <a:gd name="T43" fmla="*/ 257 h 262"/>
                <a:gd name="T44" fmla="*/ 177 w 195"/>
                <a:gd name="T45" fmla="*/ 255 h 262"/>
                <a:gd name="T46" fmla="*/ 184 w 195"/>
                <a:gd name="T47" fmla="*/ 248 h 262"/>
                <a:gd name="T48" fmla="*/ 188 w 195"/>
                <a:gd name="T49" fmla="*/ 241 h 262"/>
                <a:gd name="T50" fmla="*/ 193 w 195"/>
                <a:gd name="T51" fmla="*/ 232 h 262"/>
                <a:gd name="T52" fmla="*/ 193 w 195"/>
                <a:gd name="T53" fmla="*/ 223 h 262"/>
                <a:gd name="T54" fmla="*/ 193 w 195"/>
                <a:gd name="T55" fmla="*/ 211 h 262"/>
                <a:gd name="T56" fmla="*/ 195 w 195"/>
                <a:gd name="T57" fmla="*/ 58 h 262"/>
                <a:gd name="T58" fmla="*/ 195 w 195"/>
                <a:gd name="T59" fmla="*/ 32 h 262"/>
                <a:gd name="T60" fmla="*/ 190 w 195"/>
                <a:gd name="T61" fmla="*/ 16 h 262"/>
                <a:gd name="T62" fmla="*/ 186 w 195"/>
                <a:gd name="T63" fmla="*/ 9 h 262"/>
                <a:gd name="T64" fmla="*/ 181 w 195"/>
                <a:gd name="T65" fmla="*/ 5 h 262"/>
                <a:gd name="T66" fmla="*/ 172 w 195"/>
                <a:gd name="T67" fmla="*/ 3 h 262"/>
                <a:gd name="T68" fmla="*/ 161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161" y="0"/>
                  </a:moveTo>
                  <a:lnTo>
                    <a:pt x="101" y="0"/>
                  </a:lnTo>
                  <a:lnTo>
                    <a:pt x="87" y="3"/>
                  </a:lnTo>
                  <a:lnTo>
                    <a:pt x="76" y="5"/>
                  </a:lnTo>
                  <a:lnTo>
                    <a:pt x="67" y="7"/>
                  </a:lnTo>
                  <a:lnTo>
                    <a:pt x="60" y="14"/>
                  </a:lnTo>
                  <a:lnTo>
                    <a:pt x="53" y="21"/>
                  </a:lnTo>
                  <a:lnTo>
                    <a:pt x="48" y="30"/>
                  </a:lnTo>
                  <a:lnTo>
                    <a:pt x="46" y="44"/>
                  </a:lnTo>
                  <a:lnTo>
                    <a:pt x="41" y="58"/>
                  </a:lnTo>
                  <a:lnTo>
                    <a:pt x="5" y="202"/>
                  </a:lnTo>
                  <a:lnTo>
                    <a:pt x="3" y="218"/>
                  </a:lnTo>
                  <a:lnTo>
                    <a:pt x="0" y="230"/>
                  </a:lnTo>
                  <a:lnTo>
                    <a:pt x="0" y="239"/>
                  </a:lnTo>
                  <a:lnTo>
                    <a:pt x="5" y="248"/>
                  </a:lnTo>
                  <a:lnTo>
                    <a:pt x="9" y="252"/>
                  </a:lnTo>
                  <a:lnTo>
                    <a:pt x="19" y="257"/>
                  </a:lnTo>
                  <a:lnTo>
                    <a:pt x="30" y="259"/>
                  </a:lnTo>
                  <a:lnTo>
                    <a:pt x="44" y="262"/>
                  </a:lnTo>
                  <a:lnTo>
                    <a:pt x="151" y="262"/>
                  </a:lnTo>
                  <a:lnTo>
                    <a:pt x="161" y="259"/>
                  </a:lnTo>
                  <a:lnTo>
                    <a:pt x="170" y="257"/>
                  </a:lnTo>
                  <a:lnTo>
                    <a:pt x="177" y="255"/>
                  </a:lnTo>
                  <a:lnTo>
                    <a:pt x="184" y="248"/>
                  </a:lnTo>
                  <a:lnTo>
                    <a:pt x="188" y="241"/>
                  </a:lnTo>
                  <a:lnTo>
                    <a:pt x="193" y="232"/>
                  </a:lnTo>
                  <a:lnTo>
                    <a:pt x="193" y="223"/>
                  </a:lnTo>
                  <a:lnTo>
                    <a:pt x="193" y="211"/>
                  </a:lnTo>
                  <a:lnTo>
                    <a:pt x="195" y="58"/>
                  </a:lnTo>
                  <a:lnTo>
                    <a:pt x="195" y="32"/>
                  </a:lnTo>
                  <a:lnTo>
                    <a:pt x="190" y="16"/>
                  </a:lnTo>
                  <a:lnTo>
                    <a:pt x="186" y="9"/>
                  </a:lnTo>
                  <a:lnTo>
                    <a:pt x="181" y="5"/>
                  </a:lnTo>
                  <a:lnTo>
                    <a:pt x="172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292"/>
            <p:cNvSpPr>
              <a:spLocks/>
            </p:cNvSpPr>
            <p:nvPr/>
          </p:nvSpPr>
          <p:spPr bwMode="auto">
            <a:xfrm>
              <a:off x="3486151" y="3983038"/>
              <a:ext cx="309563" cy="401638"/>
            </a:xfrm>
            <a:custGeom>
              <a:avLst/>
              <a:gdLst>
                <a:gd name="T0" fmla="*/ 0 w 195"/>
                <a:gd name="T1" fmla="*/ 223 h 253"/>
                <a:gd name="T2" fmla="*/ 0 w 195"/>
                <a:gd name="T3" fmla="*/ 230 h 253"/>
                <a:gd name="T4" fmla="*/ 3 w 195"/>
                <a:gd name="T5" fmla="*/ 234 h 253"/>
                <a:gd name="T6" fmla="*/ 5 w 195"/>
                <a:gd name="T7" fmla="*/ 241 h 253"/>
                <a:gd name="T8" fmla="*/ 9 w 195"/>
                <a:gd name="T9" fmla="*/ 246 h 253"/>
                <a:gd name="T10" fmla="*/ 16 w 195"/>
                <a:gd name="T11" fmla="*/ 248 h 253"/>
                <a:gd name="T12" fmla="*/ 23 w 195"/>
                <a:gd name="T13" fmla="*/ 250 h 253"/>
                <a:gd name="T14" fmla="*/ 32 w 195"/>
                <a:gd name="T15" fmla="*/ 253 h 253"/>
                <a:gd name="T16" fmla="*/ 44 w 195"/>
                <a:gd name="T17" fmla="*/ 253 h 253"/>
                <a:gd name="T18" fmla="*/ 151 w 195"/>
                <a:gd name="T19" fmla="*/ 253 h 253"/>
                <a:gd name="T20" fmla="*/ 161 w 195"/>
                <a:gd name="T21" fmla="*/ 250 h 253"/>
                <a:gd name="T22" fmla="*/ 170 w 195"/>
                <a:gd name="T23" fmla="*/ 248 h 253"/>
                <a:gd name="T24" fmla="*/ 177 w 195"/>
                <a:gd name="T25" fmla="*/ 246 h 253"/>
                <a:gd name="T26" fmla="*/ 184 w 195"/>
                <a:gd name="T27" fmla="*/ 239 h 253"/>
                <a:gd name="T28" fmla="*/ 188 w 195"/>
                <a:gd name="T29" fmla="*/ 232 h 253"/>
                <a:gd name="T30" fmla="*/ 193 w 195"/>
                <a:gd name="T31" fmla="*/ 223 h 253"/>
                <a:gd name="T32" fmla="*/ 193 w 195"/>
                <a:gd name="T33" fmla="*/ 214 h 253"/>
                <a:gd name="T34" fmla="*/ 193 w 195"/>
                <a:gd name="T35" fmla="*/ 202 h 253"/>
                <a:gd name="T36" fmla="*/ 195 w 195"/>
                <a:gd name="T37" fmla="*/ 49 h 253"/>
                <a:gd name="T38" fmla="*/ 195 w 195"/>
                <a:gd name="T39" fmla="*/ 33 h 253"/>
                <a:gd name="T40" fmla="*/ 195 w 195"/>
                <a:gd name="T41" fmla="*/ 19 h 253"/>
                <a:gd name="T42" fmla="*/ 190 w 195"/>
                <a:gd name="T43" fmla="*/ 7 h 253"/>
                <a:gd name="T44" fmla="*/ 186 w 195"/>
                <a:gd name="T45" fmla="*/ 0 h 253"/>
                <a:gd name="T46" fmla="*/ 184 w 195"/>
                <a:gd name="T47" fmla="*/ 3 h 253"/>
                <a:gd name="T48" fmla="*/ 184 w 195"/>
                <a:gd name="T49" fmla="*/ 7 h 253"/>
                <a:gd name="T50" fmla="*/ 177 w 195"/>
                <a:gd name="T51" fmla="*/ 49 h 253"/>
                <a:gd name="T52" fmla="*/ 170 w 195"/>
                <a:gd name="T53" fmla="*/ 92 h 253"/>
                <a:gd name="T54" fmla="*/ 163 w 195"/>
                <a:gd name="T55" fmla="*/ 138 h 253"/>
                <a:gd name="T56" fmla="*/ 161 w 195"/>
                <a:gd name="T57" fmla="*/ 179 h 253"/>
                <a:gd name="T58" fmla="*/ 161 w 195"/>
                <a:gd name="T59" fmla="*/ 191 h 253"/>
                <a:gd name="T60" fmla="*/ 154 w 195"/>
                <a:gd name="T61" fmla="*/ 198 h 253"/>
                <a:gd name="T62" fmla="*/ 147 w 195"/>
                <a:gd name="T63" fmla="*/ 204 h 253"/>
                <a:gd name="T64" fmla="*/ 138 w 195"/>
                <a:gd name="T65" fmla="*/ 211 h 253"/>
                <a:gd name="T66" fmla="*/ 119 w 195"/>
                <a:gd name="T67" fmla="*/ 221 h 253"/>
                <a:gd name="T68" fmla="*/ 101 w 195"/>
                <a:gd name="T69" fmla="*/ 227 h 253"/>
                <a:gd name="T70" fmla="*/ 90 w 195"/>
                <a:gd name="T71" fmla="*/ 234 h 253"/>
                <a:gd name="T72" fmla="*/ 78 w 195"/>
                <a:gd name="T73" fmla="*/ 239 h 253"/>
                <a:gd name="T74" fmla="*/ 69 w 195"/>
                <a:gd name="T75" fmla="*/ 239 h 253"/>
                <a:gd name="T76" fmla="*/ 60 w 195"/>
                <a:gd name="T77" fmla="*/ 237 h 253"/>
                <a:gd name="T78" fmla="*/ 39 w 195"/>
                <a:gd name="T79" fmla="*/ 230 h 253"/>
                <a:gd name="T80" fmla="*/ 9 w 195"/>
                <a:gd name="T81" fmla="*/ 223 h 253"/>
                <a:gd name="T82" fmla="*/ 5 w 195"/>
                <a:gd name="T83" fmla="*/ 223 h 253"/>
                <a:gd name="T84" fmla="*/ 0 w 195"/>
                <a:gd name="T85" fmla="*/ 22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" h="253">
                  <a:moveTo>
                    <a:pt x="0" y="223"/>
                  </a:moveTo>
                  <a:lnTo>
                    <a:pt x="0" y="230"/>
                  </a:lnTo>
                  <a:lnTo>
                    <a:pt x="3" y="234"/>
                  </a:lnTo>
                  <a:lnTo>
                    <a:pt x="5" y="241"/>
                  </a:lnTo>
                  <a:lnTo>
                    <a:pt x="9" y="246"/>
                  </a:lnTo>
                  <a:lnTo>
                    <a:pt x="16" y="248"/>
                  </a:lnTo>
                  <a:lnTo>
                    <a:pt x="23" y="250"/>
                  </a:lnTo>
                  <a:lnTo>
                    <a:pt x="32" y="253"/>
                  </a:lnTo>
                  <a:lnTo>
                    <a:pt x="44" y="253"/>
                  </a:lnTo>
                  <a:lnTo>
                    <a:pt x="151" y="253"/>
                  </a:lnTo>
                  <a:lnTo>
                    <a:pt x="161" y="250"/>
                  </a:lnTo>
                  <a:lnTo>
                    <a:pt x="170" y="248"/>
                  </a:lnTo>
                  <a:lnTo>
                    <a:pt x="177" y="246"/>
                  </a:lnTo>
                  <a:lnTo>
                    <a:pt x="184" y="239"/>
                  </a:lnTo>
                  <a:lnTo>
                    <a:pt x="188" y="232"/>
                  </a:lnTo>
                  <a:lnTo>
                    <a:pt x="193" y="223"/>
                  </a:lnTo>
                  <a:lnTo>
                    <a:pt x="193" y="214"/>
                  </a:lnTo>
                  <a:lnTo>
                    <a:pt x="193" y="202"/>
                  </a:lnTo>
                  <a:lnTo>
                    <a:pt x="195" y="49"/>
                  </a:lnTo>
                  <a:lnTo>
                    <a:pt x="195" y="33"/>
                  </a:lnTo>
                  <a:lnTo>
                    <a:pt x="195" y="19"/>
                  </a:lnTo>
                  <a:lnTo>
                    <a:pt x="190" y="7"/>
                  </a:lnTo>
                  <a:lnTo>
                    <a:pt x="186" y="0"/>
                  </a:lnTo>
                  <a:lnTo>
                    <a:pt x="184" y="3"/>
                  </a:lnTo>
                  <a:lnTo>
                    <a:pt x="184" y="7"/>
                  </a:lnTo>
                  <a:lnTo>
                    <a:pt x="177" y="49"/>
                  </a:lnTo>
                  <a:lnTo>
                    <a:pt x="170" y="92"/>
                  </a:lnTo>
                  <a:lnTo>
                    <a:pt x="163" y="138"/>
                  </a:lnTo>
                  <a:lnTo>
                    <a:pt x="161" y="179"/>
                  </a:lnTo>
                  <a:lnTo>
                    <a:pt x="161" y="191"/>
                  </a:lnTo>
                  <a:lnTo>
                    <a:pt x="154" y="198"/>
                  </a:lnTo>
                  <a:lnTo>
                    <a:pt x="147" y="204"/>
                  </a:lnTo>
                  <a:lnTo>
                    <a:pt x="138" y="211"/>
                  </a:lnTo>
                  <a:lnTo>
                    <a:pt x="119" y="221"/>
                  </a:lnTo>
                  <a:lnTo>
                    <a:pt x="101" y="227"/>
                  </a:lnTo>
                  <a:lnTo>
                    <a:pt x="90" y="234"/>
                  </a:lnTo>
                  <a:lnTo>
                    <a:pt x="78" y="239"/>
                  </a:lnTo>
                  <a:lnTo>
                    <a:pt x="69" y="239"/>
                  </a:lnTo>
                  <a:lnTo>
                    <a:pt x="60" y="237"/>
                  </a:lnTo>
                  <a:lnTo>
                    <a:pt x="39" y="230"/>
                  </a:lnTo>
                  <a:lnTo>
                    <a:pt x="9" y="223"/>
                  </a:lnTo>
                  <a:lnTo>
                    <a:pt x="5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Freeform 293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Freeform 294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295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4" name="Freeform 296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5" name="Freeform 297"/>
            <p:cNvSpPr>
              <a:spLocks/>
            </p:cNvSpPr>
            <p:nvPr/>
          </p:nvSpPr>
          <p:spPr bwMode="auto">
            <a:xfrm>
              <a:off x="2085976" y="6170613"/>
              <a:ext cx="647700" cy="725488"/>
            </a:xfrm>
            <a:custGeom>
              <a:avLst/>
              <a:gdLst>
                <a:gd name="T0" fmla="*/ 342 w 408"/>
                <a:gd name="T1" fmla="*/ 457 h 457"/>
                <a:gd name="T2" fmla="*/ 140 w 408"/>
                <a:gd name="T3" fmla="*/ 457 h 457"/>
                <a:gd name="T4" fmla="*/ 126 w 408"/>
                <a:gd name="T5" fmla="*/ 457 h 457"/>
                <a:gd name="T6" fmla="*/ 112 w 408"/>
                <a:gd name="T7" fmla="*/ 454 h 457"/>
                <a:gd name="T8" fmla="*/ 99 w 408"/>
                <a:gd name="T9" fmla="*/ 452 h 457"/>
                <a:gd name="T10" fmla="*/ 85 w 408"/>
                <a:gd name="T11" fmla="*/ 447 h 457"/>
                <a:gd name="T12" fmla="*/ 74 w 408"/>
                <a:gd name="T13" fmla="*/ 440 h 457"/>
                <a:gd name="T14" fmla="*/ 62 w 408"/>
                <a:gd name="T15" fmla="*/ 434 h 457"/>
                <a:gd name="T16" fmla="*/ 51 w 408"/>
                <a:gd name="T17" fmla="*/ 424 h 457"/>
                <a:gd name="T18" fmla="*/ 41 w 408"/>
                <a:gd name="T19" fmla="*/ 418 h 457"/>
                <a:gd name="T20" fmla="*/ 32 w 408"/>
                <a:gd name="T21" fmla="*/ 406 h 457"/>
                <a:gd name="T22" fmla="*/ 23 w 408"/>
                <a:gd name="T23" fmla="*/ 395 h 457"/>
                <a:gd name="T24" fmla="*/ 16 w 408"/>
                <a:gd name="T25" fmla="*/ 383 h 457"/>
                <a:gd name="T26" fmla="*/ 9 w 408"/>
                <a:gd name="T27" fmla="*/ 372 h 457"/>
                <a:gd name="T28" fmla="*/ 5 w 408"/>
                <a:gd name="T29" fmla="*/ 358 h 457"/>
                <a:gd name="T30" fmla="*/ 3 w 408"/>
                <a:gd name="T31" fmla="*/ 346 h 457"/>
                <a:gd name="T32" fmla="*/ 0 w 408"/>
                <a:gd name="T33" fmla="*/ 330 h 457"/>
                <a:gd name="T34" fmla="*/ 0 w 408"/>
                <a:gd name="T35" fmla="*/ 317 h 457"/>
                <a:gd name="T36" fmla="*/ 0 w 408"/>
                <a:gd name="T37" fmla="*/ 30 h 457"/>
                <a:gd name="T38" fmla="*/ 12 w 408"/>
                <a:gd name="T39" fmla="*/ 14 h 457"/>
                <a:gd name="T40" fmla="*/ 25 w 408"/>
                <a:gd name="T41" fmla="*/ 3 h 457"/>
                <a:gd name="T42" fmla="*/ 28 w 408"/>
                <a:gd name="T43" fmla="*/ 0 h 457"/>
                <a:gd name="T44" fmla="*/ 28 w 408"/>
                <a:gd name="T45" fmla="*/ 0 h 457"/>
                <a:gd name="T46" fmla="*/ 126 w 408"/>
                <a:gd name="T47" fmla="*/ 0 h 457"/>
                <a:gd name="T48" fmla="*/ 135 w 408"/>
                <a:gd name="T49" fmla="*/ 7 h 457"/>
                <a:gd name="T50" fmla="*/ 142 w 408"/>
                <a:gd name="T51" fmla="*/ 12 h 457"/>
                <a:gd name="T52" fmla="*/ 147 w 408"/>
                <a:gd name="T53" fmla="*/ 21 h 457"/>
                <a:gd name="T54" fmla="*/ 151 w 408"/>
                <a:gd name="T55" fmla="*/ 30 h 457"/>
                <a:gd name="T56" fmla="*/ 151 w 408"/>
                <a:gd name="T57" fmla="*/ 257 h 457"/>
                <a:gd name="T58" fmla="*/ 151 w 408"/>
                <a:gd name="T59" fmla="*/ 266 h 457"/>
                <a:gd name="T60" fmla="*/ 154 w 408"/>
                <a:gd name="T61" fmla="*/ 273 h 457"/>
                <a:gd name="T62" fmla="*/ 158 w 408"/>
                <a:gd name="T63" fmla="*/ 280 h 457"/>
                <a:gd name="T64" fmla="*/ 163 w 408"/>
                <a:gd name="T65" fmla="*/ 285 h 457"/>
                <a:gd name="T66" fmla="*/ 167 w 408"/>
                <a:gd name="T67" fmla="*/ 289 h 457"/>
                <a:gd name="T68" fmla="*/ 174 w 408"/>
                <a:gd name="T69" fmla="*/ 294 h 457"/>
                <a:gd name="T70" fmla="*/ 181 w 408"/>
                <a:gd name="T71" fmla="*/ 296 h 457"/>
                <a:gd name="T72" fmla="*/ 190 w 408"/>
                <a:gd name="T73" fmla="*/ 296 h 457"/>
                <a:gd name="T74" fmla="*/ 358 w 408"/>
                <a:gd name="T75" fmla="*/ 296 h 457"/>
                <a:gd name="T76" fmla="*/ 369 w 408"/>
                <a:gd name="T77" fmla="*/ 301 h 457"/>
                <a:gd name="T78" fmla="*/ 374 w 408"/>
                <a:gd name="T79" fmla="*/ 301 h 457"/>
                <a:gd name="T80" fmla="*/ 385 w 408"/>
                <a:gd name="T81" fmla="*/ 310 h 457"/>
                <a:gd name="T82" fmla="*/ 394 w 408"/>
                <a:gd name="T83" fmla="*/ 317 h 457"/>
                <a:gd name="T84" fmla="*/ 401 w 408"/>
                <a:gd name="T85" fmla="*/ 326 h 457"/>
                <a:gd name="T86" fmla="*/ 408 w 408"/>
                <a:gd name="T87" fmla="*/ 337 h 457"/>
                <a:gd name="T88" fmla="*/ 408 w 408"/>
                <a:gd name="T89" fmla="*/ 431 h 457"/>
                <a:gd name="T90" fmla="*/ 401 w 408"/>
                <a:gd name="T91" fmla="*/ 438 h 457"/>
                <a:gd name="T92" fmla="*/ 392 w 408"/>
                <a:gd name="T93" fmla="*/ 443 h 457"/>
                <a:gd name="T94" fmla="*/ 381 w 408"/>
                <a:gd name="T95" fmla="*/ 447 h 457"/>
                <a:gd name="T96" fmla="*/ 371 w 408"/>
                <a:gd name="T97" fmla="*/ 450 h 457"/>
                <a:gd name="T98" fmla="*/ 355 w 408"/>
                <a:gd name="T99" fmla="*/ 452 h 457"/>
                <a:gd name="T100" fmla="*/ 342 w 408"/>
                <a:gd name="T101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8" h="457">
                  <a:moveTo>
                    <a:pt x="342" y="457"/>
                  </a:moveTo>
                  <a:lnTo>
                    <a:pt x="140" y="457"/>
                  </a:lnTo>
                  <a:lnTo>
                    <a:pt x="126" y="457"/>
                  </a:lnTo>
                  <a:lnTo>
                    <a:pt x="112" y="454"/>
                  </a:lnTo>
                  <a:lnTo>
                    <a:pt x="99" y="452"/>
                  </a:lnTo>
                  <a:lnTo>
                    <a:pt x="85" y="447"/>
                  </a:lnTo>
                  <a:lnTo>
                    <a:pt x="74" y="440"/>
                  </a:lnTo>
                  <a:lnTo>
                    <a:pt x="62" y="434"/>
                  </a:lnTo>
                  <a:lnTo>
                    <a:pt x="51" y="424"/>
                  </a:lnTo>
                  <a:lnTo>
                    <a:pt x="41" y="418"/>
                  </a:lnTo>
                  <a:lnTo>
                    <a:pt x="32" y="406"/>
                  </a:lnTo>
                  <a:lnTo>
                    <a:pt x="23" y="395"/>
                  </a:lnTo>
                  <a:lnTo>
                    <a:pt x="16" y="383"/>
                  </a:lnTo>
                  <a:lnTo>
                    <a:pt x="9" y="372"/>
                  </a:lnTo>
                  <a:lnTo>
                    <a:pt x="5" y="358"/>
                  </a:lnTo>
                  <a:lnTo>
                    <a:pt x="3" y="346"/>
                  </a:lnTo>
                  <a:lnTo>
                    <a:pt x="0" y="330"/>
                  </a:lnTo>
                  <a:lnTo>
                    <a:pt x="0" y="317"/>
                  </a:lnTo>
                  <a:lnTo>
                    <a:pt x="0" y="30"/>
                  </a:lnTo>
                  <a:lnTo>
                    <a:pt x="12" y="14"/>
                  </a:lnTo>
                  <a:lnTo>
                    <a:pt x="25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26" y="0"/>
                  </a:lnTo>
                  <a:lnTo>
                    <a:pt x="135" y="7"/>
                  </a:lnTo>
                  <a:lnTo>
                    <a:pt x="142" y="12"/>
                  </a:lnTo>
                  <a:lnTo>
                    <a:pt x="147" y="21"/>
                  </a:lnTo>
                  <a:lnTo>
                    <a:pt x="151" y="30"/>
                  </a:lnTo>
                  <a:lnTo>
                    <a:pt x="151" y="257"/>
                  </a:lnTo>
                  <a:lnTo>
                    <a:pt x="151" y="266"/>
                  </a:lnTo>
                  <a:lnTo>
                    <a:pt x="154" y="273"/>
                  </a:lnTo>
                  <a:lnTo>
                    <a:pt x="158" y="280"/>
                  </a:lnTo>
                  <a:lnTo>
                    <a:pt x="163" y="285"/>
                  </a:lnTo>
                  <a:lnTo>
                    <a:pt x="167" y="289"/>
                  </a:lnTo>
                  <a:lnTo>
                    <a:pt x="174" y="294"/>
                  </a:lnTo>
                  <a:lnTo>
                    <a:pt x="181" y="296"/>
                  </a:lnTo>
                  <a:lnTo>
                    <a:pt x="190" y="296"/>
                  </a:lnTo>
                  <a:lnTo>
                    <a:pt x="358" y="296"/>
                  </a:lnTo>
                  <a:lnTo>
                    <a:pt x="369" y="301"/>
                  </a:lnTo>
                  <a:lnTo>
                    <a:pt x="374" y="301"/>
                  </a:lnTo>
                  <a:lnTo>
                    <a:pt x="385" y="310"/>
                  </a:lnTo>
                  <a:lnTo>
                    <a:pt x="394" y="317"/>
                  </a:lnTo>
                  <a:lnTo>
                    <a:pt x="401" y="326"/>
                  </a:lnTo>
                  <a:lnTo>
                    <a:pt x="408" y="337"/>
                  </a:lnTo>
                  <a:lnTo>
                    <a:pt x="408" y="431"/>
                  </a:lnTo>
                  <a:lnTo>
                    <a:pt x="401" y="438"/>
                  </a:lnTo>
                  <a:lnTo>
                    <a:pt x="392" y="443"/>
                  </a:lnTo>
                  <a:lnTo>
                    <a:pt x="381" y="447"/>
                  </a:lnTo>
                  <a:lnTo>
                    <a:pt x="371" y="450"/>
                  </a:lnTo>
                  <a:lnTo>
                    <a:pt x="355" y="452"/>
                  </a:lnTo>
                  <a:lnTo>
                    <a:pt x="342" y="457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" name="Freeform 298"/>
            <p:cNvSpPr>
              <a:spLocks/>
            </p:cNvSpPr>
            <p:nvPr/>
          </p:nvSpPr>
          <p:spPr bwMode="auto">
            <a:xfrm>
              <a:off x="2144714" y="6772276"/>
              <a:ext cx="588963" cy="123825"/>
            </a:xfrm>
            <a:custGeom>
              <a:avLst/>
              <a:gdLst>
                <a:gd name="T0" fmla="*/ 305 w 371"/>
                <a:gd name="T1" fmla="*/ 78 h 78"/>
                <a:gd name="T2" fmla="*/ 103 w 371"/>
                <a:gd name="T3" fmla="*/ 78 h 78"/>
                <a:gd name="T4" fmla="*/ 89 w 371"/>
                <a:gd name="T5" fmla="*/ 78 h 78"/>
                <a:gd name="T6" fmla="*/ 75 w 371"/>
                <a:gd name="T7" fmla="*/ 75 h 78"/>
                <a:gd name="T8" fmla="*/ 64 w 371"/>
                <a:gd name="T9" fmla="*/ 73 h 78"/>
                <a:gd name="T10" fmla="*/ 50 w 371"/>
                <a:gd name="T11" fmla="*/ 68 h 78"/>
                <a:gd name="T12" fmla="*/ 39 w 371"/>
                <a:gd name="T13" fmla="*/ 64 h 78"/>
                <a:gd name="T14" fmla="*/ 27 w 371"/>
                <a:gd name="T15" fmla="*/ 57 h 78"/>
                <a:gd name="T16" fmla="*/ 18 w 371"/>
                <a:gd name="T17" fmla="*/ 50 h 78"/>
                <a:gd name="T18" fmla="*/ 7 w 371"/>
                <a:gd name="T19" fmla="*/ 41 h 78"/>
                <a:gd name="T20" fmla="*/ 4 w 371"/>
                <a:gd name="T21" fmla="*/ 27 h 78"/>
                <a:gd name="T22" fmla="*/ 0 w 371"/>
                <a:gd name="T23" fmla="*/ 16 h 78"/>
                <a:gd name="T24" fmla="*/ 0 w 371"/>
                <a:gd name="T25" fmla="*/ 9 h 78"/>
                <a:gd name="T26" fmla="*/ 0 w 371"/>
                <a:gd name="T27" fmla="*/ 4 h 78"/>
                <a:gd name="T28" fmla="*/ 2 w 371"/>
                <a:gd name="T29" fmla="*/ 2 h 78"/>
                <a:gd name="T30" fmla="*/ 7 w 371"/>
                <a:gd name="T31" fmla="*/ 0 h 78"/>
                <a:gd name="T32" fmla="*/ 75 w 371"/>
                <a:gd name="T33" fmla="*/ 32 h 78"/>
                <a:gd name="T34" fmla="*/ 261 w 371"/>
                <a:gd name="T35" fmla="*/ 41 h 78"/>
                <a:gd name="T36" fmla="*/ 275 w 371"/>
                <a:gd name="T37" fmla="*/ 41 h 78"/>
                <a:gd name="T38" fmla="*/ 289 w 371"/>
                <a:gd name="T39" fmla="*/ 36 h 78"/>
                <a:gd name="T40" fmla="*/ 302 w 371"/>
                <a:gd name="T41" fmla="*/ 32 h 78"/>
                <a:gd name="T42" fmla="*/ 316 w 371"/>
                <a:gd name="T43" fmla="*/ 27 h 78"/>
                <a:gd name="T44" fmla="*/ 332 w 371"/>
                <a:gd name="T45" fmla="*/ 23 h 78"/>
                <a:gd name="T46" fmla="*/ 346 w 371"/>
                <a:gd name="T47" fmla="*/ 18 h 78"/>
                <a:gd name="T48" fmla="*/ 360 w 371"/>
                <a:gd name="T49" fmla="*/ 16 h 78"/>
                <a:gd name="T50" fmla="*/ 371 w 371"/>
                <a:gd name="T51" fmla="*/ 16 h 78"/>
                <a:gd name="T52" fmla="*/ 371 w 371"/>
                <a:gd name="T53" fmla="*/ 52 h 78"/>
                <a:gd name="T54" fmla="*/ 364 w 371"/>
                <a:gd name="T55" fmla="*/ 59 h 78"/>
                <a:gd name="T56" fmla="*/ 355 w 371"/>
                <a:gd name="T57" fmla="*/ 64 h 78"/>
                <a:gd name="T58" fmla="*/ 344 w 371"/>
                <a:gd name="T59" fmla="*/ 68 h 78"/>
                <a:gd name="T60" fmla="*/ 334 w 371"/>
                <a:gd name="T61" fmla="*/ 71 h 78"/>
                <a:gd name="T62" fmla="*/ 318 w 371"/>
                <a:gd name="T63" fmla="*/ 73 h 78"/>
                <a:gd name="T64" fmla="*/ 305 w 371"/>
                <a:gd name="T6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1" h="78">
                  <a:moveTo>
                    <a:pt x="305" y="78"/>
                  </a:moveTo>
                  <a:lnTo>
                    <a:pt x="103" y="78"/>
                  </a:lnTo>
                  <a:lnTo>
                    <a:pt x="89" y="78"/>
                  </a:lnTo>
                  <a:lnTo>
                    <a:pt x="75" y="75"/>
                  </a:lnTo>
                  <a:lnTo>
                    <a:pt x="64" y="73"/>
                  </a:lnTo>
                  <a:lnTo>
                    <a:pt x="50" y="68"/>
                  </a:lnTo>
                  <a:lnTo>
                    <a:pt x="39" y="64"/>
                  </a:lnTo>
                  <a:lnTo>
                    <a:pt x="27" y="57"/>
                  </a:lnTo>
                  <a:lnTo>
                    <a:pt x="18" y="50"/>
                  </a:lnTo>
                  <a:lnTo>
                    <a:pt x="7" y="41"/>
                  </a:lnTo>
                  <a:lnTo>
                    <a:pt x="4" y="27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75" y="32"/>
                  </a:lnTo>
                  <a:lnTo>
                    <a:pt x="261" y="41"/>
                  </a:lnTo>
                  <a:lnTo>
                    <a:pt x="275" y="41"/>
                  </a:lnTo>
                  <a:lnTo>
                    <a:pt x="289" y="36"/>
                  </a:lnTo>
                  <a:lnTo>
                    <a:pt x="302" y="32"/>
                  </a:lnTo>
                  <a:lnTo>
                    <a:pt x="316" y="27"/>
                  </a:lnTo>
                  <a:lnTo>
                    <a:pt x="332" y="23"/>
                  </a:lnTo>
                  <a:lnTo>
                    <a:pt x="346" y="18"/>
                  </a:lnTo>
                  <a:lnTo>
                    <a:pt x="360" y="16"/>
                  </a:lnTo>
                  <a:lnTo>
                    <a:pt x="371" y="16"/>
                  </a:lnTo>
                  <a:lnTo>
                    <a:pt x="371" y="52"/>
                  </a:lnTo>
                  <a:lnTo>
                    <a:pt x="364" y="59"/>
                  </a:lnTo>
                  <a:lnTo>
                    <a:pt x="355" y="64"/>
                  </a:lnTo>
                  <a:lnTo>
                    <a:pt x="344" y="68"/>
                  </a:lnTo>
                  <a:lnTo>
                    <a:pt x="334" y="71"/>
                  </a:lnTo>
                  <a:lnTo>
                    <a:pt x="318" y="73"/>
                  </a:lnTo>
                  <a:lnTo>
                    <a:pt x="305" y="78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" name="Freeform 299"/>
            <p:cNvSpPr>
              <a:spLocks/>
            </p:cNvSpPr>
            <p:nvPr/>
          </p:nvSpPr>
          <p:spPr bwMode="auto">
            <a:xfrm>
              <a:off x="3009901" y="4595813"/>
              <a:ext cx="157163" cy="107950"/>
            </a:xfrm>
            <a:custGeom>
              <a:avLst/>
              <a:gdLst>
                <a:gd name="T0" fmla="*/ 0 w 99"/>
                <a:gd name="T1" fmla="*/ 57 h 68"/>
                <a:gd name="T2" fmla="*/ 25 w 99"/>
                <a:gd name="T3" fmla="*/ 25 h 68"/>
                <a:gd name="T4" fmla="*/ 48 w 99"/>
                <a:gd name="T5" fmla="*/ 0 h 68"/>
                <a:gd name="T6" fmla="*/ 53 w 99"/>
                <a:gd name="T7" fmla="*/ 4 h 68"/>
                <a:gd name="T8" fmla="*/ 64 w 99"/>
                <a:gd name="T9" fmla="*/ 16 h 68"/>
                <a:gd name="T10" fmla="*/ 80 w 99"/>
                <a:gd name="T11" fmla="*/ 34 h 68"/>
                <a:gd name="T12" fmla="*/ 89 w 99"/>
                <a:gd name="T13" fmla="*/ 45 h 68"/>
                <a:gd name="T14" fmla="*/ 94 w 99"/>
                <a:gd name="T15" fmla="*/ 55 h 68"/>
                <a:gd name="T16" fmla="*/ 99 w 99"/>
                <a:gd name="T17" fmla="*/ 62 h 68"/>
                <a:gd name="T18" fmla="*/ 96 w 99"/>
                <a:gd name="T19" fmla="*/ 66 h 68"/>
                <a:gd name="T20" fmla="*/ 80 w 99"/>
                <a:gd name="T21" fmla="*/ 68 h 68"/>
                <a:gd name="T22" fmla="*/ 62 w 99"/>
                <a:gd name="T23" fmla="*/ 68 h 68"/>
                <a:gd name="T24" fmla="*/ 46 w 99"/>
                <a:gd name="T25" fmla="*/ 66 h 68"/>
                <a:gd name="T26" fmla="*/ 30 w 99"/>
                <a:gd name="T27" fmla="*/ 64 h 68"/>
                <a:gd name="T28" fmla="*/ 25 w 99"/>
                <a:gd name="T29" fmla="*/ 64 h 68"/>
                <a:gd name="T30" fmla="*/ 21 w 99"/>
                <a:gd name="T31" fmla="*/ 64 h 68"/>
                <a:gd name="T32" fmla="*/ 16 w 99"/>
                <a:gd name="T33" fmla="*/ 64 h 68"/>
                <a:gd name="T34" fmla="*/ 9 w 99"/>
                <a:gd name="T35" fmla="*/ 64 h 68"/>
                <a:gd name="T36" fmla="*/ 0 w 99"/>
                <a:gd name="T3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68">
                  <a:moveTo>
                    <a:pt x="0" y="57"/>
                  </a:moveTo>
                  <a:lnTo>
                    <a:pt x="25" y="25"/>
                  </a:lnTo>
                  <a:lnTo>
                    <a:pt x="48" y="0"/>
                  </a:lnTo>
                  <a:lnTo>
                    <a:pt x="53" y="4"/>
                  </a:lnTo>
                  <a:lnTo>
                    <a:pt x="64" y="16"/>
                  </a:lnTo>
                  <a:lnTo>
                    <a:pt x="80" y="34"/>
                  </a:lnTo>
                  <a:lnTo>
                    <a:pt x="89" y="45"/>
                  </a:lnTo>
                  <a:lnTo>
                    <a:pt x="94" y="55"/>
                  </a:lnTo>
                  <a:lnTo>
                    <a:pt x="99" y="62"/>
                  </a:lnTo>
                  <a:lnTo>
                    <a:pt x="96" y="66"/>
                  </a:lnTo>
                  <a:lnTo>
                    <a:pt x="80" y="68"/>
                  </a:lnTo>
                  <a:lnTo>
                    <a:pt x="62" y="68"/>
                  </a:lnTo>
                  <a:lnTo>
                    <a:pt x="46" y="66"/>
                  </a:lnTo>
                  <a:lnTo>
                    <a:pt x="30" y="64"/>
                  </a:lnTo>
                  <a:lnTo>
                    <a:pt x="25" y="64"/>
                  </a:lnTo>
                  <a:lnTo>
                    <a:pt x="21" y="64"/>
                  </a:lnTo>
                  <a:lnTo>
                    <a:pt x="16" y="64"/>
                  </a:lnTo>
                  <a:lnTo>
                    <a:pt x="9" y="64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Freeform 300"/>
            <p:cNvSpPr>
              <a:spLocks/>
            </p:cNvSpPr>
            <p:nvPr/>
          </p:nvSpPr>
          <p:spPr bwMode="auto">
            <a:xfrm>
              <a:off x="3017839" y="4868863"/>
              <a:ext cx="133350" cy="101600"/>
            </a:xfrm>
            <a:custGeom>
              <a:avLst/>
              <a:gdLst>
                <a:gd name="T0" fmla="*/ 84 w 84"/>
                <a:gd name="T1" fmla="*/ 16 h 64"/>
                <a:gd name="T2" fmla="*/ 62 w 84"/>
                <a:gd name="T3" fmla="*/ 41 h 64"/>
                <a:gd name="T4" fmla="*/ 36 w 84"/>
                <a:gd name="T5" fmla="*/ 64 h 64"/>
                <a:gd name="T6" fmla="*/ 23 w 84"/>
                <a:gd name="T7" fmla="*/ 50 h 64"/>
                <a:gd name="T8" fmla="*/ 9 w 84"/>
                <a:gd name="T9" fmla="*/ 32 h 64"/>
                <a:gd name="T10" fmla="*/ 4 w 84"/>
                <a:gd name="T11" fmla="*/ 22 h 64"/>
                <a:gd name="T12" fmla="*/ 2 w 84"/>
                <a:gd name="T13" fmla="*/ 13 h 64"/>
                <a:gd name="T14" fmla="*/ 0 w 84"/>
                <a:gd name="T15" fmla="*/ 6 h 64"/>
                <a:gd name="T16" fmla="*/ 2 w 84"/>
                <a:gd name="T17" fmla="*/ 2 h 64"/>
                <a:gd name="T18" fmla="*/ 11 w 84"/>
                <a:gd name="T19" fmla="*/ 0 h 64"/>
                <a:gd name="T20" fmla="*/ 20 w 84"/>
                <a:gd name="T21" fmla="*/ 0 h 64"/>
                <a:gd name="T22" fmla="*/ 34 w 84"/>
                <a:gd name="T23" fmla="*/ 0 h 64"/>
                <a:gd name="T24" fmla="*/ 46 w 84"/>
                <a:gd name="T25" fmla="*/ 0 h 64"/>
                <a:gd name="T26" fmla="*/ 59 w 84"/>
                <a:gd name="T27" fmla="*/ 2 h 64"/>
                <a:gd name="T28" fmla="*/ 71 w 84"/>
                <a:gd name="T29" fmla="*/ 6 h 64"/>
                <a:gd name="T30" fmla="*/ 78 w 84"/>
                <a:gd name="T31" fmla="*/ 9 h 64"/>
                <a:gd name="T32" fmla="*/ 84 w 84"/>
                <a:gd name="T3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64">
                  <a:moveTo>
                    <a:pt x="84" y="16"/>
                  </a:moveTo>
                  <a:lnTo>
                    <a:pt x="62" y="41"/>
                  </a:lnTo>
                  <a:lnTo>
                    <a:pt x="36" y="64"/>
                  </a:lnTo>
                  <a:lnTo>
                    <a:pt x="23" y="50"/>
                  </a:lnTo>
                  <a:lnTo>
                    <a:pt x="9" y="32"/>
                  </a:lnTo>
                  <a:lnTo>
                    <a:pt x="4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2" y="2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9" y="2"/>
                  </a:lnTo>
                  <a:lnTo>
                    <a:pt x="71" y="6"/>
                  </a:lnTo>
                  <a:lnTo>
                    <a:pt x="78" y="9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Freeform 301"/>
            <p:cNvSpPr>
              <a:spLocks/>
            </p:cNvSpPr>
            <p:nvPr/>
          </p:nvSpPr>
          <p:spPr bwMode="auto">
            <a:xfrm>
              <a:off x="2085976" y="6178551"/>
              <a:ext cx="182563" cy="717550"/>
            </a:xfrm>
            <a:custGeom>
              <a:avLst/>
              <a:gdLst>
                <a:gd name="T0" fmla="*/ 115 w 115"/>
                <a:gd name="T1" fmla="*/ 452 h 452"/>
                <a:gd name="T2" fmla="*/ 92 w 115"/>
                <a:gd name="T3" fmla="*/ 445 h 452"/>
                <a:gd name="T4" fmla="*/ 69 w 115"/>
                <a:gd name="T5" fmla="*/ 433 h 452"/>
                <a:gd name="T6" fmla="*/ 51 w 115"/>
                <a:gd name="T7" fmla="*/ 419 h 452"/>
                <a:gd name="T8" fmla="*/ 32 w 115"/>
                <a:gd name="T9" fmla="*/ 403 h 452"/>
                <a:gd name="T10" fmla="*/ 19 w 115"/>
                <a:gd name="T11" fmla="*/ 383 h 452"/>
                <a:gd name="T12" fmla="*/ 7 w 115"/>
                <a:gd name="T13" fmla="*/ 362 h 452"/>
                <a:gd name="T14" fmla="*/ 3 w 115"/>
                <a:gd name="T15" fmla="*/ 337 h 452"/>
                <a:gd name="T16" fmla="*/ 0 w 115"/>
                <a:gd name="T17" fmla="*/ 312 h 452"/>
                <a:gd name="T18" fmla="*/ 0 w 115"/>
                <a:gd name="T19" fmla="*/ 25 h 452"/>
                <a:gd name="T20" fmla="*/ 12 w 115"/>
                <a:gd name="T21" fmla="*/ 11 h 452"/>
                <a:gd name="T22" fmla="*/ 23 w 115"/>
                <a:gd name="T23" fmla="*/ 0 h 452"/>
                <a:gd name="T24" fmla="*/ 30 w 115"/>
                <a:gd name="T25" fmla="*/ 18 h 452"/>
                <a:gd name="T26" fmla="*/ 35 w 115"/>
                <a:gd name="T27" fmla="*/ 39 h 452"/>
                <a:gd name="T28" fmla="*/ 37 w 115"/>
                <a:gd name="T29" fmla="*/ 62 h 452"/>
                <a:gd name="T30" fmla="*/ 35 w 115"/>
                <a:gd name="T31" fmla="*/ 87 h 452"/>
                <a:gd name="T32" fmla="*/ 32 w 115"/>
                <a:gd name="T33" fmla="*/ 137 h 452"/>
                <a:gd name="T34" fmla="*/ 35 w 115"/>
                <a:gd name="T35" fmla="*/ 188 h 452"/>
                <a:gd name="T36" fmla="*/ 35 w 115"/>
                <a:gd name="T37" fmla="*/ 231 h 452"/>
                <a:gd name="T38" fmla="*/ 35 w 115"/>
                <a:gd name="T39" fmla="*/ 270 h 452"/>
                <a:gd name="T40" fmla="*/ 35 w 115"/>
                <a:gd name="T41" fmla="*/ 291 h 452"/>
                <a:gd name="T42" fmla="*/ 37 w 115"/>
                <a:gd name="T43" fmla="*/ 312 h 452"/>
                <a:gd name="T44" fmla="*/ 39 w 115"/>
                <a:gd name="T45" fmla="*/ 332 h 452"/>
                <a:gd name="T46" fmla="*/ 44 w 115"/>
                <a:gd name="T47" fmla="*/ 355 h 452"/>
                <a:gd name="T48" fmla="*/ 60 w 115"/>
                <a:gd name="T49" fmla="*/ 387 h 452"/>
                <a:gd name="T50" fmla="*/ 78 w 115"/>
                <a:gd name="T51" fmla="*/ 422 h 452"/>
                <a:gd name="T52" fmla="*/ 99 w 115"/>
                <a:gd name="T53" fmla="*/ 438 h 452"/>
                <a:gd name="T54" fmla="*/ 115 w 115"/>
                <a:gd name="T55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" h="452">
                  <a:moveTo>
                    <a:pt x="115" y="452"/>
                  </a:moveTo>
                  <a:lnTo>
                    <a:pt x="92" y="445"/>
                  </a:lnTo>
                  <a:lnTo>
                    <a:pt x="69" y="433"/>
                  </a:lnTo>
                  <a:lnTo>
                    <a:pt x="51" y="419"/>
                  </a:lnTo>
                  <a:lnTo>
                    <a:pt x="32" y="403"/>
                  </a:lnTo>
                  <a:lnTo>
                    <a:pt x="19" y="383"/>
                  </a:lnTo>
                  <a:lnTo>
                    <a:pt x="7" y="362"/>
                  </a:lnTo>
                  <a:lnTo>
                    <a:pt x="3" y="337"/>
                  </a:lnTo>
                  <a:lnTo>
                    <a:pt x="0" y="312"/>
                  </a:lnTo>
                  <a:lnTo>
                    <a:pt x="0" y="25"/>
                  </a:lnTo>
                  <a:lnTo>
                    <a:pt x="12" y="11"/>
                  </a:lnTo>
                  <a:lnTo>
                    <a:pt x="23" y="0"/>
                  </a:lnTo>
                  <a:lnTo>
                    <a:pt x="30" y="18"/>
                  </a:lnTo>
                  <a:lnTo>
                    <a:pt x="35" y="39"/>
                  </a:lnTo>
                  <a:lnTo>
                    <a:pt x="37" y="62"/>
                  </a:lnTo>
                  <a:lnTo>
                    <a:pt x="35" y="87"/>
                  </a:lnTo>
                  <a:lnTo>
                    <a:pt x="32" y="137"/>
                  </a:lnTo>
                  <a:lnTo>
                    <a:pt x="35" y="188"/>
                  </a:lnTo>
                  <a:lnTo>
                    <a:pt x="35" y="231"/>
                  </a:lnTo>
                  <a:lnTo>
                    <a:pt x="35" y="270"/>
                  </a:lnTo>
                  <a:lnTo>
                    <a:pt x="35" y="291"/>
                  </a:lnTo>
                  <a:lnTo>
                    <a:pt x="37" y="312"/>
                  </a:lnTo>
                  <a:lnTo>
                    <a:pt x="39" y="332"/>
                  </a:lnTo>
                  <a:lnTo>
                    <a:pt x="44" y="355"/>
                  </a:lnTo>
                  <a:lnTo>
                    <a:pt x="60" y="387"/>
                  </a:lnTo>
                  <a:lnTo>
                    <a:pt x="78" y="422"/>
                  </a:lnTo>
                  <a:lnTo>
                    <a:pt x="99" y="438"/>
                  </a:lnTo>
                  <a:lnTo>
                    <a:pt x="115" y="452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Freeform 302"/>
            <p:cNvSpPr>
              <a:spLocks/>
            </p:cNvSpPr>
            <p:nvPr/>
          </p:nvSpPr>
          <p:spPr bwMode="auto">
            <a:xfrm>
              <a:off x="2409826" y="1719263"/>
              <a:ext cx="1377950" cy="258763"/>
            </a:xfrm>
            <a:custGeom>
              <a:avLst/>
              <a:gdLst>
                <a:gd name="T0" fmla="*/ 0 w 868"/>
                <a:gd name="T1" fmla="*/ 14 h 163"/>
                <a:gd name="T2" fmla="*/ 2 w 868"/>
                <a:gd name="T3" fmla="*/ 163 h 163"/>
                <a:gd name="T4" fmla="*/ 25 w 868"/>
                <a:gd name="T5" fmla="*/ 161 h 163"/>
                <a:gd name="T6" fmla="*/ 21 w 868"/>
                <a:gd name="T7" fmla="*/ 145 h 163"/>
                <a:gd name="T8" fmla="*/ 28 w 868"/>
                <a:gd name="T9" fmla="*/ 145 h 163"/>
                <a:gd name="T10" fmla="*/ 28 w 868"/>
                <a:gd name="T11" fmla="*/ 136 h 163"/>
                <a:gd name="T12" fmla="*/ 53 w 868"/>
                <a:gd name="T13" fmla="*/ 136 h 163"/>
                <a:gd name="T14" fmla="*/ 57 w 868"/>
                <a:gd name="T15" fmla="*/ 131 h 163"/>
                <a:gd name="T16" fmla="*/ 67 w 868"/>
                <a:gd name="T17" fmla="*/ 129 h 163"/>
                <a:gd name="T18" fmla="*/ 80 w 868"/>
                <a:gd name="T19" fmla="*/ 124 h 163"/>
                <a:gd name="T20" fmla="*/ 94 w 868"/>
                <a:gd name="T21" fmla="*/ 120 h 163"/>
                <a:gd name="T22" fmla="*/ 126 w 868"/>
                <a:gd name="T23" fmla="*/ 115 h 163"/>
                <a:gd name="T24" fmla="*/ 149 w 868"/>
                <a:gd name="T25" fmla="*/ 113 h 163"/>
                <a:gd name="T26" fmla="*/ 170 w 868"/>
                <a:gd name="T27" fmla="*/ 113 h 163"/>
                <a:gd name="T28" fmla="*/ 195 w 868"/>
                <a:gd name="T29" fmla="*/ 115 h 163"/>
                <a:gd name="T30" fmla="*/ 218 w 868"/>
                <a:gd name="T31" fmla="*/ 117 h 163"/>
                <a:gd name="T32" fmla="*/ 243 w 868"/>
                <a:gd name="T33" fmla="*/ 124 h 163"/>
                <a:gd name="T34" fmla="*/ 261 w 868"/>
                <a:gd name="T35" fmla="*/ 129 h 163"/>
                <a:gd name="T36" fmla="*/ 266 w 868"/>
                <a:gd name="T37" fmla="*/ 129 h 163"/>
                <a:gd name="T38" fmla="*/ 270 w 868"/>
                <a:gd name="T39" fmla="*/ 127 h 163"/>
                <a:gd name="T40" fmla="*/ 268 w 868"/>
                <a:gd name="T41" fmla="*/ 117 h 163"/>
                <a:gd name="T42" fmla="*/ 286 w 868"/>
                <a:gd name="T43" fmla="*/ 115 h 163"/>
                <a:gd name="T44" fmla="*/ 307 w 868"/>
                <a:gd name="T45" fmla="*/ 108 h 163"/>
                <a:gd name="T46" fmla="*/ 330 w 868"/>
                <a:gd name="T47" fmla="*/ 104 h 163"/>
                <a:gd name="T48" fmla="*/ 346 w 868"/>
                <a:gd name="T49" fmla="*/ 101 h 163"/>
                <a:gd name="T50" fmla="*/ 364 w 868"/>
                <a:gd name="T51" fmla="*/ 101 h 163"/>
                <a:gd name="T52" fmla="*/ 380 w 868"/>
                <a:gd name="T53" fmla="*/ 106 h 163"/>
                <a:gd name="T54" fmla="*/ 396 w 868"/>
                <a:gd name="T55" fmla="*/ 110 h 163"/>
                <a:gd name="T56" fmla="*/ 408 w 868"/>
                <a:gd name="T57" fmla="*/ 117 h 163"/>
                <a:gd name="T58" fmla="*/ 435 w 868"/>
                <a:gd name="T59" fmla="*/ 117 h 163"/>
                <a:gd name="T60" fmla="*/ 470 w 868"/>
                <a:gd name="T61" fmla="*/ 117 h 163"/>
                <a:gd name="T62" fmla="*/ 486 w 868"/>
                <a:gd name="T63" fmla="*/ 120 h 163"/>
                <a:gd name="T64" fmla="*/ 502 w 868"/>
                <a:gd name="T65" fmla="*/ 120 h 163"/>
                <a:gd name="T66" fmla="*/ 516 w 868"/>
                <a:gd name="T67" fmla="*/ 122 h 163"/>
                <a:gd name="T68" fmla="*/ 522 w 868"/>
                <a:gd name="T69" fmla="*/ 127 h 163"/>
                <a:gd name="T70" fmla="*/ 541 w 868"/>
                <a:gd name="T71" fmla="*/ 129 h 163"/>
                <a:gd name="T72" fmla="*/ 587 w 868"/>
                <a:gd name="T73" fmla="*/ 122 h 163"/>
                <a:gd name="T74" fmla="*/ 596 w 868"/>
                <a:gd name="T75" fmla="*/ 122 h 163"/>
                <a:gd name="T76" fmla="*/ 605 w 868"/>
                <a:gd name="T77" fmla="*/ 124 h 163"/>
                <a:gd name="T78" fmla="*/ 603 w 868"/>
                <a:gd name="T79" fmla="*/ 129 h 163"/>
                <a:gd name="T80" fmla="*/ 610 w 868"/>
                <a:gd name="T81" fmla="*/ 131 h 163"/>
                <a:gd name="T82" fmla="*/ 619 w 868"/>
                <a:gd name="T83" fmla="*/ 131 h 163"/>
                <a:gd name="T84" fmla="*/ 715 w 868"/>
                <a:gd name="T85" fmla="*/ 127 h 163"/>
                <a:gd name="T86" fmla="*/ 713 w 868"/>
                <a:gd name="T87" fmla="*/ 131 h 163"/>
                <a:gd name="T88" fmla="*/ 715 w 868"/>
                <a:gd name="T89" fmla="*/ 133 h 163"/>
                <a:gd name="T90" fmla="*/ 719 w 868"/>
                <a:gd name="T91" fmla="*/ 138 h 163"/>
                <a:gd name="T92" fmla="*/ 726 w 868"/>
                <a:gd name="T93" fmla="*/ 143 h 163"/>
                <a:gd name="T94" fmla="*/ 733 w 868"/>
                <a:gd name="T95" fmla="*/ 143 h 163"/>
                <a:gd name="T96" fmla="*/ 738 w 868"/>
                <a:gd name="T97" fmla="*/ 145 h 163"/>
                <a:gd name="T98" fmla="*/ 740 w 868"/>
                <a:gd name="T99" fmla="*/ 145 h 163"/>
                <a:gd name="T100" fmla="*/ 742 w 868"/>
                <a:gd name="T101" fmla="*/ 149 h 163"/>
                <a:gd name="T102" fmla="*/ 868 w 868"/>
                <a:gd name="T103" fmla="*/ 163 h 163"/>
                <a:gd name="T104" fmla="*/ 868 w 868"/>
                <a:gd name="T105" fmla="*/ 0 h 163"/>
                <a:gd name="T106" fmla="*/ 555 w 868"/>
                <a:gd name="T107" fmla="*/ 0 h 163"/>
                <a:gd name="T108" fmla="*/ 0 w 868"/>
                <a:gd name="T109" fmla="*/ 1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8" h="163">
                  <a:moveTo>
                    <a:pt x="0" y="14"/>
                  </a:moveTo>
                  <a:lnTo>
                    <a:pt x="2" y="163"/>
                  </a:lnTo>
                  <a:lnTo>
                    <a:pt x="25" y="161"/>
                  </a:lnTo>
                  <a:lnTo>
                    <a:pt x="21" y="145"/>
                  </a:lnTo>
                  <a:lnTo>
                    <a:pt x="28" y="145"/>
                  </a:lnTo>
                  <a:lnTo>
                    <a:pt x="28" y="136"/>
                  </a:lnTo>
                  <a:lnTo>
                    <a:pt x="53" y="136"/>
                  </a:lnTo>
                  <a:lnTo>
                    <a:pt x="57" y="131"/>
                  </a:lnTo>
                  <a:lnTo>
                    <a:pt x="67" y="129"/>
                  </a:lnTo>
                  <a:lnTo>
                    <a:pt x="80" y="124"/>
                  </a:lnTo>
                  <a:lnTo>
                    <a:pt x="94" y="120"/>
                  </a:lnTo>
                  <a:lnTo>
                    <a:pt x="126" y="115"/>
                  </a:lnTo>
                  <a:lnTo>
                    <a:pt x="149" y="113"/>
                  </a:lnTo>
                  <a:lnTo>
                    <a:pt x="170" y="113"/>
                  </a:lnTo>
                  <a:lnTo>
                    <a:pt x="195" y="115"/>
                  </a:lnTo>
                  <a:lnTo>
                    <a:pt x="218" y="117"/>
                  </a:lnTo>
                  <a:lnTo>
                    <a:pt x="243" y="124"/>
                  </a:lnTo>
                  <a:lnTo>
                    <a:pt x="261" y="129"/>
                  </a:lnTo>
                  <a:lnTo>
                    <a:pt x="266" y="129"/>
                  </a:lnTo>
                  <a:lnTo>
                    <a:pt x="270" y="127"/>
                  </a:lnTo>
                  <a:lnTo>
                    <a:pt x="268" y="117"/>
                  </a:lnTo>
                  <a:lnTo>
                    <a:pt x="286" y="115"/>
                  </a:lnTo>
                  <a:lnTo>
                    <a:pt x="307" y="108"/>
                  </a:lnTo>
                  <a:lnTo>
                    <a:pt x="330" y="104"/>
                  </a:lnTo>
                  <a:lnTo>
                    <a:pt x="346" y="101"/>
                  </a:lnTo>
                  <a:lnTo>
                    <a:pt x="364" y="101"/>
                  </a:lnTo>
                  <a:lnTo>
                    <a:pt x="380" y="106"/>
                  </a:lnTo>
                  <a:lnTo>
                    <a:pt x="396" y="110"/>
                  </a:lnTo>
                  <a:lnTo>
                    <a:pt x="408" y="117"/>
                  </a:lnTo>
                  <a:lnTo>
                    <a:pt x="435" y="117"/>
                  </a:lnTo>
                  <a:lnTo>
                    <a:pt x="470" y="117"/>
                  </a:lnTo>
                  <a:lnTo>
                    <a:pt x="486" y="120"/>
                  </a:lnTo>
                  <a:lnTo>
                    <a:pt x="502" y="120"/>
                  </a:lnTo>
                  <a:lnTo>
                    <a:pt x="516" y="122"/>
                  </a:lnTo>
                  <a:lnTo>
                    <a:pt x="522" y="127"/>
                  </a:lnTo>
                  <a:lnTo>
                    <a:pt x="541" y="129"/>
                  </a:lnTo>
                  <a:lnTo>
                    <a:pt x="587" y="122"/>
                  </a:lnTo>
                  <a:lnTo>
                    <a:pt x="596" y="122"/>
                  </a:lnTo>
                  <a:lnTo>
                    <a:pt x="605" y="124"/>
                  </a:lnTo>
                  <a:lnTo>
                    <a:pt x="603" y="129"/>
                  </a:lnTo>
                  <a:lnTo>
                    <a:pt x="610" y="131"/>
                  </a:lnTo>
                  <a:lnTo>
                    <a:pt x="619" y="131"/>
                  </a:lnTo>
                  <a:lnTo>
                    <a:pt x="715" y="127"/>
                  </a:lnTo>
                  <a:lnTo>
                    <a:pt x="713" y="131"/>
                  </a:lnTo>
                  <a:lnTo>
                    <a:pt x="715" y="133"/>
                  </a:lnTo>
                  <a:lnTo>
                    <a:pt x="719" y="138"/>
                  </a:lnTo>
                  <a:lnTo>
                    <a:pt x="726" y="143"/>
                  </a:lnTo>
                  <a:lnTo>
                    <a:pt x="733" y="143"/>
                  </a:lnTo>
                  <a:lnTo>
                    <a:pt x="738" y="145"/>
                  </a:lnTo>
                  <a:lnTo>
                    <a:pt x="740" y="145"/>
                  </a:lnTo>
                  <a:lnTo>
                    <a:pt x="742" y="149"/>
                  </a:lnTo>
                  <a:lnTo>
                    <a:pt x="868" y="163"/>
                  </a:lnTo>
                  <a:lnTo>
                    <a:pt x="868" y="0"/>
                  </a:lnTo>
                  <a:lnTo>
                    <a:pt x="55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F8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Freeform 303"/>
            <p:cNvSpPr>
              <a:spLocks/>
            </p:cNvSpPr>
            <p:nvPr/>
          </p:nvSpPr>
          <p:spPr bwMode="auto">
            <a:xfrm>
              <a:off x="2668589" y="2640013"/>
              <a:ext cx="1065213" cy="433388"/>
            </a:xfrm>
            <a:custGeom>
              <a:avLst/>
              <a:gdLst>
                <a:gd name="T0" fmla="*/ 57 w 671"/>
                <a:gd name="T1" fmla="*/ 230 h 273"/>
                <a:gd name="T2" fmla="*/ 78 w 671"/>
                <a:gd name="T3" fmla="*/ 243 h 273"/>
                <a:gd name="T4" fmla="*/ 119 w 671"/>
                <a:gd name="T5" fmla="*/ 255 h 273"/>
                <a:gd name="T6" fmla="*/ 211 w 671"/>
                <a:gd name="T7" fmla="*/ 260 h 273"/>
                <a:gd name="T8" fmla="*/ 236 w 671"/>
                <a:gd name="T9" fmla="*/ 262 h 273"/>
                <a:gd name="T10" fmla="*/ 249 w 671"/>
                <a:gd name="T11" fmla="*/ 269 h 273"/>
                <a:gd name="T12" fmla="*/ 288 w 671"/>
                <a:gd name="T13" fmla="*/ 264 h 273"/>
                <a:gd name="T14" fmla="*/ 332 w 671"/>
                <a:gd name="T15" fmla="*/ 255 h 273"/>
                <a:gd name="T16" fmla="*/ 359 w 671"/>
                <a:gd name="T17" fmla="*/ 250 h 273"/>
                <a:gd name="T18" fmla="*/ 414 w 671"/>
                <a:gd name="T19" fmla="*/ 234 h 273"/>
                <a:gd name="T20" fmla="*/ 421 w 671"/>
                <a:gd name="T21" fmla="*/ 246 h 273"/>
                <a:gd name="T22" fmla="*/ 451 w 671"/>
                <a:gd name="T23" fmla="*/ 241 h 273"/>
                <a:gd name="T24" fmla="*/ 476 w 671"/>
                <a:gd name="T25" fmla="*/ 239 h 273"/>
                <a:gd name="T26" fmla="*/ 488 w 671"/>
                <a:gd name="T27" fmla="*/ 239 h 273"/>
                <a:gd name="T28" fmla="*/ 573 w 671"/>
                <a:gd name="T29" fmla="*/ 179 h 273"/>
                <a:gd name="T30" fmla="*/ 623 w 671"/>
                <a:gd name="T31" fmla="*/ 140 h 273"/>
                <a:gd name="T32" fmla="*/ 628 w 671"/>
                <a:gd name="T33" fmla="*/ 127 h 273"/>
                <a:gd name="T34" fmla="*/ 657 w 671"/>
                <a:gd name="T35" fmla="*/ 101 h 273"/>
                <a:gd name="T36" fmla="*/ 671 w 671"/>
                <a:gd name="T37" fmla="*/ 92 h 273"/>
                <a:gd name="T38" fmla="*/ 657 w 671"/>
                <a:gd name="T39" fmla="*/ 76 h 273"/>
                <a:gd name="T40" fmla="*/ 648 w 671"/>
                <a:gd name="T41" fmla="*/ 60 h 273"/>
                <a:gd name="T42" fmla="*/ 641 w 671"/>
                <a:gd name="T43" fmla="*/ 46 h 273"/>
                <a:gd name="T44" fmla="*/ 634 w 671"/>
                <a:gd name="T45" fmla="*/ 35 h 273"/>
                <a:gd name="T46" fmla="*/ 609 w 671"/>
                <a:gd name="T47" fmla="*/ 26 h 273"/>
                <a:gd name="T48" fmla="*/ 614 w 671"/>
                <a:gd name="T49" fmla="*/ 7 h 273"/>
                <a:gd name="T50" fmla="*/ 598 w 671"/>
                <a:gd name="T51" fmla="*/ 12 h 273"/>
                <a:gd name="T52" fmla="*/ 582 w 671"/>
                <a:gd name="T53" fmla="*/ 7 h 273"/>
                <a:gd name="T54" fmla="*/ 566 w 671"/>
                <a:gd name="T55" fmla="*/ 14 h 273"/>
                <a:gd name="T56" fmla="*/ 563 w 671"/>
                <a:gd name="T57" fmla="*/ 0 h 273"/>
                <a:gd name="T58" fmla="*/ 529 w 671"/>
                <a:gd name="T59" fmla="*/ 14 h 273"/>
                <a:gd name="T60" fmla="*/ 488 w 671"/>
                <a:gd name="T61" fmla="*/ 53 h 273"/>
                <a:gd name="T62" fmla="*/ 414 w 671"/>
                <a:gd name="T63" fmla="*/ 99 h 273"/>
                <a:gd name="T64" fmla="*/ 353 w 671"/>
                <a:gd name="T65" fmla="*/ 124 h 273"/>
                <a:gd name="T66" fmla="*/ 343 w 671"/>
                <a:gd name="T67" fmla="*/ 131 h 273"/>
                <a:gd name="T68" fmla="*/ 282 w 671"/>
                <a:gd name="T69" fmla="*/ 150 h 273"/>
                <a:gd name="T70" fmla="*/ 243 w 671"/>
                <a:gd name="T71" fmla="*/ 145 h 273"/>
                <a:gd name="T72" fmla="*/ 254 w 671"/>
                <a:gd name="T73" fmla="*/ 136 h 273"/>
                <a:gd name="T74" fmla="*/ 236 w 671"/>
                <a:gd name="T75" fmla="*/ 124 h 273"/>
                <a:gd name="T76" fmla="*/ 236 w 671"/>
                <a:gd name="T77" fmla="*/ 120 h 273"/>
                <a:gd name="T78" fmla="*/ 149 w 671"/>
                <a:gd name="T79" fmla="*/ 117 h 273"/>
                <a:gd name="T80" fmla="*/ 185 w 671"/>
                <a:gd name="T81" fmla="*/ 113 h 273"/>
                <a:gd name="T82" fmla="*/ 128 w 671"/>
                <a:gd name="T83" fmla="*/ 108 h 273"/>
                <a:gd name="T84" fmla="*/ 71 w 671"/>
                <a:gd name="T85" fmla="*/ 106 h 273"/>
                <a:gd name="T86" fmla="*/ 18 w 671"/>
                <a:gd name="T87" fmla="*/ 94 h 273"/>
                <a:gd name="T88" fmla="*/ 23 w 671"/>
                <a:gd name="T89" fmla="*/ 108 h 273"/>
                <a:gd name="T90" fmla="*/ 20 w 671"/>
                <a:gd name="T91" fmla="*/ 117 h 273"/>
                <a:gd name="T92" fmla="*/ 32 w 671"/>
                <a:gd name="T93" fmla="*/ 122 h 273"/>
                <a:gd name="T94" fmla="*/ 32 w 671"/>
                <a:gd name="T95" fmla="*/ 133 h 273"/>
                <a:gd name="T96" fmla="*/ 18 w 671"/>
                <a:gd name="T97" fmla="*/ 163 h 273"/>
                <a:gd name="T98" fmla="*/ 27 w 671"/>
                <a:gd name="T99" fmla="*/ 170 h 273"/>
                <a:gd name="T100" fmla="*/ 11 w 671"/>
                <a:gd name="T101" fmla="*/ 170 h 273"/>
                <a:gd name="T102" fmla="*/ 7 w 671"/>
                <a:gd name="T103" fmla="*/ 175 h 273"/>
                <a:gd name="T104" fmla="*/ 27 w 671"/>
                <a:gd name="T105" fmla="*/ 177 h 273"/>
                <a:gd name="T106" fmla="*/ 14 w 671"/>
                <a:gd name="T107" fmla="*/ 193 h 273"/>
                <a:gd name="T108" fmla="*/ 23 w 671"/>
                <a:gd name="T109" fmla="*/ 20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1" h="273">
                  <a:moveTo>
                    <a:pt x="18" y="216"/>
                  </a:moveTo>
                  <a:lnTo>
                    <a:pt x="23" y="221"/>
                  </a:lnTo>
                  <a:lnTo>
                    <a:pt x="57" y="230"/>
                  </a:lnTo>
                  <a:lnTo>
                    <a:pt x="55" y="241"/>
                  </a:lnTo>
                  <a:lnTo>
                    <a:pt x="66" y="241"/>
                  </a:lnTo>
                  <a:lnTo>
                    <a:pt x="78" y="243"/>
                  </a:lnTo>
                  <a:lnTo>
                    <a:pt x="87" y="248"/>
                  </a:lnTo>
                  <a:lnTo>
                    <a:pt x="96" y="253"/>
                  </a:lnTo>
                  <a:lnTo>
                    <a:pt x="119" y="255"/>
                  </a:lnTo>
                  <a:lnTo>
                    <a:pt x="160" y="255"/>
                  </a:lnTo>
                  <a:lnTo>
                    <a:pt x="211" y="253"/>
                  </a:lnTo>
                  <a:lnTo>
                    <a:pt x="211" y="260"/>
                  </a:lnTo>
                  <a:lnTo>
                    <a:pt x="231" y="257"/>
                  </a:lnTo>
                  <a:lnTo>
                    <a:pt x="231" y="262"/>
                  </a:lnTo>
                  <a:lnTo>
                    <a:pt x="236" y="262"/>
                  </a:lnTo>
                  <a:lnTo>
                    <a:pt x="236" y="273"/>
                  </a:lnTo>
                  <a:lnTo>
                    <a:pt x="249" y="273"/>
                  </a:lnTo>
                  <a:lnTo>
                    <a:pt x="249" y="269"/>
                  </a:lnTo>
                  <a:lnTo>
                    <a:pt x="279" y="269"/>
                  </a:lnTo>
                  <a:lnTo>
                    <a:pt x="284" y="269"/>
                  </a:lnTo>
                  <a:lnTo>
                    <a:pt x="288" y="264"/>
                  </a:lnTo>
                  <a:lnTo>
                    <a:pt x="304" y="264"/>
                  </a:lnTo>
                  <a:lnTo>
                    <a:pt x="318" y="260"/>
                  </a:lnTo>
                  <a:lnTo>
                    <a:pt x="332" y="255"/>
                  </a:lnTo>
                  <a:lnTo>
                    <a:pt x="343" y="248"/>
                  </a:lnTo>
                  <a:lnTo>
                    <a:pt x="350" y="250"/>
                  </a:lnTo>
                  <a:lnTo>
                    <a:pt x="359" y="250"/>
                  </a:lnTo>
                  <a:lnTo>
                    <a:pt x="373" y="246"/>
                  </a:lnTo>
                  <a:lnTo>
                    <a:pt x="396" y="239"/>
                  </a:lnTo>
                  <a:lnTo>
                    <a:pt x="414" y="234"/>
                  </a:lnTo>
                  <a:lnTo>
                    <a:pt x="410" y="243"/>
                  </a:lnTo>
                  <a:lnTo>
                    <a:pt x="414" y="246"/>
                  </a:lnTo>
                  <a:lnTo>
                    <a:pt x="421" y="246"/>
                  </a:lnTo>
                  <a:lnTo>
                    <a:pt x="433" y="243"/>
                  </a:lnTo>
                  <a:lnTo>
                    <a:pt x="447" y="239"/>
                  </a:lnTo>
                  <a:lnTo>
                    <a:pt x="451" y="241"/>
                  </a:lnTo>
                  <a:lnTo>
                    <a:pt x="456" y="243"/>
                  </a:lnTo>
                  <a:lnTo>
                    <a:pt x="469" y="243"/>
                  </a:lnTo>
                  <a:lnTo>
                    <a:pt x="476" y="239"/>
                  </a:lnTo>
                  <a:lnTo>
                    <a:pt x="481" y="237"/>
                  </a:lnTo>
                  <a:lnTo>
                    <a:pt x="485" y="237"/>
                  </a:lnTo>
                  <a:lnTo>
                    <a:pt x="488" y="239"/>
                  </a:lnTo>
                  <a:lnTo>
                    <a:pt x="522" y="216"/>
                  </a:lnTo>
                  <a:lnTo>
                    <a:pt x="556" y="193"/>
                  </a:lnTo>
                  <a:lnTo>
                    <a:pt x="573" y="179"/>
                  </a:lnTo>
                  <a:lnTo>
                    <a:pt x="589" y="163"/>
                  </a:lnTo>
                  <a:lnTo>
                    <a:pt x="605" y="150"/>
                  </a:lnTo>
                  <a:lnTo>
                    <a:pt x="623" y="140"/>
                  </a:lnTo>
                  <a:lnTo>
                    <a:pt x="623" y="133"/>
                  </a:lnTo>
                  <a:lnTo>
                    <a:pt x="623" y="129"/>
                  </a:lnTo>
                  <a:lnTo>
                    <a:pt x="628" y="127"/>
                  </a:lnTo>
                  <a:lnTo>
                    <a:pt x="646" y="108"/>
                  </a:lnTo>
                  <a:lnTo>
                    <a:pt x="655" y="108"/>
                  </a:lnTo>
                  <a:lnTo>
                    <a:pt x="657" y="101"/>
                  </a:lnTo>
                  <a:lnTo>
                    <a:pt x="662" y="99"/>
                  </a:lnTo>
                  <a:lnTo>
                    <a:pt x="666" y="97"/>
                  </a:lnTo>
                  <a:lnTo>
                    <a:pt x="671" y="92"/>
                  </a:lnTo>
                  <a:lnTo>
                    <a:pt x="671" y="83"/>
                  </a:lnTo>
                  <a:lnTo>
                    <a:pt x="650" y="88"/>
                  </a:lnTo>
                  <a:lnTo>
                    <a:pt x="657" y="76"/>
                  </a:lnTo>
                  <a:lnTo>
                    <a:pt x="664" y="67"/>
                  </a:lnTo>
                  <a:lnTo>
                    <a:pt x="664" y="58"/>
                  </a:lnTo>
                  <a:lnTo>
                    <a:pt x="648" y="60"/>
                  </a:lnTo>
                  <a:lnTo>
                    <a:pt x="650" y="51"/>
                  </a:lnTo>
                  <a:lnTo>
                    <a:pt x="632" y="51"/>
                  </a:lnTo>
                  <a:lnTo>
                    <a:pt x="641" y="46"/>
                  </a:lnTo>
                  <a:lnTo>
                    <a:pt x="641" y="35"/>
                  </a:lnTo>
                  <a:lnTo>
                    <a:pt x="632" y="37"/>
                  </a:lnTo>
                  <a:lnTo>
                    <a:pt x="634" y="35"/>
                  </a:lnTo>
                  <a:lnTo>
                    <a:pt x="637" y="28"/>
                  </a:lnTo>
                  <a:lnTo>
                    <a:pt x="637" y="17"/>
                  </a:lnTo>
                  <a:lnTo>
                    <a:pt x="609" y="26"/>
                  </a:lnTo>
                  <a:lnTo>
                    <a:pt x="614" y="19"/>
                  </a:lnTo>
                  <a:lnTo>
                    <a:pt x="614" y="14"/>
                  </a:lnTo>
                  <a:lnTo>
                    <a:pt x="614" y="7"/>
                  </a:lnTo>
                  <a:lnTo>
                    <a:pt x="607" y="7"/>
                  </a:lnTo>
                  <a:lnTo>
                    <a:pt x="602" y="10"/>
                  </a:lnTo>
                  <a:lnTo>
                    <a:pt x="598" y="12"/>
                  </a:lnTo>
                  <a:lnTo>
                    <a:pt x="591" y="7"/>
                  </a:lnTo>
                  <a:lnTo>
                    <a:pt x="586" y="5"/>
                  </a:lnTo>
                  <a:lnTo>
                    <a:pt x="582" y="7"/>
                  </a:lnTo>
                  <a:lnTo>
                    <a:pt x="577" y="12"/>
                  </a:lnTo>
                  <a:lnTo>
                    <a:pt x="573" y="12"/>
                  </a:lnTo>
                  <a:lnTo>
                    <a:pt x="566" y="14"/>
                  </a:lnTo>
                  <a:lnTo>
                    <a:pt x="566" y="10"/>
                  </a:lnTo>
                  <a:lnTo>
                    <a:pt x="559" y="10"/>
                  </a:lnTo>
                  <a:lnTo>
                    <a:pt x="563" y="0"/>
                  </a:lnTo>
                  <a:lnTo>
                    <a:pt x="552" y="0"/>
                  </a:lnTo>
                  <a:lnTo>
                    <a:pt x="543" y="5"/>
                  </a:lnTo>
                  <a:lnTo>
                    <a:pt x="529" y="14"/>
                  </a:lnTo>
                  <a:lnTo>
                    <a:pt x="518" y="26"/>
                  </a:lnTo>
                  <a:lnTo>
                    <a:pt x="508" y="35"/>
                  </a:lnTo>
                  <a:lnTo>
                    <a:pt x="488" y="53"/>
                  </a:lnTo>
                  <a:lnTo>
                    <a:pt x="465" y="69"/>
                  </a:lnTo>
                  <a:lnTo>
                    <a:pt x="440" y="85"/>
                  </a:lnTo>
                  <a:lnTo>
                    <a:pt x="414" y="99"/>
                  </a:lnTo>
                  <a:lnTo>
                    <a:pt x="387" y="111"/>
                  </a:lnTo>
                  <a:lnTo>
                    <a:pt x="359" y="124"/>
                  </a:lnTo>
                  <a:lnTo>
                    <a:pt x="353" y="124"/>
                  </a:lnTo>
                  <a:lnTo>
                    <a:pt x="348" y="124"/>
                  </a:lnTo>
                  <a:lnTo>
                    <a:pt x="346" y="127"/>
                  </a:lnTo>
                  <a:lnTo>
                    <a:pt x="343" y="131"/>
                  </a:lnTo>
                  <a:lnTo>
                    <a:pt x="332" y="129"/>
                  </a:lnTo>
                  <a:lnTo>
                    <a:pt x="307" y="143"/>
                  </a:lnTo>
                  <a:lnTo>
                    <a:pt x="282" y="150"/>
                  </a:lnTo>
                  <a:lnTo>
                    <a:pt x="268" y="147"/>
                  </a:lnTo>
                  <a:lnTo>
                    <a:pt x="252" y="145"/>
                  </a:lnTo>
                  <a:lnTo>
                    <a:pt x="243" y="145"/>
                  </a:lnTo>
                  <a:lnTo>
                    <a:pt x="243" y="140"/>
                  </a:lnTo>
                  <a:lnTo>
                    <a:pt x="254" y="140"/>
                  </a:lnTo>
                  <a:lnTo>
                    <a:pt x="254" y="136"/>
                  </a:lnTo>
                  <a:lnTo>
                    <a:pt x="213" y="131"/>
                  </a:lnTo>
                  <a:lnTo>
                    <a:pt x="213" y="127"/>
                  </a:lnTo>
                  <a:lnTo>
                    <a:pt x="236" y="124"/>
                  </a:lnTo>
                  <a:lnTo>
                    <a:pt x="224" y="122"/>
                  </a:lnTo>
                  <a:lnTo>
                    <a:pt x="224" y="120"/>
                  </a:lnTo>
                  <a:lnTo>
                    <a:pt x="236" y="120"/>
                  </a:lnTo>
                  <a:lnTo>
                    <a:pt x="236" y="115"/>
                  </a:lnTo>
                  <a:lnTo>
                    <a:pt x="213" y="113"/>
                  </a:lnTo>
                  <a:lnTo>
                    <a:pt x="149" y="117"/>
                  </a:lnTo>
                  <a:lnTo>
                    <a:pt x="149" y="115"/>
                  </a:lnTo>
                  <a:lnTo>
                    <a:pt x="174" y="113"/>
                  </a:lnTo>
                  <a:lnTo>
                    <a:pt x="185" y="113"/>
                  </a:lnTo>
                  <a:lnTo>
                    <a:pt x="185" y="108"/>
                  </a:lnTo>
                  <a:lnTo>
                    <a:pt x="160" y="108"/>
                  </a:lnTo>
                  <a:lnTo>
                    <a:pt x="128" y="108"/>
                  </a:lnTo>
                  <a:lnTo>
                    <a:pt x="96" y="108"/>
                  </a:lnTo>
                  <a:lnTo>
                    <a:pt x="75" y="106"/>
                  </a:lnTo>
                  <a:lnTo>
                    <a:pt x="71" y="106"/>
                  </a:lnTo>
                  <a:lnTo>
                    <a:pt x="66" y="108"/>
                  </a:lnTo>
                  <a:lnTo>
                    <a:pt x="43" y="101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36" y="108"/>
                  </a:lnTo>
                  <a:lnTo>
                    <a:pt x="23" y="108"/>
                  </a:lnTo>
                  <a:lnTo>
                    <a:pt x="23" y="113"/>
                  </a:lnTo>
                  <a:lnTo>
                    <a:pt x="18" y="113"/>
                  </a:lnTo>
                  <a:lnTo>
                    <a:pt x="20" y="117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32" y="122"/>
                  </a:lnTo>
                  <a:lnTo>
                    <a:pt x="36" y="129"/>
                  </a:lnTo>
                  <a:lnTo>
                    <a:pt x="41" y="136"/>
                  </a:lnTo>
                  <a:lnTo>
                    <a:pt x="32" y="133"/>
                  </a:lnTo>
                  <a:lnTo>
                    <a:pt x="23" y="133"/>
                  </a:lnTo>
                  <a:lnTo>
                    <a:pt x="14" y="133"/>
                  </a:lnTo>
                  <a:lnTo>
                    <a:pt x="18" y="163"/>
                  </a:lnTo>
                  <a:lnTo>
                    <a:pt x="30" y="163"/>
                  </a:lnTo>
                  <a:lnTo>
                    <a:pt x="27" y="166"/>
                  </a:lnTo>
                  <a:lnTo>
                    <a:pt x="27" y="170"/>
                  </a:lnTo>
                  <a:lnTo>
                    <a:pt x="25" y="170"/>
                  </a:lnTo>
                  <a:lnTo>
                    <a:pt x="20" y="172"/>
                  </a:lnTo>
                  <a:lnTo>
                    <a:pt x="11" y="170"/>
                  </a:lnTo>
                  <a:lnTo>
                    <a:pt x="0" y="168"/>
                  </a:lnTo>
                  <a:lnTo>
                    <a:pt x="2" y="172"/>
                  </a:lnTo>
                  <a:lnTo>
                    <a:pt x="7" y="175"/>
                  </a:lnTo>
                  <a:lnTo>
                    <a:pt x="11" y="177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27" y="184"/>
                  </a:lnTo>
                  <a:lnTo>
                    <a:pt x="14" y="184"/>
                  </a:lnTo>
                  <a:lnTo>
                    <a:pt x="14" y="193"/>
                  </a:lnTo>
                  <a:lnTo>
                    <a:pt x="0" y="191"/>
                  </a:lnTo>
                  <a:lnTo>
                    <a:pt x="14" y="200"/>
                  </a:lnTo>
                  <a:lnTo>
                    <a:pt x="23" y="207"/>
                  </a:lnTo>
                  <a:lnTo>
                    <a:pt x="23" y="214"/>
                  </a:lnTo>
                  <a:lnTo>
                    <a:pt x="18" y="216"/>
                  </a:lnTo>
                  <a:close/>
                </a:path>
              </a:pathLst>
            </a:custGeom>
            <a:solidFill>
              <a:srgbClr val="737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Freeform 304"/>
            <p:cNvSpPr>
              <a:spLocks/>
            </p:cNvSpPr>
            <p:nvPr/>
          </p:nvSpPr>
          <p:spPr bwMode="auto">
            <a:xfrm>
              <a:off x="3905251" y="4081463"/>
              <a:ext cx="61913" cy="2246313"/>
            </a:xfrm>
            <a:custGeom>
              <a:avLst/>
              <a:gdLst>
                <a:gd name="T0" fmla="*/ 2 w 39"/>
                <a:gd name="T1" fmla="*/ 1337 h 1415"/>
                <a:gd name="T2" fmla="*/ 11 w 39"/>
                <a:gd name="T3" fmla="*/ 1346 h 1415"/>
                <a:gd name="T4" fmla="*/ 18 w 39"/>
                <a:gd name="T5" fmla="*/ 1344 h 1415"/>
                <a:gd name="T6" fmla="*/ 23 w 39"/>
                <a:gd name="T7" fmla="*/ 1360 h 1415"/>
                <a:gd name="T8" fmla="*/ 25 w 39"/>
                <a:gd name="T9" fmla="*/ 1342 h 1415"/>
                <a:gd name="T10" fmla="*/ 32 w 39"/>
                <a:gd name="T11" fmla="*/ 1344 h 1415"/>
                <a:gd name="T12" fmla="*/ 34 w 39"/>
                <a:gd name="T13" fmla="*/ 1325 h 1415"/>
                <a:gd name="T14" fmla="*/ 34 w 39"/>
                <a:gd name="T15" fmla="*/ 1076 h 1415"/>
                <a:gd name="T16" fmla="*/ 32 w 39"/>
                <a:gd name="T17" fmla="*/ 938 h 1415"/>
                <a:gd name="T18" fmla="*/ 32 w 39"/>
                <a:gd name="T19" fmla="*/ 924 h 1415"/>
                <a:gd name="T20" fmla="*/ 32 w 39"/>
                <a:gd name="T21" fmla="*/ 869 h 1415"/>
                <a:gd name="T22" fmla="*/ 29 w 39"/>
                <a:gd name="T23" fmla="*/ 917 h 1415"/>
                <a:gd name="T24" fmla="*/ 32 w 39"/>
                <a:gd name="T25" fmla="*/ 709 h 1415"/>
                <a:gd name="T26" fmla="*/ 34 w 39"/>
                <a:gd name="T27" fmla="*/ 690 h 1415"/>
                <a:gd name="T28" fmla="*/ 34 w 39"/>
                <a:gd name="T29" fmla="*/ 340 h 1415"/>
                <a:gd name="T30" fmla="*/ 36 w 39"/>
                <a:gd name="T31" fmla="*/ 686 h 1415"/>
                <a:gd name="T32" fmla="*/ 36 w 39"/>
                <a:gd name="T33" fmla="*/ 330 h 1415"/>
                <a:gd name="T34" fmla="*/ 34 w 39"/>
                <a:gd name="T35" fmla="*/ 264 h 1415"/>
                <a:gd name="T36" fmla="*/ 36 w 39"/>
                <a:gd name="T37" fmla="*/ 301 h 1415"/>
                <a:gd name="T38" fmla="*/ 34 w 39"/>
                <a:gd name="T39" fmla="*/ 324 h 1415"/>
                <a:gd name="T40" fmla="*/ 32 w 39"/>
                <a:gd name="T41" fmla="*/ 246 h 1415"/>
                <a:gd name="T42" fmla="*/ 27 w 39"/>
                <a:gd name="T43" fmla="*/ 225 h 1415"/>
                <a:gd name="T44" fmla="*/ 27 w 39"/>
                <a:gd name="T45" fmla="*/ 236 h 1415"/>
                <a:gd name="T46" fmla="*/ 23 w 39"/>
                <a:gd name="T47" fmla="*/ 218 h 1415"/>
                <a:gd name="T48" fmla="*/ 16 w 39"/>
                <a:gd name="T49" fmla="*/ 241 h 1415"/>
                <a:gd name="T50" fmla="*/ 16 w 39"/>
                <a:gd name="T51" fmla="*/ 223 h 1415"/>
                <a:gd name="T52" fmla="*/ 16 w 39"/>
                <a:gd name="T53" fmla="*/ 218 h 1415"/>
                <a:gd name="T54" fmla="*/ 9 w 39"/>
                <a:gd name="T55" fmla="*/ 218 h 1415"/>
                <a:gd name="T56" fmla="*/ 4 w 39"/>
                <a:gd name="T57" fmla="*/ 230 h 1415"/>
                <a:gd name="T58" fmla="*/ 4 w 39"/>
                <a:gd name="T59" fmla="*/ 248 h 1415"/>
                <a:gd name="T60" fmla="*/ 0 w 39"/>
                <a:gd name="T61" fmla="*/ 0 h 1415"/>
                <a:gd name="T62" fmla="*/ 0 w 39"/>
                <a:gd name="T63" fmla="*/ 706 h 1415"/>
                <a:gd name="T64" fmla="*/ 0 w 39"/>
                <a:gd name="T65" fmla="*/ 1142 h 1415"/>
                <a:gd name="T66" fmla="*/ 0 w 39"/>
                <a:gd name="T67" fmla="*/ 1360 h 1415"/>
                <a:gd name="T68" fmla="*/ 2 w 39"/>
                <a:gd name="T69" fmla="*/ 1415 h 1415"/>
                <a:gd name="T70" fmla="*/ 2 w 39"/>
                <a:gd name="T71" fmla="*/ 1364 h 1415"/>
                <a:gd name="T72" fmla="*/ 2 w 39"/>
                <a:gd name="T73" fmla="*/ 1261 h 1415"/>
                <a:gd name="T74" fmla="*/ 2 w 39"/>
                <a:gd name="T75" fmla="*/ 1160 h 1415"/>
                <a:gd name="T76" fmla="*/ 2 w 39"/>
                <a:gd name="T77" fmla="*/ 111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1415">
                  <a:moveTo>
                    <a:pt x="2" y="1117"/>
                  </a:moveTo>
                  <a:lnTo>
                    <a:pt x="2" y="1337"/>
                  </a:lnTo>
                  <a:lnTo>
                    <a:pt x="9" y="1335"/>
                  </a:lnTo>
                  <a:lnTo>
                    <a:pt x="11" y="1346"/>
                  </a:lnTo>
                  <a:lnTo>
                    <a:pt x="16" y="1344"/>
                  </a:lnTo>
                  <a:lnTo>
                    <a:pt x="18" y="1344"/>
                  </a:lnTo>
                  <a:lnTo>
                    <a:pt x="18" y="1360"/>
                  </a:lnTo>
                  <a:lnTo>
                    <a:pt x="23" y="1360"/>
                  </a:lnTo>
                  <a:lnTo>
                    <a:pt x="23" y="1344"/>
                  </a:lnTo>
                  <a:lnTo>
                    <a:pt x="25" y="1342"/>
                  </a:lnTo>
                  <a:lnTo>
                    <a:pt x="25" y="1348"/>
                  </a:lnTo>
                  <a:lnTo>
                    <a:pt x="32" y="1344"/>
                  </a:lnTo>
                  <a:lnTo>
                    <a:pt x="32" y="1325"/>
                  </a:lnTo>
                  <a:lnTo>
                    <a:pt x="34" y="1325"/>
                  </a:lnTo>
                  <a:lnTo>
                    <a:pt x="34" y="1105"/>
                  </a:lnTo>
                  <a:lnTo>
                    <a:pt x="34" y="1076"/>
                  </a:lnTo>
                  <a:lnTo>
                    <a:pt x="32" y="1076"/>
                  </a:lnTo>
                  <a:lnTo>
                    <a:pt x="32" y="938"/>
                  </a:lnTo>
                  <a:lnTo>
                    <a:pt x="32" y="931"/>
                  </a:lnTo>
                  <a:lnTo>
                    <a:pt x="32" y="924"/>
                  </a:lnTo>
                  <a:lnTo>
                    <a:pt x="32" y="869"/>
                  </a:lnTo>
                  <a:lnTo>
                    <a:pt x="32" y="869"/>
                  </a:lnTo>
                  <a:lnTo>
                    <a:pt x="32" y="917"/>
                  </a:lnTo>
                  <a:lnTo>
                    <a:pt x="29" y="917"/>
                  </a:lnTo>
                  <a:lnTo>
                    <a:pt x="29" y="709"/>
                  </a:lnTo>
                  <a:lnTo>
                    <a:pt x="32" y="709"/>
                  </a:lnTo>
                  <a:lnTo>
                    <a:pt x="32" y="695"/>
                  </a:lnTo>
                  <a:lnTo>
                    <a:pt x="34" y="690"/>
                  </a:lnTo>
                  <a:lnTo>
                    <a:pt x="34" y="684"/>
                  </a:lnTo>
                  <a:lnTo>
                    <a:pt x="34" y="340"/>
                  </a:lnTo>
                  <a:lnTo>
                    <a:pt x="36" y="340"/>
                  </a:lnTo>
                  <a:lnTo>
                    <a:pt x="36" y="686"/>
                  </a:lnTo>
                  <a:lnTo>
                    <a:pt x="39" y="330"/>
                  </a:lnTo>
                  <a:lnTo>
                    <a:pt x="36" y="330"/>
                  </a:lnTo>
                  <a:lnTo>
                    <a:pt x="36" y="246"/>
                  </a:lnTo>
                  <a:lnTo>
                    <a:pt x="34" y="264"/>
                  </a:lnTo>
                  <a:lnTo>
                    <a:pt x="34" y="289"/>
                  </a:lnTo>
                  <a:lnTo>
                    <a:pt x="36" y="301"/>
                  </a:lnTo>
                  <a:lnTo>
                    <a:pt x="36" y="312"/>
                  </a:lnTo>
                  <a:lnTo>
                    <a:pt x="34" y="324"/>
                  </a:lnTo>
                  <a:lnTo>
                    <a:pt x="32" y="328"/>
                  </a:lnTo>
                  <a:lnTo>
                    <a:pt x="32" y="246"/>
                  </a:lnTo>
                  <a:lnTo>
                    <a:pt x="27" y="248"/>
                  </a:lnTo>
                  <a:lnTo>
                    <a:pt x="27" y="225"/>
                  </a:lnTo>
                  <a:lnTo>
                    <a:pt x="27" y="225"/>
                  </a:lnTo>
                  <a:lnTo>
                    <a:pt x="27" y="236"/>
                  </a:lnTo>
                  <a:lnTo>
                    <a:pt x="23" y="236"/>
                  </a:lnTo>
                  <a:lnTo>
                    <a:pt x="23" y="218"/>
                  </a:lnTo>
                  <a:lnTo>
                    <a:pt x="18" y="227"/>
                  </a:lnTo>
                  <a:lnTo>
                    <a:pt x="16" y="241"/>
                  </a:lnTo>
                  <a:lnTo>
                    <a:pt x="16" y="230"/>
                  </a:lnTo>
                  <a:lnTo>
                    <a:pt x="16" y="223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3" y="218"/>
                  </a:lnTo>
                  <a:lnTo>
                    <a:pt x="9" y="218"/>
                  </a:lnTo>
                  <a:lnTo>
                    <a:pt x="7" y="223"/>
                  </a:lnTo>
                  <a:lnTo>
                    <a:pt x="4" y="230"/>
                  </a:lnTo>
                  <a:lnTo>
                    <a:pt x="4" y="239"/>
                  </a:lnTo>
                  <a:lnTo>
                    <a:pt x="4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0" y="390"/>
                  </a:lnTo>
                  <a:lnTo>
                    <a:pt x="0" y="706"/>
                  </a:lnTo>
                  <a:lnTo>
                    <a:pt x="0" y="954"/>
                  </a:lnTo>
                  <a:lnTo>
                    <a:pt x="0" y="1142"/>
                  </a:lnTo>
                  <a:lnTo>
                    <a:pt x="0" y="1273"/>
                  </a:lnTo>
                  <a:lnTo>
                    <a:pt x="0" y="1360"/>
                  </a:lnTo>
                  <a:lnTo>
                    <a:pt x="0" y="1403"/>
                  </a:lnTo>
                  <a:lnTo>
                    <a:pt x="2" y="1415"/>
                  </a:lnTo>
                  <a:lnTo>
                    <a:pt x="2" y="1401"/>
                  </a:lnTo>
                  <a:lnTo>
                    <a:pt x="2" y="1364"/>
                  </a:lnTo>
                  <a:lnTo>
                    <a:pt x="2" y="1316"/>
                  </a:lnTo>
                  <a:lnTo>
                    <a:pt x="2" y="1261"/>
                  </a:lnTo>
                  <a:lnTo>
                    <a:pt x="2" y="1209"/>
                  </a:lnTo>
                  <a:lnTo>
                    <a:pt x="2" y="1160"/>
                  </a:lnTo>
                  <a:lnTo>
                    <a:pt x="2" y="1128"/>
                  </a:lnTo>
                  <a:lnTo>
                    <a:pt x="2" y="1117"/>
                  </a:lnTo>
                  <a:close/>
                </a:path>
              </a:pathLst>
            </a:custGeom>
            <a:solidFill>
              <a:srgbClr val="5E5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Freeform 305"/>
            <p:cNvSpPr>
              <a:spLocks/>
            </p:cNvSpPr>
            <p:nvPr/>
          </p:nvSpPr>
          <p:spPr bwMode="auto">
            <a:xfrm>
              <a:off x="2125664" y="1279526"/>
              <a:ext cx="196850" cy="2289175"/>
            </a:xfrm>
            <a:custGeom>
              <a:avLst/>
              <a:gdLst>
                <a:gd name="T0" fmla="*/ 26 w 124"/>
                <a:gd name="T1" fmla="*/ 28 h 1442"/>
                <a:gd name="T2" fmla="*/ 7 w 124"/>
                <a:gd name="T3" fmla="*/ 71 h 1442"/>
                <a:gd name="T4" fmla="*/ 5 w 124"/>
                <a:gd name="T5" fmla="*/ 138 h 1442"/>
                <a:gd name="T6" fmla="*/ 5 w 124"/>
                <a:gd name="T7" fmla="*/ 204 h 1442"/>
                <a:gd name="T8" fmla="*/ 3 w 124"/>
                <a:gd name="T9" fmla="*/ 268 h 1442"/>
                <a:gd name="T10" fmla="*/ 5 w 124"/>
                <a:gd name="T11" fmla="*/ 433 h 1442"/>
                <a:gd name="T12" fmla="*/ 7 w 124"/>
                <a:gd name="T13" fmla="*/ 745 h 1442"/>
                <a:gd name="T14" fmla="*/ 5 w 124"/>
                <a:gd name="T15" fmla="*/ 903 h 1442"/>
                <a:gd name="T16" fmla="*/ 5 w 124"/>
                <a:gd name="T17" fmla="*/ 1048 h 1442"/>
                <a:gd name="T18" fmla="*/ 5 w 124"/>
                <a:gd name="T19" fmla="*/ 1224 h 1442"/>
                <a:gd name="T20" fmla="*/ 5 w 124"/>
                <a:gd name="T21" fmla="*/ 1344 h 1442"/>
                <a:gd name="T22" fmla="*/ 16 w 124"/>
                <a:gd name="T23" fmla="*/ 1405 h 1442"/>
                <a:gd name="T24" fmla="*/ 39 w 124"/>
                <a:gd name="T25" fmla="*/ 1428 h 1442"/>
                <a:gd name="T26" fmla="*/ 69 w 124"/>
                <a:gd name="T27" fmla="*/ 1442 h 1442"/>
                <a:gd name="T28" fmla="*/ 110 w 124"/>
                <a:gd name="T29" fmla="*/ 1428 h 1442"/>
                <a:gd name="T30" fmla="*/ 74 w 124"/>
                <a:gd name="T31" fmla="*/ 1399 h 1442"/>
                <a:gd name="T32" fmla="*/ 51 w 124"/>
                <a:gd name="T33" fmla="*/ 1357 h 1442"/>
                <a:gd name="T34" fmla="*/ 44 w 124"/>
                <a:gd name="T35" fmla="*/ 1295 h 1442"/>
                <a:gd name="T36" fmla="*/ 35 w 124"/>
                <a:gd name="T37" fmla="*/ 1231 h 1442"/>
                <a:gd name="T38" fmla="*/ 26 w 124"/>
                <a:gd name="T39" fmla="*/ 1126 h 1442"/>
                <a:gd name="T40" fmla="*/ 23 w 124"/>
                <a:gd name="T41" fmla="*/ 1059 h 1442"/>
                <a:gd name="T42" fmla="*/ 37 w 124"/>
                <a:gd name="T43" fmla="*/ 1055 h 1442"/>
                <a:gd name="T44" fmla="*/ 42 w 124"/>
                <a:gd name="T45" fmla="*/ 1036 h 1442"/>
                <a:gd name="T46" fmla="*/ 53 w 124"/>
                <a:gd name="T47" fmla="*/ 984 h 1442"/>
                <a:gd name="T48" fmla="*/ 53 w 124"/>
                <a:gd name="T49" fmla="*/ 890 h 1442"/>
                <a:gd name="T50" fmla="*/ 53 w 124"/>
                <a:gd name="T51" fmla="*/ 839 h 1442"/>
                <a:gd name="T52" fmla="*/ 62 w 124"/>
                <a:gd name="T53" fmla="*/ 821 h 1442"/>
                <a:gd name="T54" fmla="*/ 62 w 124"/>
                <a:gd name="T55" fmla="*/ 763 h 1442"/>
                <a:gd name="T56" fmla="*/ 42 w 124"/>
                <a:gd name="T57" fmla="*/ 763 h 1442"/>
                <a:gd name="T58" fmla="*/ 44 w 124"/>
                <a:gd name="T59" fmla="*/ 757 h 1442"/>
                <a:gd name="T60" fmla="*/ 42 w 124"/>
                <a:gd name="T61" fmla="*/ 747 h 1442"/>
                <a:gd name="T62" fmla="*/ 32 w 124"/>
                <a:gd name="T63" fmla="*/ 736 h 1442"/>
                <a:gd name="T64" fmla="*/ 39 w 124"/>
                <a:gd name="T65" fmla="*/ 720 h 1442"/>
                <a:gd name="T66" fmla="*/ 32 w 124"/>
                <a:gd name="T67" fmla="*/ 702 h 1442"/>
                <a:gd name="T68" fmla="*/ 46 w 124"/>
                <a:gd name="T69" fmla="*/ 686 h 1442"/>
                <a:gd name="T70" fmla="*/ 53 w 124"/>
                <a:gd name="T71" fmla="*/ 676 h 1442"/>
                <a:gd name="T72" fmla="*/ 62 w 124"/>
                <a:gd name="T73" fmla="*/ 667 h 1442"/>
                <a:gd name="T74" fmla="*/ 58 w 124"/>
                <a:gd name="T75" fmla="*/ 663 h 1442"/>
                <a:gd name="T76" fmla="*/ 58 w 124"/>
                <a:gd name="T77" fmla="*/ 658 h 1442"/>
                <a:gd name="T78" fmla="*/ 58 w 124"/>
                <a:gd name="T79" fmla="*/ 651 h 1442"/>
                <a:gd name="T80" fmla="*/ 46 w 124"/>
                <a:gd name="T81" fmla="*/ 642 h 1442"/>
                <a:gd name="T82" fmla="*/ 53 w 124"/>
                <a:gd name="T83" fmla="*/ 626 h 1442"/>
                <a:gd name="T84" fmla="*/ 53 w 124"/>
                <a:gd name="T85" fmla="*/ 612 h 1442"/>
                <a:gd name="T86" fmla="*/ 58 w 124"/>
                <a:gd name="T87" fmla="*/ 598 h 1442"/>
                <a:gd name="T88" fmla="*/ 67 w 124"/>
                <a:gd name="T89" fmla="*/ 516 h 1442"/>
                <a:gd name="T90" fmla="*/ 62 w 124"/>
                <a:gd name="T91" fmla="*/ 429 h 1442"/>
                <a:gd name="T92" fmla="*/ 60 w 124"/>
                <a:gd name="T93" fmla="*/ 392 h 1442"/>
                <a:gd name="T94" fmla="*/ 55 w 124"/>
                <a:gd name="T95" fmla="*/ 367 h 1442"/>
                <a:gd name="T96" fmla="*/ 62 w 124"/>
                <a:gd name="T97" fmla="*/ 310 h 1442"/>
                <a:gd name="T98" fmla="*/ 46 w 124"/>
                <a:gd name="T99" fmla="*/ 291 h 1442"/>
                <a:gd name="T100" fmla="*/ 32 w 124"/>
                <a:gd name="T101" fmla="*/ 268 h 1442"/>
                <a:gd name="T102" fmla="*/ 23 w 124"/>
                <a:gd name="T103" fmla="*/ 280 h 1442"/>
                <a:gd name="T104" fmla="*/ 35 w 124"/>
                <a:gd name="T105" fmla="*/ 170 h 1442"/>
                <a:gd name="T106" fmla="*/ 60 w 124"/>
                <a:gd name="T107" fmla="*/ 67 h 1442"/>
                <a:gd name="T108" fmla="*/ 53 w 124"/>
                <a:gd name="T109" fmla="*/ 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442">
                  <a:moveTo>
                    <a:pt x="53" y="7"/>
                  </a:moveTo>
                  <a:lnTo>
                    <a:pt x="37" y="16"/>
                  </a:lnTo>
                  <a:lnTo>
                    <a:pt x="26" y="28"/>
                  </a:lnTo>
                  <a:lnTo>
                    <a:pt x="16" y="39"/>
                  </a:lnTo>
                  <a:lnTo>
                    <a:pt x="12" y="55"/>
                  </a:lnTo>
                  <a:lnTo>
                    <a:pt x="7" y="71"/>
                  </a:lnTo>
                  <a:lnTo>
                    <a:pt x="7" y="89"/>
                  </a:lnTo>
                  <a:lnTo>
                    <a:pt x="5" y="112"/>
                  </a:lnTo>
                  <a:lnTo>
                    <a:pt x="5" y="138"/>
                  </a:lnTo>
                  <a:lnTo>
                    <a:pt x="5" y="158"/>
                  </a:lnTo>
                  <a:lnTo>
                    <a:pt x="5" y="181"/>
                  </a:lnTo>
                  <a:lnTo>
                    <a:pt x="5" y="204"/>
                  </a:lnTo>
                  <a:lnTo>
                    <a:pt x="5" y="225"/>
                  </a:lnTo>
                  <a:lnTo>
                    <a:pt x="5" y="248"/>
                  </a:lnTo>
                  <a:lnTo>
                    <a:pt x="3" y="268"/>
                  </a:lnTo>
                  <a:lnTo>
                    <a:pt x="3" y="289"/>
                  </a:lnTo>
                  <a:lnTo>
                    <a:pt x="0" y="310"/>
                  </a:lnTo>
                  <a:lnTo>
                    <a:pt x="5" y="433"/>
                  </a:lnTo>
                  <a:lnTo>
                    <a:pt x="3" y="575"/>
                  </a:lnTo>
                  <a:lnTo>
                    <a:pt x="0" y="745"/>
                  </a:lnTo>
                  <a:lnTo>
                    <a:pt x="7" y="745"/>
                  </a:lnTo>
                  <a:lnTo>
                    <a:pt x="5" y="763"/>
                  </a:lnTo>
                  <a:lnTo>
                    <a:pt x="3" y="775"/>
                  </a:lnTo>
                  <a:lnTo>
                    <a:pt x="5" y="903"/>
                  </a:lnTo>
                  <a:lnTo>
                    <a:pt x="5" y="929"/>
                  </a:lnTo>
                  <a:lnTo>
                    <a:pt x="3" y="1013"/>
                  </a:lnTo>
                  <a:lnTo>
                    <a:pt x="5" y="1048"/>
                  </a:lnTo>
                  <a:lnTo>
                    <a:pt x="5" y="1107"/>
                  </a:lnTo>
                  <a:lnTo>
                    <a:pt x="5" y="1165"/>
                  </a:lnTo>
                  <a:lnTo>
                    <a:pt x="5" y="1224"/>
                  </a:lnTo>
                  <a:lnTo>
                    <a:pt x="5" y="1284"/>
                  </a:lnTo>
                  <a:lnTo>
                    <a:pt x="5" y="1311"/>
                  </a:lnTo>
                  <a:lnTo>
                    <a:pt x="5" y="1344"/>
                  </a:lnTo>
                  <a:lnTo>
                    <a:pt x="7" y="1373"/>
                  </a:lnTo>
                  <a:lnTo>
                    <a:pt x="12" y="1396"/>
                  </a:lnTo>
                  <a:lnTo>
                    <a:pt x="16" y="1405"/>
                  </a:lnTo>
                  <a:lnTo>
                    <a:pt x="23" y="1412"/>
                  </a:lnTo>
                  <a:lnTo>
                    <a:pt x="30" y="1421"/>
                  </a:lnTo>
                  <a:lnTo>
                    <a:pt x="39" y="1428"/>
                  </a:lnTo>
                  <a:lnTo>
                    <a:pt x="49" y="1435"/>
                  </a:lnTo>
                  <a:lnTo>
                    <a:pt x="58" y="1440"/>
                  </a:lnTo>
                  <a:lnTo>
                    <a:pt x="69" y="1442"/>
                  </a:lnTo>
                  <a:lnTo>
                    <a:pt x="83" y="1442"/>
                  </a:lnTo>
                  <a:lnTo>
                    <a:pt x="124" y="1442"/>
                  </a:lnTo>
                  <a:lnTo>
                    <a:pt x="110" y="1428"/>
                  </a:lnTo>
                  <a:lnTo>
                    <a:pt x="92" y="1415"/>
                  </a:lnTo>
                  <a:lnTo>
                    <a:pt x="83" y="1408"/>
                  </a:lnTo>
                  <a:lnTo>
                    <a:pt x="74" y="1399"/>
                  </a:lnTo>
                  <a:lnTo>
                    <a:pt x="62" y="1389"/>
                  </a:lnTo>
                  <a:lnTo>
                    <a:pt x="53" y="1376"/>
                  </a:lnTo>
                  <a:lnTo>
                    <a:pt x="51" y="1357"/>
                  </a:lnTo>
                  <a:lnTo>
                    <a:pt x="46" y="1337"/>
                  </a:lnTo>
                  <a:lnTo>
                    <a:pt x="44" y="1316"/>
                  </a:lnTo>
                  <a:lnTo>
                    <a:pt x="44" y="1295"/>
                  </a:lnTo>
                  <a:lnTo>
                    <a:pt x="42" y="1277"/>
                  </a:lnTo>
                  <a:lnTo>
                    <a:pt x="37" y="1254"/>
                  </a:lnTo>
                  <a:lnTo>
                    <a:pt x="35" y="1231"/>
                  </a:lnTo>
                  <a:lnTo>
                    <a:pt x="35" y="1215"/>
                  </a:lnTo>
                  <a:lnTo>
                    <a:pt x="32" y="1176"/>
                  </a:lnTo>
                  <a:lnTo>
                    <a:pt x="26" y="1126"/>
                  </a:lnTo>
                  <a:lnTo>
                    <a:pt x="23" y="1100"/>
                  </a:lnTo>
                  <a:lnTo>
                    <a:pt x="23" y="1078"/>
                  </a:lnTo>
                  <a:lnTo>
                    <a:pt x="23" y="1059"/>
                  </a:lnTo>
                  <a:lnTo>
                    <a:pt x="28" y="1048"/>
                  </a:lnTo>
                  <a:lnTo>
                    <a:pt x="28" y="1057"/>
                  </a:lnTo>
                  <a:lnTo>
                    <a:pt x="37" y="1055"/>
                  </a:lnTo>
                  <a:lnTo>
                    <a:pt x="37" y="1064"/>
                  </a:lnTo>
                  <a:lnTo>
                    <a:pt x="39" y="1064"/>
                  </a:lnTo>
                  <a:lnTo>
                    <a:pt x="42" y="1036"/>
                  </a:lnTo>
                  <a:lnTo>
                    <a:pt x="49" y="1045"/>
                  </a:lnTo>
                  <a:lnTo>
                    <a:pt x="49" y="984"/>
                  </a:lnTo>
                  <a:lnTo>
                    <a:pt x="53" y="984"/>
                  </a:lnTo>
                  <a:lnTo>
                    <a:pt x="58" y="924"/>
                  </a:lnTo>
                  <a:lnTo>
                    <a:pt x="58" y="910"/>
                  </a:lnTo>
                  <a:lnTo>
                    <a:pt x="53" y="890"/>
                  </a:lnTo>
                  <a:lnTo>
                    <a:pt x="49" y="869"/>
                  </a:lnTo>
                  <a:lnTo>
                    <a:pt x="49" y="848"/>
                  </a:lnTo>
                  <a:lnTo>
                    <a:pt x="53" y="839"/>
                  </a:lnTo>
                  <a:lnTo>
                    <a:pt x="55" y="823"/>
                  </a:lnTo>
                  <a:lnTo>
                    <a:pt x="60" y="823"/>
                  </a:lnTo>
                  <a:lnTo>
                    <a:pt x="62" y="821"/>
                  </a:lnTo>
                  <a:lnTo>
                    <a:pt x="62" y="821"/>
                  </a:lnTo>
                  <a:lnTo>
                    <a:pt x="62" y="816"/>
                  </a:lnTo>
                  <a:lnTo>
                    <a:pt x="62" y="763"/>
                  </a:lnTo>
                  <a:lnTo>
                    <a:pt x="51" y="768"/>
                  </a:lnTo>
                  <a:lnTo>
                    <a:pt x="42" y="766"/>
                  </a:lnTo>
                  <a:lnTo>
                    <a:pt x="42" y="763"/>
                  </a:lnTo>
                  <a:lnTo>
                    <a:pt x="28" y="752"/>
                  </a:lnTo>
                  <a:lnTo>
                    <a:pt x="28" y="750"/>
                  </a:lnTo>
                  <a:lnTo>
                    <a:pt x="44" y="757"/>
                  </a:lnTo>
                  <a:lnTo>
                    <a:pt x="49" y="750"/>
                  </a:lnTo>
                  <a:lnTo>
                    <a:pt x="44" y="750"/>
                  </a:lnTo>
                  <a:lnTo>
                    <a:pt x="42" y="747"/>
                  </a:lnTo>
                  <a:lnTo>
                    <a:pt x="37" y="745"/>
                  </a:lnTo>
                  <a:lnTo>
                    <a:pt x="32" y="743"/>
                  </a:lnTo>
                  <a:lnTo>
                    <a:pt x="32" y="736"/>
                  </a:lnTo>
                  <a:lnTo>
                    <a:pt x="35" y="731"/>
                  </a:lnTo>
                  <a:lnTo>
                    <a:pt x="37" y="727"/>
                  </a:lnTo>
                  <a:lnTo>
                    <a:pt x="39" y="720"/>
                  </a:lnTo>
                  <a:lnTo>
                    <a:pt x="37" y="718"/>
                  </a:lnTo>
                  <a:lnTo>
                    <a:pt x="39" y="711"/>
                  </a:lnTo>
                  <a:lnTo>
                    <a:pt x="32" y="702"/>
                  </a:lnTo>
                  <a:lnTo>
                    <a:pt x="39" y="695"/>
                  </a:lnTo>
                  <a:lnTo>
                    <a:pt x="44" y="697"/>
                  </a:lnTo>
                  <a:lnTo>
                    <a:pt x="46" y="686"/>
                  </a:lnTo>
                  <a:lnTo>
                    <a:pt x="46" y="681"/>
                  </a:lnTo>
                  <a:lnTo>
                    <a:pt x="49" y="679"/>
                  </a:lnTo>
                  <a:lnTo>
                    <a:pt x="53" y="676"/>
                  </a:lnTo>
                  <a:lnTo>
                    <a:pt x="58" y="676"/>
                  </a:lnTo>
                  <a:lnTo>
                    <a:pt x="62" y="674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5" y="667"/>
                  </a:lnTo>
                  <a:lnTo>
                    <a:pt x="58" y="663"/>
                  </a:lnTo>
                  <a:lnTo>
                    <a:pt x="42" y="653"/>
                  </a:lnTo>
                  <a:lnTo>
                    <a:pt x="42" y="651"/>
                  </a:lnTo>
                  <a:lnTo>
                    <a:pt x="58" y="658"/>
                  </a:lnTo>
                  <a:lnTo>
                    <a:pt x="62" y="653"/>
                  </a:lnTo>
                  <a:lnTo>
                    <a:pt x="62" y="651"/>
                  </a:lnTo>
                  <a:lnTo>
                    <a:pt x="58" y="651"/>
                  </a:lnTo>
                  <a:lnTo>
                    <a:pt x="55" y="649"/>
                  </a:lnTo>
                  <a:lnTo>
                    <a:pt x="53" y="647"/>
                  </a:lnTo>
                  <a:lnTo>
                    <a:pt x="46" y="642"/>
                  </a:lnTo>
                  <a:lnTo>
                    <a:pt x="46" y="637"/>
                  </a:lnTo>
                  <a:lnTo>
                    <a:pt x="51" y="633"/>
                  </a:lnTo>
                  <a:lnTo>
                    <a:pt x="53" y="626"/>
                  </a:lnTo>
                  <a:lnTo>
                    <a:pt x="53" y="619"/>
                  </a:lnTo>
                  <a:lnTo>
                    <a:pt x="51" y="619"/>
                  </a:lnTo>
                  <a:lnTo>
                    <a:pt x="53" y="612"/>
                  </a:lnTo>
                  <a:lnTo>
                    <a:pt x="49" y="603"/>
                  </a:lnTo>
                  <a:lnTo>
                    <a:pt x="53" y="596"/>
                  </a:lnTo>
                  <a:lnTo>
                    <a:pt x="58" y="598"/>
                  </a:lnTo>
                  <a:lnTo>
                    <a:pt x="58" y="562"/>
                  </a:lnTo>
                  <a:lnTo>
                    <a:pt x="62" y="562"/>
                  </a:lnTo>
                  <a:lnTo>
                    <a:pt x="67" y="516"/>
                  </a:lnTo>
                  <a:lnTo>
                    <a:pt x="67" y="479"/>
                  </a:lnTo>
                  <a:lnTo>
                    <a:pt x="65" y="456"/>
                  </a:lnTo>
                  <a:lnTo>
                    <a:pt x="62" y="429"/>
                  </a:lnTo>
                  <a:lnTo>
                    <a:pt x="62" y="408"/>
                  </a:lnTo>
                  <a:lnTo>
                    <a:pt x="62" y="399"/>
                  </a:lnTo>
                  <a:lnTo>
                    <a:pt x="60" y="392"/>
                  </a:lnTo>
                  <a:lnTo>
                    <a:pt x="51" y="381"/>
                  </a:lnTo>
                  <a:lnTo>
                    <a:pt x="51" y="367"/>
                  </a:lnTo>
                  <a:lnTo>
                    <a:pt x="55" y="367"/>
                  </a:lnTo>
                  <a:lnTo>
                    <a:pt x="55" y="351"/>
                  </a:lnTo>
                  <a:lnTo>
                    <a:pt x="62" y="355"/>
                  </a:lnTo>
                  <a:lnTo>
                    <a:pt x="62" y="310"/>
                  </a:lnTo>
                  <a:lnTo>
                    <a:pt x="58" y="310"/>
                  </a:lnTo>
                  <a:lnTo>
                    <a:pt x="58" y="294"/>
                  </a:lnTo>
                  <a:lnTo>
                    <a:pt x="46" y="291"/>
                  </a:lnTo>
                  <a:lnTo>
                    <a:pt x="44" y="275"/>
                  </a:lnTo>
                  <a:lnTo>
                    <a:pt x="32" y="280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30" y="280"/>
                  </a:lnTo>
                  <a:lnTo>
                    <a:pt x="23" y="280"/>
                  </a:lnTo>
                  <a:lnTo>
                    <a:pt x="23" y="243"/>
                  </a:lnTo>
                  <a:lnTo>
                    <a:pt x="28" y="206"/>
                  </a:lnTo>
                  <a:lnTo>
                    <a:pt x="35" y="170"/>
                  </a:lnTo>
                  <a:lnTo>
                    <a:pt x="42" y="133"/>
                  </a:lnTo>
                  <a:lnTo>
                    <a:pt x="51" y="99"/>
                  </a:lnTo>
                  <a:lnTo>
                    <a:pt x="60" y="67"/>
                  </a:lnTo>
                  <a:lnTo>
                    <a:pt x="74" y="34"/>
                  </a:lnTo>
                  <a:lnTo>
                    <a:pt x="83" y="0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D9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Freeform 306"/>
            <p:cNvSpPr>
              <a:spLocks/>
            </p:cNvSpPr>
            <p:nvPr/>
          </p:nvSpPr>
          <p:spPr bwMode="auto">
            <a:xfrm>
              <a:off x="2336801" y="3714751"/>
              <a:ext cx="557213" cy="203200"/>
            </a:xfrm>
            <a:custGeom>
              <a:avLst/>
              <a:gdLst>
                <a:gd name="T0" fmla="*/ 0 w 351"/>
                <a:gd name="T1" fmla="*/ 43 h 128"/>
                <a:gd name="T2" fmla="*/ 0 w 351"/>
                <a:gd name="T3" fmla="*/ 128 h 128"/>
                <a:gd name="T4" fmla="*/ 12 w 351"/>
                <a:gd name="T5" fmla="*/ 124 h 128"/>
                <a:gd name="T6" fmla="*/ 37 w 351"/>
                <a:gd name="T7" fmla="*/ 112 h 128"/>
                <a:gd name="T8" fmla="*/ 64 w 351"/>
                <a:gd name="T9" fmla="*/ 101 h 128"/>
                <a:gd name="T10" fmla="*/ 83 w 351"/>
                <a:gd name="T11" fmla="*/ 92 h 128"/>
                <a:gd name="T12" fmla="*/ 101 w 351"/>
                <a:gd name="T13" fmla="*/ 85 h 128"/>
                <a:gd name="T14" fmla="*/ 129 w 351"/>
                <a:gd name="T15" fmla="*/ 75 h 128"/>
                <a:gd name="T16" fmla="*/ 158 w 351"/>
                <a:gd name="T17" fmla="*/ 69 h 128"/>
                <a:gd name="T18" fmla="*/ 179 w 351"/>
                <a:gd name="T19" fmla="*/ 66 h 128"/>
                <a:gd name="T20" fmla="*/ 197 w 351"/>
                <a:gd name="T21" fmla="*/ 69 h 128"/>
                <a:gd name="T22" fmla="*/ 197 w 351"/>
                <a:gd name="T23" fmla="*/ 64 h 128"/>
                <a:gd name="T24" fmla="*/ 216 w 351"/>
                <a:gd name="T25" fmla="*/ 66 h 128"/>
                <a:gd name="T26" fmla="*/ 234 w 351"/>
                <a:gd name="T27" fmla="*/ 73 h 128"/>
                <a:gd name="T28" fmla="*/ 257 w 351"/>
                <a:gd name="T29" fmla="*/ 78 h 128"/>
                <a:gd name="T30" fmla="*/ 280 w 351"/>
                <a:gd name="T31" fmla="*/ 82 h 128"/>
                <a:gd name="T32" fmla="*/ 303 w 351"/>
                <a:gd name="T33" fmla="*/ 85 h 128"/>
                <a:gd name="T34" fmla="*/ 303 w 351"/>
                <a:gd name="T35" fmla="*/ 85 h 128"/>
                <a:gd name="T36" fmla="*/ 321 w 351"/>
                <a:gd name="T37" fmla="*/ 82 h 128"/>
                <a:gd name="T38" fmla="*/ 332 w 351"/>
                <a:gd name="T39" fmla="*/ 85 h 128"/>
                <a:gd name="T40" fmla="*/ 332 w 351"/>
                <a:gd name="T41" fmla="*/ 80 h 128"/>
                <a:gd name="T42" fmla="*/ 314 w 351"/>
                <a:gd name="T43" fmla="*/ 78 h 128"/>
                <a:gd name="T44" fmla="*/ 319 w 351"/>
                <a:gd name="T45" fmla="*/ 73 h 128"/>
                <a:gd name="T46" fmla="*/ 330 w 351"/>
                <a:gd name="T47" fmla="*/ 73 h 128"/>
                <a:gd name="T48" fmla="*/ 326 w 351"/>
                <a:gd name="T49" fmla="*/ 66 h 128"/>
                <a:gd name="T50" fmla="*/ 335 w 351"/>
                <a:gd name="T51" fmla="*/ 66 h 128"/>
                <a:gd name="T52" fmla="*/ 337 w 351"/>
                <a:gd name="T53" fmla="*/ 64 h 128"/>
                <a:gd name="T54" fmla="*/ 344 w 351"/>
                <a:gd name="T55" fmla="*/ 64 h 128"/>
                <a:gd name="T56" fmla="*/ 351 w 351"/>
                <a:gd name="T57" fmla="*/ 64 h 128"/>
                <a:gd name="T58" fmla="*/ 351 w 351"/>
                <a:gd name="T59" fmla="*/ 62 h 128"/>
                <a:gd name="T60" fmla="*/ 337 w 351"/>
                <a:gd name="T61" fmla="*/ 57 h 128"/>
                <a:gd name="T62" fmla="*/ 344 w 351"/>
                <a:gd name="T63" fmla="*/ 55 h 128"/>
                <a:gd name="T64" fmla="*/ 344 w 351"/>
                <a:gd name="T65" fmla="*/ 50 h 128"/>
                <a:gd name="T66" fmla="*/ 337 w 351"/>
                <a:gd name="T67" fmla="*/ 46 h 128"/>
                <a:gd name="T68" fmla="*/ 326 w 351"/>
                <a:gd name="T69" fmla="*/ 39 h 128"/>
                <a:gd name="T70" fmla="*/ 326 w 351"/>
                <a:gd name="T71" fmla="*/ 30 h 128"/>
                <a:gd name="T72" fmla="*/ 323 w 351"/>
                <a:gd name="T73" fmla="*/ 27 h 128"/>
                <a:gd name="T74" fmla="*/ 312 w 351"/>
                <a:gd name="T75" fmla="*/ 23 h 128"/>
                <a:gd name="T76" fmla="*/ 252 w 351"/>
                <a:gd name="T77" fmla="*/ 14 h 128"/>
                <a:gd name="T78" fmla="*/ 241 w 351"/>
                <a:gd name="T79" fmla="*/ 14 h 128"/>
                <a:gd name="T80" fmla="*/ 232 w 351"/>
                <a:gd name="T81" fmla="*/ 11 h 128"/>
                <a:gd name="T82" fmla="*/ 200 w 351"/>
                <a:gd name="T83" fmla="*/ 4 h 128"/>
                <a:gd name="T84" fmla="*/ 154 w 351"/>
                <a:gd name="T85" fmla="*/ 2 h 128"/>
                <a:gd name="T86" fmla="*/ 149 w 351"/>
                <a:gd name="T87" fmla="*/ 0 h 128"/>
                <a:gd name="T88" fmla="*/ 76 w 351"/>
                <a:gd name="T89" fmla="*/ 7 h 128"/>
                <a:gd name="T90" fmla="*/ 28 w 351"/>
                <a:gd name="T91" fmla="*/ 7 h 128"/>
                <a:gd name="T92" fmla="*/ 30 w 351"/>
                <a:gd name="T93" fmla="*/ 18 h 128"/>
                <a:gd name="T94" fmla="*/ 39 w 351"/>
                <a:gd name="T95" fmla="*/ 18 h 128"/>
                <a:gd name="T96" fmla="*/ 39 w 351"/>
                <a:gd name="T97" fmla="*/ 25 h 128"/>
                <a:gd name="T98" fmla="*/ 26 w 351"/>
                <a:gd name="T99" fmla="*/ 25 h 128"/>
                <a:gd name="T100" fmla="*/ 28 w 351"/>
                <a:gd name="T101" fmla="*/ 39 h 128"/>
                <a:gd name="T102" fmla="*/ 14 w 351"/>
                <a:gd name="T103" fmla="*/ 39 h 128"/>
                <a:gd name="T104" fmla="*/ 14 w 351"/>
                <a:gd name="T105" fmla="*/ 43 h 128"/>
                <a:gd name="T106" fmla="*/ 0 w 351"/>
                <a:gd name="T107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1" h="128">
                  <a:moveTo>
                    <a:pt x="0" y="43"/>
                  </a:moveTo>
                  <a:lnTo>
                    <a:pt x="0" y="128"/>
                  </a:lnTo>
                  <a:lnTo>
                    <a:pt x="12" y="124"/>
                  </a:lnTo>
                  <a:lnTo>
                    <a:pt x="37" y="112"/>
                  </a:lnTo>
                  <a:lnTo>
                    <a:pt x="64" y="101"/>
                  </a:lnTo>
                  <a:lnTo>
                    <a:pt x="83" y="92"/>
                  </a:lnTo>
                  <a:lnTo>
                    <a:pt x="101" y="85"/>
                  </a:lnTo>
                  <a:lnTo>
                    <a:pt x="129" y="75"/>
                  </a:lnTo>
                  <a:lnTo>
                    <a:pt x="158" y="69"/>
                  </a:lnTo>
                  <a:lnTo>
                    <a:pt x="179" y="66"/>
                  </a:lnTo>
                  <a:lnTo>
                    <a:pt x="197" y="69"/>
                  </a:lnTo>
                  <a:lnTo>
                    <a:pt x="197" y="64"/>
                  </a:lnTo>
                  <a:lnTo>
                    <a:pt x="216" y="66"/>
                  </a:lnTo>
                  <a:lnTo>
                    <a:pt x="234" y="73"/>
                  </a:lnTo>
                  <a:lnTo>
                    <a:pt x="257" y="78"/>
                  </a:lnTo>
                  <a:lnTo>
                    <a:pt x="280" y="82"/>
                  </a:lnTo>
                  <a:lnTo>
                    <a:pt x="303" y="85"/>
                  </a:lnTo>
                  <a:lnTo>
                    <a:pt x="303" y="85"/>
                  </a:lnTo>
                  <a:lnTo>
                    <a:pt x="321" y="82"/>
                  </a:lnTo>
                  <a:lnTo>
                    <a:pt x="332" y="85"/>
                  </a:lnTo>
                  <a:lnTo>
                    <a:pt x="332" y="80"/>
                  </a:lnTo>
                  <a:lnTo>
                    <a:pt x="314" y="78"/>
                  </a:lnTo>
                  <a:lnTo>
                    <a:pt x="319" y="73"/>
                  </a:lnTo>
                  <a:lnTo>
                    <a:pt x="330" y="73"/>
                  </a:lnTo>
                  <a:lnTo>
                    <a:pt x="326" y="66"/>
                  </a:lnTo>
                  <a:lnTo>
                    <a:pt x="335" y="66"/>
                  </a:lnTo>
                  <a:lnTo>
                    <a:pt x="337" y="64"/>
                  </a:lnTo>
                  <a:lnTo>
                    <a:pt x="344" y="64"/>
                  </a:lnTo>
                  <a:lnTo>
                    <a:pt x="351" y="64"/>
                  </a:lnTo>
                  <a:lnTo>
                    <a:pt x="351" y="62"/>
                  </a:lnTo>
                  <a:lnTo>
                    <a:pt x="337" y="57"/>
                  </a:lnTo>
                  <a:lnTo>
                    <a:pt x="344" y="55"/>
                  </a:lnTo>
                  <a:lnTo>
                    <a:pt x="344" y="50"/>
                  </a:lnTo>
                  <a:lnTo>
                    <a:pt x="337" y="46"/>
                  </a:lnTo>
                  <a:lnTo>
                    <a:pt x="326" y="39"/>
                  </a:lnTo>
                  <a:lnTo>
                    <a:pt x="326" y="30"/>
                  </a:lnTo>
                  <a:lnTo>
                    <a:pt x="323" y="27"/>
                  </a:lnTo>
                  <a:lnTo>
                    <a:pt x="312" y="23"/>
                  </a:lnTo>
                  <a:lnTo>
                    <a:pt x="252" y="14"/>
                  </a:lnTo>
                  <a:lnTo>
                    <a:pt x="241" y="14"/>
                  </a:lnTo>
                  <a:lnTo>
                    <a:pt x="232" y="11"/>
                  </a:lnTo>
                  <a:lnTo>
                    <a:pt x="200" y="4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76" y="7"/>
                  </a:lnTo>
                  <a:lnTo>
                    <a:pt x="28" y="7"/>
                  </a:lnTo>
                  <a:lnTo>
                    <a:pt x="30" y="18"/>
                  </a:lnTo>
                  <a:lnTo>
                    <a:pt x="39" y="18"/>
                  </a:lnTo>
                  <a:lnTo>
                    <a:pt x="39" y="25"/>
                  </a:lnTo>
                  <a:lnTo>
                    <a:pt x="26" y="25"/>
                  </a:lnTo>
                  <a:lnTo>
                    <a:pt x="28" y="39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307"/>
            <p:cNvSpPr>
              <a:spLocks/>
            </p:cNvSpPr>
            <p:nvPr/>
          </p:nvSpPr>
          <p:spPr bwMode="auto">
            <a:xfrm>
              <a:off x="2457451" y="6448426"/>
              <a:ext cx="1214438" cy="206375"/>
            </a:xfrm>
            <a:custGeom>
              <a:avLst/>
              <a:gdLst>
                <a:gd name="T0" fmla="*/ 0 w 765"/>
                <a:gd name="T1" fmla="*/ 6 h 130"/>
                <a:gd name="T2" fmla="*/ 16 w 765"/>
                <a:gd name="T3" fmla="*/ 20 h 130"/>
                <a:gd name="T4" fmla="*/ 53 w 765"/>
                <a:gd name="T5" fmla="*/ 36 h 130"/>
                <a:gd name="T6" fmla="*/ 89 w 765"/>
                <a:gd name="T7" fmla="*/ 52 h 130"/>
                <a:gd name="T8" fmla="*/ 137 w 765"/>
                <a:gd name="T9" fmla="*/ 68 h 130"/>
                <a:gd name="T10" fmla="*/ 197 w 765"/>
                <a:gd name="T11" fmla="*/ 82 h 130"/>
                <a:gd name="T12" fmla="*/ 204 w 765"/>
                <a:gd name="T13" fmla="*/ 87 h 130"/>
                <a:gd name="T14" fmla="*/ 204 w 765"/>
                <a:gd name="T15" fmla="*/ 96 h 130"/>
                <a:gd name="T16" fmla="*/ 238 w 765"/>
                <a:gd name="T17" fmla="*/ 123 h 130"/>
                <a:gd name="T18" fmla="*/ 273 w 765"/>
                <a:gd name="T19" fmla="*/ 126 h 130"/>
                <a:gd name="T20" fmla="*/ 332 w 765"/>
                <a:gd name="T21" fmla="*/ 130 h 130"/>
                <a:gd name="T22" fmla="*/ 353 w 765"/>
                <a:gd name="T23" fmla="*/ 123 h 130"/>
                <a:gd name="T24" fmla="*/ 460 w 765"/>
                <a:gd name="T25" fmla="*/ 123 h 130"/>
                <a:gd name="T26" fmla="*/ 472 w 765"/>
                <a:gd name="T27" fmla="*/ 128 h 130"/>
                <a:gd name="T28" fmla="*/ 504 w 765"/>
                <a:gd name="T29" fmla="*/ 123 h 130"/>
                <a:gd name="T30" fmla="*/ 513 w 765"/>
                <a:gd name="T31" fmla="*/ 121 h 130"/>
                <a:gd name="T32" fmla="*/ 525 w 765"/>
                <a:gd name="T33" fmla="*/ 123 h 130"/>
                <a:gd name="T34" fmla="*/ 557 w 765"/>
                <a:gd name="T35" fmla="*/ 112 h 130"/>
                <a:gd name="T36" fmla="*/ 582 w 765"/>
                <a:gd name="T37" fmla="*/ 100 h 130"/>
                <a:gd name="T38" fmla="*/ 593 w 765"/>
                <a:gd name="T39" fmla="*/ 91 h 130"/>
                <a:gd name="T40" fmla="*/ 607 w 765"/>
                <a:gd name="T41" fmla="*/ 82 h 130"/>
                <a:gd name="T42" fmla="*/ 628 w 765"/>
                <a:gd name="T43" fmla="*/ 71 h 130"/>
                <a:gd name="T44" fmla="*/ 646 w 765"/>
                <a:gd name="T45" fmla="*/ 57 h 130"/>
                <a:gd name="T46" fmla="*/ 657 w 765"/>
                <a:gd name="T47" fmla="*/ 48 h 130"/>
                <a:gd name="T48" fmla="*/ 683 w 765"/>
                <a:gd name="T49" fmla="*/ 36 h 130"/>
                <a:gd name="T50" fmla="*/ 703 w 765"/>
                <a:gd name="T51" fmla="*/ 29 h 130"/>
                <a:gd name="T52" fmla="*/ 740 w 765"/>
                <a:gd name="T53" fmla="*/ 20 h 130"/>
                <a:gd name="T54" fmla="*/ 765 w 765"/>
                <a:gd name="T55" fmla="*/ 13 h 130"/>
                <a:gd name="T56" fmla="*/ 662 w 765"/>
                <a:gd name="T57" fmla="*/ 9 h 130"/>
                <a:gd name="T58" fmla="*/ 644 w 765"/>
                <a:gd name="T59" fmla="*/ 2 h 130"/>
                <a:gd name="T60" fmla="*/ 641 w 765"/>
                <a:gd name="T61" fmla="*/ 11 h 130"/>
                <a:gd name="T62" fmla="*/ 570 w 765"/>
                <a:gd name="T63" fmla="*/ 36 h 130"/>
                <a:gd name="T64" fmla="*/ 557 w 765"/>
                <a:gd name="T65" fmla="*/ 48 h 130"/>
                <a:gd name="T66" fmla="*/ 522 w 765"/>
                <a:gd name="T67" fmla="*/ 66 h 130"/>
                <a:gd name="T68" fmla="*/ 502 w 765"/>
                <a:gd name="T69" fmla="*/ 71 h 130"/>
                <a:gd name="T70" fmla="*/ 506 w 765"/>
                <a:gd name="T71" fmla="*/ 77 h 130"/>
                <a:gd name="T72" fmla="*/ 492 w 765"/>
                <a:gd name="T73" fmla="*/ 80 h 130"/>
                <a:gd name="T74" fmla="*/ 318 w 765"/>
                <a:gd name="T75" fmla="*/ 84 h 130"/>
                <a:gd name="T76" fmla="*/ 307 w 765"/>
                <a:gd name="T77" fmla="*/ 80 h 130"/>
                <a:gd name="T78" fmla="*/ 286 w 765"/>
                <a:gd name="T79" fmla="*/ 75 h 130"/>
                <a:gd name="T80" fmla="*/ 243 w 765"/>
                <a:gd name="T81" fmla="*/ 71 h 130"/>
                <a:gd name="T82" fmla="*/ 227 w 765"/>
                <a:gd name="T83" fmla="*/ 68 h 130"/>
                <a:gd name="T84" fmla="*/ 215 w 765"/>
                <a:gd name="T85" fmla="*/ 61 h 130"/>
                <a:gd name="T86" fmla="*/ 160 w 765"/>
                <a:gd name="T87" fmla="*/ 11 h 130"/>
                <a:gd name="T88" fmla="*/ 144 w 765"/>
                <a:gd name="T89" fmla="*/ 9 h 130"/>
                <a:gd name="T90" fmla="*/ 135 w 765"/>
                <a:gd name="T91" fmla="*/ 2 h 130"/>
                <a:gd name="T92" fmla="*/ 117 w 765"/>
                <a:gd name="T93" fmla="*/ 0 h 130"/>
                <a:gd name="T94" fmla="*/ 96 w 765"/>
                <a:gd name="T95" fmla="*/ 11 h 130"/>
                <a:gd name="T96" fmla="*/ 11 w 765"/>
                <a:gd name="T97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5" h="130">
                  <a:moveTo>
                    <a:pt x="0" y="4"/>
                  </a:moveTo>
                  <a:lnTo>
                    <a:pt x="0" y="6"/>
                  </a:lnTo>
                  <a:lnTo>
                    <a:pt x="7" y="13"/>
                  </a:lnTo>
                  <a:lnTo>
                    <a:pt x="16" y="20"/>
                  </a:lnTo>
                  <a:lnTo>
                    <a:pt x="27" y="25"/>
                  </a:lnTo>
                  <a:lnTo>
                    <a:pt x="53" y="36"/>
                  </a:lnTo>
                  <a:lnTo>
                    <a:pt x="69" y="45"/>
                  </a:lnTo>
                  <a:lnTo>
                    <a:pt x="89" y="52"/>
                  </a:lnTo>
                  <a:lnTo>
                    <a:pt x="114" y="61"/>
                  </a:lnTo>
                  <a:lnTo>
                    <a:pt x="137" y="68"/>
                  </a:lnTo>
                  <a:lnTo>
                    <a:pt x="153" y="75"/>
                  </a:lnTo>
                  <a:lnTo>
                    <a:pt x="197" y="82"/>
                  </a:lnTo>
                  <a:lnTo>
                    <a:pt x="197" y="87"/>
                  </a:lnTo>
                  <a:lnTo>
                    <a:pt x="204" y="87"/>
                  </a:lnTo>
                  <a:lnTo>
                    <a:pt x="199" y="96"/>
                  </a:lnTo>
                  <a:lnTo>
                    <a:pt x="204" y="96"/>
                  </a:lnTo>
                  <a:lnTo>
                    <a:pt x="204" y="103"/>
                  </a:lnTo>
                  <a:lnTo>
                    <a:pt x="238" y="123"/>
                  </a:lnTo>
                  <a:lnTo>
                    <a:pt x="273" y="123"/>
                  </a:lnTo>
                  <a:lnTo>
                    <a:pt x="273" y="126"/>
                  </a:lnTo>
                  <a:lnTo>
                    <a:pt x="252" y="126"/>
                  </a:lnTo>
                  <a:lnTo>
                    <a:pt x="332" y="130"/>
                  </a:lnTo>
                  <a:lnTo>
                    <a:pt x="348" y="126"/>
                  </a:lnTo>
                  <a:lnTo>
                    <a:pt x="353" y="123"/>
                  </a:lnTo>
                  <a:lnTo>
                    <a:pt x="357" y="123"/>
                  </a:lnTo>
                  <a:lnTo>
                    <a:pt x="460" y="123"/>
                  </a:lnTo>
                  <a:lnTo>
                    <a:pt x="465" y="126"/>
                  </a:lnTo>
                  <a:lnTo>
                    <a:pt x="472" y="128"/>
                  </a:lnTo>
                  <a:lnTo>
                    <a:pt x="476" y="128"/>
                  </a:lnTo>
                  <a:lnTo>
                    <a:pt x="504" y="123"/>
                  </a:lnTo>
                  <a:lnTo>
                    <a:pt x="508" y="121"/>
                  </a:lnTo>
                  <a:lnTo>
                    <a:pt x="513" y="121"/>
                  </a:lnTo>
                  <a:lnTo>
                    <a:pt x="520" y="121"/>
                  </a:lnTo>
                  <a:lnTo>
                    <a:pt x="525" y="123"/>
                  </a:lnTo>
                  <a:lnTo>
                    <a:pt x="545" y="119"/>
                  </a:lnTo>
                  <a:lnTo>
                    <a:pt x="557" y="112"/>
                  </a:lnTo>
                  <a:lnTo>
                    <a:pt x="573" y="105"/>
                  </a:lnTo>
                  <a:lnTo>
                    <a:pt x="582" y="100"/>
                  </a:lnTo>
                  <a:lnTo>
                    <a:pt x="589" y="96"/>
                  </a:lnTo>
                  <a:lnTo>
                    <a:pt x="593" y="91"/>
                  </a:lnTo>
                  <a:lnTo>
                    <a:pt x="596" y="84"/>
                  </a:lnTo>
                  <a:lnTo>
                    <a:pt x="607" y="82"/>
                  </a:lnTo>
                  <a:lnTo>
                    <a:pt x="618" y="77"/>
                  </a:lnTo>
                  <a:lnTo>
                    <a:pt x="628" y="71"/>
                  </a:lnTo>
                  <a:lnTo>
                    <a:pt x="637" y="66"/>
                  </a:lnTo>
                  <a:lnTo>
                    <a:pt x="646" y="57"/>
                  </a:lnTo>
                  <a:lnTo>
                    <a:pt x="651" y="52"/>
                  </a:lnTo>
                  <a:lnTo>
                    <a:pt x="657" y="48"/>
                  </a:lnTo>
                  <a:lnTo>
                    <a:pt x="671" y="43"/>
                  </a:lnTo>
                  <a:lnTo>
                    <a:pt x="683" y="36"/>
                  </a:lnTo>
                  <a:lnTo>
                    <a:pt x="694" y="32"/>
                  </a:lnTo>
                  <a:lnTo>
                    <a:pt x="703" y="29"/>
                  </a:lnTo>
                  <a:lnTo>
                    <a:pt x="715" y="27"/>
                  </a:lnTo>
                  <a:lnTo>
                    <a:pt x="740" y="20"/>
                  </a:lnTo>
                  <a:lnTo>
                    <a:pt x="765" y="16"/>
                  </a:lnTo>
                  <a:lnTo>
                    <a:pt x="765" y="13"/>
                  </a:lnTo>
                  <a:lnTo>
                    <a:pt x="671" y="11"/>
                  </a:lnTo>
                  <a:lnTo>
                    <a:pt x="662" y="9"/>
                  </a:lnTo>
                  <a:lnTo>
                    <a:pt x="662" y="2"/>
                  </a:lnTo>
                  <a:lnTo>
                    <a:pt x="644" y="2"/>
                  </a:lnTo>
                  <a:lnTo>
                    <a:pt x="644" y="11"/>
                  </a:lnTo>
                  <a:lnTo>
                    <a:pt x="641" y="11"/>
                  </a:lnTo>
                  <a:lnTo>
                    <a:pt x="586" y="11"/>
                  </a:lnTo>
                  <a:lnTo>
                    <a:pt x="570" y="36"/>
                  </a:lnTo>
                  <a:lnTo>
                    <a:pt x="554" y="41"/>
                  </a:lnTo>
                  <a:lnTo>
                    <a:pt x="557" y="48"/>
                  </a:lnTo>
                  <a:lnTo>
                    <a:pt x="541" y="57"/>
                  </a:lnTo>
                  <a:lnTo>
                    <a:pt x="522" y="66"/>
                  </a:lnTo>
                  <a:lnTo>
                    <a:pt x="502" y="66"/>
                  </a:lnTo>
                  <a:lnTo>
                    <a:pt x="502" y="71"/>
                  </a:lnTo>
                  <a:lnTo>
                    <a:pt x="511" y="73"/>
                  </a:lnTo>
                  <a:lnTo>
                    <a:pt x="506" y="77"/>
                  </a:lnTo>
                  <a:lnTo>
                    <a:pt x="497" y="80"/>
                  </a:lnTo>
                  <a:lnTo>
                    <a:pt x="492" y="80"/>
                  </a:lnTo>
                  <a:lnTo>
                    <a:pt x="488" y="84"/>
                  </a:lnTo>
                  <a:lnTo>
                    <a:pt x="318" y="84"/>
                  </a:lnTo>
                  <a:lnTo>
                    <a:pt x="325" y="80"/>
                  </a:lnTo>
                  <a:lnTo>
                    <a:pt x="307" y="80"/>
                  </a:lnTo>
                  <a:lnTo>
                    <a:pt x="289" y="68"/>
                  </a:lnTo>
                  <a:lnTo>
                    <a:pt x="286" y="75"/>
                  </a:lnTo>
                  <a:lnTo>
                    <a:pt x="263" y="73"/>
                  </a:lnTo>
                  <a:lnTo>
                    <a:pt x="243" y="71"/>
                  </a:lnTo>
                  <a:lnTo>
                    <a:pt x="234" y="68"/>
                  </a:lnTo>
                  <a:lnTo>
                    <a:pt x="227" y="68"/>
                  </a:lnTo>
                  <a:lnTo>
                    <a:pt x="220" y="66"/>
                  </a:lnTo>
                  <a:lnTo>
                    <a:pt x="215" y="61"/>
                  </a:lnTo>
                  <a:lnTo>
                    <a:pt x="188" y="11"/>
                  </a:lnTo>
                  <a:lnTo>
                    <a:pt x="160" y="11"/>
                  </a:lnTo>
                  <a:lnTo>
                    <a:pt x="153" y="11"/>
                  </a:lnTo>
                  <a:lnTo>
                    <a:pt x="144" y="9"/>
                  </a:lnTo>
                  <a:lnTo>
                    <a:pt x="140" y="6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17" y="0"/>
                  </a:lnTo>
                  <a:lnTo>
                    <a:pt x="96" y="2"/>
                  </a:lnTo>
                  <a:lnTo>
                    <a:pt x="96" y="11"/>
                  </a:lnTo>
                  <a:lnTo>
                    <a:pt x="30" y="11"/>
                  </a:lnTo>
                  <a:lnTo>
                    <a:pt x="11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59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308"/>
            <p:cNvSpPr>
              <a:spLocks/>
            </p:cNvSpPr>
            <p:nvPr/>
          </p:nvSpPr>
          <p:spPr bwMode="auto">
            <a:xfrm>
              <a:off x="2184401" y="6684963"/>
              <a:ext cx="546100" cy="166688"/>
            </a:xfrm>
            <a:custGeom>
              <a:avLst/>
              <a:gdLst>
                <a:gd name="T0" fmla="*/ 14 w 344"/>
                <a:gd name="T1" fmla="*/ 41 h 105"/>
                <a:gd name="T2" fmla="*/ 18 w 344"/>
                <a:gd name="T3" fmla="*/ 52 h 105"/>
                <a:gd name="T4" fmla="*/ 12 w 344"/>
                <a:gd name="T5" fmla="*/ 57 h 105"/>
                <a:gd name="T6" fmla="*/ 16 w 344"/>
                <a:gd name="T7" fmla="*/ 75 h 105"/>
                <a:gd name="T8" fmla="*/ 30 w 344"/>
                <a:gd name="T9" fmla="*/ 82 h 105"/>
                <a:gd name="T10" fmla="*/ 37 w 344"/>
                <a:gd name="T11" fmla="*/ 98 h 105"/>
                <a:gd name="T12" fmla="*/ 76 w 344"/>
                <a:gd name="T13" fmla="*/ 100 h 105"/>
                <a:gd name="T14" fmla="*/ 94 w 344"/>
                <a:gd name="T15" fmla="*/ 100 h 105"/>
                <a:gd name="T16" fmla="*/ 110 w 344"/>
                <a:gd name="T17" fmla="*/ 105 h 105"/>
                <a:gd name="T18" fmla="*/ 158 w 344"/>
                <a:gd name="T19" fmla="*/ 103 h 105"/>
                <a:gd name="T20" fmla="*/ 211 w 344"/>
                <a:gd name="T21" fmla="*/ 100 h 105"/>
                <a:gd name="T22" fmla="*/ 264 w 344"/>
                <a:gd name="T23" fmla="*/ 100 h 105"/>
                <a:gd name="T24" fmla="*/ 291 w 344"/>
                <a:gd name="T25" fmla="*/ 98 h 105"/>
                <a:gd name="T26" fmla="*/ 309 w 344"/>
                <a:gd name="T27" fmla="*/ 91 h 105"/>
                <a:gd name="T28" fmla="*/ 330 w 344"/>
                <a:gd name="T29" fmla="*/ 78 h 105"/>
                <a:gd name="T30" fmla="*/ 344 w 344"/>
                <a:gd name="T31" fmla="*/ 71 h 105"/>
                <a:gd name="T32" fmla="*/ 328 w 344"/>
                <a:gd name="T33" fmla="*/ 66 h 105"/>
                <a:gd name="T34" fmla="*/ 341 w 344"/>
                <a:gd name="T35" fmla="*/ 59 h 105"/>
                <a:gd name="T36" fmla="*/ 323 w 344"/>
                <a:gd name="T37" fmla="*/ 45 h 105"/>
                <a:gd name="T38" fmla="*/ 325 w 344"/>
                <a:gd name="T39" fmla="*/ 41 h 105"/>
                <a:gd name="T40" fmla="*/ 316 w 344"/>
                <a:gd name="T41" fmla="*/ 29 h 105"/>
                <a:gd name="T42" fmla="*/ 289 w 344"/>
                <a:gd name="T43" fmla="*/ 25 h 105"/>
                <a:gd name="T44" fmla="*/ 282 w 344"/>
                <a:gd name="T45" fmla="*/ 20 h 105"/>
                <a:gd name="T46" fmla="*/ 243 w 344"/>
                <a:gd name="T47" fmla="*/ 25 h 105"/>
                <a:gd name="T48" fmla="*/ 204 w 344"/>
                <a:gd name="T49" fmla="*/ 25 h 105"/>
                <a:gd name="T50" fmla="*/ 163 w 344"/>
                <a:gd name="T51" fmla="*/ 25 h 105"/>
                <a:gd name="T52" fmla="*/ 119 w 344"/>
                <a:gd name="T53" fmla="*/ 25 h 105"/>
                <a:gd name="T54" fmla="*/ 110 w 344"/>
                <a:gd name="T55" fmla="*/ 29 h 105"/>
                <a:gd name="T56" fmla="*/ 96 w 344"/>
                <a:gd name="T57" fmla="*/ 11 h 105"/>
                <a:gd name="T58" fmla="*/ 80 w 344"/>
                <a:gd name="T59" fmla="*/ 4 h 105"/>
                <a:gd name="T60" fmla="*/ 46 w 344"/>
                <a:gd name="T61" fmla="*/ 0 h 105"/>
                <a:gd name="T62" fmla="*/ 25 w 344"/>
                <a:gd name="T63" fmla="*/ 6 h 105"/>
                <a:gd name="T64" fmla="*/ 21 w 344"/>
                <a:gd name="T65" fmla="*/ 22 h 105"/>
                <a:gd name="T66" fmla="*/ 7 w 344"/>
                <a:gd name="T67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105">
                  <a:moveTo>
                    <a:pt x="7" y="41"/>
                  </a:moveTo>
                  <a:lnTo>
                    <a:pt x="14" y="41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18" y="57"/>
                  </a:lnTo>
                  <a:lnTo>
                    <a:pt x="12" y="57"/>
                  </a:lnTo>
                  <a:lnTo>
                    <a:pt x="5" y="68"/>
                  </a:lnTo>
                  <a:lnTo>
                    <a:pt x="16" y="75"/>
                  </a:lnTo>
                  <a:lnTo>
                    <a:pt x="25" y="75"/>
                  </a:lnTo>
                  <a:lnTo>
                    <a:pt x="30" y="82"/>
                  </a:lnTo>
                  <a:lnTo>
                    <a:pt x="28" y="89"/>
                  </a:lnTo>
                  <a:lnTo>
                    <a:pt x="37" y="98"/>
                  </a:lnTo>
                  <a:lnTo>
                    <a:pt x="57" y="98"/>
                  </a:lnTo>
                  <a:lnTo>
                    <a:pt x="76" y="100"/>
                  </a:lnTo>
                  <a:lnTo>
                    <a:pt x="85" y="100"/>
                  </a:lnTo>
                  <a:lnTo>
                    <a:pt x="94" y="100"/>
                  </a:lnTo>
                  <a:lnTo>
                    <a:pt x="105" y="103"/>
                  </a:lnTo>
                  <a:lnTo>
                    <a:pt x="110" y="105"/>
                  </a:lnTo>
                  <a:lnTo>
                    <a:pt x="135" y="103"/>
                  </a:lnTo>
                  <a:lnTo>
                    <a:pt x="158" y="103"/>
                  </a:lnTo>
                  <a:lnTo>
                    <a:pt x="183" y="100"/>
                  </a:lnTo>
                  <a:lnTo>
                    <a:pt x="211" y="100"/>
                  </a:lnTo>
                  <a:lnTo>
                    <a:pt x="236" y="100"/>
                  </a:lnTo>
                  <a:lnTo>
                    <a:pt x="264" y="100"/>
                  </a:lnTo>
                  <a:lnTo>
                    <a:pt x="277" y="100"/>
                  </a:lnTo>
                  <a:lnTo>
                    <a:pt x="291" y="98"/>
                  </a:lnTo>
                  <a:lnTo>
                    <a:pt x="300" y="96"/>
                  </a:lnTo>
                  <a:lnTo>
                    <a:pt x="309" y="91"/>
                  </a:lnTo>
                  <a:lnTo>
                    <a:pt x="289" y="91"/>
                  </a:lnTo>
                  <a:lnTo>
                    <a:pt x="330" y="78"/>
                  </a:lnTo>
                  <a:lnTo>
                    <a:pt x="330" y="71"/>
                  </a:lnTo>
                  <a:lnTo>
                    <a:pt x="344" y="71"/>
                  </a:lnTo>
                  <a:lnTo>
                    <a:pt x="344" y="66"/>
                  </a:lnTo>
                  <a:lnTo>
                    <a:pt x="328" y="66"/>
                  </a:lnTo>
                  <a:lnTo>
                    <a:pt x="328" y="59"/>
                  </a:lnTo>
                  <a:lnTo>
                    <a:pt x="341" y="59"/>
                  </a:lnTo>
                  <a:lnTo>
                    <a:pt x="341" y="50"/>
                  </a:lnTo>
                  <a:lnTo>
                    <a:pt x="323" y="45"/>
                  </a:lnTo>
                  <a:lnTo>
                    <a:pt x="330" y="45"/>
                  </a:lnTo>
                  <a:lnTo>
                    <a:pt x="325" y="41"/>
                  </a:lnTo>
                  <a:lnTo>
                    <a:pt x="328" y="29"/>
                  </a:lnTo>
                  <a:lnTo>
                    <a:pt x="316" y="29"/>
                  </a:lnTo>
                  <a:lnTo>
                    <a:pt x="316" y="25"/>
                  </a:lnTo>
                  <a:lnTo>
                    <a:pt x="289" y="25"/>
                  </a:lnTo>
                  <a:lnTo>
                    <a:pt x="289" y="20"/>
                  </a:lnTo>
                  <a:lnTo>
                    <a:pt x="282" y="20"/>
                  </a:lnTo>
                  <a:lnTo>
                    <a:pt x="268" y="22"/>
                  </a:lnTo>
                  <a:lnTo>
                    <a:pt x="243" y="25"/>
                  </a:lnTo>
                  <a:lnTo>
                    <a:pt x="225" y="25"/>
                  </a:lnTo>
                  <a:lnTo>
                    <a:pt x="204" y="25"/>
                  </a:lnTo>
                  <a:lnTo>
                    <a:pt x="183" y="25"/>
                  </a:lnTo>
                  <a:lnTo>
                    <a:pt x="163" y="25"/>
                  </a:lnTo>
                  <a:lnTo>
                    <a:pt x="140" y="25"/>
                  </a:lnTo>
                  <a:lnTo>
                    <a:pt x="119" y="25"/>
                  </a:lnTo>
                  <a:lnTo>
                    <a:pt x="115" y="29"/>
                  </a:lnTo>
                  <a:lnTo>
                    <a:pt x="110" y="29"/>
                  </a:lnTo>
                  <a:lnTo>
                    <a:pt x="99" y="29"/>
                  </a:lnTo>
                  <a:lnTo>
                    <a:pt x="96" y="11"/>
                  </a:lnTo>
                  <a:lnTo>
                    <a:pt x="80" y="11"/>
                  </a:lnTo>
                  <a:lnTo>
                    <a:pt x="80" y="4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5" y="4"/>
                  </a:lnTo>
                  <a:lnTo>
                    <a:pt x="21" y="22"/>
                  </a:lnTo>
                  <a:lnTo>
                    <a:pt x="0" y="20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413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Freeform 309"/>
            <p:cNvSpPr>
              <a:spLocks/>
            </p:cNvSpPr>
            <p:nvPr/>
          </p:nvSpPr>
          <p:spPr bwMode="auto">
            <a:xfrm>
              <a:off x="3449639" y="3762376"/>
              <a:ext cx="244475" cy="200025"/>
            </a:xfrm>
            <a:custGeom>
              <a:avLst/>
              <a:gdLst>
                <a:gd name="T0" fmla="*/ 7 w 154"/>
                <a:gd name="T1" fmla="*/ 62 h 126"/>
                <a:gd name="T2" fmla="*/ 10 w 154"/>
                <a:gd name="T3" fmla="*/ 68 h 126"/>
                <a:gd name="T4" fmla="*/ 5 w 154"/>
                <a:gd name="T5" fmla="*/ 68 h 126"/>
                <a:gd name="T6" fmla="*/ 5 w 154"/>
                <a:gd name="T7" fmla="*/ 64 h 126"/>
                <a:gd name="T8" fmla="*/ 0 w 154"/>
                <a:gd name="T9" fmla="*/ 64 h 126"/>
                <a:gd name="T10" fmla="*/ 3 w 154"/>
                <a:gd name="T11" fmla="*/ 71 h 126"/>
                <a:gd name="T12" fmla="*/ 5 w 154"/>
                <a:gd name="T13" fmla="*/ 73 h 126"/>
                <a:gd name="T14" fmla="*/ 12 w 154"/>
                <a:gd name="T15" fmla="*/ 75 h 126"/>
                <a:gd name="T16" fmla="*/ 19 w 154"/>
                <a:gd name="T17" fmla="*/ 78 h 126"/>
                <a:gd name="T18" fmla="*/ 14 w 154"/>
                <a:gd name="T19" fmla="*/ 87 h 126"/>
                <a:gd name="T20" fmla="*/ 23 w 154"/>
                <a:gd name="T21" fmla="*/ 87 h 126"/>
                <a:gd name="T22" fmla="*/ 23 w 154"/>
                <a:gd name="T23" fmla="*/ 91 h 126"/>
                <a:gd name="T24" fmla="*/ 39 w 154"/>
                <a:gd name="T25" fmla="*/ 98 h 126"/>
                <a:gd name="T26" fmla="*/ 62 w 154"/>
                <a:gd name="T27" fmla="*/ 110 h 126"/>
                <a:gd name="T28" fmla="*/ 74 w 154"/>
                <a:gd name="T29" fmla="*/ 114 h 126"/>
                <a:gd name="T30" fmla="*/ 87 w 154"/>
                <a:gd name="T31" fmla="*/ 121 h 126"/>
                <a:gd name="T32" fmla="*/ 99 w 154"/>
                <a:gd name="T33" fmla="*/ 123 h 126"/>
                <a:gd name="T34" fmla="*/ 110 w 154"/>
                <a:gd name="T35" fmla="*/ 126 h 126"/>
                <a:gd name="T36" fmla="*/ 110 w 154"/>
                <a:gd name="T37" fmla="*/ 121 h 126"/>
                <a:gd name="T38" fmla="*/ 142 w 154"/>
                <a:gd name="T39" fmla="*/ 121 h 126"/>
                <a:gd name="T40" fmla="*/ 142 w 154"/>
                <a:gd name="T41" fmla="*/ 119 h 126"/>
                <a:gd name="T42" fmla="*/ 113 w 154"/>
                <a:gd name="T43" fmla="*/ 117 h 126"/>
                <a:gd name="T44" fmla="*/ 103 w 154"/>
                <a:gd name="T45" fmla="*/ 107 h 126"/>
                <a:gd name="T46" fmla="*/ 115 w 154"/>
                <a:gd name="T47" fmla="*/ 112 h 126"/>
                <a:gd name="T48" fmla="*/ 119 w 154"/>
                <a:gd name="T49" fmla="*/ 110 h 126"/>
                <a:gd name="T50" fmla="*/ 126 w 154"/>
                <a:gd name="T51" fmla="*/ 110 h 126"/>
                <a:gd name="T52" fmla="*/ 138 w 154"/>
                <a:gd name="T53" fmla="*/ 110 h 126"/>
                <a:gd name="T54" fmla="*/ 140 w 154"/>
                <a:gd name="T55" fmla="*/ 105 h 126"/>
                <a:gd name="T56" fmla="*/ 138 w 154"/>
                <a:gd name="T57" fmla="*/ 98 h 126"/>
                <a:gd name="T58" fmla="*/ 136 w 154"/>
                <a:gd name="T59" fmla="*/ 91 h 126"/>
                <a:gd name="T60" fmla="*/ 136 w 154"/>
                <a:gd name="T61" fmla="*/ 84 h 126"/>
                <a:gd name="T62" fmla="*/ 140 w 154"/>
                <a:gd name="T63" fmla="*/ 84 h 126"/>
                <a:gd name="T64" fmla="*/ 140 w 154"/>
                <a:gd name="T65" fmla="*/ 80 h 126"/>
                <a:gd name="T66" fmla="*/ 154 w 154"/>
                <a:gd name="T67" fmla="*/ 73 h 126"/>
                <a:gd name="T68" fmla="*/ 147 w 154"/>
                <a:gd name="T69" fmla="*/ 64 h 126"/>
                <a:gd name="T70" fmla="*/ 138 w 154"/>
                <a:gd name="T71" fmla="*/ 64 h 126"/>
                <a:gd name="T72" fmla="*/ 138 w 154"/>
                <a:gd name="T73" fmla="*/ 52 h 126"/>
                <a:gd name="T74" fmla="*/ 138 w 154"/>
                <a:gd name="T75" fmla="*/ 48 h 126"/>
                <a:gd name="T76" fmla="*/ 136 w 154"/>
                <a:gd name="T77" fmla="*/ 45 h 126"/>
                <a:gd name="T78" fmla="*/ 129 w 154"/>
                <a:gd name="T79" fmla="*/ 41 h 126"/>
                <a:gd name="T80" fmla="*/ 115 w 154"/>
                <a:gd name="T81" fmla="*/ 34 h 126"/>
                <a:gd name="T82" fmla="*/ 101 w 154"/>
                <a:gd name="T83" fmla="*/ 29 h 126"/>
                <a:gd name="T84" fmla="*/ 74 w 154"/>
                <a:gd name="T85" fmla="*/ 18 h 126"/>
                <a:gd name="T86" fmla="*/ 48 w 154"/>
                <a:gd name="T87" fmla="*/ 4 h 126"/>
                <a:gd name="T88" fmla="*/ 46 w 154"/>
                <a:gd name="T89" fmla="*/ 13 h 126"/>
                <a:gd name="T90" fmla="*/ 35 w 154"/>
                <a:gd name="T91" fmla="*/ 9 h 126"/>
                <a:gd name="T92" fmla="*/ 14 w 154"/>
                <a:gd name="T93" fmla="*/ 0 h 126"/>
                <a:gd name="T94" fmla="*/ 12 w 154"/>
                <a:gd name="T95" fmla="*/ 16 h 126"/>
                <a:gd name="T96" fmla="*/ 28 w 154"/>
                <a:gd name="T97" fmla="*/ 32 h 126"/>
                <a:gd name="T98" fmla="*/ 10 w 154"/>
                <a:gd name="T99" fmla="*/ 27 h 126"/>
                <a:gd name="T100" fmla="*/ 12 w 154"/>
                <a:gd name="T101" fmla="*/ 41 h 126"/>
                <a:gd name="T102" fmla="*/ 16 w 154"/>
                <a:gd name="T103" fmla="*/ 48 h 126"/>
                <a:gd name="T104" fmla="*/ 19 w 154"/>
                <a:gd name="T105" fmla="*/ 50 h 126"/>
                <a:gd name="T106" fmla="*/ 21 w 154"/>
                <a:gd name="T107" fmla="*/ 55 h 126"/>
                <a:gd name="T108" fmla="*/ 19 w 154"/>
                <a:gd name="T109" fmla="*/ 59 h 126"/>
                <a:gd name="T110" fmla="*/ 14 w 154"/>
                <a:gd name="T111" fmla="*/ 62 h 126"/>
                <a:gd name="T112" fmla="*/ 7 w 154"/>
                <a:gd name="T113" fmla="*/ 6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126">
                  <a:moveTo>
                    <a:pt x="7" y="62"/>
                  </a:moveTo>
                  <a:lnTo>
                    <a:pt x="10" y="68"/>
                  </a:lnTo>
                  <a:lnTo>
                    <a:pt x="5" y="68"/>
                  </a:lnTo>
                  <a:lnTo>
                    <a:pt x="5" y="64"/>
                  </a:lnTo>
                  <a:lnTo>
                    <a:pt x="0" y="64"/>
                  </a:lnTo>
                  <a:lnTo>
                    <a:pt x="3" y="71"/>
                  </a:lnTo>
                  <a:lnTo>
                    <a:pt x="5" y="73"/>
                  </a:lnTo>
                  <a:lnTo>
                    <a:pt x="12" y="75"/>
                  </a:lnTo>
                  <a:lnTo>
                    <a:pt x="19" y="78"/>
                  </a:lnTo>
                  <a:lnTo>
                    <a:pt x="14" y="87"/>
                  </a:lnTo>
                  <a:lnTo>
                    <a:pt x="23" y="87"/>
                  </a:lnTo>
                  <a:lnTo>
                    <a:pt x="23" y="91"/>
                  </a:lnTo>
                  <a:lnTo>
                    <a:pt x="39" y="98"/>
                  </a:lnTo>
                  <a:lnTo>
                    <a:pt x="62" y="110"/>
                  </a:lnTo>
                  <a:lnTo>
                    <a:pt x="74" y="114"/>
                  </a:lnTo>
                  <a:lnTo>
                    <a:pt x="87" y="121"/>
                  </a:lnTo>
                  <a:lnTo>
                    <a:pt x="99" y="123"/>
                  </a:lnTo>
                  <a:lnTo>
                    <a:pt x="110" y="126"/>
                  </a:lnTo>
                  <a:lnTo>
                    <a:pt x="110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13" y="117"/>
                  </a:lnTo>
                  <a:lnTo>
                    <a:pt x="103" y="107"/>
                  </a:lnTo>
                  <a:lnTo>
                    <a:pt x="115" y="112"/>
                  </a:lnTo>
                  <a:lnTo>
                    <a:pt x="119" y="110"/>
                  </a:lnTo>
                  <a:lnTo>
                    <a:pt x="126" y="110"/>
                  </a:lnTo>
                  <a:lnTo>
                    <a:pt x="138" y="110"/>
                  </a:lnTo>
                  <a:lnTo>
                    <a:pt x="140" y="105"/>
                  </a:lnTo>
                  <a:lnTo>
                    <a:pt x="138" y="98"/>
                  </a:lnTo>
                  <a:lnTo>
                    <a:pt x="136" y="91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40" y="80"/>
                  </a:lnTo>
                  <a:lnTo>
                    <a:pt x="154" y="73"/>
                  </a:lnTo>
                  <a:lnTo>
                    <a:pt x="147" y="64"/>
                  </a:lnTo>
                  <a:lnTo>
                    <a:pt x="138" y="64"/>
                  </a:lnTo>
                  <a:lnTo>
                    <a:pt x="138" y="52"/>
                  </a:lnTo>
                  <a:lnTo>
                    <a:pt x="138" y="48"/>
                  </a:lnTo>
                  <a:lnTo>
                    <a:pt x="136" y="45"/>
                  </a:lnTo>
                  <a:lnTo>
                    <a:pt x="129" y="41"/>
                  </a:lnTo>
                  <a:lnTo>
                    <a:pt x="115" y="34"/>
                  </a:lnTo>
                  <a:lnTo>
                    <a:pt x="101" y="29"/>
                  </a:lnTo>
                  <a:lnTo>
                    <a:pt x="74" y="18"/>
                  </a:lnTo>
                  <a:lnTo>
                    <a:pt x="48" y="4"/>
                  </a:lnTo>
                  <a:lnTo>
                    <a:pt x="46" y="13"/>
                  </a:lnTo>
                  <a:lnTo>
                    <a:pt x="35" y="9"/>
                  </a:lnTo>
                  <a:lnTo>
                    <a:pt x="14" y="0"/>
                  </a:lnTo>
                  <a:lnTo>
                    <a:pt x="12" y="16"/>
                  </a:lnTo>
                  <a:lnTo>
                    <a:pt x="28" y="32"/>
                  </a:lnTo>
                  <a:lnTo>
                    <a:pt x="10" y="27"/>
                  </a:lnTo>
                  <a:lnTo>
                    <a:pt x="12" y="41"/>
                  </a:lnTo>
                  <a:lnTo>
                    <a:pt x="16" y="48"/>
                  </a:lnTo>
                  <a:lnTo>
                    <a:pt x="19" y="50"/>
                  </a:lnTo>
                  <a:lnTo>
                    <a:pt x="21" y="55"/>
                  </a:lnTo>
                  <a:lnTo>
                    <a:pt x="19" y="59"/>
                  </a:lnTo>
                  <a:lnTo>
                    <a:pt x="14" y="62"/>
                  </a:lnTo>
                  <a:lnTo>
                    <a:pt x="7" y="62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Freeform 310"/>
            <p:cNvSpPr>
              <a:spLocks/>
            </p:cNvSpPr>
            <p:nvPr/>
          </p:nvSpPr>
          <p:spPr bwMode="auto">
            <a:xfrm>
              <a:off x="2403476" y="3968751"/>
              <a:ext cx="180975" cy="374650"/>
            </a:xfrm>
            <a:custGeom>
              <a:avLst/>
              <a:gdLst>
                <a:gd name="T0" fmla="*/ 13 w 114"/>
                <a:gd name="T1" fmla="*/ 7 h 236"/>
                <a:gd name="T2" fmla="*/ 6 w 114"/>
                <a:gd name="T3" fmla="*/ 16 h 236"/>
                <a:gd name="T4" fmla="*/ 0 w 114"/>
                <a:gd name="T5" fmla="*/ 21 h 236"/>
                <a:gd name="T6" fmla="*/ 0 w 114"/>
                <a:gd name="T7" fmla="*/ 236 h 236"/>
                <a:gd name="T8" fmla="*/ 0 w 114"/>
                <a:gd name="T9" fmla="*/ 232 h 236"/>
                <a:gd name="T10" fmla="*/ 0 w 114"/>
                <a:gd name="T11" fmla="*/ 223 h 236"/>
                <a:gd name="T12" fmla="*/ 2 w 114"/>
                <a:gd name="T13" fmla="*/ 227 h 236"/>
                <a:gd name="T14" fmla="*/ 16 w 114"/>
                <a:gd name="T15" fmla="*/ 227 h 236"/>
                <a:gd name="T16" fmla="*/ 22 w 114"/>
                <a:gd name="T17" fmla="*/ 227 h 236"/>
                <a:gd name="T18" fmla="*/ 25 w 114"/>
                <a:gd name="T19" fmla="*/ 230 h 236"/>
                <a:gd name="T20" fmla="*/ 32 w 114"/>
                <a:gd name="T21" fmla="*/ 227 h 236"/>
                <a:gd name="T22" fmla="*/ 36 w 114"/>
                <a:gd name="T23" fmla="*/ 213 h 236"/>
                <a:gd name="T24" fmla="*/ 38 w 114"/>
                <a:gd name="T25" fmla="*/ 213 h 236"/>
                <a:gd name="T26" fmla="*/ 41 w 114"/>
                <a:gd name="T27" fmla="*/ 220 h 236"/>
                <a:gd name="T28" fmla="*/ 38 w 114"/>
                <a:gd name="T29" fmla="*/ 119 h 236"/>
                <a:gd name="T30" fmla="*/ 34 w 114"/>
                <a:gd name="T31" fmla="*/ 53 h 236"/>
                <a:gd name="T32" fmla="*/ 34 w 114"/>
                <a:gd name="T33" fmla="*/ 48 h 236"/>
                <a:gd name="T34" fmla="*/ 34 w 114"/>
                <a:gd name="T35" fmla="*/ 44 h 236"/>
                <a:gd name="T36" fmla="*/ 96 w 114"/>
                <a:gd name="T37" fmla="*/ 42 h 236"/>
                <a:gd name="T38" fmla="*/ 100 w 114"/>
                <a:gd name="T39" fmla="*/ 28 h 236"/>
                <a:gd name="T40" fmla="*/ 107 w 114"/>
                <a:gd name="T41" fmla="*/ 21 h 236"/>
                <a:gd name="T42" fmla="*/ 98 w 114"/>
                <a:gd name="T43" fmla="*/ 9 h 236"/>
                <a:gd name="T44" fmla="*/ 114 w 114"/>
                <a:gd name="T45" fmla="*/ 9 h 236"/>
                <a:gd name="T46" fmla="*/ 82 w 114"/>
                <a:gd name="T47" fmla="*/ 5 h 236"/>
                <a:gd name="T48" fmla="*/ 82 w 114"/>
                <a:gd name="T49" fmla="*/ 0 h 236"/>
                <a:gd name="T50" fmla="*/ 59 w 114"/>
                <a:gd name="T51" fmla="*/ 0 h 236"/>
                <a:gd name="T52" fmla="*/ 34 w 114"/>
                <a:gd name="T53" fmla="*/ 5 h 236"/>
                <a:gd name="T54" fmla="*/ 13 w 114"/>
                <a:gd name="T55" fmla="*/ 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236">
                  <a:moveTo>
                    <a:pt x="13" y="7"/>
                  </a:moveTo>
                  <a:lnTo>
                    <a:pt x="6" y="16"/>
                  </a:lnTo>
                  <a:lnTo>
                    <a:pt x="0" y="21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3"/>
                  </a:lnTo>
                  <a:lnTo>
                    <a:pt x="2" y="227"/>
                  </a:lnTo>
                  <a:lnTo>
                    <a:pt x="16" y="227"/>
                  </a:lnTo>
                  <a:lnTo>
                    <a:pt x="22" y="227"/>
                  </a:lnTo>
                  <a:lnTo>
                    <a:pt x="25" y="230"/>
                  </a:lnTo>
                  <a:lnTo>
                    <a:pt x="32" y="227"/>
                  </a:lnTo>
                  <a:lnTo>
                    <a:pt x="36" y="213"/>
                  </a:lnTo>
                  <a:lnTo>
                    <a:pt x="38" y="213"/>
                  </a:lnTo>
                  <a:lnTo>
                    <a:pt x="41" y="220"/>
                  </a:lnTo>
                  <a:lnTo>
                    <a:pt x="38" y="119"/>
                  </a:lnTo>
                  <a:lnTo>
                    <a:pt x="34" y="53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96" y="42"/>
                  </a:lnTo>
                  <a:lnTo>
                    <a:pt x="100" y="28"/>
                  </a:lnTo>
                  <a:lnTo>
                    <a:pt x="107" y="21"/>
                  </a:lnTo>
                  <a:lnTo>
                    <a:pt x="98" y="9"/>
                  </a:lnTo>
                  <a:lnTo>
                    <a:pt x="114" y="9"/>
                  </a:lnTo>
                  <a:lnTo>
                    <a:pt x="82" y="5"/>
                  </a:lnTo>
                  <a:lnTo>
                    <a:pt x="82" y="0"/>
                  </a:lnTo>
                  <a:lnTo>
                    <a:pt x="59" y="0"/>
                  </a:lnTo>
                  <a:lnTo>
                    <a:pt x="34" y="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Freeform 311"/>
            <p:cNvSpPr>
              <a:spLocks/>
            </p:cNvSpPr>
            <p:nvPr/>
          </p:nvSpPr>
          <p:spPr bwMode="auto">
            <a:xfrm>
              <a:off x="3505201" y="3979863"/>
              <a:ext cx="163513" cy="327025"/>
            </a:xfrm>
            <a:custGeom>
              <a:avLst/>
              <a:gdLst>
                <a:gd name="T0" fmla="*/ 27 w 103"/>
                <a:gd name="T1" fmla="*/ 90 h 206"/>
                <a:gd name="T2" fmla="*/ 11 w 103"/>
                <a:gd name="T3" fmla="*/ 129 h 206"/>
                <a:gd name="T4" fmla="*/ 2 w 103"/>
                <a:gd name="T5" fmla="*/ 156 h 206"/>
                <a:gd name="T6" fmla="*/ 0 w 103"/>
                <a:gd name="T7" fmla="*/ 177 h 206"/>
                <a:gd name="T8" fmla="*/ 4 w 103"/>
                <a:gd name="T9" fmla="*/ 190 h 206"/>
                <a:gd name="T10" fmla="*/ 2 w 103"/>
                <a:gd name="T11" fmla="*/ 200 h 206"/>
                <a:gd name="T12" fmla="*/ 7 w 103"/>
                <a:gd name="T13" fmla="*/ 200 h 206"/>
                <a:gd name="T14" fmla="*/ 20 w 103"/>
                <a:gd name="T15" fmla="*/ 200 h 206"/>
                <a:gd name="T16" fmla="*/ 25 w 103"/>
                <a:gd name="T17" fmla="*/ 204 h 206"/>
                <a:gd name="T18" fmla="*/ 36 w 103"/>
                <a:gd name="T19" fmla="*/ 190 h 206"/>
                <a:gd name="T20" fmla="*/ 29 w 103"/>
                <a:gd name="T21" fmla="*/ 168 h 206"/>
                <a:gd name="T22" fmla="*/ 46 w 103"/>
                <a:gd name="T23" fmla="*/ 170 h 206"/>
                <a:gd name="T24" fmla="*/ 46 w 103"/>
                <a:gd name="T25" fmla="*/ 165 h 206"/>
                <a:gd name="T26" fmla="*/ 43 w 103"/>
                <a:gd name="T27" fmla="*/ 161 h 206"/>
                <a:gd name="T28" fmla="*/ 36 w 103"/>
                <a:gd name="T29" fmla="*/ 156 h 206"/>
                <a:gd name="T30" fmla="*/ 39 w 103"/>
                <a:gd name="T31" fmla="*/ 145 h 206"/>
                <a:gd name="T32" fmla="*/ 43 w 103"/>
                <a:gd name="T33" fmla="*/ 133 h 206"/>
                <a:gd name="T34" fmla="*/ 41 w 103"/>
                <a:gd name="T35" fmla="*/ 126 h 206"/>
                <a:gd name="T36" fmla="*/ 41 w 103"/>
                <a:gd name="T37" fmla="*/ 110 h 206"/>
                <a:gd name="T38" fmla="*/ 50 w 103"/>
                <a:gd name="T39" fmla="*/ 101 h 206"/>
                <a:gd name="T40" fmla="*/ 52 w 103"/>
                <a:gd name="T41" fmla="*/ 94 h 206"/>
                <a:gd name="T42" fmla="*/ 64 w 103"/>
                <a:gd name="T43" fmla="*/ 90 h 206"/>
                <a:gd name="T44" fmla="*/ 73 w 103"/>
                <a:gd name="T45" fmla="*/ 85 h 206"/>
                <a:gd name="T46" fmla="*/ 84 w 103"/>
                <a:gd name="T47" fmla="*/ 60 h 206"/>
                <a:gd name="T48" fmla="*/ 96 w 103"/>
                <a:gd name="T49" fmla="*/ 39 h 206"/>
                <a:gd name="T50" fmla="*/ 98 w 103"/>
                <a:gd name="T51" fmla="*/ 30 h 206"/>
                <a:gd name="T52" fmla="*/ 94 w 103"/>
                <a:gd name="T53" fmla="*/ 30 h 206"/>
                <a:gd name="T54" fmla="*/ 103 w 103"/>
                <a:gd name="T55" fmla="*/ 19 h 206"/>
                <a:gd name="T56" fmla="*/ 87 w 103"/>
                <a:gd name="T57" fmla="*/ 5 h 206"/>
                <a:gd name="T58" fmla="*/ 75 w 103"/>
                <a:gd name="T59" fmla="*/ 2 h 206"/>
                <a:gd name="T60" fmla="*/ 59 w 103"/>
                <a:gd name="T61" fmla="*/ 0 h 206"/>
                <a:gd name="T62" fmla="*/ 50 w 103"/>
                <a:gd name="T63" fmla="*/ 23 h 206"/>
                <a:gd name="T64" fmla="*/ 41 w 103"/>
                <a:gd name="T65" fmla="*/ 48 h 206"/>
                <a:gd name="T66" fmla="*/ 39 w 103"/>
                <a:gd name="T67" fmla="*/ 6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206">
                  <a:moveTo>
                    <a:pt x="34" y="67"/>
                  </a:moveTo>
                  <a:lnTo>
                    <a:pt x="27" y="90"/>
                  </a:lnTo>
                  <a:lnTo>
                    <a:pt x="16" y="115"/>
                  </a:lnTo>
                  <a:lnTo>
                    <a:pt x="11" y="129"/>
                  </a:lnTo>
                  <a:lnTo>
                    <a:pt x="7" y="142"/>
                  </a:lnTo>
                  <a:lnTo>
                    <a:pt x="2" y="156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4" y="186"/>
                  </a:lnTo>
                  <a:lnTo>
                    <a:pt x="4" y="190"/>
                  </a:lnTo>
                  <a:lnTo>
                    <a:pt x="4" y="197"/>
                  </a:lnTo>
                  <a:lnTo>
                    <a:pt x="2" y="200"/>
                  </a:lnTo>
                  <a:lnTo>
                    <a:pt x="2" y="206"/>
                  </a:lnTo>
                  <a:lnTo>
                    <a:pt x="7" y="200"/>
                  </a:lnTo>
                  <a:lnTo>
                    <a:pt x="18" y="200"/>
                  </a:lnTo>
                  <a:lnTo>
                    <a:pt x="20" y="200"/>
                  </a:lnTo>
                  <a:lnTo>
                    <a:pt x="25" y="200"/>
                  </a:lnTo>
                  <a:lnTo>
                    <a:pt x="25" y="204"/>
                  </a:lnTo>
                  <a:lnTo>
                    <a:pt x="34" y="204"/>
                  </a:lnTo>
                  <a:lnTo>
                    <a:pt x="36" y="190"/>
                  </a:lnTo>
                  <a:lnTo>
                    <a:pt x="43" y="177"/>
                  </a:lnTo>
                  <a:lnTo>
                    <a:pt x="29" y="168"/>
                  </a:lnTo>
                  <a:lnTo>
                    <a:pt x="29" y="165"/>
                  </a:lnTo>
                  <a:lnTo>
                    <a:pt x="46" y="170"/>
                  </a:lnTo>
                  <a:lnTo>
                    <a:pt x="46" y="168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36" y="156"/>
                  </a:lnTo>
                  <a:lnTo>
                    <a:pt x="36" y="151"/>
                  </a:lnTo>
                  <a:lnTo>
                    <a:pt x="39" y="145"/>
                  </a:lnTo>
                  <a:lnTo>
                    <a:pt x="41" y="140"/>
                  </a:lnTo>
                  <a:lnTo>
                    <a:pt x="43" y="133"/>
                  </a:lnTo>
                  <a:lnTo>
                    <a:pt x="41" y="133"/>
                  </a:lnTo>
                  <a:lnTo>
                    <a:pt x="41" y="126"/>
                  </a:lnTo>
                  <a:lnTo>
                    <a:pt x="36" y="117"/>
                  </a:lnTo>
                  <a:lnTo>
                    <a:pt x="41" y="110"/>
                  </a:lnTo>
                  <a:lnTo>
                    <a:pt x="46" y="112"/>
                  </a:lnTo>
                  <a:lnTo>
                    <a:pt x="50" y="101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7" y="92"/>
                  </a:lnTo>
                  <a:lnTo>
                    <a:pt x="64" y="90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75" y="85"/>
                  </a:lnTo>
                  <a:lnTo>
                    <a:pt x="84" y="60"/>
                  </a:lnTo>
                  <a:lnTo>
                    <a:pt x="89" y="41"/>
                  </a:lnTo>
                  <a:lnTo>
                    <a:pt x="96" y="39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6" y="30"/>
                  </a:lnTo>
                  <a:lnTo>
                    <a:pt x="94" y="30"/>
                  </a:lnTo>
                  <a:lnTo>
                    <a:pt x="101" y="21"/>
                  </a:lnTo>
                  <a:lnTo>
                    <a:pt x="103" y="19"/>
                  </a:lnTo>
                  <a:lnTo>
                    <a:pt x="89" y="14"/>
                  </a:lnTo>
                  <a:lnTo>
                    <a:pt x="87" y="5"/>
                  </a:lnTo>
                  <a:lnTo>
                    <a:pt x="75" y="5"/>
                  </a:lnTo>
                  <a:lnTo>
                    <a:pt x="75" y="2"/>
                  </a:lnTo>
                  <a:lnTo>
                    <a:pt x="84" y="0"/>
                  </a:lnTo>
                  <a:lnTo>
                    <a:pt x="59" y="0"/>
                  </a:lnTo>
                  <a:lnTo>
                    <a:pt x="59" y="9"/>
                  </a:lnTo>
                  <a:lnTo>
                    <a:pt x="50" y="23"/>
                  </a:lnTo>
                  <a:lnTo>
                    <a:pt x="43" y="37"/>
                  </a:lnTo>
                  <a:lnTo>
                    <a:pt x="41" y="48"/>
                  </a:lnTo>
                  <a:lnTo>
                    <a:pt x="41" y="55"/>
                  </a:lnTo>
                  <a:lnTo>
                    <a:pt x="39" y="60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0" name="Freeform 312"/>
            <p:cNvSpPr>
              <a:spLocks/>
            </p:cNvSpPr>
            <p:nvPr/>
          </p:nvSpPr>
          <p:spPr bwMode="auto">
            <a:xfrm>
              <a:off x="3438526" y="3484563"/>
              <a:ext cx="484188" cy="69850"/>
            </a:xfrm>
            <a:custGeom>
              <a:avLst/>
              <a:gdLst>
                <a:gd name="T0" fmla="*/ 44 w 305"/>
                <a:gd name="T1" fmla="*/ 14 h 44"/>
                <a:gd name="T2" fmla="*/ 53 w 305"/>
                <a:gd name="T3" fmla="*/ 10 h 44"/>
                <a:gd name="T4" fmla="*/ 58 w 305"/>
                <a:gd name="T5" fmla="*/ 16 h 44"/>
                <a:gd name="T6" fmla="*/ 71 w 305"/>
                <a:gd name="T7" fmla="*/ 19 h 44"/>
                <a:gd name="T8" fmla="*/ 92 w 305"/>
                <a:gd name="T9" fmla="*/ 14 h 44"/>
                <a:gd name="T10" fmla="*/ 99 w 305"/>
                <a:gd name="T11" fmla="*/ 16 h 44"/>
                <a:gd name="T12" fmla="*/ 99 w 305"/>
                <a:gd name="T13" fmla="*/ 21 h 44"/>
                <a:gd name="T14" fmla="*/ 106 w 305"/>
                <a:gd name="T15" fmla="*/ 21 h 44"/>
                <a:gd name="T16" fmla="*/ 122 w 305"/>
                <a:gd name="T17" fmla="*/ 14 h 44"/>
                <a:gd name="T18" fmla="*/ 122 w 305"/>
                <a:gd name="T19" fmla="*/ 16 h 44"/>
                <a:gd name="T20" fmla="*/ 122 w 305"/>
                <a:gd name="T21" fmla="*/ 19 h 44"/>
                <a:gd name="T22" fmla="*/ 140 w 305"/>
                <a:gd name="T23" fmla="*/ 10 h 44"/>
                <a:gd name="T24" fmla="*/ 149 w 305"/>
                <a:gd name="T25" fmla="*/ 7 h 44"/>
                <a:gd name="T26" fmla="*/ 149 w 305"/>
                <a:gd name="T27" fmla="*/ 12 h 44"/>
                <a:gd name="T28" fmla="*/ 165 w 305"/>
                <a:gd name="T29" fmla="*/ 7 h 44"/>
                <a:gd name="T30" fmla="*/ 191 w 305"/>
                <a:gd name="T31" fmla="*/ 5 h 44"/>
                <a:gd name="T32" fmla="*/ 184 w 305"/>
                <a:gd name="T33" fmla="*/ 16 h 44"/>
                <a:gd name="T34" fmla="*/ 191 w 305"/>
                <a:gd name="T35" fmla="*/ 12 h 44"/>
                <a:gd name="T36" fmla="*/ 209 w 305"/>
                <a:gd name="T37" fmla="*/ 0 h 44"/>
                <a:gd name="T38" fmla="*/ 204 w 305"/>
                <a:gd name="T39" fmla="*/ 10 h 44"/>
                <a:gd name="T40" fmla="*/ 207 w 305"/>
                <a:gd name="T41" fmla="*/ 14 h 44"/>
                <a:gd name="T42" fmla="*/ 225 w 305"/>
                <a:gd name="T43" fmla="*/ 0 h 44"/>
                <a:gd name="T44" fmla="*/ 223 w 305"/>
                <a:gd name="T45" fmla="*/ 5 h 44"/>
                <a:gd name="T46" fmla="*/ 216 w 305"/>
                <a:gd name="T47" fmla="*/ 16 h 44"/>
                <a:gd name="T48" fmla="*/ 218 w 305"/>
                <a:gd name="T49" fmla="*/ 19 h 44"/>
                <a:gd name="T50" fmla="*/ 227 w 305"/>
                <a:gd name="T51" fmla="*/ 14 h 44"/>
                <a:gd name="T52" fmla="*/ 225 w 305"/>
                <a:gd name="T53" fmla="*/ 21 h 44"/>
                <a:gd name="T54" fmla="*/ 230 w 305"/>
                <a:gd name="T55" fmla="*/ 21 h 44"/>
                <a:gd name="T56" fmla="*/ 241 w 305"/>
                <a:gd name="T57" fmla="*/ 19 h 44"/>
                <a:gd name="T58" fmla="*/ 264 w 305"/>
                <a:gd name="T59" fmla="*/ 21 h 44"/>
                <a:gd name="T60" fmla="*/ 289 w 305"/>
                <a:gd name="T61" fmla="*/ 19 h 44"/>
                <a:gd name="T62" fmla="*/ 291 w 305"/>
                <a:gd name="T63" fmla="*/ 21 h 44"/>
                <a:gd name="T64" fmla="*/ 287 w 305"/>
                <a:gd name="T65" fmla="*/ 28 h 44"/>
                <a:gd name="T66" fmla="*/ 291 w 305"/>
                <a:gd name="T67" fmla="*/ 28 h 44"/>
                <a:gd name="T68" fmla="*/ 303 w 305"/>
                <a:gd name="T69" fmla="*/ 26 h 44"/>
                <a:gd name="T70" fmla="*/ 305 w 305"/>
                <a:gd name="T71" fmla="*/ 32 h 44"/>
                <a:gd name="T72" fmla="*/ 294 w 305"/>
                <a:gd name="T73" fmla="*/ 37 h 44"/>
                <a:gd name="T74" fmla="*/ 278 w 305"/>
                <a:gd name="T75" fmla="*/ 37 h 44"/>
                <a:gd name="T76" fmla="*/ 264 w 305"/>
                <a:gd name="T77" fmla="*/ 35 h 44"/>
                <a:gd name="T78" fmla="*/ 241 w 305"/>
                <a:gd name="T79" fmla="*/ 32 h 44"/>
                <a:gd name="T80" fmla="*/ 184 w 305"/>
                <a:gd name="T81" fmla="*/ 32 h 44"/>
                <a:gd name="T82" fmla="*/ 138 w 305"/>
                <a:gd name="T83" fmla="*/ 35 h 44"/>
                <a:gd name="T84" fmla="*/ 122 w 305"/>
                <a:gd name="T85" fmla="*/ 37 h 44"/>
                <a:gd name="T86" fmla="*/ 90 w 305"/>
                <a:gd name="T87" fmla="*/ 32 h 44"/>
                <a:gd name="T88" fmla="*/ 51 w 305"/>
                <a:gd name="T89" fmla="*/ 37 h 44"/>
                <a:gd name="T90" fmla="*/ 30 w 305"/>
                <a:gd name="T91" fmla="*/ 35 h 44"/>
                <a:gd name="T92" fmla="*/ 7 w 305"/>
                <a:gd name="T93" fmla="*/ 44 h 44"/>
                <a:gd name="T94" fmla="*/ 0 w 305"/>
                <a:gd name="T95" fmla="*/ 44 h 44"/>
                <a:gd name="T96" fmla="*/ 5 w 305"/>
                <a:gd name="T97" fmla="*/ 32 h 44"/>
                <a:gd name="T98" fmla="*/ 30 w 305"/>
                <a:gd name="T9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" h="44">
                  <a:moveTo>
                    <a:pt x="37" y="21"/>
                  </a:moveTo>
                  <a:lnTo>
                    <a:pt x="44" y="14"/>
                  </a:lnTo>
                  <a:lnTo>
                    <a:pt x="51" y="12"/>
                  </a:lnTo>
                  <a:lnTo>
                    <a:pt x="53" y="10"/>
                  </a:lnTo>
                  <a:lnTo>
                    <a:pt x="55" y="12"/>
                  </a:lnTo>
                  <a:lnTo>
                    <a:pt x="58" y="16"/>
                  </a:lnTo>
                  <a:lnTo>
                    <a:pt x="62" y="19"/>
                  </a:lnTo>
                  <a:lnTo>
                    <a:pt x="71" y="19"/>
                  </a:lnTo>
                  <a:lnTo>
                    <a:pt x="85" y="16"/>
                  </a:lnTo>
                  <a:lnTo>
                    <a:pt x="92" y="14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6" y="21"/>
                  </a:lnTo>
                  <a:lnTo>
                    <a:pt x="110" y="19"/>
                  </a:lnTo>
                  <a:lnTo>
                    <a:pt x="122" y="14"/>
                  </a:lnTo>
                  <a:lnTo>
                    <a:pt x="124" y="14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9"/>
                  </a:lnTo>
                  <a:lnTo>
                    <a:pt x="126" y="16"/>
                  </a:lnTo>
                  <a:lnTo>
                    <a:pt x="140" y="10"/>
                  </a:lnTo>
                  <a:lnTo>
                    <a:pt x="149" y="3"/>
                  </a:lnTo>
                  <a:lnTo>
                    <a:pt x="149" y="7"/>
                  </a:lnTo>
                  <a:lnTo>
                    <a:pt x="147" y="12"/>
                  </a:lnTo>
                  <a:lnTo>
                    <a:pt x="149" y="12"/>
                  </a:lnTo>
                  <a:lnTo>
                    <a:pt x="156" y="7"/>
                  </a:lnTo>
                  <a:lnTo>
                    <a:pt x="165" y="7"/>
                  </a:lnTo>
                  <a:lnTo>
                    <a:pt x="191" y="0"/>
                  </a:lnTo>
                  <a:lnTo>
                    <a:pt x="191" y="5"/>
                  </a:lnTo>
                  <a:lnTo>
                    <a:pt x="184" y="14"/>
                  </a:lnTo>
                  <a:lnTo>
                    <a:pt x="184" y="16"/>
                  </a:lnTo>
                  <a:lnTo>
                    <a:pt x="186" y="16"/>
                  </a:lnTo>
                  <a:lnTo>
                    <a:pt x="191" y="12"/>
                  </a:lnTo>
                  <a:lnTo>
                    <a:pt x="197" y="1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04" y="10"/>
                  </a:lnTo>
                  <a:lnTo>
                    <a:pt x="195" y="16"/>
                  </a:lnTo>
                  <a:lnTo>
                    <a:pt x="207" y="14"/>
                  </a:lnTo>
                  <a:lnTo>
                    <a:pt x="218" y="5"/>
                  </a:lnTo>
                  <a:lnTo>
                    <a:pt x="225" y="0"/>
                  </a:lnTo>
                  <a:lnTo>
                    <a:pt x="225" y="3"/>
                  </a:lnTo>
                  <a:lnTo>
                    <a:pt x="223" y="5"/>
                  </a:lnTo>
                  <a:lnTo>
                    <a:pt x="218" y="12"/>
                  </a:lnTo>
                  <a:lnTo>
                    <a:pt x="216" y="16"/>
                  </a:lnTo>
                  <a:lnTo>
                    <a:pt x="214" y="19"/>
                  </a:lnTo>
                  <a:lnTo>
                    <a:pt x="218" y="19"/>
                  </a:lnTo>
                  <a:lnTo>
                    <a:pt x="225" y="14"/>
                  </a:lnTo>
                  <a:lnTo>
                    <a:pt x="227" y="14"/>
                  </a:lnTo>
                  <a:lnTo>
                    <a:pt x="225" y="19"/>
                  </a:lnTo>
                  <a:lnTo>
                    <a:pt x="225" y="21"/>
                  </a:lnTo>
                  <a:lnTo>
                    <a:pt x="225" y="21"/>
                  </a:lnTo>
                  <a:lnTo>
                    <a:pt x="230" y="21"/>
                  </a:lnTo>
                  <a:lnTo>
                    <a:pt x="239" y="16"/>
                  </a:lnTo>
                  <a:lnTo>
                    <a:pt x="241" y="19"/>
                  </a:lnTo>
                  <a:lnTo>
                    <a:pt x="243" y="26"/>
                  </a:lnTo>
                  <a:lnTo>
                    <a:pt x="264" y="21"/>
                  </a:lnTo>
                  <a:lnTo>
                    <a:pt x="287" y="16"/>
                  </a:lnTo>
                  <a:lnTo>
                    <a:pt x="289" y="19"/>
                  </a:lnTo>
                  <a:lnTo>
                    <a:pt x="291" y="19"/>
                  </a:lnTo>
                  <a:lnTo>
                    <a:pt x="291" y="21"/>
                  </a:lnTo>
                  <a:lnTo>
                    <a:pt x="289" y="26"/>
                  </a:lnTo>
                  <a:lnTo>
                    <a:pt x="287" y="28"/>
                  </a:lnTo>
                  <a:lnTo>
                    <a:pt x="287" y="30"/>
                  </a:lnTo>
                  <a:lnTo>
                    <a:pt x="291" y="28"/>
                  </a:lnTo>
                  <a:lnTo>
                    <a:pt x="298" y="26"/>
                  </a:lnTo>
                  <a:lnTo>
                    <a:pt x="303" y="26"/>
                  </a:lnTo>
                  <a:lnTo>
                    <a:pt x="305" y="28"/>
                  </a:lnTo>
                  <a:lnTo>
                    <a:pt x="305" y="32"/>
                  </a:lnTo>
                  <a:lnTo>
                    <a:pt x="301" y="35"/>
                  </a:lnTo>
                  <a:lnTo>
                    <a:pt x="294" y="37"/>
                  </a:lnTo>
                  <a:lnTo>
                    <a:pt x="285" y="37"/>
                  </a:lnTo>
                  <a:lnTo>
                    <a:pt x="278" y="37"/>
                  </a:lnTo>
                  <a:lnTo>
                    <a:pt x="271" y="37"/>
                  </a:lnTo>
                  <a:lnTo>
                    <a:pt x="264" y="35"/>
                  </a:lnTo>
                  <a:lnTo>
                    <a:pt x="262" y="32"/>
                  </a:lnTo>
                  <a:lnTo>
                    <a:pt x="241" y="32"/>
                  </a:lnTo>
                  <a:lnTo>
                    <a:pt x="214" y="32"/>
                  </a:lnTo>
                  <a:lnTo>
                    <a:pt x="184" y="32"/>
                  </a:lnTo>
                  <a:lnTo>
                    <a:pt x="149" y="35"/>
                  </a:lnTo>
                  <a:lnTo>
                    <a:pt x="138" y="35"/>
                  </a:lnTo>
                  <a:lnTo>
                    <a:pt x="131" y="32"/>
                  </a:lnTo>
                  <a:lnTo>
                    <a:pt x="122" y="37"/>
                  </a:lnTo>
                  <a:lnTo>
                    <a:pt x="110" y="35"/>
                  </a:lnTo>
                  <a:lnTo>
                    <a:pt x="90" y="32"/>
                  </a:lnTo>
                  <a:lnTo>
                    <a:pt x="62" y="35"/>
                  </a:lnTo>
                  <a:lnTo>
                    <a:pt x="51" y="37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14" y="42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5" y="32"/>
                  </a:lnTo>
                  <a:lnTo>
                    <a:pt x="14" y="28"/>
                  </a:lnTo>
                  <a:lnTo>
                    <a:pt x="30" y="21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1" name="Freeform 313"/>
            <p:cNvSpPr>
              <a:spLocks/>
            </p:cNvSpPr>
            <p:nvPr/>
          </p:nvSpPr>
          <p:spPr bwMode="auto">
            <a:xfrm>
              <a:off x="2260601" y="3514726"/>
              <a:ext cx="495300" cy="57150"/>
            </a:xfrm>
            <a:custGeom>
              <a:avLst/>
              <a:gdLst>
                <a:gd name="T0" fmla="*/ 51 w 312"/>
                <a:gd name="T1" fmla="*/ 13 h 36"/>
                <a:gd name="T2" fmla="*/ 60 w 312"/>
                <a:gd name="T3" fmla="*/ 9 h 36"/>
                <a:gd name="T4" fmla="*/ 64 w 312"/>
                <a:gd name="T5" fmla="*/ 16 h 36"/>
                <a:gd name="T6" fmla="*/ 76 w 312"/>
                <a:gd name="T7" fmla="*/ 18 h 36"/>
                <a:gd name="T8" fmla="*/ 96 w 312"/>
                <a:gd name="T9" fmla="*/ 13 h 36"/>
                <a:gd name="T10" fmla="*/ 106 w 312"/>
                <a:gd name="T11" fmla="*/ 16 h 36"/>
                <a:gd name="T12" fmla="*/ 106 w 312"/>
                <a:gd name="T13" fmla="*/ 20 h 36"/>
                <a:gd name="T14" fmla="*/ 110 w 312"/>
                <a:gd name="T15" fmla="*/ 20 h 36"/>
                <a:gd name="T16" fmla="*/ 126 w 312"/>
                <a:gd name="T17" fmla="*/ 13 h 36"/>
                <a:gd name="T18" fmla="*/ 128 w 312"/>
                <a:gd name="T19" fmla="*/ 16 h 36"/>
                <a:gd name="T20" fmla="*/ 128 w 312"/>
                <a:gd name="T21" fmla="*/ 18 h 36"/>
                <a:gd name="T22" fmla="*/ 145 w 312"/>
                <a:gd name="T23" fmla="*/ 7 h 36"/>
                <a:gd name="T24" fmla="*/ 154 w 312"/>
                <a:gd name="T25" fmla="*/ 7 h 36"/>
                <a:gd name="T26" fmla="*/ 154 w 312"/>
                <a:gd name="T27" fmla="*/ 11 h 36"/>
                <a:gd name="T28" fmla="*/ 172 w 312"/>
                <a:gd name="T29" fmla="*/ 7 h 36"/>
                <a:gd name="T30" fmla="*/ 195 w 312"/>
                <a:gd name="T31" fmla="*/ 4 h 36"/>
                <a:gd name="T32" fmla="*/ 188 w 312"/>
                <a:gd name="T33" fmla="*/ 16 h 36"/>
                <a:gd name="T34" fmla="*/ 197 w 312"/>
                <a:gd name="T35" fmla="*/ 11 h 36"/>
                <a:gd name="T36" fmla="*/ 213 w 312"/>
                <a:gd name="T37" fmla="*/ 0 h 36"/>
                <a:gd name="T38" fmla="*/ 209 w 312"/>
                <a:gd name="T39" fmla="*/ 9 h 36"/>
                <a:gd name="T40" fmla="*/ 211 w 312"/>
                <a:gd name="T41" fmla="*/ 13 h 36"/>
                <a:gd name="T42" fmla="*/ 229 w 312"/>
                <a:gd name="T43" fmla="*/ 0 h 36"/>
                <a:gd name="T44" fmla="*/ 227 w 312"/>
                <a:gd name="T45" fmla="*/ 4 h 36"/>
                <a:gd name="T46" fmla="*/ 220 w 312"/>
                <a:gd name="T47" fmla="*/ 16 h 36"/>
                <a:gd name="T48" fmla="*/ 222 w 312"/>
                <a:gd name="T49" fmla="*/ 18 h 36"/>
                <a:gd name="T50" fmla="*/ 232 w 312"/>
                <a:gd name="T51" fmla="*/ 13 h 36"/>
                <a:gd name="T52" fmla="*/ 229 w 312"/>
                <a:gd name="T53" fmla="*/ 20 h 36"/>
                <a:gd name="T54" fmla="*/ 236 w 312"/>
                <a:gd name="T55" fmla="*/ 20 h 36"/>
                <a:gd name="T56" fmla="*/ 248 w 312"/>
                <a:gd name="T57" fmla="*/ 18 h 36"/>
                <a:gd name="T58" fmla="*/ 268 w 312"/>
                <a:gd name="T59" fmla="*/ 20 h 36"/>
                <a:gd name="T60" fmla="*/ 296 w 312"/>
                <a:gd name="T61" fmla="*/ 18 h 36"/>
                <a:gd name="T62" fmla="*/ 296 w 312"/>
                <a:gd name="T63" fmla="*/ 20 h 36"/>
                <a:gd name="T64" fmla="*/ 291 w 312"/>
                <a:gd name="T65" fmla="*/ 27 h 36"/>
                <a:gd name="T66" fmla="*/ 296 w 312"/>
                <a:gd name="T67" fmla="*/ 27 h 36"/>
                <a:gd name="T68" fmla="*/ 307 w 312"/>
                <a:gd name="T69" fmla="*/ 25 h 36"/>
                <a:gd name="T70" fmla="*/ 309 w 312"/>
                <a:gd name="T71" fmla="*/ 32 h 36"/>
                <a:gd name="T72" fmla="*/ 298 w 312"/>
                <a:gd name="T73" fmla="*/ 36 h 36"/>
                <a:gd name="T74" fmla="*/ 282 w 312"/>
                <a:gd name="T75" fmla="*/ 36 h 36"/>
                <a:gd name="T76" fmla="*/ 271 w 312"/>
                <a:gd name="T77" fmla="*/ 34 h 36"/>
                <a:gd name="T78" fmla="*/ 245 w 312"/>
                <a:gd name="T79" fmla="*/ 32 h 36"/>
                <a:gd name="T80" fmla="*/ 190 w 312"/>
                <a:gd name="T81" fmla="*/ 32 h 36"/>
                <a:gd name="T82" fmla="*/ 142 w 312"/>
                <a:gd name="T83" fmla="*/ 34 h 36"/>
                <a:gd name="T84" fmla="*/ 126 w 312"/>
                <a:gd name="T85" fmla="*/ 36 h 36"/>
                <a:gd name="T86" fmla="*/ 94 w 312"/>
                <a:gd name="T87" fmla="*/ 32 h 36"/>
                <a:gd name="T88" fmla="*/ 55 w 312"/>
                <a:gd name="T89" fmla="*/ 34 h 36"/>
                <a:gd name="T90" fmla="*/ 35 w 312"/>
                <a:gd name="T91" fmla="*/ 34 h 36"/>
                <a:gd name="T92" fmla="*/ 9 w 312"/>
                <a:gd name="T93" fmla="*/ 32 h 36"/>
                <a:gd name="T94" fmla="*/ 0 w 312"/>
                <a:gd name="T95" fmla="*/ 30 h 36"/>
                <a:gd name="T96" fmla="*/ 5 w 312"/>
                <a:gd name="T97" fmla="*/ 23 h 36"/>
                <a:gd name="T98" fmla="*/ 23 w 312"/>
                <a:gd name="T99" fmla="*/ 13 h 36"/>
                <a:gd name="T100" fmla="*/ 39 w 312"/>
                <a:gd name="T10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2" h="36">
                  <a:moveTo>
                    <a:pt x="41" y="20"/>
                  </a:moveTo>
                  <a:lnTo>
                    <a:pt x="51" y="13"/>
                  </a:lnTo>
                  <a:lnTo>
                    <a:pt x="55" y="11"/>
                  </a:lnTo>
                  <a:lnTo>
                    <a:pt x="60" y="9"/>
                  </a:lnTo>
                  <a:lnTo>
                    <a:pt x="62" y="11"/>
                  </a:lnTo>
                  <a:lnTo>
                    <a:pt x="64" y="16"/>
                  </a:lnTo>
                  <a:lnTo>
                    <a:pt x="67" y="18"/>
                  </a:lnTo>
                  <a:lnTo>
                    <a:pt x="76" y="18"/>
                  </a:lnTo>
                  <a:lnTo>
                    <a:pt x="90" y="16"/>
                  </a:lnTo>
                  <a:lnTo>
                    <a:pt x="96" y="13"/>
                  </a:lnTo>
                  <a:lnTo>
                    <a:pt x="101" y="13"/>
                  </a:lnTo>
                  <a:lnTo>
                    <a:pt x="106" y="16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5" y="18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31" y="16"/>
                  </a:lnTo>
                  <a:lnTo>
                    <a:pt x="145" y="7"/>
                  </a:lnTo>
                  <a:lnTo>
                    <a:pt x="154" y="2"/>
                  </a:lnTo>
                  <a:lnTo>
                    <a:pt x="154" y="7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95" y="0"/>
                  </a:lnTo>
                  <a:lnTo>
                    <a:pt x="195" y="4"/>
                  </a:lnTo>
                  <a:lnTo>
                    <a:pt x="188" y="13"/>
                  </a:lnTo>
                  <a:lnTo>
                    <a:pt x="188" y="16"/>
                  </a:lnTo>
                  <a:lnTo>
                    <a:pt x="190" y="16"/>
                  </a:lnTo>
                  <a:lnTo>
                    <a:pt x="197" y="11"/>
                  </a:lnTo>
                  <a:lnTo>
                    <a:pt x="202" y="9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09" y="9"/>
                  </a:lnTo>
                  <a:lnTo>
                    <a:pt x="202" y="16"/>
                  </a:lnTo>
                  <a:lnTo>
                    <a:pt x="211" y="13"/>
                  </a:lnTo>
                  <a:lnTo>
                    <a:pt x="222" y="4"/>
                  </a:lnTo>
                  <a:lnTo>
                    <a:pt x="229" y="0"/>
                  </a:lnTo>
                  <a:lnTo>
                    <a:pt x="232" y="2"/>
                  </a:lnTo>
                  <a:lnTo>
                    <a:pt x="227" y="4"/>
                  </a:lnTo>
                  <a:lnTo>
                    <a:pt x="225" y="11"/>
                  </a:lnTo>
                  <a:lnTo>
                    <a:pt x="220" y="16"/>
                  </a:lnTo>
                  <a:lnTo>
                    <a:pt x="220" y="18"/>
                  </a:lnTo>
                  <a:lnTo>
                    <a:pt x="222" y="18"/>
                  </a:lnTo>
                  <a:lnTo>
                    <a:pt x="232" y="13"/>
                  </a:lnTo>
                  <a:lnTo>
                    <a:pt x="232" y="13"/>
                  </a:lnTo>
                  <a:lnTo>
                    <a:pt x="229" y="18"/>
                  </a:lnTo>
                  <a:lnTo>
                    <a:pt x="229" y="20"/>
                  </a:lnTo>
                  <a:lnTo>
                    <a:pt x="232" y="20"/>
                  </a:lnTo>
                  <a:lnTo>
                    <a:pt x="236" y="20"/>
                  </a:lnTo>
                  <a:lnTo>
                    <a:pt x="243" y="16"/>
                  </a:lnTo>
                  <a:lnTo>
                    <a:pt x="248" y="18"/>
                  </a:lnTo>
                  <a:lnTo>
                    <a:pt x="250" y="25"/>
                  </a:lnTo>
                  <a:lnTo>
                    <a:pt x="268" y="20"/>
                  </a:lnTo>
                  <a:lnTo>
                    <a:pt x="291" y="16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20"/>
                  </a:lnTo>
                  <a:lnTo>
                    <a:pt x="296" y="25"/>
                  </a:lnTo>
                  <a:lnTo>
                    <a:pt x="291" y="27"/>
                  </a:lnTo>
                  <a:lnTo>
                    <a:pt x="293" y="30"/>
                  </a:lnTo>
                  <a:lnTo>
                    <a:pt x="296" y="27"/>
                  </a:lnTo>
                  <a:lnTo>
                    <a:pt x="303" y="25"/>
                  </a:lnTo>
                  <a:lnTo>
                    <a:pt x="307" y="25"/>
                  </a:lnTo>
                  <a:lnTo>
                    <a:pt x="312" y="27"/>
                  </a:lnTo>
                  <a:lnTo>
                    <a:pt x="309" y="32"/>
                  </a:lnTo>
                  <a:lnTo>
                    <a:pt x="305" y="34"/>
                  </a:lnTo>
                  <a:lnTo>
                    <a:pt x="298" y="36"/>
                  </a:lnTo>
                  <a:lnTo>
                    <a:pt x="291" y="36"/>
                  </a:lnTo>
                  <a:lnTo>
                    <a:pt x="282" y="36"/>
                  </a:lnTo>
                  <a:lnTo>
                    <a:pt x="275" y="36"/>
                  </a:lnTo>
                  <a:lnTo>
                    <a:pt x="271" y="34"/>
                  </a:lnTo>
                  <a:lnTo>
                    <a:pt x="268" y="30"/>
                  </a:lnTo>
                  <a:lnTo>
                    <a:pt x="245" y="32"/>
                  </a:lnTo>
                  <a:lnTo>
                    <a:pt x="220" y="32"/>
                  </a:lnTo>
                  <a:lnTo>
                    <a:pt x="190" y="32"/>
                  </a:lnTo>
                  <a:lnTo>
                    <a:pt x="154" y="34"/>
                  </a:lnTo>
                  <a:lnTo>
                    <a:pt x="142" y="34"/>
                  </a:lnTo>
                  <a:lnTo>
                    <a:pt x="135" y="32"/>
                  </a:lnTo>
                  <a:lnTo>
                    <a:pt x="126" y="36"/>
                  </a:lnTo>
                  <a:lnTo>
                    <a:pt x="115" y="34"/>
                  </a:lnTo>
                  <a:lnTo>
                    <a:pt x="94" y="32"/>
                  </a:lnTo>
                  <a:lnTo>
                    <a:pt x="69" y="34"/>
                  </a:lnTo>
                  <a:lnTo>
                    <a:pt x="55" y="34"/>
                  </a:lnTo>
                  <a:lnTo>
                    <a:pt x="39" y="34"/>
                  </a:lnTo>
                  <a:lnTo>
                    <a:pt x="35" y="34"/>
                  </a:lnTo>
                  <a:lnTo>
                    <a:pt x="21" y="32"/>
                  </a:lnTo>
                  <a:lnTo>
                    <a:pt x="9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14" y="16"/>
                  </a:lnTo>
                  <a:lnTo>
                    <a:pt x="23" y="13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7151458" y="4581128"/>
            <a:ext cx="372870" cy="865631"/>
            <a:chOff x="1962151" y="1119188"/>
            <a:chExt cx="2266951" cy="5776913"/>
          </a:xfrm>
        </p:grpSpPr>
        <p:sp>
          <p:nvSpPr>
            <p:cNvPr id="353" name="Freeform 241"/>
            <p:cNvSpPr>
              <a:spLocks/>
            </p:cNvSpPr>
            <p:nvPr/>
          </p:nvSpPr>
          <p:spPr bwMode="auto">
            <a:xfrm>
              <a:off x="1962151" y="1119188"/>
              <a:ext cx="2244725" cy="5721350"/>
            </a:xfrm>
            <a:custGeom>
              <a:avLst/>
              <a:gdLst>
                <a:gd name="T0" fmla="*/ 1313 w 1414"/>
                <a:gd name="T1" fmla="*/ 3455 h 3604"/>
                <a:gd name="T2" fmla="*/ 1311 w 1414"/>
                <a:gd name="T3" fmla="*/ 3485 h 3604"/>
                <a:gd name="T4" fmla="*/ 1302 w 1414"/>
                <a:gd name="T5" fmla="*/ 3512 h 3604"/>
                <a:gd name="T6" fmla="*/ 1288 w 1414"/>
                <a:gd name="T7" fmla="*/ 3540 h 3604"/>
                <a:gd name="T8" fmla="*/ 1270 w 1414"/>
                <a:gd name="T9" fmla="*/ 3561 h 3604"/>
                <a:gd name="T10" fmla="*/ 1249 w 1414"/>
                <a:gd name="T11" fmla="*/ 3579 h 3604"/>
                <a:gd name="T12" fmla="*/ 1224 w 1414"/>
                <a:gd name="T13" fmla="*/ 3593 h 3604"/>
                <a:gd name="T14" fmla="*/ 1194 w 1414"/>
                <a:gd name="T15" fmla="*/ 3602 h 3604"/>
                <a:gd name="T16" fmla="*/ 1164 w 1414"/>
                <a:gd name="T17" fmla="*/ 3604 h 3604"/>
                <a:gd name="T18" fmla="*/ 248 w 1414"/>
                <a:gd name="T19" fmla="*/ 3604 h 3604"/>
                <a:gd name="T20" fmla="*/ 220 w 1414"/>
                <a:gd name="T21" fmla="*/ 3597 h 3604"/>
                <a:gd name="T22" fmla="*/ 193 w 1414"/>
                <a:gd name="T23" fmla="*/ 3586 h 3604"/>
                <a:gd name="T24" fmla="*/ 170 w 1414"/>
                <a:gd name="T25" fmla="*/ 3570 h 3604"/>
                <a:gd name="T26" fmla="*/ 149 w 1414"/>
                <a:gd name="T27" fmla="*/ 3551 h 3604"/>
                <a:gd name="T28" fmla="*/ 133 w 1414"/>
                <a:gd name="T29" fmla="*/ 3526 h 3604"/>
                <a:gd name="T30" fmla="*/ 122 w 1414"/>
                <a:gd name="T31" fmla="*/ 3501 h 3604"/>
                <a:gd name="T32" fmla="*/ 115 w 1414"/>
                <a:gd name="T33" fmla="*/ 3471 h 3604"/>
                <a:gd name="T34" fmla="*/ 115 w 1414"/>
                <a:gd name="T35" fmla="*/ 1621 h 3604"/>
                <a:gd name="T36" fmla="*/ 74 w 1414"/>
                <a:gd name="T37" fmla="*/ 1594 h 3604"/>
                <a:gd name="T38" fmla="*/ 44 w 1414"/>
                <a:gd name="T39" fmla="*/ 1555 h 3604"/>
                <a:gd name="T40" fmla="*/ 23 w 1414"/>
                <a:gd name="T41" fmla="*/ 1509 h 3604"/>
                <a:gd name="T42" fmla="*/ 16 w 1414"/>
                <a:gd name="T43" fmla="*/ 1458 h 3604"/>
                <a:gd name="T44" fmla="*/ 0 w 1414"/>
                <a:gd name="T45" fmla="*/ 791 h 3604"/>
                <a:gd name="T46" fmla="*/ 16 w 1414"/>
                <a:gd name="T47" fmla="*/ 161 h 3604"/>
                <a:gd name="T48" fmla="*/ 23 w 1414"/>
                <a:gd name="T49" fmla="*/ 126 h 3604"/>
                <a:gd name="T50" fmla="*/ 37 w 1414"/>
                <a:gd name="T51" fmla="*/ 94 h 3604"/>
                <a:gd name="T52" fmla="*/ 55 w 1414"/>
                <a:gd name="T53" fmla="*/ 67 h 3604"/>
                <a:gd name="T54" fmla="*/ 81 w 1414"/>
                <a:gd name="T55" fmla="*/ 41 h 3604"/>
                <a:gd name="T56" fmla="*/ 108 w 1414"/>
                <a:gd name="T57" fmla="*/ 23 h 3604"/>
                <a:gd name="T58" fmla="*/ 140 w 1414"/>
                <a:gd name="T59" fmla="*/ 9 h 3604"/>
                <a:gd name="T60" fmla="*/ 174 w 1414"/>
                <a:gd name="T61" fmla="*/ 2 h 3604"/>
                <a:gd name="T62" fmla="*/ 1235 w 1414"/>
                <a:gd name="T63" fmla="*/ 0 h 3604"/>
                <a:gd name="T64" fmla="*/ 1272 w 1414"/>
                <a:gd name="T65" fmla="*/ 5 h 3604"/>
                <a:gd name="T66" fmla="*/ 1304 w 1414"/>
                <a:gd name="T67" fmla="*/ 16 h 3604"/>
                <a:gd name="T68" fmla="*/ 1336 w 1414"/>
                <a:gd name="T69" fmla="*/ 32 h 3604"/>
                <a:gd name="T70" fmla="*/ 1361 w 1414"/>
                <a:gd name="T71" fmla="*/ 53 h 3604"/>
                <a:gd name="T72" fmla="*/ 1382 w 1414"/>
                <a:gd name="T73" fmla="*/ 80 h 3604"/>
                <a:gd name="T74" fmla="*/ 1400 w 1414"/>
                <a:gd name="T75" fmla="*/ 110 h 3604"/>
                <a:gd name="T76" fmla="*/ 1409 w 1414"/>
                <a:gd name="T77" fmla="*/ 142 h 3604"/>
                <a:gd name="T78" fmla="*/ 1414 w 1414"/>
                <a:gd name="T79" fmla="*/ 179 h 3604"/>
                <a:gd name="T80" fmla="*/ 1412 w 1414"/>
                <a:gd name="T81" fmla="*/ 1488 h 3604"/>
                <a:gd name="T82" fmla="*/ 1398 w 1414"/>
                <a:gd name="T83" fmla="*/ 1536 h 3604"/>
                <a:gd name="T84" fmla="*/ 1370 w 1414"/>
                <a:gd name="T85" fmla="*/ 1577 h 3604"/>
                <a:gd name="T86" fmla="*/ 1336 w 1414"/>
                <a:gd name="T87" fmla="*/ 1610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4" h="3604">
                  <a:moveTo>
                    <a:pt x="1313" y="1621"/>
                  </a:moveTo>
                  <a:lnTo>
                    <a:pt x="1313" y="3455"/>
                  </a:lnTo>
                  <a:lnTo>
                    <a:pt x="1313" y="3471"/>
                  </a:lnTo>
                  <a:lnTo>
                    <a:pt x="1311" y="3485"/>
                  </a:lnTo>
                  <a:lnTo>
                    <a:pt x="1306" y="3501"/>
                  </a:lnTo>
                  <a:lnTo>
                    <a:pt x="1302" y="3512"/>
                  </a:lnTo>
                  <a:lnTo>
                    <a:pt x="1297" y="3526"/>
                  </a:lnTo>
                  <a:lnTo>
                    <a:pt x="1288" y="3540"/>
                  </a:lnTo>
                  <a:lnTo>
                    <a:pt x="1281" y="3551"/>
                  </a:lnTo>
                  <a:lnTo>
                    <a:pt x="1270" y="3561"/>
                  </a:lnTo>
                  <a:lnTo>
                    <a:pt x="1260" y="3570"/>
                  </a:lnTo>
                  <a:lnTo>
                    <a:pt x="1249" y="3579"/>
                  </a:lnTo>
                  <a:lnTo>
                    <a:pt x="1235" y="3586"/>
                  </a:lnTo>
                  <a:lnTo>
                    <a:pt x="1224" y="3593"/>
                  </a:lnTo>
                  <a:lnTo>
                    <a:pt x="1210" y="3597"/>
                  </a:lnTo>
                  <a:lnTo>
                    <a:pt x="1194" y="3602"/>
                  </a:lnTo>
                  <a:lnTo>
                    <a:pt x="1180" y="3604"/>
                  </a:lnTo>
                  <a:lnTo>
                    <a:pt x="1164" y="3604"/>
                  </a:lnTo>
                  <a:lnTo>
                    <a:pt x="264" y="3604"/>
                  </a:lnTo>
                  <a:lnTo>
                    <a:pt x="248" y="3604"/>
                  </a:lnTo>
                  <a:lnTo>
                    <a:pt x="234" y="3602"/>
                  </a:lnTo>
                  <a:lnTo>
                    <a:pt x="220" y="3597"/>
                  </a:lnTo>
                  <a:lnTo>
                    <a:pt x="207" y="3593"/>
                  </a:lnTo>
                  <a:lnTo>
                    <a:pt x="193" y="3586"/>
                  </a:lnTo>
                  <a:lnTo>
                    <a:pt x="181" y="3579"/>
                  </a:lnTo>
                  <a:lnTo>
                    <a:pt x="170" y="3570"/>
                  </a:lnTo>
                  <a:lnTo>
                    <a:pt x="158" y="3561"/>
                  </a:lnTo>
                  <a:lnTo>
                    <a:pt x="149" y="3551"/>
                  </a:lnTo>
                  <a:lnTo>
                    <a:pt x="140" y="3540"/>
                  </a:lnTo>
                  <a:lnTo>
                    <a:pt x="133" y="3526"/>
                  </a:lnTo>
                  <a:lnTo>
                    <a:pt x="126" y="3512"/>
                  </a:lnTo>
                  <a:lnTo>
                    <a:pt x="122" y="3501"/>
                  </a:lnTo>
                  <a:lnTo>
                    <a:pt x="117" y="3485"/>
                  </a:lnTo>
                  <a:lnTo>
                    <a:pt x="115" y="3471"/>
                  </a:lnTo>
                  <a:lnTo>
                    <a:pt x="115" y="3455"/>
                  </a:lnTo>
                  <a:lnTo>
                    <a:pt x="115" y="1621"/>
                  </a:lnTo>
                  <a:lnTo>
                    <a:pt x="94" y="1610"/>
                  </a:lnTo>
                  <a:lnTo>
                    <a:pt x="74" y="1594"/>
                  </a:lnTo>
                  <a:lnTo>
                    <a:pt x="58" y="1575"/>
                  </a:lnTo>
                  <a:lnTo>
                    <a:pt x="44" y="1555"/>
                  </a:lnTo>
                  <a:lnTo>
                    <a:pt x="32" y="1532"/>
                  </a:lnTo>
                  <a:lnTo>
                    <a:pt x="23" y="1509"/>
                  </a:lnTo>
                  <a:lnTo>
                    <a:pt x="19" y="1483"/>
                  </a:lnTo>
                  <a:lnTo>
                    <a:pt x="16" y="1458"/>
                  </a:lnTo>
                  <a:lnTo>
                    <a:pt x="16" y="1142"/>
                  </a:lnTo>
                  <a:lnTo>
                    <a:pt x="0" y="791"/>
                  </a:lnTo>
                  <a:lnTo>
                    <a:pt x="16" y="179"/>
                  </a:lnTo>
                  <a:lnTo>
                    <a:pt x="16" y="161"/>
                  </a:lnTo>
                  <a:lnTo>
                    <a:pt x="19" y="142"/>
                  </a:lnTo>
                  <a:lnTo>
                    <a:pt x="23" y="126"/>
                  </a:lnTo>
                  <a:lnTo>
                    <a:pt x="30" y="110"/>
                  </a:lnTo>
                  <a:lnTo>
                    <a:pt x="37" y="94"/>
                  </a:lnTo>
                  <a:lnTo>
                    <a:pt x="46" y="80"/>
                  </a:lnTo>
                  <a:lnTo>
                    <a:pt x="55" y="67"/>
                  </a:lnTo>
                  <a:lnTo>
                    <a:pt x="67" y="53"/>
                  </a:lnTo>
                  <a:lnTo>
                    <a:pt x="81" y="41"/>
                  </a:lnTo>
                  <a:lnTo>
                    <a:pt x="94" y="32"/>
                  </a:lnTo>
                  <a:lnTo>
                    <a:pt x="108" y="23"/>
                  </a:lnTo>
                  <a:lnTo>
                    <a:pt x="124" y="16"/>
                  </a:lnTo>
                  <a:lnTo>
                    <a:pt x="140" y="9"/>
                  </a:lnTo>
                  <a:lnTo>
                    <a:pt x="158" y="5"/>
                  </a:lnTo>
                  <a:lnTo>
                    <a:pt x="174" y="2"/>
                  </a:lnTo>
                  <a:lnTo>
                    <a:pt x="193" y="0"/>
                  </a:lnTo>
                  <a:lnTo>
                    <a:pt x="1235" y="0"/>
                  </a:lnTo>
                  <a:lnTo>
                    <a:pt x="1253" y="2"/>
                  </a:lnTo>
                  <a:lnTo>
                    <a:pt x="1272" y="5"/>
                  </a:lnTo>
                  <a:lnTo>
                    <a:pt x="1288" y="9"/>
                  </a:lnTo>
                  <a:lnTo>
                    <a:pt x="1304" y="16"/>
                  </a:lnTo>
                  <a:lnTo>
                    <a:pt x="1320" y="23"/>
                  </a:lnTo>
                  <a:lnTo>
                    <a:pt x="1336" y="32"/>
                  </a:lnTo>
                  <a:lnTo>
                    <a:pt x="1347" y="41"/>
                  </a:lnTo>
                  <a:lnTo>
                    <a:pt x="1361" y="53"/>
                  </a:lnTo>
                  <a:lnTo>
                    <a:pt x="1373" y="67"/>
                  </a:lnTo>
                  <a:lnTo>
                    <a:pt x="1382" y="80"/>
                  </a:lnTo>
                  <a:lnTo>
                    <a:pt x="1391" y="94"/>
                  </a:lnTo>
                  <a:lnTo>
                    <a:pt x="1400" y="110"/>
                  </a:lnTo>
                  <a:lnTo>
                    <a:pt x="1405" y="126"/>
                  </a:lnTo>
                  <a:lnTo>
                    <a:pt x="1409" y="142"/>
                  </a:lnTo>
                  <a:lnTo>
                    <a:pt x="1412" y="161"/>
                  </a:lnTo>
                  <a:lnTo>
                    <a:pt x="1414" y="179"/>
                  </a:lnTo>
                  <a:lnTo>
                    <a:pt x="1414" y="1463"/>
                  </a:lnTo>
                  <a:lnTo>
                    <a:pt x="1412" y="1488"/>
                  </a:lnTo>
                  <a:lnTo>
                    <a:pt x="1407" y="1513"/>
                  </a:lnTo>
                  <a:lnTo>
                    <a:pt x="1398" y="1536"/>
                  </a:lnTo>
                  <a:lnTo>
                    <a:pt x="1386" y="1557"/>
                  </a:lnTo>
                  <a:lnTo>
                    <a:pt x="1370" y="1577"/>
                  </a:lnTo>
                  <a:lnTo>
                    <a:pt x="1354" y="1594"/>
                  </a:lnTo>
                  <a:lnTo>
                    <a:pt x="1336" y="1610"/>
                  </a:lnTo>
                  <a:lnTo>
                    <a:pt x="1313" y="1621"/>
                  </a:lnTo>
                  <a:close/>
                </a:path>
              </a:pathLst>
            </a:custGeom>
            <a:solidFill>
              <a:srgbClr val="60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4" name="Freeform 242"/>
            <p:cNvSpPr>
              <a:spLocks/>
            </p:cNvSpPr>
            <p:nvPr/>
          </p:nvSpPr>
          <p:spPr bwMode="auto">
            <a:xfrm>
              <a:off x="2122489" y="3751263"/>
              <a:ext cx="65088" cy="2547938"/>
            </a:xfrm>
            <a:custGeom>
              <a:avLst/>
              <a:gdLst>
                <a:gd name="T0" fmla="*/ 14 w 41"/>
                <a:gd name="T1" fmla="*/ 1605 h 1605"/>
                <a:gd name="T2" fmla="*/ 0 w 41"/>
                <a:gd name="T3" fmla="*/ 298 h 1605"/>
                <a:gd name="T4" fmla="*/ 14 w 41"/>
                <a:gd name="T5" fmla="*/ 0 h 1605"/>
                <a:gd name="T6" fmla="*/ 23 w 41"/>
                <a:gd name="T7" fmla="*/ 43 h 1605"/>
                <a:gd name="T8" fmla="*/ 30 w 41"/>
                <a:gd name="T9" fmla="*/ 101 h 1605"/>
                <a:gd name="T10" fmla="*/ 34 w 41"/>
                <a:gd name="T11" fmla="*/ 167 h 1605"/>
                <a:gd name="T12" fmla="*/ 39 w 41"/>
                <a:gd name="T13" fmla="*/ 243 h 1605"/>
                <a:gd name="T14" fmla="*/ 41 w 41"/>
                <a:gd name="T15" fmla="*/ 415 h 1605"/>
                <a:gd name="T16" fmla="*/ 41 w 41"/>
                <a:gd name="T17" fmla="*/ 603 h 1605"/>
                <a:gd name="T18" fmla="*/ 41 w 41"/>
                <a:gd name="T19" fmla="*/ 791 h 1605"/>
                <a:gd name="T20" fmla="*/ 37 w 41"/>
                <a:gd name="T21" fmla="*/ 967 h 1605"/>
                <a:gd name="T22" fmla="*/ 34 w 41"/>
                <a:gd name="T23" fmla="*/ 1114 h 1605"/>
                <a:gd name="T24" fmla="*/ 32 w 41"/>
                <a:gd name="T25" fmla="*/ 1219 h 1605"/>
                <a:gd name="T26" fmla="*/ 32 w 41"/>
                <a:gd name="T27" fmla="*/ 1554 h 1605"/>
                <a:gd name="T28" fmla="*/ 32 w 41"/>
                <a:gd name="T29" fmla="*/ 1577 h 1605"/>
                <a:gd name="T30" fmla="*/ 28 w 41"/>
                <a:gd name="T31" fmla="*/ 1593 h 1605"/>
                <a:gd name="T32" fmla="*/ 25 w 41"/>
                <a:gd name="T33" fmla="*/ 1598 h 1605"/>
                <a:gd name="T34" fmla="*/ 21 w 41"/>
                <a:gd name="T35" fmla="*/ 1600 h 1605"/>
                <a:gd name="T36" fmla="*/ 18 w 41"/>
                <a:gd name="T37" fmla="*/ 1602 h 1605"/>
                <a:gd name="T38" fmla="*/ 14 w 41"/>
                <a:gd name="T39" fmla="*/ 160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1605">
                  <a:moveTo>
                    <a:pt x="14" y="1605"/>
                  </a:moveTo>
                  <a:lnTo>
                    <a:pt x="0" y="298"/>
                  </a:lnTo>
                  <a:lnTo>
                    <a:pt x="14" y="0"/>
                  </a:lnTo>
                  <a:lnTo>
                    <a:pt x="23" y="43"/>
                  </a:lnTo>
                  <a:lnTo>
                    <a:pt x="30" y="101"/>
                  </a:lnTo>
                  <a:lnTo>
                    <a:pt x="34" y="167"/>
                  </a:lnTo>
                  <a:lnTo>
                    <a:pt x="39" y="243"/>
                  </a:lnTo>
                  <a:lnTo>
                    <a:pt x="41" y="415"/>
                  </a:lnTo>
                  <a:lnTo>
                    <a:pt x="41" y="603"/>
                  </a:lnTo>
                  <a:lnTo>
                    <a:pt x="41" y="791"/>
                  </a:lnTo>
                  <a:lnTo>
                    <a:pt x="37" y="967"/>
                  </a:lnTo>
                  <a:lnTo>
                    <a:pt x="34" y="1114"/>
                  </a:lnTo>
                  <a:lnTo>
                    <a:pt x="32" y="1219"/>
                  </a:lnTo>
                  <a:lnTo>
                    <a:pt x="32" y="1554"/>
                  </a:lnTo>
                  <a:lnTo>
                    <a:pt x="32" y="1577"/>
                  </a:lnTo>
                  <a:lnTo>
                    <a:pt x="28" y="1593"/>
                  </a:lnTo>
                  <a:lnTo>
                    <a:pt x="25" y="1598"/>
                  </a:lnTo>
                  <a:lnTo>
                    <a:pt x="21" y="1600"/>
                  </a:lnTo>
                  <a:lnTo>
                    <a:pt x="18" y="1602"/>
                  </a:lnTo>
                  <a:lnTo>
                    <a:pt x="14" y="1605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243"/>
            <p:cNvSpPr>
              <a:spLocks/>
            </p:cNvSpPr>
            <p:nvPr/>
          </p:nvSpPr>
          <p:spPr bwMode="auto">
            <a:xfrm>
              <a:off x="4071939" y="1163638"/>
              <a:ext cx="157163" cy="2201863"/>
            </a:xfrm>
            <a:custGeom>
              <a:avLst/>
              <a:gdLst>
                <a:gd name="T0" fmla="*/ 18 w 99"/>
                <a:gd name="T1" fmla="*/ 13 h 1387"/>
                <a:gd name="T2" fmla="*/ 48 w 99"/>
                <a:gd name="T3" fmla="*/ 46 h 1387"/>
                <a:gd name="T4" fmla="*/ 71 w 99"/>
                <a:gd name="T5" fmla="*/ 85 h 1387"/>
                <a:gd name="T6" fmla="*/ 83 w 99"/>
                <a:gd name="T7" fmla="*/ 128 h 1387"/>
                <a:gd name="T8" fmla="*/ 99 w 99"/>
                <a:gd name="T9" fmla="*/ 1011 h 1387"/>
                <a:gd name="T10" fmla="*/ 78 w 99"/>
                <a:gd name="T11" fmla="*/ 1371 h 1387"/>
                <a:gd name="T12" fmla="*/ 67 w 99"/>
                <a:gd name="T13" fmla="*/ 1384 h 1387"/>
                <a:gd name="T14" fmla="*/ 50 w 99"/>
                <a:gd name="T15" fmla="*/ 1336 h 1387"/>
                <a:gd name="T16" fmla="*/ 39 w 99"/>
                <a:gd name="T17" fmla="*/ 1235 h 1387"/>
                <a:gd name="T18" fmla="*/ 37 w 99"/>
                <a:gd name="T19" fmla="*/ 1183 h 1387"/>
                <a:gd name="T20" fmla="*/ 39 w 99"/>
                <a:gd name="T21" fmla="*/ 1178 h 1387"/>
                <a:gd name="T22" fmla="*/ 44 w 99"/>
                <a:gd name="T23" fmla="*/ 1169 h 1387"/>
                <a:gd name="T24" fmla="*/ 50 w 99"/>
                <a:gd name="T25" fmla="*/ 1169 h 1387"/>
                <a:gd name="T26" fmla="*/ 55 w 99"/>
                <a:gd name="T27" fmla="*/ 1160 h 1387"/>
                <a:gd name="T28" fmla="*/ 53 w 99"/>
                <a:gd name="T29" fmla="*/ 1164 h 1387"/>
                <a:gd name="T30" fmla="*/ 53 w 99"/>
                <a:gd name="T31" fmla="*/ 1155 h 1387"/>
                <a:gd name="T32" fmla="*/ 48 w 99"/>
                <a:gd name="T33" fmla="*/ 1151 h 1387"/>
                <a:gd name="T34" fmla="*/ 53 w 99"/>
                <a:gd name="T35" fmla="*/ 1139 h 1387"/>
                <a:gd name="T36" fmla="*/ 50 w 99"/>
                <a:gd name="T37" fmla="*/ 1121 h 1387"/>
                <a:gd name="T38" fmla="*/ 64 w 99"/>
                <a:gd name="T39" fmla="*/ 1093 h 1387"/>
                <a:gd name="T40" fmla="*/ 46 w 99"/>
                <a:gd name="T41" fmla="*/ 1098 h 1387"/>
                <a:gd name="T42" fmla="*/ 44 w 99"/>
                <a:gd name="T43" fmla="*/ 1091 h 1387"/>
                <a:gd name="T44" fmla="*/ 37 w 99"/>
                <a:gd name="T45" fmla="*/ 1082 h 1387"/>
                <a:gd name="T46" fmla="*/ 41 w 99"/>
                <a:gd name="T47" fmla="*/ 1070 h 1387"/>
                <a:gd name="T48" fmla="*/ 46 w 99"/>
                <a:gd name="T49" fmla="*/ 1066 h 1387"/>
                <a:gd name="T50" fmla="*/ 73 w 99"/>
                <a:gd name="T51" fmla="*/ 1047 h 1387"/>
                <a:gd name="T52" fmla="*/ 37 w 99"/>
                <a:gd name="T53" fmla="*/ 1057 h 1387"/>
                <a:gd name="T54" fmla="*/ 44 w 99"/>
                <a:gd name="T55" fmla="*/ 1054 h 1387"/>
                <a:gd name="T56" fmla="*/ 53 w 99"/>
                <a:gd name="T57" fmla="*/ 1045 h 1387"/>
                <a:gd name="T58" fmla="*/ 64 w 99"/>
                <a:gd name="T59" fmla="*/ 1036 h 1387"/>
                <a:gd name="T60" fmla="*/ 55 w 99"/>
                <a:gd name="T61" fmla="*/ 1027 h 1387"/>
                <a:gd name="T62" fmla="*/ 55 w 99"/>
                <a:gd name="T63" fmla="*/ 1018 h 1387"/>
                <a:gd name="T64" fmla="*/ 62 w 99"/>
                <a:gd name="T65" fmla="*/ 1002 h 1387"/>
                <a:gd name="T66" fmla="*/ 44 w 99"/>
                <a:gd name="T67" fmla="*/ 999 h 1387"/>
                <a:gd name="T68" fmla="*/ 39 w 99"/>
                <a:gd name="T69" fmla="*/ 992 h 1387"/>
                <a:gd name="T70" fmla="*/ 46 w 99"/>
                <a:gd name="T71" fmla="*/ 960 h 1387"/>
                <a:gd name="T72" fmla="*/ 50 w 99"/>
                <a:gd name="T73" fmla="*/ 958 h 1387"/>
                <a:gd name="T74" fmla="*/ 55 w 99"/>
                <a:gd name="T75" fmla="*/ 951 h 1387"/>
                <a:gd name="T76" fmla="*/ 62 w 99"/>
                <a:gd name="T77" fmla="*/ 953 h 1387"/>
                <a:gd name="T78" fmla="*/ 67 w 99"/>
                <a:gd name="T79" fmla="*/ 947 h 1387"/>
                <a:gd name="T80" fmla="*/ 64 w 99"/>
                <a:gd name="T81" fmla="*/ 949 h 1387"/>
                <a:gd name="T82" fmla="*/ 64 w 99"/>
                <a:gd name="T83" fmla="*/ 942 h 1387"/>
                <a:gd name="T84" fmla="*/ 60 w 99"/>
                <a:gd name="T85" fmla="*/ 935 h 1387"/>
                <a:gd name="T86" fmla="*/ 64 w 99"/>
                <a:gd name="T87" fmla="*/ 926 h 1387"/>
                <a:gd name="T88" fmla="*/ 62 w 99"/>
                <a:gd name="T89" fmla="*/ 905 h 1387"/>
                <a:gd name="T90" fmla="*/ 76 w 99"/>
                <a:gd name="T91" fmla="*/ 882 h 1387"/>
                <a:gd name="T92" fmla="*/ 57 w 99"/>
                <a:gd name="T93" fmla="*/ 880 h 1387"/>
                <a:gd name="T94" fmla="*/ 53 w 99"/>
                <a:gd name="T95" fmla="*/ 873 h 1387"/>
                <a:gd name="T96" fmla="*/ 44 w 99"/>
                <a:gd name="T97" fmla="*/ 846 h 1387"/>
                <a:gd name="T98" fmla="*/ 46 w 99"/>
                <a:gd name="T99" fmla="*/ 742 h 1387"/>
                <a:gd name="T100" fmla="*/ 57 w 99"/>
                <a:gd name="T101" fmla="*/ 538 h 1387"/>
                <a:gd name="T102" fmla="*/ 62 w 99"/>
                <a:gd name="T103" fmla="*/ 367 h 1387"/>
                <a:gd name="T104" fmla="*/ 62 w 99"/>
                <a:gd name="T105" fmla="*/ 256 h 1387"/>
                <a:gd name="T106" fmla="*/ 53 w 99"/>
                <a:gd name="T107" fmla="*/ 160 h 1387"/>
                <a:gd name="T108" fmla="*/ 39 w 99"/>
                <a:gd name="T109" fmla="*/ 103 h 1387"/>
                <a:gd name="T110" fmla="*/ 28 w 99"/>
                <a:gd name="T111" fmla="*/ 71 h 1387"/>
                <a:gd name="T112" fmla="*/ 12 w 99"/>
                <a:gd name="T113" fmla="*/ 34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" h="1387">
                  <a:moveTo>
                    <a:pt x="0" y="0"/>
                  </a:moveTo>
                  <a:lnTo>
                    <a:pt x="18" y="13"/>
                  </a:lnTo>
                  <a:lnTo>
                    <a:pt x="34" y="29"/>
                  </a:lnTo>
                  <a:lnTo>
                    <a:pt x="48" y="46"/>
                  </a:lnTo>
                  <a:lnTo>
                    <a:pt x="62" y="64"/>
                  </a:lnTo>
                  <a:lnTo>
                    <a:pt x="71" y="85"/>
                  </a:lnTo>
                  <a:lnTo>
                    <a:pt x="78" y="105"/>
                  </a:lnTo>
                  <a:lnTo>
                    <a:pt x="83" y="128"/>
                  </a:lnTo>
                  <a:lnTo>
                    <a:pt x="85" y="151"/>
                  </a:lnTo>
                  <a:lnTo>
                    <a:pt x="99" y="1011"/>
                  </a:lnTo>
                  <a:lnTo>
                    <a:pt x="85" y="1359"/>
                  </a:lnTo>
                  <a:lnTo>
                    <a:pt x="78" y="1371"/>
                  </a:lnTo>
                  <a:lnTo>
                    <a:pt x="73" y="1378"/>
                  </a:lnTo>
                  <a:lnTo>
                    <a:pt x="67" y="1384"/>
                  </a:lnTo>
                  <a:lnTo>
                    <a:pt x="60" y="1387"/>
                  </a:lnTo>
                  <a:lnTo>
                    <a:pt x="50" y="1336"/>
                  </a:lnTo>
                  <a:lnTo>
                    <a:pt x="44" y="1286"/>
                  </a:lnTo>
                  <a:lnTo>
                    <a:pt x="39" y="1235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9" y="1178"/>
                  </a:lnTo>
                  <a:lnTo>
                    <a:pt x="44" y="1180"/>
                  </a:lnTo>
                  <a:lnTo>
                    <a:pt x="44" y="1169"/>
                  </a:lnTo>
                  <a:lnTo>
                    <a:pt x="48" y="1169"/>
                  </a:lnTo>
                  <a:lnTo>
                    <a:pt x="50" y="1169"/>
                  </a:lnTo>
                  <a:lnTo>
                    <a:pt x="53" y="1167"/>
                  </a:lnTo>
                  <a:lnTo>
                    <a:pt x="55" y="1160"/>
                  </a:lnTo>
                  <a:lnTo>
                    <a:pt x="53" y="1160"/>
                  </a:lnTo>
                  <a:lnTo>
                    <a:pt x="53" y="1164"/>
                  </a:lnTo>
                  <a:lnTo>
                    <a:pt x="50" y="1162"/>
                  </a:lnTo>
                  <a:lnTo>
                    <a:pt x="53" y="1155"/>
                  </a:lnTo>
                  <a:lnTo>
                    <a:pt x="50" y="1153"/>
                  </a:lnTo>
                  <a:lnTo>
                    <a:pt x="48" y="1151"/>
                  </a:lnTo>
                  <a:lnTo>
                    <a:pt x="48" y="1146"/>
                  </a:lnTo>
                  <a:lnTo>
                    <a:pt x="53" y="1139"/>
                  </a:lnTo>
                  <a:lnTo>
                    <a:pt x="60" y="1123"/>
                  </a:lnTo>
                  <a:lnTo>
                    <a:pt x="50" y="1121"/>
                  </a:lnTo>
                  <a:lnTo>
                    <a:pt x="62" y="1109"/>
                  </a:lnTo>
                  <a:lnTo>
                    <a:pt x="64" y="1093"/>
                  </a:lnTo>
                  <a:lnTo>
                    <a:pt x="53" y="1096"/>
                  </a:lnTo>
                  <a:lnTo>
                    <a:pt x="46" y="1098"/>
                  </a:lnTo>
                  <a:lnTo>
                    <a:pt x="48" y="1089"/>
                  </a:lnTo>
                  <a:lnTo>
                    <a:pt x="44" y="1091"/>
                  </a:lnTo>
                  <a:lnTo>
                    <a:pt x="37" y="1093"/>
                  </a:lnTo>
                  <a:lnTo>
                    <a:pt x="37" y="1082"/>
                  </a:lnTo>
                  <a:lnTo>
                    <a:pt x="37" y="1073"/>
                  </a:lnTo>
                  <a:lnTo>
                    <a:pt x="41" y="1070"/>
                  </a:lnTo>
                  <a:lnTo>
                    <a:pt x="46" y="1068"/>
                  </a:lnTo>
                  <a:lnTo>
                    <a:pt x="46" y="1066"/>
                  </a:lnTo>
                  <a:lnTo>
                    <a:pt x="73" y="1050"/>
                  </a:lnTo>
                  <a:lnTo>
                    <a:pt x="73" y="1047"/>
                  </a:lnTo>
                  <a:lnTo>
                    <a:pt x="44" y="1059"/>
                  </a:lnTo>
                  <a:lnTo>
                    <a:pt x="37" y="1057"/>
                  </a:lnTo>
                  <a:lnTo>
                    <a:pt x="37" y="1054"/>
                  </a:lnTo>
                  <a:lnTo>
                    <a:pt x="44" y="1054"/>
                  </a:lnTo>
                  <a:lnTo>
                    <a:pt x="48" y="1050"/>
                  </a:lnTo>
                  <a:lnTo>
                    <a:pt x="53" y="1045"/>
                  </a:lnTo>
                  <a:lnTo>
                    <a:pt x="64" y="1041"/>
                  </a:lnTo>
                  <a:lnTo>
                    <a:pt x="64" y="1036"/>
                  </a:lnTo>
                  <a:lnTo>
                    <a:pt x="57" y="1031"/>
                  </a:lnTo>
                  <a:lnTo>
                    <a:pt x="55" y="1027"/>
                  </a:lnTo>
                  <a:lnTo>
                    <a:pt x="50" y="1020"/>
                  </a:lnTo>
                  <a:lnTo>
                    <a:pt x="55" y="1018"/>
                  </a:lnTo>
                  <a:lnTo>
                    <a:pt x="53" y="1013"/>
                  </a:lnTo>
                  <a:lnTo>
                    <a:pt x="62" y="1002"/>
                  </a:lnTo>
                  <a:lnTo>
                    <a:pt x="53" y="995"/>
                  </a:lnTo>
                  <a:lnTo>
                    <a:pt x="44" y="999"/>
                  </a:lnTo>
                  <a:lnTo>
                    <a:pt x="41" y="997"/>
                  </a:lnTo>
                  <a:lnTo>
                    <a:pt x="39" y="992"/>
                  </a:lnTo>
                  <a:lnTo>
                    <a:pt x="41" y="960"/>
                  </a:lnTo>
                  <a:lnTo>
                    <a:pt x="46" y="960"/>
                  </a:lnTo>
                  <a:lnTo>
                    <a:pt x="48" y="963"/>
                  </a:lnTo>
                  <a:lnTo>
                    <a:pt x="50" y="958"/>
                  </a:lnTo>
                  <a:lnTo>
                    <a:pt x="55" y="963"/>
                  </a:lnTo>
                  <a:lnTo>
                    <a:pt x="55" y="951"/>
                  </a:lnTo>
                  <a:lnTo>
                    <a:pt x="60" y="951"/>
                  </a:lnTo>
                  <a:lnTo>
                    <a:pt x="62" y="953"/>
                  </a:lnTo>
                  <a:lnTo>
                    <a:pt x="64" y="953"/>
                  </a:lnTo>
                  <a:lnTo>
                    <a:pt x="67" y="947"/>
                  </a:lnTo>
                  <a:lnTo>
                    <a:pt x="64" y="944"/>
                  </a:lnTo>
                  <a:lnTo>
                    <a:pt x="64" y="949"/>
                  </a:lnTo>
                  <a:lnTo>
                    <a:pt x="62" y="947"/>
                  </a:lnTo>
                  <a:lnTo>
                    <a:pt x="64" y="942"/>
                  </a:lnTo>
                  <a:lnTo>
                    <a:pt x="62" y="940"/>
                  </a:lnTo>
                  <a:lnTo>
                    <a:pt x="60" y="935"/>
                  </a:lnTo>
                  <a:lnTo>
                    <a:pt x="60" y="928"/>
                  </a:lnTo>
                  <a:lnTo>
                    <a:pt x="64" y="926"/>
                  </a:lnTo>
                  <a:lnTo>
                    <a:pt x="71" y="912"/>
                  </a:lnTo>
                  <a:lnTo>
                    <a:pt x="62" y="905"/>
                  </a:lnTo>
                  <a:lnTo>
                    <a:pt x="73" y="898"/>
                  </a:lnTo>
                  <a:lnTo>
                    <a:pt x="76" y="882"/>
                  </a:lnTo>
                  <a:lnTo>
                    <a:pt x="64" y="882"/>
                  </a:lnTo>
                  <a:lnTo>
                    <a:pt x="57" y="880"/>
                  </a:lnTo>
                  <a:lnTo>
                    <a:pt x="60" y="873"/>
                  </a:lnTo>
                  <a:lnTo>
                    <a:pt x="53" y="873"/>
                  </a:lnTo>
                  <a:lnTo>
                    <a:pt x="44" y="871"/>
                  </a:lnTo>
                  <a:lnTo>
                    <a:pt x="44" y="846"/>
                  </a:lnTo>
                  <a:lnTo>
                    <a:pt x="44" y="820"/>
                  </a:lnTo>
                  <a:lnTo>
                    <a:pt x="46" y="742"/>
                  </a:lnTo>
                  <a:lnTo>
                    <a:pt x="50" y="646"/>
                  </a:lnTo>
                  <a:lnTo>
                    <a:pt x="57" y="538"/>
                  </a:lnTo>
                  <a:lnTo>
                    <a:pt x="62" y="422"/>
                  </a:lnTo>
                  <a:lnTo>
                    <a:pt x="62" y="367"/>
                  </a:lnTo>
                  <a:lnTo>
                    <a:pt x="62" y="309"/>
                  </a:lnTo>
                  <a:lnTo>
                    <a:pt x="62" y="256"/>
                  </a:lnTo>
                  <a:lnTo>
                    <a:pt x="57" y="206"/>
                  </a:lnTo>
                  <a:lnTo>
                    <a:pt x="53" y="160"/>
                  </a:lnTo>
                  <a:lnTo>
                    <a:pt x="44" y="121"/>
                  </a:lnTo>
                  <a:lnTo>
                    <a:pt x="39" y="103"/>
                  </a:lnTo>
                  <a:lnTo>
                    <a:pt x="34" y="87"/>
                  </a:lnTo>
                  <a:lnTo>
                    <a:pt x="28" y="71"/>
                  </a:lnTo>
                  <a:lnTo>
                    <a:pt x="21" y="59"/>
                  </a:lnTo>
                  <a:lnTo>
                    <a:pt x="1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6" name="Freeform 244"/>
            <p:cNvSpPr>
              <a:spLocks/>
            </p:cNvSpPr>
            <p:nvPr/>
          </p:nvSpPr>
          <p:spPr bwMode="auto">
            <a:xfrm>
              <a:off x="2046289" y="1119188"/>
              <a:ext cx="2095500" cy="109538"/>
            </a:xfrm>
            <a:custGeom>
              <a:avLst/>
              <a:gdLst>
                <a:gd name="T0" fmla="*/ 0 w 1320"/>
                <a:gd name="T1" fmla="*/ 69 h 69"/>
                <a:gd name="T2" fmla="*/ 14 w 1320"/>
                <a:gd name="T3" fmla="*/ 55 h 69"/>
                <a:gd name="T4" fmla="*/ 28 w 1320"/>
                <a:gd name="T5" fmla="*/ 41 h 69"/>
                <a:gd name="T6" fmla="*/ 44 w 1320"/>
                <a:gd name="T7" fmla="*/ 30 h 69"/>
                <a:gd name="T8" fmla="*/ 62 w 1320"/>
                <a:gd name="T9" fmla="*/ 21 h 69"/>
                <a:gd name="T10" fmla="*/ 80 w 1320"/>
                <a:gd name="T11" fmla="*/ 12 h 69"/>
                <a:gd name="T12" fmla="*/ 99 w 1320"/>
                <a:gd name="T13" fmla="*/ 7 h 69"/>
                <a:gd name="T14" fmla="*/ 119 w 1320"/>
                <a:gd name="T15" fmla="*/ 2 h 69"/>
                <a:gd name="T16" fmla="*/ 140 w 1320"/>
                <a:gd name="T17" fmla="*/ 0 h 69"/>
                <a:gd name="T18" fmla="*/ 1182 w 1320"/>
                <a:gd name="T19" fmla="*/ 0 h 69"/>
                <a:gd name="T20" fmla="*/ 1203 w 1320"/>
                <a:gd name="T21" fmla="*/ 2 h 69"/>
                <a:gd name="T22" fmla="*/ 1223 w 1320"/>
                <a:gd name="T23" fmla="*/ 5 h 69"/>
                <a:gd name="T24" fmla="*/ 1242 w 1320"/>
                <a:gd name="T25" fmla="*/ 12 h 69"/>
                <a:gd name="T26" fmla="*/ 1260 w 1320"/>
                <a:gd name="T27" fmla="*/ 19 h 69"/>
                <a:gd name="T28" fmla="*/ 1276 w 1320"/>
                <a:gd name="T29" fmla="*/ 28 h 69"/>
                <a:gd name="T30" fmla="*/ 1292 w 1320"/>
                <a:gd name="T31" fmla="*/ 39 h 69"/>
                <a:gd name="T32" fmla="*/ 1306 w 1320"/>
                <a:gd name="T33" fmla="*/ 53 h 69"/>
                <a:gd name="T34" fmla="*/ 1320 w 1320"/>
                <a:gd name="T35" fmla="*/ 67 h 69"/>
                <a:gd name="T36" fmla="*/ 1274 w 1320"/>
                <a:gd name="T37" fmla="*/ 62 h 69"/>
                <a:gd name="T38" fmla="*/ 1230 w 1320"/>
                <a:gd name="T39" fmla="*/ 57 h 69"/>
                <a:gd name="T40" fmla="*/ 1194 w 1320"/>
                <a:gd name="T41" fmla="*/ 55 h 69"/>
                <a:gd name="T42" fmla="*/ 1173 w 1320"/>
                <a:gd name="T43" fmla="*/ 53 h 69"/>
                <a:gd name="T44" fmla="*/ 1132 w 1320"/>
                <a:gd name="T45" fmla="*/ 53 h 69"/>
                <a:gd name="T46" fmla="*/ 1088 w 1320"/>
                <a:gd name="T47" fmla="*/ 51 h 69"/>
                <a:gd name="T48" fmla="*/ 1047 w 1320"/>
                <a:gd name="T49" fmla="*/ 46 h 69"/>
                <a:gd name="T50" fmla="*/ 1008 w 1320"/>
                <a:gd name="T51" fmla="*/ 41 h 69"/>
                <a:gd name="T52" fmla="*/ 967 w 1320"/>
                <a:gd name="T53" fmla="*/ 37 h 69"/>
                <a:gd name="T54" fmla="*/ 926 w 1320"/>
                <a:gd name="T55" fmla="*/ 32 h 69"/>
                <a:gd name="T56" fmla="*/ 884 w 1320"/>
                <a:gd name="T57" fmla="*/ 30 h 69"/>
                <a:gd name="T58" fmla="*/ 841 w 1320"/>
                <a:gd name="T59" fmla="*/ 28 h 69"/>
                <a:gd name="T60" fmla="*/ 793 w 1320"/>
                <a:gd name="T61" fmla="*/ 28 h 69"/>
                <a:gd name="T62" fmla="*/ 745 w 1320"/>
                <a:gd name="T63" fmla="*/ 30 h 69"/>
                <a:gd name="T64" fmla="*/ 696 w 1320"/>
                <a:gd name="T65" fmla="*/ 32 h 69"/>
                <a:gd name="T66" fmla="*/ 648 w 1320"/>
                <a:gd name="T67" fmla="*/ 35 h 69"/>
                <a:gd name="T68" fmla="*/ 600 w 1320"/>
                <a:gd name="T69" fmla="*/ 37 h 69"/>
                <a:gd name="T70" fmla="*/ 552 w 1320"/>
                <a:gd name="T71" fmla="*/ 37 h 69"/>
                <a:gd name="T72" fmla="*/ 504 w 1320"/>
                <a:gd name="T73" fmla="*/ 35 h 69"/>
                <a:gd name="T74" fmla="*/ 456 w 1320"/>
                <a:gd name="T75" fmla="*/ 32 h 69"/>
                <a:gd name="T76" fmla="*/ 401 w 1320"/>
                <a:gd name="T77" fmla="*/ 25 h 69"/>
                <a:gd name="T78" fmla="*/ 344 w 1320"/>
                <a:gd name="T79" fmla="*/ 23 h 69"/>
                <a:gd name="T80" fmla="*/ 284 w 1320"/>
                <a:gd name="T81" fmla="*/ 21 h 69"/>
                <a:gd name="T82" fmla="*/ 225 w 1320"/>
                <a:gd name="T83" fmla="*/ 21 h 69"/>
                <a:gd name="T84" fmla="*/ 192 w 1320"/>
                <a:gd name="T85" fmla="*/ 21 h 69"/>
                <a:gd name="T86" fmla="*/ 163 w 1320"/>
                <a:gd name="T87" fmla="*/ 25 h 69"/>
                <a:gd name="T88" fmla="*/ 135 w 1320"/>
                <a:gd name="T89" fmla="*/ 28 h 69"/>
                <a:gd name="T90" fmla="*/ 105 w 1320"/>
                <a:gd name="T91" fmla="*/ 32 h 69"/>
                <a:gd name="T92" fmla="*/ 78 w 1320"/>
                <a:gd name="T93" fmla="*/ 39 h 69"/>
                <a:gd name="T94" fmla="*/ 50 w 1320"/>
                <a:gd name="T95" fmla="*/ 48 h 69"/>
                <a:gd name="T96" fmla="*/ 25 w 1320"/>
                <a:gd name="T97" fmla="*/ 57 h 69"/>
                <a:gd name="T98" fmla="*/ 0 w 1320"/>
                <a:gd name="T9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0" h="69">
                  <a:moveTo>
                    <a:pt x="0" y="69"/>
                  </a:moveTo>
                  <a:lnTo>
                    <a:pt x="14" y="55"/>
                  </a:lnTo>
                  <a:lnTo>
                    <a:pt x="28" y="41"/>
                  </a:lnTo>
                  <a:lnTo>
                    <a:pt x="44" y="30"/>
                  </a:lnTo>
                  <a:lnTo>
                    <a:pt x="62" y="21"/>
                  </a:lnTo>
                  <a:lnTo>
                    <a:pt x="80" y="12"/>
                  </a:lnTo>
                  <a:lnTo>
                    <a:pt x="99" y="7"/>
                  </a:lnTo>
                  <a:lnTo>
                    <a:pt x="119" y="2"/>
                  </a:lnTo>
                  <a:lnTo>
                    <a:pt x="140" y="0"/>
                  </a:lnTo>
                  <a:lnTo>
                    <a:pt x="1182" y="0"/>
                  </a:lnTo>
                  <a:lnTo>
                    <a:pt x="1203" y="2"/>
                  </a:lnTo>
                  <a:lnTo>
                    <a:pt x="1223" y="5"/>
                  </a:lnTo>
                  <a:lnTo>
                    <a:pt x="1242" y="12"/>
                  </a:lnTo>
                  <a:lnTo>
                    <a:pt x="1260" y="19"/>
                  </a:lnTo>
                  <a:lnTo>
                    <a:pt x="1276" y="28"/>
                  </a:lnTo>
                  <a:lnTo>
                    <a:pt x="1292" y="39"/>
                  </a:lnTo>
                  <a:lnTo>
                    <a:pt x="1306" y="53"/>
                  </a:lnTo>
                  <a:lnTo>
                    <a:pt x="1320" y="67"/>
                  </a:lnTo>
                  <a:lnTo>
                    <a:pt x="1274" y="62"/>
                  </a:lnTo>
                  <a:lnTo>
                    <a:pt x="1230" y="57"/>
                  </a:lnTo>
                  <a:lnTo>
                    <a:pt x="1194" y="55"/>
                  </a:lnTo>
                  <a:lnTo>
                    <a:pt x="1173" y="53"/>
                  </a:lnTo>
                  <a:lnTo>
                    <a:pt x="1132" y="53"/>
                  </a:lnTo>
                  <a:lnTo>
                    <a:pt x="1088" y="51"/>
                  </a:lnTo>
                  <a:lnTo>
                    <a:pt x="1047" y="46"/>
                  </a:lnTo>
                  <a:lnTo>
                    <a:pt x="1008" y="41"/>
                  </a:lnTo>
                  <a:lnTo>
                    <a:pt x="967" y="37"/>
                  </a:lnTo>
                  <a:lnTo>
                    <a:pt x="926" y="32"/>
                  </a:lnTo>
                  <a:lnTo>
                    <a:pt x="884" y="30"/>
                  </a:lnTo>
                  <a:lnTo>
                    <a:pt x="841" y="28"/>
                  </a:lnTo>
                  <a:lnTo>
                    <a:pt x="793" y="28"/>
                  </a:lnTo>
                  <a:lnTo>
                    <a:pt x="745" y="30"/>
                  </a:lnTo>
                  <a:lnTo>
                    <a:pt x="696" y="32"/>
                  </a:lnTo>
                  <a:lnTo>
                    <a:pt x="648" y="35"/>
                  </a:lnTo>
                  <a:lnTo>
                    <a:pt x="600" y="37"/>
                  </a:lnTo>
                  <a:lnTo>
                    <a:pt x="552" y="37"/>
                  </a:lnTo>
                  <a:lnTo>
                    <a:pt x="504" y="35"/>
                  </a:lnTo>
                  <a:lnTo>
                    <a:pt x="456" y="32"/>
                  </a:lnTo>
                  <a:lnTo>
                    <a:pt x="401" y="25"/>
                  </a:lnTo>
                  <a:lnTo>
                    <a:pt x="344" y="23"/>
                  </a:lnTo>
                  <a:lnTo>
                    <a:pt x="284" y="21"/>
                  </a:lnTo>
                  <a:lnTo>
                    <a:pt x="225" y="21"/>
                  </a:lnTo>
                  <a:lnTo>
                    <a:pt x="192" y="21"/>
                  </a:lnTo>
                  <a:lnTo>
                    <a:pt x="163" y="25"/>
                  </a:lnTo>
                  <a:lnTo>
                    <a:pt x="135" y="28"/>
                  </a:lnTo>
                  <a:lnTo>
                    <a:pt x="105" y="32"/>
                  </a:lnTo>
                  <a:lnTo>
                    <a:pt x="78" y="39"/>
                  </a:lnTo>
                  <a:lnTo>
                    <a:pt x="50" y="48"/>
                  </a:lnTo>
                  <a:lnTo>
                    <a:pt x="25" y="5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245"/>
            <p:cNvSpPr>
              <a:spLocks/>
            </p:cNvSpPr>
            <p:nvPr/>
          </p:nvSpPr>
          <p:spPr bwMode="auto">
            <a:xfrm>
              <a:off x="3930651" y="3230563"/>
              <a:ext cx="287338" cy="3598863"/>
            </a:xfrm>
            <a:custGeom>
              <a:avLst/>
              <a:gdLst>
                <a:gd name="T0" fmla="*/ 80 w 181"/>
                <a:gd name="T1" fmla="*/ 295 h 2267"/>
                <a:gd name="T2" fmla="*/ 96 w 181"/>
                <a:gd name="T3" fmla="*/ 1295 h 2267"/>
                <a:gd name="T4" fmla="*/ 80 w 181"/>
                <a:gd name="T5" fmla="*/ 2130 h 2267"/>
                <a:gd name="T6" fmla="*/ 80 w 181"/>
                <a:gd name="T7" fmla="*/ 2150 h 2267"/>
                <a:gd name="T8" fmla="*/ 75 w 181"/>
                <a:gd name="T9" fmla="*/ 2173 h 2267"/>
                <a:gd name="T10" fmla="*/ 69 w 181"/>
                <a:gd name="T11" fmla="*/ 2191 h 2267"/>
                <a:gd name="T12" fmla="*/ 59 w 181"/>
                <a:gd name="T13" fmla="*/ 2210 h 2267"/>
                <a:gd name="T14" fmla="*/ 46 w 181"/>
                <a:gd name="T15" fmla="*/ 2228 h 2267"/>
                <a:gd name="T16" fmla="*/ 32 w 181"/>
                <a:gd name="T17" fmla="*/ 2244 h 2267"/>
                <a:gd name="T18" fmla="*/ 18 w 181"/>
                <a:gd name="T19" fmla="*/ 2256 h 2267"/>
                <a:gd name="T20" fmla="*/ 0 w 181"/>
                <a:gd name="T21" fmla="*/ 2267 h 2267"/>
                <a:gd name="T22" fmla="*/ 9 w 181"/>
                <a:gd name="T23" fmla="*/ 2226 h 2267"/>
                <a:gd name="T24" fmla="*/ 23 w 181"/>
                <a:gd name="T25" fmla="*/ 2189 h 2267"/>
                <a:gd name="T26" fmla="*/ 34 w 181"/>
                <a:gd name="T27" fmla="*/ 2155 h 2267"/>
                <a:gd name="T28" fmla="*/ 43 w 181"/>
                <a:gd name="T29" fmla="*/ 2118 h 2267"/>
                <a:gd name="T30" fmla="*/ 53 w 181"/>
                <a:gd name="T31" fmla="*/ 2079 h 2267"/>
                <a:gd name="T32" fmla="*/ 57 w 181"/>
                <a:gd name="T33" fmla="*/ 2036 h 2267"/>
                <a:gd name="T34" fmla="*/ 57 w 181"/>
                <a:gd name="T35" fmla="*/ 2010 h 2267"/>
                <a:gd name="T36" fmla="*/ 57 w 181"/>
                <a:gd name="T37" fmla="*/ 1983 h 2267"/>
                <a:gd name="T38" fmla="*/ 57 w 181"/>
                <a:gd name="T39" fmla="*/ 1953 h 2267"/>
                <a:gd name="T40" fmla="*/ 53 w 181"/>
                <a:gd name="T41" fmla="*/ 1921 h 2267"/>
                <a:gd name="T42" fmla="*/ 50 w 181"/>
                <a:gd name="T43" fmla="*/ 1873 h 2267"/>
                <a:gd name="T44" fmla="*/ 48 w 181"/>
                <a:gd name="T45" fmla="*/ 1818 h 2267"/>
                <a:gd name="T46" fmla="*/ 48 w 181"/>
                <a:gd name="T47" fmla="*/ 1758 h 2267"/>
                <a:gd name="T48" fmla="*/ 50 w 181"/>
                <a:gd name="T49" fmla="*/ 1696 h 2267"/>
                <a:gd name="T50" fmla="*/ 53 w 181"/>
                <a:gd name="T51" fmla="*/ 1632 h 2267"/>
                <a:gd name="T52" fmla="*/ 53 w 181"/>
                <a:gd name="T53" fmla="*/ 1566 h 2267"/>
                <a:gd name="T54" fmla="*/ 55 w 181"/>
                <a:gd name="T55" fmla="*/ 1504 h 2267"/>
                <a:gd name="T56" fmla="*/ 53 w 181"/>
                <a:gd name="T57" fmla="*/ 1442 h 2267"/>
                <a:gd name="T58" fmla="*/ 48 w 181"/>
                <a:gd name="T59" fmla="*/ 1297 h 2267"/>
                <a:gd name="T60" fmla="*/ 43 w 181"/>
                <a:gd name="T61" fmla="*/ 1123 h 2267"/>
                <a:gd name="T62" fmla="*/ 37 w 181"/>
                <a:gd name="T63" fmla="*/ 935 h 2267"/>
                <a:gd name="T64" fmla="*/ 34 w 181"/>
                <a:gd name="T65" fmla="*/ 745 h 2267"/>
                <a:gd name="T66" fmla="*/ 34 w 181"/>
                <a:gd name="T67" fmla="*/ 653 h 2267"/>
                <a:gd name="T68" fmla="*/ 37 w 181"/>
                <a:gd name="T69" fmla="*/ 566 h 2267"/>
                <a:gd name="T70" fmla="*/ 39 w 181"/>
                <a:gd name="T71" fmla="*/ 486 h 2267"/>
                <a:gd name="T72" fmla="*/ 46 w 181"/>
                <a:gd name="T73" fmla="*/ 415 h 2267"/>
                <a:gd name="T74" fmla="*/ 53 w 181"/>
                <a:gd name="T75" fmla="*/ 350 h 2267"/>
                <a:gd name="T76" fmla="*/ 62 w 181"/>
                <a:gd name="T77" fmla="*/ 300 h 2267"/>
                <a:gd name="T78" fmla="*/ 69 w 181"/>
                <a:gd name="T79" fmla="*/ 279 h 2267"/>
                <a:gd name="T80" fmla="*/ 73 w 181"/>
                <a:gd name="T81" fmla="*/ 261 h 2267"/>
                <a:gd name="T82" fmla="*/ 82 w 181"/>
                <a:gd name="T83" fmla="*/ 247 h 2267"/>
                <a:gd name="T84" fmla="*/ 89 w 181"/>
                <a:gd name="T85" fmla="*/ 238 h 2267"/>
                <a:gd name="T86" fmla="*/ 101 w 181"/>
                <a:gd name="T87" fmla="*/ 227 h 2267"/>
                <a:gd name="T88" fmla="*/ 110 w 181"/>
                <a:gd name="T89" fmla="*/ 213 h 2267"/>
                <a:gd name="T90" fmla="*/ 119 w 181"/>
                <a:gd name="T91" fmla="*/ 199 h 2267"/>
                <a:gd name="T92" fmla="*/ 126 w 181"/>
                <a:gd name="T93" fmla="*/ 185 h 2267"/>
                <a:gd name="T94" fmla="*/ 137 w 181"/>
                <a:gd name="T95" fmla="*/ 153 h 2267"/>
                <a:gd name="T96" fmla="*/ 146 w 181"/>
                <a:gd name="T97" fmla="*/ 119 h 2267"/>
                <a:gd name="T98" fmla="*/ 156 w 181"/>
                <a:gd name="T99" fmla="*/ 87 h 2267"/>
                <a:gd name="T100" fmla="*/ 163 w 181"/>
                <a:gd name="T101" fmla="*/ 55 h 2267"/>
                <a:gd name="T102" fmla="*/ 169 w 181"/>
                <a:gd name="T103" fmla="*/ 25 h 2267"/>
                <a:gd name="T104" fmla="*/ 181 w 181"/>
                <a:gd name="T105" fmla="*/ 0 h 2267"/>
                <a:gd name="T106" fmla="*/ 181 w 181"/>
                <a:gd name="T107" fmla="*/ 142 h 2267"/>
                <a:gd name="T108" fmla="*/ 179 w 181"/>
                <a:gd name="T109" fmla="*/ 167 h 2267"/>
                <a:gd name="T110" fmla="*/ 174 w 181"/>
                <a:gd name="T111" fmla="*/ 190 h 2267"/>
                <a:gd name="T112" fmla="*/ 165 w 181"/>
                <a:gd name="T113" fmla="*/ 213 h 2267"/>
                <a:gd name="T114" fmla="*/ 153 w 181"/>
                <a:gd name="T115" fmla="*/ 234 h 2267"/>
                <a:gd name="T116" fmla="*/ 137 w 181"/>
                <a:gd name="T117" fmla="*/ 252 h 2267"/>
                <a:gd name="T118" fmla="*/ 121 w 181"/>
                <a:gd name="T119" fmla="*/ 270 h 2267"/>
                <a:gd name="T120" fmla="*/ 103 w 181"/>
                <a:gd name="T121" fmla="*/ 284 h 2267"/>
                <a:gd name="T122" fmla="*/ 80 w 181"/>
                <a:gd name="T123" fmla="*/ 295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" h="2267">
                  <a:moveTo>
                    <a:pt x="80" y="295"/>
                  </a:moveTo>
                  <a:lnTo>
                    <a:pt x="96" y="1295"/>
                  </a:lnTo>
                  <a:lnTo>
                    <a:pt x="80" y="2130"/>
                  </a:lnTo>
                  <a:lnTo>
                    <a:pt x="80" y="2150"/>
                  </a:lnTo>
                  <a:lnTo>
                    <a:pt x="75" y="2173"/>
                  </a:lnTo>
                  <a:lnTo>
                    <a:pt x="69" y="2191"/>
                  </a:lnTo>
                  <a:lnTo>
                    <a:pt x="59" y="2210"/>
                  </a:lnTo>
                  <a:lnTo>
                    <a:pt x="46" y="2228"/>
                  </a:lnTo>
                  <a:lnTo>
                    <a:pt x="32" y="2244"/>
                  </a:lnTo>
                  <a:lnTo>
                    <a:pt x="18" y="2256"/>
                  </a:lnTo>
                  <a:lnTo>
                    <a:pt x="0" y="2267"/>
                  </a:lnTo>
                  <a:lnTo>
                    <a:pt x="9" y="2226"/>
                  </a:lnTo>
                  <a:lnTo>
                    <a:pt x="23" y="2189"/>
                  </a:lnTo>
                  <a:lnTo>
                    <a:pt x="34" y="2155"/>
                  </a:lnTo>
                  <a:lnTo>
                    <a:pt x="43" y="2118"/>
                  </a:lnTo>
                  <a:lnTo>
                    <a:pt x="53" y="2079"/>
                  </a:lnTo>
                  <a:lnTo>
                    <a:pt x="57" y="2036"/>
                  </a:lnTo>
                  <a:lnTo>
                    <a:pt x="57" y="2010"/>
                  </a:lnTo>
                  <a:lnTo>
                    <a:pt x="57" y="1983"/>
                  </a:lnTo>
                  <a:lnTo>
                    <a:pt x="57" y="1953"/>
                  </a:lnTo>
                  <a:lnTo>
                    <a:pt x="53" y="1921"/>
                  </a:lnTo>
                  <a:lnTo>
                    <a:pt x="50" y="1873"/>
                  </a:lnTo>
                  <a:lnTo>
                    <a:pt x="48" y="1818"/>
                  </a:lnTo>
                  <a:lnTo>
                    <a:pt x="48" y="1758"/>
                  </a:lnTo>
                  <a:lnTo>
                    <a:pt x="50" y="1696"/>
                  </a:lnTo>
                  <a:lnTo>
                    <a:pt x="53" y="1632"/>
                  </a:lnTo>
                  <a:lnTo>
                    <a:pt x="53" y="1566"/>
                  </a:lnTo>
                  <a:lnTo>
                    <a:pt x="55" y="1504"/>
                  </a:lnTo>
                  <a:lnTo>
                    <a:pt x="53" y="1442"/>
                  </a:lnTo>
                  <a:lnTo>
                    <a:pt x="48" y="1297"/>
                  </a:lnTo>
                  <a:lnTo>
                    <a:pt x="43" y="1123"/>
                  </a:lnTo>
                  <a:lnTo>
                    <a:pt x="37" y="935"/>
                  </a:lnTo>
                  <a:lnTo>
                    <a:pt x="34" y="745"/>
                  </a:lnTo>
                  <a:lnTo>
                    <a:pt x="34" y="653"/>
                  </a:lnTo>
                  <a:lnTo>
                    <a:pt x="37" y="566"/>
                  </a:lnTo>
                  <a:lnTo>
                    <a:pt x="39" y="486"/>
                  </a:lnTo>
                  <a:lnTo>
                    <a:pt x="46" y="415"/>
                  </a:lnTo>
                  <a:lnTo>
                    <a:pt x="53" y="350"/>
                  </a:lnTo>
                  <a:lnTo>
                    <a:pt x="62" y="300"/>
                  </a:lnTo>
                  <a:lnTo>
                    <a:pt x="69" y="279"/>
                  </a:lnTo>
                  <a:lnTo>
                    <a:pt x="73" y="261"/>
                  </a:lnTo>
                  <a:lnTo>
                    <a:pt x="82" y="247"/>
                  </a:lnTo>
                  <a:lnTo>
                    <a:pt x="89" y="238"/>
                  </a:lnTo>
                  <a:lnTo>
                    <a:pt x="101" y="227"/>
                  </a:lnTo>
                  <a:lnTo>
                    <a:pt x="110" y="213"/>
                  </a:lnTo>
                  <a:lnTo>
                    <a:pt x="119" y="199"/>
                  </a:lnTo>
                  <a:lnTo>
                    <a:pt x="126" y="185"/>
                  </a:lnTo>
                  <a:lnTo>
                    <a:pt x="137" y="153"/>
                  </a:lnTo>
                  <a:lnTo>
                    <a:pt x="146" y="119"/>
                  </a:lnTo>
                  <a:lnTo>
                    <a:pt x="156" y="87"/>
                  </a:lnTo>
                  <a:lnTo>
                    <a:pt x="163" y="55"/>
                  </a:lnTo>
                  <a:lnTo>
                    <a:pt x="169" y="25"/>
                  </a:lnTo>
                  <a:lnTo>
                    <a:pt x="181" y="0"/>
                  </a:lnTo>
                  <a:lnTo>
                    <a:pt x="181" y="142"/>
                  </a:lnTo>
                  <a:lnTo>
                    <a:pt x="179" y="167"/>
                  </a:lnTo>
                  <a:lnTo>
                    <a:pt x="174" y="190"/>
                  </a:lnTo>
                  <a:lnTo>
                    <a:pt x="165" y="213"/>
                  </a:lnTo>
                  <a:lnTo>
                    <a:pt x="153" y="234"/>
                  </a:lnTo>
                  <a:lnTo>
                    <a:pt x="137" y="252"/>
                  </a:lnTo>
                  <a:lnTo>
                    <a:pt x="121" y="270"/>
                  </a:lnTo>
                  <a:lnTo>
                    <a:pt x="103" y="284"/>
                  </a:lnTo>
                  <a:lnTo>
                    <a:pt x="80" y="295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246"/>
            <p:cNvSpPr>
              <a:spLocks/>
            </p:cNvSpPr>
            <p:nvPr/>
          </p:nvSpPr>
          <p:spPr bwMode="auto">
            <a:xfrm>
              <a:off x="2141539" y="1276351"/>
              <a:ext cx="1908175" cy="5411788"/>
            </a:xfrm>
            <a:custGeom>
              <a:avLst/>
              <a:gdLst>
                <a:gd name="T0" fmla="*/ 80 w 1202"/>
                <a:gd name="T1" fmla="*/ 0 h 3409"/>
                <a:gd name="T2" fmla="*/ 1122 w 1202"/>
                <a:gd name="T3" fmla="*/ 0 h 3409"/>
                <a:gd name="T4" fmla="*/ 1138 w 1202"/>
                <a:gd name="T5" fmla="*/ 2 h 3409"/>
                <a:gd name="T6" fmla="*/ 1154 w 1202"/>
                <a:gd name="T7" fmla="*/ 7 h 3409"/>
                <a:gd name="T8" fmla="*/ 1168 w 1202"/>
                <a:gd name="T9" fmla="*/ 14 h 3409"/>
                <a:gd name="T10" fmla="*/ 1179 w 1202"/>
                <a:gd name="T11" fmla="*/ 23 h 3409"/>
                <a:gd name="T12" fmla="*/ 1189 w 1202"/>
                <a:gd name="T13" fmla="*/ 34 h 3409"/>
                <a:gd name="T14" fmla="*/ 1195 w 1202"/>
                <a:gd name="T15" fmla="*/ 48 h 3409"/>
                <a:gd name="T16" fmla="*/ 1200 w 1202"/>
                <a:gd name="T17" fmla="*/ 64 h 3409"/>
                <a:gd name="T18" fmla="*/ 1202 w 1202"/>
                <a:gd name="T19" fmla="*/ 80 h 3409"/>
                <a:gd name="T20" fmla="*/ 1202 w 1202"/>
                <a:gd name="T21" fmla="*/ 1364 h 3409"/>
                <a:gd name="T22" fmla="*/ 1200 w 1202"/>
                <a:gd name="T23" fmla="*/ 1380 h 3409"/>
                <a:gd name="T24" fmla="*/ 1195 w 1202"/>
                <a:gd name="T25" fmla="*/ 1394 h 3409"/>
                <a:gd name="T26" fmla="*/ 1189 w 1202"/>
                <a:gd name="T27" fmla="*/ 1407 h 3409"/>
                <a:gd name="T28" fmla="*/ 1179 w 1202"/>
                <a:gd name="T29" fmla="*/ 1421 h 3409"/>
                <a:gd name="T30" fmla="*/ 1168 w 1202"/>
                <a:gd name="T31" fmla="*/ 1430 h 3409"/>
                <a:gd name="T32" fmla="*/ 1154 w 1202"/>
                <a:gd name="T33" fmla="*/ 1437 h 3409"/>
                <a:gd name="T34" fmla="*/ 1138 w 1202"/>
                <a:gd name="T35" fmla="*/ 1442 h 3409"/>
                <a:gd name="T36" fmla="*/ 1122 w 1202"/>
                <a:gd name="T37" fmla="*/ 1444 h 3409"/>
                <a:gd name="T38" fmla="*/ 1104 w 1202"/>
                <a:gd name="T39" fmla="*/ 1444 h 3409"/>
                <a:gd name="T40" fmla="*/ 1104 w 1202"/>
                <a:gd name="T41" fmla="*/ 3356 h 3409"/>
                <a:gd name="T42" fmla="*/ 1102 w 1202"/>
                <a:gd name="T43" fmla="*/ 3368 h 3409"/>
                <a:gd name="T44" fmla="*/ 1099 w 1202"/>
                <a:gd name="T45" fmla="*/ 3377 h 3409"/>
                <a:gd name="T46" fmla="*/ 1095 w 1202"/>
                <a:gd name="T47" fmla="*/ 3386 h 3409"/>
                <a:gd name="T48" fmla="*/ 1088 w 1202"/>
                <a:gd name="T49" fmla="*/ 3393 h 3409"/>
                <a:gd name="T50" fmla="*/ 1081 w 1202"/>
                <a:gd name="T51" fmla="*/ 3400 h 3409"/>
                <a:gd name="T52" fmla="*/ 1072 w 1202"/>
                <a:gd name="T53" fmla="*/ 3404 h 3409"/>
                <a:gd name="T54" fmla="*/ 1063 w 1202"/>
                <a:gd name="T55" fmla="*/ 3407 h 3409"/>
                <a:gd name="T56" fmla="*/ 1051 w 1202"/>
                <a:gd name="T57" fmla="*/ 3409 h 3409"/>
                <a:gd name="T58" fmla="*/ 151 w 1202"/>
                <a:gd name="T59" fmla="*/ 3409 h 3409"/>
                <a:gd name="T60" fmla="*/ 142 w 1202"/>
                <a:gd name="T61" fmla="*/ 3407 h 3409"/>
                <a:gd name="T62" fmla="*/ 130 w 1202"/>
                <a:gd name="T63" fmla="*/ 3404 h 3409"/>
                <a:gd name="T64" fmla="*/ 123 w 1202"/>
                <a:gd name="T65" fmla="*/ 3400 h 3409"/>
                <a:gd name="T66" fmla="*/ 114 w 1202"/>
                <a:gd name="T67" fmla="*/ 3393 h 3409"/>
                <a:gd name="T68" fmla="*/ 107 w 1202"/>
                <a:gd name="T69" fmla="*/ 3386 h 3409"/>
                <a:gd name="T70" fmla="*/ 103 w 1202"/>
                <a:gd name="T71" fmla="*/ 3377 h 3409"/>
                <a:gd name="T72" fmla="*/ 100 w 1202"/>
                <a:gd name="T73" fmla="*/ 3368 h 3409"/>
                <a:gd name="T74" fmla="*/ 100 w 1202"/>
                <a:gd name="T75" fmla="*/ 3356 h 3409"/>
                <a:gd name="T76" fmla="*/ 100 w 1202"/>
                <a:gd name="T77" fmla="*/ 1444 h 3409"/>
                <a:gd name="T78" fmla="*/ 80 w 1202"/>
                <a:gd name="T79" fmla="*/ 1444 h 3409"/>
                <a:gd name="T80" fmla="*/ 64 w 1202"/>
                <a:gd name="T81" fmla="*/ 1442 h 3409"/>
                <a:gd name="T82" fmla="*/ 50 w 1202"/>
                <a:gd name="T83" fmla="*/ 1437 h 3409"/>
                <a:gd name="T84" fmla="*/ 36 w 1202"/>
                <a:gd name="T85" fmla="*/ 1430 h 3409"/>
                <a:gd name="T86" fmla="*/ 25 w 1202"/>
                <a:gd name="T87" fmla="*/ 1421 h 3409"/>
                <a:gd name="T88" fmla="*/ 13 w 1202"/>
                <a:gd name="T89" fmla="*/ 1407 h 3409"/>
                <a:gd name="T90" fmla="*/ 6 w 1202"/>
                <a:gd name="T91" fmla="*/ 1394 h 3409"/>
                <a:gd name="T92" fmla="*/ 2 w 1202"/>
                <a:gd name="T93" fmla="*/ 1380 h 3409"/>
                <a:gd name="T94" fmla="*/ 0 w 1202"/>
                <a:gd name="T95" fmla="*/ 1364 h 3409"/>
                <a:gd name="T96" fmla="*/ 0 w 1202"/>
                <a:gd name="T97" fmla="*/ 80 h 3409"/>
                <a:gd name="T98" fmla="*/ 2 w 1202"/>
                <a:gd name="T99" fmla="*/ 64 h 3409"/>
                <a:gd name="T100" fmla="*/ 6 w 1202"/>
                <a:gd name="T101" fmla="*/ 48 h 3409"/>
                <a:gd name="T102" fmla="*/ 13 w 1202"/>
                <a:gd name="T103" fmla="*/ 34 h 3409"/>
                <a:gd name="T104" fmla="*/ 25 w 1202"/>
                <a:gd name="T105" fmla="*/ 23 h 3409"/>
                <a:gd name="T106" fmla="*/ 36 w 1202"/>
                <a:gd name="T107" fmla="*/ 14 h 3409"/>
                <a:gd name="T108" fmla="*/ 50 w 1202"/>
                <a:gd name="T109" fmla="*/ 7 h 3409"/>
                <a:gd name="T110" fmla="*/ 64 w 1202"/>
                <a:gd name="T111" fmla="*/ 2 h 3409"/>
                <a:gd name="T112" fmla="*/ 80 w 1202"/>
                <a:gd name="T113" fmla="*/ 0 h 3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2" h="3409">
                  <a:moveTo>
                    <a:pt x="80" y="0"/>
                  </a:moveTo>
                  <a:lnTo>
                    <a:pt x="1122" y="0"/>
                  </a:lnTo>
                  <a:lnTo>
                    <a:pt x="1138" y="2"/>
                  </a:lnTo>
                  <a:lnTo>
                    <a:pt x="1154" y="7"/>
                  </a:lnTo>
                  <a:lnTo>
                    <a:pt x="1168" y="14"/>
                  </a:lnTo>
                  <a:lnTo>
                    <a:pt x="1179" y="23"/>
                  </a:lnTo>
                  <a:lnTo>
                    <a:pt x="1189" y="34"/>
                  </a:lnTo>
                  <a:lnTo>
                    <a:pt x="1195" y="48"/>
                  </a:lnTo>
                  <a:lnTo>
                    <a:pt x="1200" y="64"/>
                  </a:lnTo>
                  <a:lnTo>
                    <a:pt x="1202" y="80"/>
                  </a:lnTo>
                  <a:lnTo>
                    <a:pt x="1202" y="1364"/>
                  </a:lnTo>
                  <a:lnTo>
                    <a:pt x="1200" y="1380"/>
                  </a:lnTo>
                  <a:lnTo>
                    <a:pt x="1195" y="1394"/>
                  </a:lnTo>
                  <a:lnTo>
                    <a:pt x="1189" y="1407"/>
                  </a:lnTo>
                  <a:lnTo>
                    <a:pt x="1179" y="1421"/>
                  </a:lnTo>
                  <a:lnTo>
                    <a:pt x="1168" y="1430"/>
                  </a:lnTo>
                  <a:lnTo>
                    <a:pt x="1154" y="1437"/>
                  </a:lnTo>
                  <a:lnTo>
                    <a:pt x="1138" y="1442"/>
                  </a:lnTo>
                  <a:lnTo>
                    <a:pt x="1122" y="1444"/>
                  </a:lnTo>
                  <a:lnTo>
                    <a:pt x="1104" y="1444"/>
                  </a:lnTo>
                  <a:lnTo>
                    <a:pt x="1104" y="3356"/>
                  </a:lnTo>
                  <a:lnTo>
                    <a:pt x="1102" y="3368"/>
                  </a:lnTo>
                  <a:lnTo>
                    <a:pt x="1099" y="3377"/>
                  </a:lnTo>
                  <a:lnTo>
                    <a:pt x="1095" y="3386"/>
                  </a:lnTo>
                  <a:lnTo>
                    <a:pt x="1088" y="3393"/>
                  </a:lnTo>
                  <a:lnTo>
                    <a:pt x="1081" y="3400"/>
                  </a:lnTo>
                  <a:lnTo>
                    <a:pt x="1072" y="3404"/>
                  </a:lnTo>
                  <a:lnTo>
                    <a:pt x="1063" y="3407"/>
                  </a:lnTo>
                  <a:lnTo>
                    <a:pt x="1051" y="3409"/>
                  </a:lnTo>
                  <a:lnTo>
                    <a:pt x="151" y="3409"/>
                  </a:lnTo>
                  <a:lnTo>
                    <a:pt x="142" y="3407"/>
                  </a:lnTo>
                  <a:lnTo>
                    <a:pt x="130" y="3404"/>
                  </a:lnTo>
                  <a:lnTo>
                    <a:pt x="123" y="3400"/>
                  </a:lnTo>
                  <a:lnTo>
                    <a:pt x="114" y="3393"/>
                  </a:lnTo>
                  <a:lnTo>
                    <a:pt x="107" y="3386"/>
                  </a:lnTo>
                  <a:lnTo>
                    <a:pt x="103" y="3377"/>
                  </a:lnTo>
                  <a:lnTo>
                    <a:pt x="100" y="3368"/>
                  </a:lnTo>
                  <a:lnTo>
                    <a:pt x="100" y="3356"/>
                  </a:lnTo>
                  <a:lnTo>
                    <a:pt x="100" y="1444"/>
                  </a:lnTo>
                  <a:lnTo>
                    <a:pt x="80" y="1444"/>
                  </a:lnTo>
                  <a:lnTo>
                    <a:pt x="64" y="1442"/>
                  </a:lnTo>
                  <a:lnTo>
                    <a:pt x="50" y="1437"/>
                  </a:lnTo>
                  <a:lnTo>
                    <a:pt x="36" y="1430"/>
                  </a:lnTo>
                  <a:lnTo>
                    <a:pt x="25" y="1421"/>
                  </a:lnTo>
                  <a:lnTo>
                    <a:pt x="13" y="1407"/>
                  </a:lnTo>
                  <a:lnTo>
                    <a:pt x="6" y="1394"/>
                  </a:lnTo>
                  <a:lnTo>
                    <a:pt x="2" y="1380"/>
                  </a:lnTo>
                  <a:lnTo>
                    <a:pt x="0" y="1364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6" y="48"/>
                  </a:lnTo>
                  <a:lnTo>
                    <a:pt x="13" y="34"/>
                  </a:lnTo>
                  <a:lnTo>
                    <a:pt x="25" y="23"/>
                  </a:lnTo>
                  <a:lnTo>
                    <a:pt x="36" y="14"/>
                  </a:lnTo>
                  <a:lnTo>
                    <a:pt x="50" y="7"/>
                  </a:lnTo>
                  <a:lnTo>
                    <a:pt x="64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" name="Freeform 247"/>
            <p:cNvSpPr>
              <a:spLocks/>
            </p:cNvSpPr>
            <p:nvPr/>
          </p:nvSpPr>
          <p:spPr bwMode="auto">
            <a:xfrm>
              <a:off x="2300289" y="3422651"/>
              <a:ext cx="1593850" cy="3265488"/>
            </a:xfrm>
            <a:custGeom>
              <a:avLst/>
              <a:gdLst>
                <a:gd name="T0" fmla="*/ 51 w 1004"/>
                <a:gd name="T1" fmla="*/ 0 h 2057"/>
                <a:gd name="T2" fmla="*/ 951 w 1004"/>
                <a:gd name="T3" fmla="*/ 0 h 2057"/>
                <a:gd name="T4" fmla="*/ 963 w 1004"/>
                <a:gd name="T5" fmla="*/ 0 h 2057"/>
                <a:gd name="T6" fmla="*/ 972 w 1004"/>
                <a:gd name="T7" fmla="*/ 5 h 2057"/>
                <a:gd name="T8" fmla="*/ 981 w 1004"/>
                <a:gd name="T9" fmla="*/ 10 h 2057"/>
                <a:gd name="T10" fmla="*/ 988 w 1004"/>
                <a:gd name="T11" fmla="*/ 14 h 2057"/>
                <a:gd name="T12" fmla="*/ 995 w 1004"/>
                <a:gd name="T13" fmla="*/ 23 h 2057"/>
                <a:gd name="T14" fmla="*/ 999 w 1004"/>
                <a:gd name="T15" fmla="*/ 32 h 2057"/>
                <a:gd name="T16" fmla="*/ 1002 w 1004"/>
                <a:gd name="T17" fmla="*/ 42 h 2057"/>
                <a:gd name="T18" fmla="*/ 1004 w 1004"/>
                <a:gd name="T19" fmla="*/ 51 h 2057"/>
                <a:gd name="T20" fmla="*/ 1004 w 1004"/>
                <a:gd name="T21" fmla="*/ 2004 h 2057"/>
                <a:gd name="T22" fmla="*/ 1002 w 1004"/>
                <a:gd name="T23" fmla="*/ 2016 h 2057"/>
                <a:gd name="T24" fmla="*/ 999 w 1004"/>
                <a:gd name="T25" fmla="*/ 2025 h 2057"/>
                <a:gd name="T26" fmla="*/ 995 w 1004"/>
                <a:gd name="T27" fmla="*/ 2034 h 2057"/>
                <a:gd name="T28" fmla="*/ 988 w 1004"/>
                <a:gd name="T29" fmla="*/ 2041 h 2057"/>
                <a:gd name="T30" fmla="*/ 981 w 1004"/>
                <a:gd name="T31" fmla="*/ 2048 h 2057"/>
                <a:gd name="T32" fmla="*/ 972 w 1004"/>
                <a:gd name="T33" fmla="*/ 2052 h 2057"/>
                <a:gd name="T34" fmla="*/ 963 w 1004"/>
                <a:gd name="T35" fmla="*/ 2055 h 2057"/>
                <a:gd name="T36" fmla="*/ 951 w 1004"/>
                <a:gd name="T37" fmla="*/ 2057 h 2057"/>
                <a:gd name="T38" fmla="*/ 688 w 1004"/>
                <a:gd name="T39" fmla="*/ 2057 h 2057"/>
                <a:gd name="T40" fmla="*/ 51 w 1004"/>
                <a:gd name="T41" fmla="*/ 2057 h 2057"/>
                <a:gd name="T42" fmla="*/ 42 w 1004"/>
                <a:gd name="T43" fmla="*/ 2055 h 2057"/>
                <a:gd name="T44" fmla="*/ 30 w 1004"/>
                <a:gd name="T45" fmla="*/ 2052 h 2057"/>
                <a:gd name="T46" fmla="*/ 23 w 1004"/>
                <a:gd name="T47" fmla="*/ 2048 h 2057"/>
                <a:gd name="T48" fmla="*/ 14 w 1004"/>
                <a:gd name="T49" fmla="*/ 2041 h 2057"/>
                <a:gd name="T50" fmla="*/ 7 w 1004"/>
                <a:gd name="T51" fmla="*/ 2034 h 2057"/>
                <a:gd name="T52" fmla="*/ 3 w 1004"/>
                <a:gd name="T53" fmla="*/ 2025 h 2057"/>
                <a:gd name="T54" fmla="*/ 0 w 1004"/>
                <a:gd name="T55" fmla="*/ 2016 h 2057"/>
                <a:gd name="T56" fmla="*/ 0 w 1004"/>
                <a:gd name="T57" fmla="*/ 2004 h 2057"/>
                <a:gd name="T58" fmla="*/ 0 w 1004"/>
                <a:gd name="T59" fmla="*/ 51 h 2057"/>
                <a:gd name="T60" fmla="*/ 0 w 1004"/>
                <a:gd name="T61" fmla="*/ 42 h 2057"/>
                <a:gd name="T62" fmla="*/ 3 w 1004"/>
                <a:gd name="T63" fmla="*/ 32 h 2057"/>
                <a:gd name="T64" fmla="*/ 7 w 1004"/>
                <a:gd name="T65" fmla="*/ 23 h 2057"/>
                <a:gd name="T66" fmla="*/ 14 w 1004"/>
                <a:gd name="T67" fmla="*/ 14 h 2057"/>
                <a:gd name="T68" fmla="*/ 23 w 1004"/>
                <a:gd name="T69" fmla="*/ 10 h 2057"/>
                <a:gd name="T70" fmla="*/ 30 w 1004"/>
                <a:gd name="T71" fmla="*/ 5 h 2057"/>
                <a:gd name="T72" fmla="*/ 42 w 1004"/>
                <a:gd name="T73" fmla="*/ 0 h 2057"/>
                <a:gd name="T74" fmla="*/ 51 w 1004"/>
                <a:gd name="T75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4" h="2057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2004"/>
                  </a:lnTo>
                  <a:lnTo>
                    <a:pt x="1002" y="2016"/>
                  </a:lnTo>
                  <a:lnTo>
                    <a:pt x="999" y="2025"/>
                  </a:lnTo>
                  <a:lnTo>
                    <a:pt x="995" y="2034"/>
                  </a:lnTo>
                  <a:lnTo>
                    <a:pt x="988" y="2041"/>
                  </a:lnTo>
                  <a:lnTo>
                    <a:pt x="981" y="2048"/>
                  </a:lnTo>
                  <a:lnTo>
                    <a:pt x="972" y="2052"/>
                  </a:lnTo>
                  <a:lnTo>
                    <a:pt x="963" y="2055"/>
                  </a:lnTo>
                  <a:lnTo>
                    <a:pt x="951" y="2057"/>
                  </a:lnTo>
                  <a:lnTo>
                    <a:pt x="688" y="2057"/>
                  </a:lnTo>
                  <a:lnTo>
                    <a:pt x="51" y="2057"/>
                  </a:lnTo>
                  <a:lnTo>
                    <a:pt x="42" y="2055"/>
                  </a:lnTo>
                  <a:lnTo>
                    <a:pt x="30" y="2052"/>
                  </a:lnTo>
                  <a:lnTo>
                    <a:pt x="23" y="2048"/>
                  </a:lnTo>
                  <a:lnTo>
                    <a:pt x="14" y="2041"/>
                  </a:lnTo>
                  <a:lnTo>
                    <a:pt x="7" y="2034"/>
                  </a:lnTo>
                  <a:lnTo>
                    <a:pt x="3" y="2025"/>
                  </a:lnTo>
                  <a:lnTo>
                    <a:pt x="0" y="2016"/>
                  </a:lnTo>
                  <a:lnTo>
                    <a:pt x="0" y="2004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909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248"/>
            <p:cNvSpPr>
              <a:spLocks/>
            </p:cNvSpPr>
            <p:nvPr/>
          </p:nvSpPr>
          <p:spPr bwMode="auto">
            <a:xfrm>
              <a:off x="2300289" y="3422651"/>
              <a:ext cx="1593850" cy="768350"/>
            </a:xfrm>
            <a:custGeom>
              <a:avLst/>
              <a:gdLst>
                <a:gd name="T0" fmla="*/ 51 w 1004"/>
                <a:gd name="T1" fmla="*/ 0 h 484"/>
                <a:gd name="T2" fmla="*/ 951 w 1004"/>
                <a:gd name="T3" fmla="*/ 0 h 484"/>
                <a:gd name="T4" fmla="*/ 963 w 1004"/>
                <a:gd name="T5" fmla="*/ 0 h 484"/>
                <a:gd name="T6" fmla="*/ 972 w 1004"/>
                <a:gd name="T7" fmla="*/ 5 h 484"/>
                <a:gd name="T8" fmla="*/ 981 w 1004"/>
                <a:gd name="T9" fmla="*/ 10 h 484"/>
                <a:gd name="T10" fmla="*/ 988 w 1004"/>
                <a:gd name="T11" fmla="*/ 14 h 484"/>
                <a:gd name="T12" fmla="*/ 995 w 1004"/>
                <a:gd name="T13" fmla="*/ 23 h 484"/>
                <a:gd name="T14" fmla="*/ 999 w 1004"/>
                <a:gd name="T15" fmla="*/ 32 h 484"/>
                <a:gd name="T16" fmla="*/ 1002 w 1004"/>
                <a:gd name="T17" fmla="*/ 42 h 484"/>
                <a:gd name="T18" fmla="*/ 1004 w 1004"/>
                <a:gd name="T19" fmla="*/ 51 h 484"/>
                <a:gd name="T20" fmla="*/ 1004 w 1004"/>
                <a:gd name="T21" fmla="*/ 484 h 484"/>
                <a:gd name="T22" fmla="*/ 990 w 1004"/>
                <a:gd name="T23" fmla="*/ 473 h 484"/>
                <a:gd name="T24" fmla="*/ 979 w 1004"/>
                <a:gd name="T25" fmla="*/ 459 h 484"/>
                <a:gd name="T26" fmla="*/ 967 w 1004"/>
                <a:gd name="T27" fmla="*/ 445 h 484"/>
                <a:gd name="T28" fmla="*/ 958 w 1004"/>
                <a:gd name="T29" fmla="*/ 429 h 484"/>
                <a:gd name="T30" fmla="*/ 935 w 1004"/>
                <a:gd name="T31" fmla="*/ 395 h 484"/>
                <a:gd name="T32" fmla="*/ 912 w 1004"/>
                <a:gd name="T33" fmla="*/ 360 h 484"/>
                <a:gd name="T34" fmla="*/ 896 w 1004"/>
                <a:gd name="T35" fmla="*/ 344 h 484"/>
                <a:gd name="T36" fmla="*/ 882 w 1004"/>
                <a:gd name="T37" fmla="*/ 328 h 484"/>
                <a:gd name="T38" fmla="*/ 864 w 1004"/>
                <a:gd name="T39" fmla="*/ 314 h 484"/>
                <a:gd name="T40" fmla="*/ 846 w 1004"/>
                <a:gd name="T41" fmla="*/ 303 h 484"/>
                <a:gd name="T42" fmla="*/ 823 w 1004"/>
                <a:gd name="T43" fmla="*/ 292 h 484"/>
                <a:gd name="T44" fmla="*/ 800 w 1004"/>
                <a:gd name="T45" fmla="*/ 285 h 484"/>
                <a:gd name="T46" fmla="*/ 772 w 1004"/>
                <a:gd name="T47" fmla="*/ 278 h 484"/>
                <a:gd name="T48" fmla="*/ 743 w 1004"/>
                <a:gd name="T49" fmla="*/ 278 h 484"/>
                <a:gd name="T50" fmla="*/ 685 w 1004"/>
                <a:gd name="T51" fmla="*/ 273 h 484"/>
                <a:gd name="T52" fmla="*/ 612 w 1004"/>
                <a:gd name="T53" fmla="*/ 269 h 484"/>
                <a:gd name="T54" fmla="*/ 530 w 1004"/>
                <a:gd name="T55" fmla="*/ 259 h 484"/>
                <a:gd name="T56" fmla="*/ 443 w 1004"/>
                <a:gd name="T57" fmla="*/ 248 h 484"/>
                <a:gd name="T58" fmla="*/ 358 w 1004"/>
                <a:gd name="T59" fmla="*/ 241 h 484"/>
                <a:gd name="T60" fmla="*/ 282 w 1004"/>
                <a:gd name="T61" fmla="*/ 237 h 484"/>
                <a:gd name="T62" fmla="*/ 250 w 1004"/>
                <a:gd name="T63" fmla="*/ 234 h 484"/>
                <a:gd name="T64" fmla="*/ 223 w 1004"/>
                <a:gd name="T65" fmla="*/ 237 h 484"/>
                <a:gd name="T66" fmla="*/ 200 w 1004"/>
                <a:gd name="T67" fmla="*/ 239 h 484"/>
                <a:gd name="T68" fmla="*/ 181 w 1004"/>
                <a:gd name="T69" fmla="*/ 241 h 484"/>
                <a:gd name="T70" fmla="*/ 138 w 1004"/>
                <a:gd name="T71" fmla="*/ 262 h 484"/>
                <a:gd name="T72" fmla="*/ 92 w 1004"/>
                <a:gd name="T73" fmla="*/ 287 h 484"/>
                <a:gd name="T74" fmla="*/ 46 w 1004"/>
                <a:gd name="T75" fmla="*/ 319 h 484"/>
                <a:gd name="T76" fmla="*/ 0 w 1004"/>
                <a:gd name="T77" fmla="*/ 353 h 484"/>
                <a:gd name="T78" fmla="*/ 0 w 1004"/>
                <a:gd name="T79" fmla="*/ 51 h 484"/>
                <a:gd name="T80" fmla="*/ 0 w 1004"/>
                <a:gd name="T81" fmla="*/ 42 h 484"/>
                <a:gd name="T82" fmla="*/ 3 w 1004"/>
                <a:gd name="T83" fmla="*/ 32 h 484"/>
                <a:gd name="T84" fmla="*/ 7 w 1004"/>
                <a:gd name="T85" fmla="*/ 23 h 484"/>
                <a:gd name="T86" fmla="*/ 14 w 1004"/>
                <a:gd name="T87" fmla="*/ 14 h 484"/>
                <a:gd name="T88" fmla="*/ 23 w 1004"/>
                <a:gd name="T89" fmla="*/ 10 h 484"/>
                <a:gd name="T90" fmla="*/ 30 w 1004"/>
                <a:gd name="T91" fmla="*/ 5 h 484"/>
                <a:gd name="T92" fmla="*/ 42 w 1004"/>
                <a:gd name="T93" fmla="*/ 0 h 484"/>
                <a:gd name="T94" fmla="*/ 51 w 1004"/>
                <a:gd name="T9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4" h="484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484"/>
                  </a:lnTo>
                  <a:lnTo>
                    <a:pt x="990" y="473"/>
                  </a:lnTo>
                  <a:lnTo>
                    <a:pt x="979" y="459"/>
                  </a:lnTo>
                  <a:lnTo>
                    <a:pt x="967" y="445"/>
                  </a:lnTo>
                  <a:lnTo>
                    <a:pt x="958" y="429"/>
                  </a:lnTo>
                  <a:lnTo>
                    <a:pt x="935" y="395"/>
                  </a:lnTo>
                  <a:lnTo>
                    <a:pt x="912" y="360"/>
                  </a:lnTo>
                  <a:lnTo>
                    <a:pt x="896" y="344"/>
                  </a:lnTo>
                  <a:lnTo>
                    <a:pt x="882" y="328"/>
                  </a:lnTo>
                  <a:lnTo>
                    <a:pt x="864" y="314"/>
                  </a:lnTo>
                  <a:lnTo>
                    <a:pt x="846" y="303"/>
                  </a:lnTo>
                  <a:lnTo>
                    <a:pt x="823" y="292"/>
                  </a:lnTo>
                  <a:lnTo>
                    <a:pt x="800" y="285"/>
                  </a:lnTo>
                  <a:lnTo>
                    <a:pt x="772" y="278"/>
                  </a:lnTo>
                  <a:lnTo>
                    <a:pt x="743" y="278"/>
                  </a:lnTo>
                  <a:lnTo>
                    <a:pt x="685" y="273"/>
                  </a:lnTo>
                  <a:lnTo>
                    <a:pt x="612" y="269"/>
                  </a:lnTo>
                  <a:lnTo>
                    <a:pt x="530" y="259"/>
                  </a:lnTo>
                  <a:lnTo>
                    <a:pt x="443" y="248"/>
                  </a:lnTo>
                  <a:lnTo>
                    <a:pt x="358" y="241"/>
                  </a:lnTo>
                  <a:lnTo>
                    <a:pt x="282" y="237"/>
                  </a:lnTo>
                  <a:lnTo>
                    <a:pt x="250" y="234"/>
                  </a:lnTo>
                  <a:lnTo>
                    <a:pt x="223" y="237"/>
                  </a:lnTo>
                  <a:lnTo>
                    <a:pt x="200" y="239"/>
                  </a:lnTo>
                  <a:lnTo>
                    <a:pt x="181" y="241"/>
                  </a:lnTo>
                  <a:lnTo>
                    <a:pt x="138" y="262"/>
                  </a:lnTo>
                  <a:lnTo>
                    <a:pt x="92" y="287"/>
                  </a:lnTo>
                  <a:lnTo>
                    <a:pt x="46" y="319"/>
                  </a:lnTo>
                  <a:lnTo>
                    <a:pt x="0" y="353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249"/>
            <p:cNvSpPr>
              <a:spLocks/>
            </p:cNvSpPr>
            <p:nvPr/>
          </p:nvSpPr>
          <p:spPr bwMode="auto">
            <a:xfrm>
              <a:off x="2300289" y="3725863"/>
              <a:ext cx="546100" cy="257175"/>
            </a:xfrm>
            <a:custGeom>
              <a:avLst/>
              <a:gdLst>
                <a:gd name="T0" fmla="*/ 344 w 344"/>
                <a:gd name="T1" fmla="*/ 48 h 162"/>
                <a:gd name="T2" fmla="*/ 291 w 344"/>
                <a:gd name="T3" fmla="*/ 46 h 162"/>
                <a:gd name="T4" fmla="*/ 246 w 344"/>
                <a:gd name="T5" fmla="*/ 43 h 162"/>
                <a:gd name="T6" fmla="*/ 225 w 344"/>
                <a:gd name="T7" fmla="*/ 46 h 162"/>
                <a:gd name="T8" fmla="*/ 207 w 344"/>
                <a:gd name="T9" fmla="*/ 46 h 162"/>
                <a:gd name="T10" fmla="*/ 193 w 344"/>
                <a:gd name="T11" fmla="*/ 48 h 162"/>
                <a:gd name="T12" fmla="*/ 181 w 344"/>
                <a:gd name="T13" fmla="*/ 50 h 162"/>
                <a:gd name="T14" fmla="*/ 138 w 344"/>
                <a:gd name="T15" fmla="*/ 71 h 162"/>
                <a:gd name="T16" fmla="*/ 92 w 344"/>
                <a:gd name="T17" fmla="*/ 96 h 162"/>
                <a:gd name="T18" fmla="*/ 46 w 344"/>
                <a:gd name="T19" fmla="*/ 128 h 162"/>
                <a:gd name="T20" fmla="*/ 0 w 344"/>
                <a:gd name="T21" fmla="*/ 162 h 162"/>
                <a:gd name="T22" fmla="*/ 0 w 344"/>
                <a:gd name="T23" fmla="*/ 16 h 162"/>
                <a:gd name="T24" fmla="*/ 32 w 344"/>
                <a:gd name="T25" fmla="*/ 13 h 162"/>
                <a:gd name="T26" fmla="*/ 69 w 344"/>
                <a:gd name="T27" fmla="*/ 11 h 162"/>
                <a:gd name="T28" fmla="*/ 103 w 344"/>
                <a:gd name="T29" fmla="*/ 7 h 162"/>
                <a:gd name="T30" fmla="*/ 138 w 344"/>
                <a:gd name="T31" fmla="*/ 7 h 162"/>
                <a:gd name="T32" fmla="*/ 188 w 344"/>
                <a:gd name="T33" fmla="*/ 4 h 162"/>
                <a:gd name="T34" fmla="*/ 236 w 344"/>
                <a:gd name="T35" fmla="*/ 0 h 162"/>
                <a:gd name="T36" fmla="*/ 257 w 344"/>
                <a:gd name="T37" fmla="*/ 0 h 162"/>
                <a:gd name="T38" fmla="*/ 278 w 344"/>
                <a:gd name="T39" fmla="*/ 4 h 162"/>
                <a:gd name="T40" fmla="*/ 289 w 344"/>
                <a:gd name="T41" fmla="*/ 9 h 162"/>
                <a:gd name="T42" fmla="*/ 301 w 344"/>
                <a:gd name="T43" fmla="*/ 13 h 162"/>
                <a:gd name="T44" fmla="*/ 310 w 344"/>
                <a:gd name="T45" fmla="*/ 18 h 162"/>
                <a:gd name="T46" fmla="*/ 321 w 344"/>
                <a:gd name="T47" fmla="*/ 27 h 162"/>
                <a:gd name="T48" fmla="*/ 335 w 344"/>
                <a:gd name="T49" fmla="*/ 39 h 162"/>
                <a:gd name="T50" fmla="*/ 344 w 344"/>
                <a:gd name="T51" fmla="*/ 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162">
                  <a:moveTo>
                    <a:pt x="344" y="48"/>
                  </a:moveTo>
                  <a:lnTo>
                    <a:pt x="291" y="46"/>
                  </a:lnTo>
                  <a:lnTo>
                    <a:pt x="246" y="43"/>
                  </a:lnTo>
                  <a:lnTo>
                    <a:pt x="225" y="46"/>
                  </a:lnTo>
                  <a:lnTo>
                    <a:pt x="207" y="46"/>
                  </a:lnTo>
                  <a:lnTo>
                    <a:pt x="193" y="48"/>
                  </a:lnTo>
                  <a:lnTo>
                    <a:pt x="181" y="50"/>
                  </a:lnTo>
                  <a:lnTo>
                    <a:pt x="138" y="71"/>
                  </a:lnTo>
                  <a:lnTo>
                    <a:pt x="92" y="96"/>
                  </a:lnTo>
                  <a:lnTo>
                    <a:pt x="46" y="128"/>
                  </a:lnTo>
                  <a:lnTo>
                    <a:pt x="0" y="162"/>
                  </a:lnTo>
                  <a:lnTo>
                    <a:pt x="0" y="16"/>
                  </a:lnTo>
                  <a:lnTo>
                    <a:pt x="32" y="13"/>
                  </a:lnTo>
                  <a:lnTo>
                    <a:pt x="69" y="11"/>
                  </a:lnTo>
                  <a:lnTo>
                    <a:pt x="103" y="7"/>
                  </a:lnTo>
                  <a:lnTo>
                    <a:pt x="138" y="7"/>
                  </a:lnTo>
                  <a:lnTo>
                    <a:pt x="188" y="4"/>
                  </a:lnTo>
                  <a:lnTo>
                    <a:pt x="236" y="0"/>
                  </a:lnTo>
                  <a:lnTo>
                    <a:pt x="257" y="0"/>
                  </a:lnTo>
                  <a:lnTo>
                    <a:pt x="278" y="4"/>
                  </a:lnTo>
                  <a:lnTo>
                    <a:pt x="289" y="9"/>
                  </a:lnTo>
                  <a:lnTo>
                    <a:pt x="301" y="13"/>
                  </a:lnTo>
                  <a:lnTo>
                    <a:pt x="310" y="18"/>
                  </a:lnTo>
                  <a:lnTo>
                    <a:pt x="321" y="27"/>
                  </a:lnTo>
                  <a:lnTo>
                    <a:pt x="335" y="39"/>
                  </a:lnTo>
                  <a:lnTo>
                    <a:pt x="344" y="48"/>
                  </a:lnTo>
                  <a:close/>
                </a:path>
              </a:pathLst>
            </a:custGeom>
            <a:solidFill>
              <a:srgbClr val="8D9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250"/>
            <p:cNvSpPr>
              <a:spLocks/>
            </p:cNvSpPr>
            <p:nvPr/>
          </p:nvSpPr>
          <p:spPr bwMode="auto">
            <a:xfrm>
              <a:off x="2300289" y="6611938"/>
              <a:ext cx="1582738" cy="98425"/>
            </a:xfrm>
            <a:custGeom>
              <a:avLst/>
              <a:gdLst>
                <a:gd name="T0" fmla="*/ 997 w 997"/>
                <a:gd name="T1" fmla="*/ 20 h 62"/>
                <a:gd name="T2" fmla="*/ 990 w 997"/>
                <a:gd name="T3" fmla="*/ 30 h 62"/>
                <a:gd name="T4" fmla="*/ 979 w 997"/>
                <a:gd name="T5" fmla="*/ 39 h 62"/>
                <a:gd name="T6" fmla="*/ 967 w 997"/>
                <a:gd name="T7" fmla="*/ 46 h 62"/>
                <a:gd name="T8" fmla="*/ 951 w 997"/>
                <a:gd name="T9" fmla="*/ 48 h 62"/>
                <a:gd name="T10" fmla="*/ 766 w 997"/>
                <a:gd name="T11" fmla="*/ 62 h 62"/>
                <a:gd name="T12" fmla="*/ 630 w 997"/>
                <a:gd name="T13" fmla="*/ 48 h 62"/>
                <a:gd name="T14" fmla="*/ 436 w 997"/>
                <a:gd name="T15" fmla="*/ 62 h 62"/>
                <a:gd name="T16" fmla="*/ 51 w 997"/>
                <a:gd name="T17" fmla="*/ 48 h 62"/>
                <a:gd name="T18" fmla="*/ 42 w 997"/>
                <a:gd name="T19" fmla="*/ 46 h 62"/>
                <a:gd name="T20" fmla="*/ 32 w 997"/>
                <a:gd name="T21" fmla="*/ 43 h 62"/>
                <a:gd name="T22" fmla="*/ 23 w 997"/>
                <a:gd name="T23" fmla="*/ 39 h 62"/>
                <a:gd name="T24" fmla="*/ 16 w 997"/>
                <a:gd name="T25" fmla="*/ 32 h 62"/>
                <a:gd name="T26" fmla="*/ 10 w 997"/>
                <a:gd name="T27" fmla="*/ 25 h 62"/>
                <a:gd name="T28" fmla="*/ 5 w 997"/>
                <a:gd name="T29" fmla="*/ 18 h 62"/>
                <a:gd name="T30" fmla="*/ 0 w 997"/>
                <a:gd name="T31" fmla="*/ 9 h 62"/>
                <a:gd name="T32" fmla="*/ 0 w 997"/>
                <a:gd name="T33" fmla="*/ 0 h 62"/>
                <a:gd name="T34" fmla="*/ 0 w 997"/>
                <a:gd name="T35" fmla="*/ 0 h 62"/>
                <a:gd name="T36" fmla="*/ 0 w 997"/>
                <a:gd name="T37" fmla="*/ 2 h 62"/>
                <a:gd name="T38" fmla="*/ 60 w 997"/>
                <a:gd name="T39" fmla="*/ 2 h 62"/>
                <a:gd name="T40" fmla="*/ 122 w 997"/>
                <a:gd name="T41" fmla="*/ 4 h 62"/>
                <a:gd name="T42" fmla="*/ 186 w 997"/>
                <a:gd name="T43" fmla="*/ 7 h 62"/>
                <a:gd name="T44" fmla="*/ 252 w 997"/>
                <a:gd name="T45" fmla="*/ 9 h 62"/>
                <a:gd name="T46" fmla="*/ 321 w 997"/>
                <a:gd name="T47" fmla="*/ 13 h 62"/>
                <a:gd name="T48" fmla="*/ 394 w 997"/>
                <a:gd name="T49" fmla="*/ 16 h 62"/>
                <a:gd name="T50" fmla="*/ 468 w 997"/>
                <a:gd name="T51" fmla="*/ 20 h 62"/>
                <a:gd name="T52" fmla="*/ 546 w 997"/>
                <a:gd name="T53" fmla="*/ 23 h 62"/>
                <a:gd name="T54" fmla="*/ 578 w 997"/>
                <a:gd name="T55" fmla="*/ 23 h 62"/>
                <a:gd name="T56" fmla="*/ 624 w 997"/>
                <a:gd name="T57" fmla="*/ 23 h 62"/>
                <a:gd name="T58" fmla="*/ 676 w 997"/>
                <a:gd name="T59" fmla="*/ 20 h 62"/>
                <a:gd name="T60" fmla="*/ 731 w 997"/>
                <a:gd name="T61" fmla="*/ 16 h 62"/>
                <a:gd name="T62" fmla="*/ 788 w 997"/>
                <a:gd name="T63" fmla="*/ 13 h 62"/>
                <a:gd name="T64" fmla="*/ 843 w 997"/>
                <a:gd name="T65" fmla="*/ 11 h 62"/>
                <a:gd name="T66" fmla="*/ 892 w 997"/>
                <a:gd name="T67" fmla="*/ 9 h 62"/>
                <a:gd name="T68" fmla="*/ 928 w 997"/>
                <a:gd name="T69" fmla="*/ 9 h 62"/>
                <a:gd name="T70" fmla="*/ 949 w 997"/>
                <a:gd name="T71" fmla="*/ 9 h 62"/>
                <a:gd name="T72" fmla="*/ 969 w 997"/>
                <a:gd name="T73" fmla="*/ 11 h 62"/>
                <a:gd name="T74" fmla="*/ 986 w 997"/>
                <a:gd name="T75" fmla="*/ 16 h 62"/>
                <a:gd name="T76" fmla="*/ 997 w 997"/>
                <a:gd name="T77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7" h="62">
                  <a:moveTo>
                    <a:pt x="997" y="20"/>
                  </a:moveTo>
                  <a:lnTo>
                    <a:pt x="990" y="30"/>
                  </a:lnTo>
                  <a:lnTo>
                    <a:pt x="979" y="39"/>
                  </a:lnTo>
                  <a:lnTo>
                    <a:pt x="967" y="46"/>
                  </a:lnTo>
                  <a:lnTo>
                    <a:pt x="951" y="48"/>
                  </a:lnTo>
                  <a:lnTo>
                    <a:pt x="766" y="62"/>
                  </a:lnTo>
                  <a:lnTo>
                    <a:pt x="630" y="48"/>
                  </a:lnTo>
                  <a:lnTo>
                    <a:pt x="436" y="62"/>
                  </a:lnTo>
                  <a:lnTo>
                    <a:pt x="51" y="48"/>
                  </a:lnTo>
                  <a:lnTo>
                    <a:pt x="42" y="46"/>
                  </a:lnTo>
                  <a:lnTo>
                    <a:pt x="32" y="43"/>
                  </a:lnTo>
                  <a:lnTo>
                    <a:pt x="23" y="39"/>
                  </a:lnTo>
                  <a:lnTo>
                    <a:pt x="16" y="32"/>
                  </a:lnTo>
                  <a:lnTo>
                    <a:pt x="10" y="25"/>
                  </a:lnTo>
                  <a:lnTo>
                    <a:pt x="5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0" y="2"/>
                  </a:lnTo>
                  <a:lnTo>
                    <a:pt x="122" y="4"/>
                  </a:lnTo>
                  <a:lnTo>
                    <a:pt x="186" y="7"/>
                  </a:lnTo>
                  <a:lnTo>
                    <a:pt x="252" y="9"/>
                  </a:lnTo>
                  <a:lnTo>
                    <a:pt x="321" y="13"/>
                  </a:lnTo>
                  <a:lnTo>
                    <a:pt x="394" y="16"/>
                  </a:lnTo>
                  <a:lnTo>
                    <a:pt x="468" y="20"/>
                  </a:lnTo>
                  <a:lnTo>
                    <a:pt x="546" y="23"/>
                  </a:lnTo>
                  <a:lnTo>
                    <a:pt x="578" y="23"/>
                  </a:lnTo>
                  <a:lnTo>
                    <a:pt x="624" y="23"/>
                  </a:lnTo>
                  <a:lnTo>
                    <a:pt x="676" y="20"/>
                  </a:lnTo>
                  <a:lnTo>
                    <a:pt x="731" y="16"/>
                  </a:lnTo>
                  <a:lnTo>
                    <a:pt x="788" y="13"/>
                  </a:lnTo>
                  <a:lnTo>
                    <a:pt x="843" y="11"/>
                  </a:lnTo>
                  <a:lnTo>
                    <a:pt x="892" y="9"/>
                  </a:lnTo>
                  <a:lnTo>
                    <a:pt x="928" y="9"/>
                  </a:lnTo>
                  <a:lnTo>
                    <a:pt x="949" y="9"/>
                  </a:lnTo>
                  <a:lnTo>
                    <a:pt x="969" y="11"/>
                  </a:lnTo>
                  <a:lnTo>
                    <a:pt x="986" y="16"/>
                  </a:lnTo>
                  <a:lnTo>
                    <a:pt x="997" y="20"/>
                  </a:lnTo>
                  <a:close/>
                </a:path>
              </a:pathLst>
            </a:custGeom>
            <a:solidFill>
              <a:srgbClr val="6E7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Freeform 251"/>
            <p:cNvSpPr>
              <a:spLocks/>
            </p:cNvSpPr>
            <p:nvPr/>
          </p:nvSpPr>
          <p:spPr bwMode="auto">
            <a:xfrm>
              <a:off x="2795589" y="3929063"/>
              <a:ext cx="679450" cy="498475"/>
            </a:xfrm>
            <a:custGeom>
              <a:avLst/>
              <a:gdLst>
                <a:gd name="T0" fmla="*/ 5 w 428"/>
                <a:gd name="T1" fmla="*/ 177 h 314"/>
                <a:gd name="T2" fmla="*/ 0 w 428"/>
                <a:gd name="T3" fmla="*/ 202 h 314"/>
                <a:gd name="T4" fmla="*/ 0 w 428"/>
                <a:gd name="T5" fmla="*/ 222 h 314"/>
                <a:gd name="T6" fmla="*/ 2 w 428"/>
                <a:gd name="T7" fmla="*/ 241 h 314"/>
                <a:gd name="T8" fmla="*/ 7 w 428"/>
                <a:gd name="T9" fmla="*/ 257 h 314"/>
                <a:gd name="T10" fmla="*/ 16 w 428"/>
                <a:gd name="T11" fmla="*/ 271 h 314"/>
                <a:gd name="T12" fmla="*/ 27 w 428"/>
                <a:gd name="T13" fmla="*/ 282 h 314"/>
                <a:gd name="T14" fmla="*/ 41 w 428"/>
                <a:gd name="T15" fmla="*/ 289 h 314"/>
                <a:gd name="T16" fmla="*/ 57 w 428"/>
                <a:gd name="T17" fmla="*/ 296 h 314"/>
                <a:gd name="T18" fmla="*/ 76 w 428"/>
                <a:gd name="T19" fmla="*/ 303 h 314"/>
                <a:gd name="T20" fmla="*/ 94 w 428"/>
                <a:gd name="T21" fmla="*/ 305 h 314"/>
                <a:gd name="T22" fmla="*/ 115 w 428"/>
                <a:gd name="T23" fmla="*/ 307 h 314"/>
                <a:gd name="T24" fmla="*/ 135 w 428"/>
                <a:gd name="T25" fmla="*/ 310 h 314"/>
                <a:gd name="T26" fmla="*/ 181 w 428"/>
                <a:gd name="T27" fmla="*/ 310 h 314"/>
                <a:gd name="T28" fmla="*/ 224 w 428"/>
                <a:gd name="T29" fmla="*/ 310 h 314"/>
                <a:gd name="T30" fmla="*/ 254 w 428"/>
                <a:gd name="T31" fmla="*/ 312 h 314"/>
                <a:gd name="T32" fmla="*/ 284 w 428"/>
                <a:gd name="T33" fmla="*/ 314 h 314"/>
                <a:gd name="T34" fmla="*/ 298 w 428"/>
                <a:gd name="T35" fmla="*/ 314 h 314"/>
                <a:gd name="T36" fmla="*/ 312 w 428"/>
                <a:gd name="T37" fmla="*/ 312 h 314"/>
                <a:gd name="T38" fmla="*/ 328 w 428"/>
                <a:gd name="T39" fmla="*/ 310 h 314"/>
                <a:gd name="T40" fmla="*/ 344 w 428"/>
                <a:gd name="T41" fmla="*/ 305 h 314"/>
                <a:gd name="T42" fmla="*/ 367 w 428"/>
                <a:gd name="T43" fmla="*/ 298 h 314"/>
                <a:gd name="T44" fmla="*/ 385 w 428"/>
                <a:gd name="T45" fmla="*/ 294 h 314"/>
                <a:gd name="T46" fmla="*/ 392 w 428"/>
                <a:gd name="T47" fmla="*/ 289 h 314"/>
                <a:gd name="T48" fmla="*/ 399 w 428"/>
                <a:gd name="T49" fmla="*/ 282 h 314"/>
                <a:gd name="T50" fmla="*/ 401 w 428"/>
                <a:gd name="T51" fmla="*/ 273 h 314"/>
                <a:gd name="T52" fmla="*/ 403 w 428"/>
                <a:gd name="T53" fmla="*/ 257 h 314"/>
                <a:gd name="T54" fmla="*/ 405 w 428"/>
                <a:gd name="T55" fmla="*/ 211 h 314"/>
                <a:gd name="T56" fmla="*/ 415 w 428"/>
                <a:gd name="T57" fmla="*/ 161 h 314"/>
                <a:gd name="T58" fmla="*/ 419 w 428"/>
                <a:gd name="T59" fmla="*/ 135 h 314"/>
                <a:gd name="T60" fmla="*/ 424 w 428"/>
                <a:gd name="T61" fmla="*/ 110 h 314"/>
                <a:gd name="T62" fmla="*/ 426 w 428"/>
                <a:gd name="T63" fmla="*/ 87 h 314"/>
                <a:gd name="T64" fmla="*/ 428 w 428"/>
                <a:gd name="T65" fmla="*/ 64 h 314"/>
                <a:gd name="T66" fmla="*/ 426 w 428"/>
                <a:gd name="T67" fmla="*/ 44 h 314"/>
                <a:gd name="T68" fmla="*/ 419 w 428"/>
                <a:gd name="T69" fmla="*/ 28 h 314"/>
                <a:gd name="T70" fmla="*/ 417 w 428"/>
                <a:gd name="T71" fmla="*/ 21 h 314"/>
                <a:gd name="T72" fmla="*/ 410 w 428"/>
                <a:gd name="T73" fmla="*/ 14 h 314"/>
                <a:gd name="T74" fmla="*/ 405 w 428"/>
                <a:gd name="T75" fmla="*/ 9 h 314"/>
                <a:gd name="T76" fmla="*/ 396 w 428"/>
                <a:gd name="T77" fmla="*/ 5 h 314"/>
                <a:gd name="T78" fmla="*/ 389 w 428"/>
                <a:gd name="T79" fmla="*/ 2 h 314"/>
                <a:gd name="T80" fmla="*/ 378 w 428"/>
                <a:gd name="T81" fmla="*/ 0 h 314"/>
                <a:gd name="T82" fmla="*/ 367 w 428"/>
                <a:gd name="T83" fmla="*/ 0 h 314"/>
                <a:gd name="T84" fmla="*/ 353 w 428"/>
                <a:gd name="T85" fmla="*/ 0 h 314"/>
                <a:gd name="T86" fmla="*/ 323 w 428"/>
                <a:gd name="T87" fmla="*/ 7 h 314"/>
                <a:gd name="T88" fmla="*/ 284 w 428"/>
                <a:gd name="T89" fmla="*/ 18 h 314"/>
                <a:gd name="T90" fmla="*/ 236 w 428"/>
                <a:gd name="T91" fmla="*/ 34 h 314"/>
                <a:gd name="T92" fmla="*/ 190 w 428"/>
                <a:gd name="T93" fmla="*/ 46 h 314"/>
                <a:gd name="T94" fmla="*/ 169 w 428"/>
                <a:gd name="T95" fmla="*/ 53 h 314"/>
                <a:gd name="T96" fmla="*/ 147 w 428"/>
                <a:gd name="T97" fmla="*/ 60 h 314"/>
                <a:gd name="T98" fmla="*/ 124 w 428"/>
                <a:gd name="T99" fmla="*/ 69 h 314"/>
                <a:gd name="T100" fmla="*/ 101 w 428"/>
                <a:gd name="T101" fmla="*/ 78 h 314"/>
                <a:gd name="T102" fmla="*/ 82 w 428"/>
                <a:gd name="T103" fmla="*/ 87 h 314"/>
                <a:gd name="T104" fmla="*/ 64 w 428"/>
                <a:gd name="T105" fmla="*/ 96 h 314"/>
                <a:gd name="T106" fmla="*/ 50 w 428"/>
                <a:gd name="T107" fmla="*/ 106 h 314"/>
                <a:gd name="T108" fmla="*/ 37 w 428"/>
                <a:gd name="T109" fmla="*/ 117 h 314"/>
                <a:gd name="T110" fmla="*/ 30 w 428"/>
                <a:gd name="T111" fmla="*/ 128 h 314"/>
                <a:gd name="T112" fmla="*/ 21 w 428"/>
                <a:gd name="T113" fmla="*/ 151 h 314"/>
                <a:gd name="T114" fmla="*/ 16 w 428"/>
                <a:gd name="T115" fmla="*/ 163 h 314"/>
                <a:gd name="T116" fmla="*/ 11 w 428"/>
                <a:gd name="T117" fmla="*/ 172 h 314"/>
                <a:gd name="T118" fmla="*/ 7 w 428"/>
                <a:gd name="T119" fmla="*/ 177 h 314"/>
                <a:gd name="T120" fmla="*/ 5 w 428"/>
                <a:gd name="T121" fmla="*/ 17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8" h="314">
                  <a:moveTo>
                    <a:pt x="5" y="177"/>
                  </a:moveTo>
                  <a:lnTo>
                    <a:pt x="0" y="202"/>
                  </a:lnTo>
                  <a:lnTo>
                    <a:pt x="0" y="222"/>
                  </a:lnTo>
                  <a:lnTo>
                    <a:pt x="2" y="241"/>
                  </a:lnTo>
                  <a:lnTo>
                    <a:pt x="7" y="257"/>
                  </a:lnTo>
                  <a:lnTo>
                    <a:pt x="16" y="271"/>
                  </a:lnTo>
                  <a:lnTo>
                    <a:pt x="27" y="282"/>
                  </a:lnTo>
                  <a:lnTo>
                    <a:pt x="41" y="289"/>
                  </a:lnTo>
                  <a:lnTo>
                    <a:pt x="57" y="296"/>
                  </a:lnTo>
                  <a:lnTo>
                    <a:pt x="76" y="303"/>
                  </a:lnTo>
                  <a:lnTo>
                    <a:pt x="94" y="305"/>
                  </a:lnTo>
                  <a:lnTo>
                    <a:pt x="115" y="307"/>
                  </a:lnTo>
                  <a:lnTo>
                    <a:pt x="135" y="310"/>
                  </a:lnTo>
                  <a:lnTo>
                    <a:pt x="181" y="310"/>
                  </a:lnTo>
                  <a:lnTo>
                    <a:pt x="224" y="310"/>
                  </a:lnTo>
                  <a:lnTo>
                    <a:pt x="254" y="312"/>
                  </a:lnTo>
                  <a:lnTo>
                    <a:pt x="284" y="314"/>
                  </a:lnTo>
                  <a:lnTo>
                    <a:pt x="298" y="314"/>
                  </a:lnTo>
                  <a:lnTo>
                    <a:pt x="312" y="312"/>
                  </a:lnTo>
                  <a:lnTo>
                    <a:pt x="328" y="310"/>
                  </a:lnTo>
                  <a:lnTo>
                    <a:pt x="344" y="305"/>
                  </a:lnTo>
                  <a:lnTo>
                    <a:pt x="367" y="298"/>
                  </a:lnTo>
                  <a:lnTo>
                    <a:pt x="385" y="294"/>
                  </a:lnTo>
                  <a:lnTo>
                    <a:pt x="392" y="289"/>
                  </a:lnTo>
                  <a:lnTo>
                    <a:pt x="399" y="282"/>
                  </a:lnTo>
                  <a:lnTo>
                    <a:pt x="401" y="273"/>
                  </a:lnTo>
                  <a:lnTo>
                    <a:pt x="403" y="257"/>
                  </a:lnTo>
                  <a:lnTo>
                    <a:pt x="405" y="211"/>
                  </a:lnTo>
                  <a:lnTo>
                    <a:pt x="415" y="161"/>
                  </a:lnTo>
                  <a:lnTo>
                    <a:pt x="419" y="135"/>
                  </a:lnTo>
                  <a:lnTo>
                    <a:pt x="424" y="110"/>
                  </a:lnTo>
                  <a:lnTo>
                    <a:pt x="426" y="87"/>
                  </a:lnTo>
                  <a:lnTo>
                    <a:pt x="428" y="64"/>
                  </a:lnTo>
                  <a:lnTo>
                    <a:pt x="426" y="44"/>
                  </a:lnTo>
                  <a:lnTo>
                    <a:pt x="419" y="28"/>
                  </a:lnTo>
                  <a:lnTo>
                    <a:pt x="417" y="21"/>
                  </a:lnTo>
                  <a:lnTo>
                    <a:pt x="410" y="14"/>
                  </a:lnTo>
                  <a:lnTo>
                    <a:pt x="405" y="9"/>
                  </a:lnTo>
                  <a:lnTo>
                    <a:pt x="396" y="5"/>
                  </a:lnTo>
                  <a:lnTo>
                    <a:pt x="389" y="2"/>
                  </a:lnTo>
                  <a:lnTo>
                    <a:pt x="378" y="0"/>
                  </a:lnTo>
                  <a:lnTo>
                    <a:pt x="367" y="0"/>
                  </a:lnTo>
                  <a:lnTo>
                    <a:pt x="353" y="0"/>
                  </a:lnTo>
                  <a:lnTo>
                    <a:pt x="323" y="7"/>
                  </a:lnTo>
                  <a:lnTo>
                    <a:pt x="284" y="18"/>
                  </a:lnTo>
                  <a:lnTo>
                    <a:pt x="236" y="34"/>
                  </a:lnTo>
                  <a:lnTo>
                    <a:pt x="190" y="46"/>
                  </a:lnTo>
                  <a:lnTo>
                    <a:pt x="169" y="53"/>
                  </a:lnTo>
                  <a:lnTo>
                    <a:pt x="147" y="60"/>
                  </a:lnTo>
                  <a:lnTo>
                    <a:pt x="124" y="69"/>
                  </a:lnTo>
                  <a:lnTo>
                    <a:pt x="101" y="78"/>
                  </a:lnTo>
                  <a:lnTo>
                    <a:pt x="82" y="87"/>
                  </a:lnTo>
                  <a:lnTo>
                    <a:pt x="64" y="96"/>
                  </a:lnTo>
                  <a:lnTo>
                    <a:pt x="50" y="106"/>
                  </a:lnTo>
                  <a:lnTo>
                    <a:pt x="37" y="117"/>
                  </a:lnTo>
                  <a:lnTo>
                    <a:pt x="30" y="128"/>
                  </a:lnTo>
                  <a:lnTo>
                    <a:pt x="21" y="151"/>
                  </a:lnTo>
                  <a:lnTo>
                    <a:pt x="16" y="163"/>
                  </a:lnTo>
                  <a:lnTo>
                    <a:pt x="11" y="172"/>
                  </a:lnTo>
                  <a:lnTo>
                    <a:pt x="7" y="177"/>
                  </a:lnTo>
                  <a:lnTo>
                    <a:pt x="5" y="177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4" name="Freeform 252"/>
            <p:cNvSpPr>
              <a:spLocks/>
            </p:cNvSpPr>
            <p:nvPr/>
          </p:nvSpPr>
          <p:spPr bwMode="auto">
            <a:xfrm>
              <a:off x="2398714" y="4449763"/>
              <a:ext cx="1476375" cy="2157413"/>
            </a:xfrm>
            <a:custGeom>
              <a:avLst/>
              <a:gdLst>
                <a:gd name="T0" fmla="*/ 5 w 930"/>
                <a:gd name="T1" fmla="*/ 1217 h 1359"/>
                <a:gd name="T2" fmla="*/ 23 w 930"/>
                <a:gd name="T3" fmla="*/ 1242 h 1359"/>
                <a:gd name="T4" fmla="*/ 48 w 930"/>
                <a:gd name="T5" fmla="*/ 1263 h 1359"/>
                <a:gd name="T6" fmla="*/ 85 w 930"/>
                <a:gd name="T7" fmla="*/ 1284 h 1359"/>
                <a:gd name="T8" fmla="*/ 151 w 930"/>
                <a:gd name="T9" fmla="*/ 1311 h 1359"/>
                <a:gd name="T10" fmla="*/ 257 w 930"/>
                <a:gd name="T11" fmla="*/ 1336 h 1359"/>
                <a:gd name="T12" fmla="*/ 371 w 930"/>
                <a:gd name="T13" fmla="*/ 1355 h 1359"/>
                <a:gd name="T14" fmla="*/ 486 w 930"/>
                <a:gd name="T15" fmla="*/ 1359 h 1359"/>
                <a:gd name="T16" fmla="*/ 562 w 930"/>
                <a:gd name="T17" fmla="*/ 1353 h 1359"/>
                <a:gd name="T18" fmla="*/ 607 w 930"/>
                <a:gd name="T19" fmla="*/ 1346 h 1359"/>
                <a:gd name="T20" fmla="*/ 644 w 930"/>
                <a:gd name="T21" fmla="*/ 1334 h 1359"/>
                <a:gd name="T22" fmla="*/ 674 w 930"/>
                <a:gd name="T23" fmla="*/ 1318 h 1359"/>
                <a:gd name="T24" fmla="*/ 697 w 930"/>
                <a:gd name="T25" fmla="*/ 1298 h 1359"/>
                <a:gd name="T26" fmla="*/ 726 w 930"/>
                <a:gd name="T27" fmla="*/ 1284 h 1359"/>
                <a:gd name="T28" fmla="*/ 781 w 930"/>
                <a:gd name="T29" fmla="*/ 1270 h 1359"/>
                <a:gd name="T30" fmla="*/ 839 w 930"/>
                <a:gd name="T31" fmla="*/ 1254 h 1359"/>
                <a:gd name="T32" fmla="*/ 873 w 930"/>
                <a:gd name="T33" fmla="*/ 1240 h 1359"/>
                <a:gd name="T34" fmla="*/ 901 w 930"/>
                <a:gd name="T35" fmla="*/ 1217 h 1359"/>
                <a:gd name="T36" fmla="*/ 914 w 930"/>
                <a:gd name="T37" fmla="*/ 1187 h 1359"/>
                <a:gd name="T38" fmla="*/ 919 w 930"/>
                <a:gd name="T39" fmla="*/ 1059 h 1359"/>
                <a:gd name="T40" fmla="*/ 928 w 930"/>
                <a:gd name="T41" fmla="*/ 743 h 1359"/>
                <a:gd name="T42" fmla="*/ 930 w 930"/>
                <a:gd name="T43" fmla="*/ 477 h 1359"/>
                <a:gd name="T44" fmla="*/ 921 w 930"/>
                <a:gd name="T45" fmla="*/ 312 h 1359"/>
                <a:gd name="T46" fmla="*/ 910 w 930"/>
                <a:gd name="T47" fmla="*/ 204 h 1359"/>
                <a:gd name="T48" fmla="*/ 898 w 930"/>
                <a:gd name="T49" fmla="*/ 142 h 1359"/>
                <a:gd name="T50" fmla="*/ 882 w 930"/>
                <a:gd name="T51" fmla="*/ 92 h 1359"/>
                <a:gd name="T52" fmla="*/ 862 w 930"/>
                <a:gd name="T53" fmla="*/ 55 h 1359"/>
                <a:gd name="T54" fmla="*/ 841 w 930"/>
                <a:gd name="T55" fmla="*/ 34 h 1359"/>
                <a:gd name="T56" fmla="*/ 814 w 930"/>
                <a:gd name="T57" fmla="*/ 21 h 1359"/>
                <a:gd name="T58" fmla="*/ 752 w 930"/>
                <a:gd name="T59" fmla="*/ 7 h 1359"/>
                <a:gd name="T60" fmla="*/ 642 w 930"/>
                <a:gd name="T61" fmla="*/ 0 h 1359"/>
                <a:gd name="T62" fmla="*/ 516 w 930"/>
                <a:gd name="T63" fmla="*/ 7 h 1359"/>
                <a:gd name="T64" fmla="*/ 385 w 930"/>
                <a:gd name="T65" fmla="*/ 27 h 1359"/>
                <a:gd name="T66" fmla="*/ 293 w 930"/>
                <a:gd name="T67" fmla="*/ 48 h 1359"/>
                <a:gd name="T68" fmla="*/ 239 w 930"/>
                <a:gd name="T69" fmla="*/ 69 h 1359"/>
                <a:gd name="T70" fmla="*/ 190 w 930"/>
                <a:gd name="T71" fmla="*/ 89 h 1359"/>
                <a:gd name="T72" fmla="*/ 151 w 930"/>
                <a:gd name="T73" fmla="*/ 115 h 1359"/>
                <a:gd name="T74" fmla="*/ 119 w 930"/>
                <a:gd name="T75" fmla="*/ 142 h 1359"/>
                <a:gd name="T76" fmla="*/ 101 w 930"/>
                <a:gd name="T77" fmla="*/ 172 h 1359"/>
                <a:gd name="T78" fmla="*/ 92 w 930"/>
                <a:gd name="T79" fmla="*/ 231 h 1359"/>
                <a:gd name="T80" fmla="*/ 85 w 930"/>
                <a:gd name="T81" fmla="*/ 321 h 1359"/>
                <a:gd name="T82" fmla="*/ 78 w 930"/>
                <a:gd name="T83" fmla="*/ 456 h 1359"/>
                <a:gd name="T84" fmla="*/ 76 w 930"/>
                <a:gd name="T85" fmla="*/ 640 h 1359"/>
                <a:gd name="T86" fmla="*/ 71 w 930"/>
                <a:gd name="T87" fmla="*/ 775 h 1359"/>
                <a:gd name="T88" fmla="*/ 62 w 930"/>
                <a:gd name="T89" fmla="*/ 862 h 1359"/>
                <a:gd name="T90" fmla="*/ 39 w 930"/>
                <a:gd name="T91" fmla="*/ 977 h 1359"/>
                <a:gd name="T92" fmla="*/ 16 w 930"/>
                <a:gd name="T93" fmla="*/ 1091 h 1359"/>
                <a:gd name="T94" fmla="*/ 5 w 930"/>
                <a:gd name="T95" fmla="*/ 116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0" h="1359">
                  <a:moveTo>
                    <a:pt x="0" y="1206"/>
                  </a:moveTo>
                  <a:lnTo>
                    <a:pt x="5" y="1217"/>
                  </a:lnTo>
                  <a:lnTo>
                    <a:pt x="12" y="1231"/>
                  </a:lnTo>
                  <a:lnTo>
                    <a:pt x="23" y="1242"/>
                  </a:lnTo>
                  <a:lnTo>
                    <a:pt x="35" y="1254"/>
                  </a:lnTo>
                  <a:lnTo>
                    <a:pt x="48" y="1263"/>
                  </a:lnTo>
                  <a:lnTo>
                    <a:pt x="67" y="1275"/>
                  </a:lnTo>
                  <a:lnTo>
                    <a:pt x="85" y="1284"/>
                  </a:lnTo>
                  <a:lnTo>
                    <a:pt x="106" y="1293"/>
                  </a:lnTo>
                  <a:lnTo>
                    <a:pt x="151" y="1311"/>
                  </a:lnTo>
                  <a:lnTo>
                    <a:pt x="202" y="1325"/>
                  </a:lnTo>
                  <a:lnTo>
                    <a:pt x="257" y="1336"/>
                  </a:lnTo>
                  <a:lnTo>
                    <a:pt x="314" y="1348"/>
                  </a:lnTo>
                  <a:lnTo>
                    <a:pt x="371" y="1355"/>
                  </a:lnTo>
                  <a:lnTo>
                    <a:pt x="429" y="1357"/>
                  </a:lnTo>
                  <a:lnTo>
                    <a:pt x="486" y="1359"/>
                  </a:lnTo>
                  <a:lnTo>
                    <a:pt x="536" y="1355"/>
                  </a:lnTo>
                  <a:lnTo>
                    <a:pt x="562" y="1353"/>
                  </a:lnTo>
                  <a:lnTo>
                    <a:pt x="584" y="1350"/>
                  </a:lnTo>
                  <a:lnTo>
                    <a:pt x="607" y="1346"/>
                  </a:lnTo>
                  <a:lnTo>
                    <a:pt x="626" y="1339"/>
                  </a:lnTo>
                  <a:lnTo>
                    <a:pt x="644" y="1334"/>
                  </a:lnTo>
                  <a:lnTo>
                    <a:pt x="660" y="1325"/>
                  </a:lnTo>
                  <a:lnTo>
                    <a:pt x="674" y="1318"/>
                  </a:lnTo>
                  <a:lnTo>
                    <a:pt x="685" y="1309"/>
                  </a:lnTo>
                  <a:lnTo>
                    <a:pt x="697" y="1298"/>
                  </a:lnTo>
                  <a:lnTo>
                    <a:pt x="710" y="1291"/>
                  </a:lnTo>
                  <a:lnTo>
                    <a:pt x="726" y="1284"/>
                  </a:lnTo>
                  <a:lnTo>
                    <a:pt x="745" y="1279"/>
                  </a:lnTo>
                  <a:lnTo>
                    <a:pt x="781" y="1270"/>
                  </a:lnTo>
                  <a:lnTo>
                    <a:pt x="820" y="1261"/>
                  </a:lnTo>
                  <a:lnTo>
                    <a:pt x="839" y="1254"/>
                  </a:lnTo>
                  <a:lnTo>
                    <a:pt x="857" y="1247"/>
                  </a:lnTo>
                  <a:lnTo>
                    <a:pt x="873" y="1240"/>
                  </a:lnTo>
                  <a:lnTo>
                    <a:pt x="887" y="1231"/>
                  </a:lnTo>
                  <a:lnTo>
                    <a:pt x="901" y="1217"/>
                  </a:lnTo>
                  <a:lnTo>
                    <a:pt x="907" y="1204"/>
                  </a:lnTo>
                  <a:lnTo>
                    <a:pt x="914" y="1187"/>
                  </a:lnTo>
                  <a:lnTo>
                    <a:pt x="917" y="1167"/>
                  </a:lnTo>
                  <a:lnTo>
                    <a:pt x="919" y="1059"/>
                  </a:lnTo>
                  <a:lnTo>
                    <a:pt x="924" y="912"/>
                  </a:lnTo>
                  <a:lnTo>
                    <a:pt x="928" y="743"/>
                  </a:lnTo>
                  <a:lnTo>
                    <a:pt x="930" y="566"/>
                  </a:lnTo>
                  <a:lnTo>
                    <a:pt x="930" y="477"/>
                  </a:lnTo>
                  <a:lnTo>
                    <a:pt x="926" y="392"/>
                  </a:lnTo>
                  <a:lnTo>
                    <a:pt x="921" y="312"/>
                  </a:lnTo>
                  <a:lnTo>
                    <a:pt x="914" y="238"/>
                  </a:lnTo>
                  <a:lnTo>
                    <a:pt x="910" y="204"/>
                  </a:lnTo>
                  <a:lnTo>
                    <a:pt x="903" y="172"/>
                  </a:lnTo>
                  <a:lnTo>
                    <a:pt x="898" y="142"/>
                  </a:lnTo>
                  <a:lnTo>
                    <a:pt x="889" y="117"/>
                  </a:lnTo>
                  <a:lnTo>
                    <a:pt x="882" y="92"/>
                  </a:lnTo>
                  <a:lnTo>
                    <a:pt x="873" y="73"/>
                  </a:lnTo>
                  <a:lnTo>
                    <a:pt x="862" y="55"/>
                  </a:lnTo>
                  <a:lnTo>
                    <a:pt x="852" y="41"/>
                  </a:lnTo>
                  <a:lnTo>
                    <a:pt x="841" y="34"/>
                  </a:lnTo>
                  <a:lnTo>
                    <a:pt x="830" y="27"/>
                  </a:lnTo>
                  <a:lnTo>
                    <a:pt x="814" y="21"/>
                  </a:lnTo>
                  <a:lnTo>
                    <a:pt x="795" y="14"/>
                  </a:lnTo>
                  <a:lnTo>
                    <a:pt x="752" y="7"/>
                  </a:lnTo>
                  <a:lnTo>
                    <a:pt x="699" y="2"/>
                  </a:lnTo>
                  <a:lnTo>
                    <a:pt x="642" y="0"/>
                  </a:lnTo>
                  <a:lnTo>
                    <a:pt x="580" y="2"/>
                  </a:lnTo>
                  <a:lnTo>
                    <a:pt x="516" y="7"/>
                  </a:lnTo>
                  <a:lnTo>
                    <a:pt x="452" y="16"/>
                  </a:lnTo>
                  <a:lnTo>
                    <a:pt x="385" y="27"/>
                  </a:lnTo>
                  <a:lnTo>
                    <a:pt x="323" y="41"/>
                  </a:lnTo>
                  <a:lnTo>
                    <a:pt x="293" y="48"/>
                  </a:lnTo>
                  <a:lnTo>
                    <a:pt x="266" y="57"/>
                  </a:lnTo>
                  <a:lnTo>
                    <a:pt x="239" y="69"/>
                  </a:lnTo>
                  <a:lnTo>
                    <a:pt x="213" y="78"/>
                  </a:lnTo>
                  <a:lnTo>
                    <a:pt x="190" y="89"/>
                  </a:lnTo>
                  <a:lnTo>
                    <a:pt x="170" y="101"/>
                  </a:lnTo>
                  <a:lnTo>
                    <a:pt x="151" y="115"/>
                  </a:lnTo>
                  <a:lnTo>
                    <a:pt x="133" y="128"/>
                  </a:lnTo>
                  <a:lnTo>
                    <a:pt x="119" y="142"/>
                  </a:lnTo>
                  <a:lnTo>
                    <a:pt x="110" y="156"/>
                  </a:lnTo>
                  <a:lnTo>
                    <a:pt x="101" y="172"/>
                  </a:lnTo>
                  <a:lnTo>
                    <a:pt x="99" y="188"/>
                  </a:lnTo>
                  <a:lnTo>
                    <a:pt x="92" y="231"/>
                  </a:lnTo>
                  <a:lnTo>
                    <a:pt x="87" y="275"/>
                  </a:lnTo>
                  <a:lnTo>
                    <a:pt x="85" y="321"/>
                  </a:lnTo>
                  <a:lnTo>
                    <a:pt x="80" y="364"/>
                  </a:lnTo>
                  <a:lnTo>
                    <a:pt x="78" y="456"/>
                  </a:lnTo>
                  <a:lnTo>
                    <a:pt x="78" y="548"/>
                  </a:lnTo>
                  <a:lnTo>
                    <a:pt x="76" y="640"/>
                  </a:lnTo>
                  <a:lnTo>
                    <a:pt x="74" y="729"/>
                  </a:lnTo>
                  <a:lnTo>
                    <a:pt x="71" y="775"/>
                  </a:lnTo>
                  <a:lnTo>
                    <a:pt x="67" y="818"/>
                  </a:lnTo>
                  <a:lnTo>
                    <a:pt x="62" y="862"/>
                  </a:lnTo>
                  <a:lnTo>
                    <a:pt x="55" y="903"/>
                  </a:lnTo>
                  <a:lnTo>
                    <a:pt x="39" y="977"/>
                  </a:lnTo>
                  <a:lnTo>
                    <a:pt x="23" y="1052"/>
                  </a:lnTo>
                  <a:lnTo>
                    <a:pt x="16" y="1091"/>
                  </a:lnTo>
                  <a:lnTo>
                    <a:pt x="9" y="1130"/>
                  </a:lnTo>
                  <a:lnTo>
                    <a:pt x="5" y="1169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253"/>
            <p:cNvSpPr>
              <a:spLocks/>
            </p:cNvSpPr>
            <p:nvPr/>
          </p:nvSpPr>
          <p:spPr bwMode="auto">
            <a:xfrm>
              <a:off x="2274889" y="3503613"/>
              <a:ext cx="69850" cy="2846388"/>
            </a:xfrm>
            <a:custGeom>
              <a:avLst/>
              <a:gdLst>
                <a:gd name="T0" fmla="*/ 16 w 44"/>
                <a:gd name="T1" fmla="*/ 1747 h 1793"/>
                <a:gd name="T2" fmla="*/ 0 w 44"/>
                <a:gd name="T3" fmla="*/ 855 h 1793"/>
                <a:gd name="T4" fmla="*/ 16 w 44"/>
                <a:gd name="T5" fmla="*/ 11 h 1793"/>
                <a:gd name="T6" fmla="*/ 23 w 44"/>
                <a:gd name="T7" fmla="*/ 4 h 1793"/>
                <a:gd name="T8" fmla="*/ 28 w 44"/>
                <a:gd name="T9" fmla="*/ 0 h 1793"/>
                <a:gd name="T10" fmla="*/ 32 w 44"/>
                <a:gd name="T11" fmla="*/ 0 h 1793"/>
                <a:gd name="T12" fmla="*/ 37 w 44"/>
                <a:gd name="T13" fmla="*/ 4 h 1793"/>
                <a:gd name="T14" fmla="*/ 39 w 44"/>
                <a:gd name="T15" fmla="*/ 11 h 1793"/>
                <a:gd name="T16" fmla="*/ 42 w 44"/>
                <a:gd name="T17" fmla="*/ 25 h 1793"/>
                <a:gd name="T18" fmla="*/ 42 w 44"/>
                <a:gd name="T19" fmla="*/ 41 h 1793"/>
                <a:gd name="T20" fmla="*/ 39 w 44"/>
                <a:gd name="T21" fmla="*/ 64 h 1793"/>
                <a:gd name="T22" fmla="*/ 30 w 44"/>
                <a:gd name="T23" fmla="*/ 1403 h 1793"/>
                <a:gd name="T24" fmla="*/ 30 w 44"/>
                <a:gd name="T25" fmla="*/ 1483 h 1793"/>
                <a:gd name="T26" fmla="*/ 35 w 44"/>
                <a:gd name="T27" fmla="*/ 1563 h 1793"/>
                <a:gd name="T28" fmla="*/ 42 w 44"/>
                <a:gd name="T29" fmla="*/ 1641 h 1793"/>
                <a:gd name="T30" fmla="*/ 44 w 44"/>
                <a:gd name="T31" fmla="*/ 1710 h 1793"/>
                <a:gd name="T32" fmla="*/ 42 w 44"/>
                <a:gd name="T33" fmla="*/ 1747 h 1793"/>
                <a:gd name="T34" fmla="*/ 42 w 44"/>
                <a:gd name="T35" fmla="*/ 1772 h 1793"/>
                <a:gd name="T36" fmla="*/ 37 w 44"/>
                <a:gd name="T37" fmla="*/ 1786 h 1793"/>
                <a:gd name="T38" fmla="*/ 35 w 44"/>
                <a:gd name="T39" fmla="*/ 1793 h 1793"/>
                <a:gd name="T40" fmla="*/ 30 w 44"/>
                <a:gd name="T41" fmla="*/ 1790 h 1793"/>
                <a:gd name="T42" fmla="*/ 26 w 44"/>
                <a:gd name="T43" fmla="*/ 1781 h 1793"/>
                <a:gd name="T44" fmla="*/ 21 w 44"/>
                <a:gd name="T45" fmla="*/ 1767 h 1793"/>
                <a:gd name="T46" fmla="*/ 16 w 44"/>
                <a:gd name="T47" fmla="*/ 174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1793">
                  <a:moveTo>
                    <a:pt x="16" y="1747"/>
                  </a:moveTo>
                  <a:lnTo>
                    <a:pt x="0" y="855"/>
                  </a:lnTo>
                  <a:lnTo>
                    <a:pt x="16" y="11"/>
                  </a:lnTo>
                  <a:lnTo>
                    <a:pt x="23" y="4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4"/>
                  </a:lnTo>
                  <a:lnTo>
                    <a:pt x="39" y="11"/>
                  </a:lnTo>
                  <a:lnTo>
                    <a:pt x="42" y="25"/>
                  </a:lnTo>
                  <a:lnTo>
                    <a:pt x="42" y="41"/>
                  </a:lnTo>
                  <a:lnTo>
                    <a:pt x="39" y="64"/>
                  </a:lnTo>
                  <a:lnTo>
                    <a:pt x="30" y="1403"/>
                  </a:lnTo>
                  <a:lnTo>
                    <a:pt x="30" y="1483"/>
                  </a:lnTo>
                  <a:lnTo>
                    <a:pt x="35" y="1563"/>
                  </a:lnTo>
                  <a:lnTo>
                    <a:pt x="42" y="1641"/>
                  </a:lnTo>
                  <a:lnTo>
                    <a:pt x="44" y="1710"/>
                  </a:lnTo>
                  <a:lnTo>
                    <a:pt x="42" y="1747"/>
                  </a:lnTo>
                  <a:lnTo>
                    <a:pt x="42" y="1772"/>
                  </a:lnTo>
                  <a:lnTo>
                    <a:pt x="37" y="1786"/>
                  </a:lnTo>
                  <a:lnTo>
                    <a:pt x="35" y="1793"/>
                  </a:lnTo>
                  <a:lnTo>
                    <a:pt x="30" y="1790"/>
                  </a:lnTo>
                  <a:lnTo>
                    <a:pt x="26" y="1781"/>
                  </a:lnTo>
                  <a:lnTo>
                    <a:pt x="21" y="1767"/>
                  </a:lnTo>
                  <a:lnTo>
                    <a:pt x="16" y="1747"/>
                  </a:lnTo>
                  <a:close/>
                </a:path>
              </a:pathLst>
            </a:custGeom>
            <a:solidFill>
              <a:srgbClr val="AA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" name="Freeform 254"/>
            <p:cNvSpPr>
              <a:spLocks/>
            </p:cNvSpPr>
            <p:nvPr/>
          </p:nvSpPr>
          <p:spPr bwMode="auto">
            <a:xfrm>
              <a:off x="3795714" y="3481388"/>
              <a:ext cx="98425" cy="3206750"/>
            </a:xfrm>
            <a:custGeom>
              <a:avLst/>
              <a:gdLst>
                <a:gd name="T0" fmla="*/ 60 w 62"/>
                <a:gd name="T1" fmla="*/ 0 h 2020"/>
                <a:gd name="T2" fmla="*/ 62 w 62"/>
                <a:gd name="T3" fmla="*/ 7 h 2020"/>
                <a:gd name="T4" fmla="*/ 62 w 62"/>
                <a:gd name="T5" fmla="*/ 14 h 2020"/>
                <a:gd name="T6" fmla="*/ 62 w 62"/>
                <a:gd name="T7" fmla="*/ 1967 h 2020"/>
                <a:gd name="T8" fmla="*/ 60 w 62"/>
                <a:gd name="T9" fmla="*/ 1979 h 2020"/>
                <a:gd name="T10" fmla="*/ 57 w 62"/>
                <a:gd name="T11" fmla="*/ 1988 h 2020"/>
                <a:gd name="T12" fmla="*/ 53 w 62"/>
                <a:gd name="T13" fmla="*/ 1997 h 2020"/>
                <a:gd name="T14" fmla="*/ 46 w 62"/>
                <a:gd name="T15" fmla="*/ 2004 h 2020"/>
                <a:gd name="T16" fmla="*/ 39 w 62"/>
                <a:gd name="T17" fmla="*/ 2011 h 2020"/>
                <a:gd name="T18" fmla="*/ 30 w 62"/>
                <a:gd name="T19" fmla="*/ 2015 h 2020"/>
                <a:gd name="T20" fmla="*/ 21 w 62"/>
                <a:gd name="T21" fmla="*/ 2018 h 2020"/>
                <a:gd name="T22" fmla="*/ 9 w 62"/>
                <a:gd name="T23" fmla="*/ 2020 h 2020"/>
                <a:gd name="T24" fmla="*/ 0 w 62"/>
                <a:gd name="T25" fmla="*/ 2020 h 2020"/>
                <a:gd name="T26" fmla="*/ 7 w 62"/>
                <a:gd name="T27" fmla="*/ 2015 h 2020"/>
                <a:gd name="T28" fmla="*/ 11 w 62"/>
                <a:gd name="T29" fmla="*/ 2008 h 2020"/>
                <a:gd name="T30" fmla="*/ 14 w 62"/>
                <a:gd name="T31" fmla="*/ 1999 h 2020"/>
                <a:gd name="T32" fmla="*/ 16 w 62"/>
                <a:gd name="T33" fmla="*/ 1988 h 2020"/>
                <a:gd name="T34" fmla="*/ 44 w 62"/>
                <a:gd name="T35" fmla="*/ 839 h 2020"/>
                <a:gd name="T36" fmla="*/ 46 w 62"/>
                <a:gd name="T37" fmla="*/ 750 h 2020"/>
                <a:gd name="T38" fmla="*/ 50 w 62"/>
                <a:gd name="T39" fmla="*/ 653 h 2020"/>
                <a:gd name="T40" fmla="*/ 55 w 62"/>
                <a:gd name="T41" fmla="*/ 553 h 2020"/>
                <a:gd name="T42" fmla="*/ 57 w 62"/>
                <a:gd name="T43" fmla="*/ 449 h 2020"/>
                <a:gd name="T44" fmla="*/ 60 w 62"/>
                <a:gd name="T45" fmla="*/ 344 h 2020"/>
                <a:gd name="T46" fmla="*/ 55 w 62"/>
                <a:gd name="T47" fmla="*/ 243 h 2020"/>
                <a:gd name="T48" fmla="*/ 50 w 62"/>
                <a:gd name="T49" fmla="*/ 195 h 2020"/>
                <a:gd name="T50" fmla="*/ 46 w 62"/>
                <a:gd name="T51" fmla="*/ 147 h 2020"/>
                <a:gd name="T52" fmla="*/ 39 w 62"/>
                <a:gd name="T53" fmla="*/ 103 h 2020"/>
                <a:gd name="T54" fmla="*/ 30 w 62"/>
                <a:gd name="T55" fmla="*/ 60 h 2020"/>
                <a:gd name="T56" fmla="*/ 30 w 62"/>
                <a:gd name="T57" fmla="*/ 44 h 2020"/>
                <a:gd name="T58" fmla="*/ 32 w 62"/>
                <a:gd name="T59" fmla="*/ 32 h 2020"/>
                <a:gd name="T60" fmla="*/ 37 w 62"/>
                <a:gd name="T61" fmla="*/ 23 h 2020"/>
                <a:gd name="T62" fmla="*/ 39 w 62"/>
                <a:gd name="T63" fmla="*/ 14 h 2020"/>
                <a:gd name="T64" fmla="*/ 44 w 62"/>
                <a:gd name="T65" fmla="*/ 7 h 2020"/>
                <a:gd name="T66" fmla="*/ 48 w 62"/>
                <a:gd name="T67" fmla="*/ 2 h 2020"/>
                <a:gd name="T68" fmla="*/ 53 w 62"/>
                <a:gd name="T69" fmla="*/ 0 h 2020"/>
                <a:gd name="T70" fmla="*/ 60 w 62"/>
                <a:gd name="T71" fmla="*/ 0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2020">
                  <a:moveTo>
                    <a:pt x="60" y="0"/>
                  </a:moveTo>
                  <a:lnTo>
                    <a:pt x="62" y="7"/>
                  </a:lnTo>
                  <a:lnTo>
                    <a:pt x="62" y="14"/>
                  </a:lnTo>
                  <a:lnTo>
                    <a:pt x="62" y="1967"/>
                  </a:lnTo>
                  <a:lnTo>
                    <a:pt x="60" y="1979"/>
                  </a:lnTo>
                  <a:lnTo>
                    <a:pt x="57" y="1988"/>
                  </a:lnTo>
                  <a:lnTo>
                    <a:pt x="53" y="1997"/>
                  </a:lnTo>
                  <a:lnTo>
                    <a:pt x="46" y="2004"/>
                  </a:lnTo>
                  <a:lnTo>
                    <a:pt x="39" y="2011"/>
                  </a:lnTo>
                  <a:lnTo>
                    <a:pt x="30" y="2015"/>
                  </a:lnTo>
                  <a:lnTo>
                    <a:pt x="21" y="2018"/>
                  </a:lnTo>
                  <a:lnTo>
                    <a:pt x="9" y="2020"/>
                  </a:lnTo>
                  <a:lnTo>
                    <a:pt x="0" y="2020"/>
                  </a:lnTo>
                  <a:lnTo>
                    <a:pt x="7" y="2015"/>
                  </a:lnTo>
                  <a:lnTo>
                    <a:pt x="11" y="2008"/>
                  </a:lnTo>
                  <a:lnTo>
                    <a:pt x="14" y="1999"/>
                  </a:lnTo>
                  <a:lnTo>
                    <a:pt x="16" y="1988"/>
                  </a:lnTo>
                  <a:lnTo>
                    <a:pt x="44" y="839"/>
                  </a:lnTo>
                  <a:lnTo>
                    <a:pt x="46" y="750"/>
                  </a:lnTo>
                  <a:lnTo>
                    <a:pt x="50" y="653"/>
                  </a:lnTo>
                  <a:lnTo>
                    <a:pt x="55" y="553"/>
                  </a:lnTo>
                  <a:lnTo>
                    <a:pt x="57" y="449"/>
                  </a:lnTo>
                  <a:lnTo>
                    <a:pt x="60" y="344"/>
                  </a:lnTo>
                  <a:lnTo>
                    <a:pt x="55" y="243"/>
                  </a:lnTo>
                  <a:lnTo>
                    <a:pt x="50" y="195"/>
                  </a:lnTo>
                  <a:lnTo>
                    <a:pt x="46" y="147"/>
                  </a:lnTo>
                  <a:lnTo>
                    <a:pt x="39" y="103"/>
                  </a:lnTo>
                  <a:lnTo>
                    <a:pt x="30" y="60"/>
                  </a:lnTo>
                  <a:lnTo>
                    <a:pt x="30" y="44"/>
                  </a:lnTo>
                  <a:lnTo>
                    <a:pt x="32" y="32"/>
                  </a:lnTo>
                  <a:lnTo>
                    <a:pt x="37" y="23"/>
                  </a:lnTo>
                  <a:lnTo>
                    <a:pt x="39" y="14"/>
                  </a:lnTo>
                  <a:lnTo>
                    <a:pt x="44" y="7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" name="Freeform 255"/>
            <p:cNvSpPr>
              <a:spLocks/>
            </p:cNvSpPr>
            <p:nvPr/>
          </p:nvSpPr>
          <p:spPr bwMode="auto">
            <a:xfrm>
              <a:off x="2300289" y="3422651"/>
              <a:ext cx="1549400" cy="346075"/>
            </a:xfrm>
            <a:custGeom>
              <a:avLst/>
              <a:gdLst>
                <a:gd name="T0" fmla="*/ 408 w 976"/>
                <a:gd name="T1" fmla="*/ 0 h 218"/>
                <a:gd name="T2" fmla="*/ 433 w 976"/>
                <a:gd name="T3" fmla="*/ 5 h 218"/>
                <a:gd name="T4" fmla="*/ 534 w 976"/>
                <a:gd name="T5" fmla="*/ 12 h 218"/>
                <a:gd name="T6" fmla="*/ 635 w 976"/>
                <a:gd name="T7" fmla="*/ 12 h 218"/>
                <a:gd name="T8" fmla="*/ 736 w 976"/>
                <a:gd name="T9" fmla="*/ 16 h 218"/>
                <a:gd name="T10" fmla="*/ 839 w 976"/>
                <a:gd name="T11" fmla="*/ 32 h 218"/>
                <a:gd name="T12" fmla="*/ 871 w 976"/>
                <a:gd name="T13" fmla="*/ 37 h 218"/>
                <a:gd name="T14" fmla="*/ 905 w 976"/>
                <a:gd name="T15" fmla="*/ 35 h 218"/>
                <a:gd name="T16" fmla="*/ 972 w 976"/>
                <a:gd name="T17" fmla="*/ 30 h 218"/>
                <a:gd name="T18" fmla="*/ 976 w 976"/>
                <a:gd name="T19" fmla="*/ 51 h 218"/>
                <a:gd name="T20" fmla="*/ 953 w 976"/>
                <a:gd name="T21" fmla="*/ 133 h 218"/>
                <a:gd name="T22" fmla="*/ 914 w 976"/>
                <a:gd name="T23" fmla="*/ 129 h 218"/>
                <a:gd name="T24" fmla="*/ 880 w 976"/>
                <a:gd name="T25" fmla="*/ 136 h 218"/>
                <a:gd name="T26" fmla="*/ 846 w 976"/>
                <a:gd name="T27" fmla="*/ 152 h 218"/>
                <a:gd name="T28" fmla="*/ 821 w 976"/>
                <a:gd name="T29" fmla="*/ 159 h 218"/>
                <a:gd name="T30" fmla="*/ 788 w 976"/>
                <a:gd name="T31" fmla="*/ 163 h 218"/>
                <a:gd name="T32" fmla="*/ 740 w 976"/>
                <a:gd name="T33" fmla="*/ 177 h 218"/>
                <a:gd name="T34" fmla="*/ 688 w 976"/>
                <a:gd name="T35" fmla="*/ 195 h 218"/>
                <a:gd name="T36" fmla="*/ 635 w 976"/>
                <a:gd name="T37" fmla="*/ 214 h 218"/>
                <a:gd name="T38" fmla="*/ 573 w 976"/>
                <a:gd name="T39" fmla="*/ 218 h 218"/>
                <a:gd name="T40" fmla="*/ 507 w 976"/>
                <a:gd name="T41" fmla="*/ 216 h 218"/>
                <a:gd name="T42" fmla="*/ 440 w 976"/>
                <a:gd name="T43" fmla="*/ 207 h 218"/>
                <a:gd name="T44" fmla="*/ 372 w 976"/>
                <a:gd name="T45" fmla="*/ 198 h 218"/>
                <a:gd name="T46" fmla="*/ 319 w 976"/>
                <a:gd name="T47" fmla="*/ 195 h 218"/>
                <a:gd name="T48" fmla="*/ 284 w 976"/>
                <a:gd name="T49" fmla="*/ 175 h 218"/>
                <a:gd name="T50" fmla="*/ 246 w 976"/>
                <a:gd name="T51" fmla="*/ 149 h 218"/>
                <a:gd name="T52" fmla="*/ 213 w 976"/>
                <a:gd name="T53" fmla="*/ 136 h 218"/>
                <a:gd name="T54" fmla="*/ 191 w 976"/>
                <a:gd name="T55" fmla="*/ 129 h 218"/>
                <a:gd name="T56" fmla="*/ 138 w 976"/>
                <a:gd name="T57" fmla="*/ 126 h 218"/>
                <a:gd name="T58" fmla="*/ 46 w 976"/>
                <a:gd name="T59" fmla="*/ 117 h 218"/>
                <a:gd name="T60" fmla="*/ 0 w 976"/>
                <a:gd name="T61" fmla="*/ 51 h 218"/>
                <a:gd name="T62" fmla="*/ 3 w 976"/>
                <a:gd name="T63" fmla="*/ 32 h 218"/>
                <a:gd name="T64" fmla="*/ 14 w 976"/>
                <a:gd name="T65" fmla="*/ 14 h 218"/>
                <a:gd name="T66" fmla="*/ 30 w 976"/>
                <a:gd name="T67" fmla="*/ 5 h 218"/>
                <a:gd name="T68" fmla="*/ 49 w 976"/>
                <a:gd name="T6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6" h="218">
                  <a:moveTo>
                    <a:pt x="49" y="0"/>
                  </a:moveTo>
                  <a:lnTo>
                    <a:pt x="408" y="0"/>
                  </a:lnTo>
                  <a:lnTo>
                    <a:pt x="422" y="3"/>
                  </a:lnTo>
                  <a:lnTo>
                    <a:pt x="433" y="5"/>
                  </a:lnTo>
                  <a:lnTo>
                    <a:pt x="484" y="10"/>
                  </a:lnTo>
                  <a:lnTo>
                    <a:pt x="534" y="12"/>
                  </a:lnTo>
                  <a:lnTo>
                    <a:pt x="585" y="14"/>
                  </a:lnTo>
                  <a:lnTo>
                    <a:pt x="635" y="12"/>
                  </a:lnTo>
                  <a:lnTo>
                    <a:pt x="685" y="14"/>
                  </a:lnTo>
                  <a:lnTo>
                    <a:pt x="736" y="16"/>
                  </a:lnTo>
                  <a:lnTo>
                    <a:pt x="786" y="21"/>
                  </a:lnTo>
                  <a:lnTo>
                    <a:pt x="839" y="32"/>
                  </a:lnTo>
                  <a:lnTo>
                    <a:pt x="855" y="35"/>
                  </a:lnTo>
                  <a:lnTo>
                    <a:pt x="871" y="37"/>
                  </a:lnTo>
                  <a:lnTo>
                    <a:pt x="889" y="37"/>
                  </a:lnTo>
                  <a:lnTo>
                    <a:pt x="905" y="35"/>
                  </a:lnTo>
                  <a:lnTo>
                    <a:pt x="940" y="32"/>
                  </a:lnTo>
                  <a:lnTo>
                    <a:pt x="972" y="30"/>
                  </a:lnTo>
                  <a:lnTo>
                    <a:pt x="974" y="39"/>
                  </a:lnTo>
                  <a:lnTo>
                    <a:pt x="976" y="51"/>
                  </a:lnTo>
                  <a:lnTo>
                    <a:pt x="976" y="136"/>
                  </a:lnTo>
                  <a:lnTo>
                    <a:pt x="953" y="133"/>
                  </a:lnTo>
                  <a:lnTo>
                    <a:pt x="933" y="131"/>
                  </a:lnTo>
                  <a:lnTo>
                    <a:pt x="914" y="129"/>
                  </a:lnTo>
                  <a:lnTo>
                    <a:pt x="901" y="129"/>
                  </a:lnTo>
                  <a:lnTo>
                    <a:pt x="880" y="136"/>
                  </a:lnTo>
                  <a:lnTo>
                    <a:pt x="860" y="145"/>
                  </a:lnTo>
                  <a:lnTo>
                    <a:pt x="846" y="152"/>
                  </a:lnTo>
                  <a:lnTo>
                    <a:pt x="834" y="156"/>
                  </a:lnTo>
                  <a:lnTo>
                    <a:pt x="821" y="159"/>
                  </a:lnTo>
                  <a:lnTo>
                    <a:pt x="807" y="161"/>
                  </a:lnTo>
                  <a:lnTo>
                    <a:pt x="788" y="163"/>
                  </a:lnTo>
                  <a:lnTo>
                    <a:pt x="766" y="168"/>
                  </a:lnTo>
                  <a:lnTo>
                    <a:pt x="740" y="177"/>
                  </a:lnTo>
                  <a:lnTo>
                    <a:pt x="715" y="186"/>
                  </a:lnTo>
                  <a:lnTo>
                    <a:pt x="688" y="195"/>
                  </a:lnTo>
                  <a:lnTo>
                    <a:pt x="660" y="204"/>
                  </a:lnTo>
                  <a:lnTo>
                    <a:pt x="635" y="214"/>
                  </a:lnTo>
                  <a:lnTo>
                    <a:pt x="607" y="218"/>
                  </a:lnTo>
                  <a:lnTo>
                    <a:pt x="573" y="218"/>
                  </a:lnTo>
                  <a:lnTo>
                    <a:pt x="541" y="218"/>
                  </a:lnTo>
                  <a:lnTo>
                    <a:pt x="507" y="216"/>
                  </a:lnTo>
                  <a:lnTo>
                    <a:pt x="475" y="211"/>
                  </a:lnTo>
                  <a:lnTo>
                    <a:pt x="440" y="207"/>
                  </a:lnTo>
                  <a:lnTo>
                    <a:pt x="406" y="202"/>
                  </a:lnTo>
                  <a:lnTo>
                    <a:pt x="372" y="198"/>
                  </a:lnTo>
                  <a:lnTo>
                    <a:pt x="335" y="198"/>
                  </a:lnTo>
                  <a:lnTo>
                    <a:pt x="319" y="195"/>
                  </a:lnTo>
                  <a:lnTo>
                    <a:pt x="303" y="186"/>
                  </a:lnTo>
                  <a:lnTo>
                    <a:pt x="284" y="175"/>
                  </a:lnTo>
                  <a:lnTo>
                    <a:pt x="266" y="163"/>
                  </a:lnTo>
                  <a:lnTo>
                    <a:pt x="246" y="149"/>
                  </a:lnTo>
                  <a:lnTo>
                    <a:pt x="225" y="138"/>
                  </a:lnTo>
                  <a:lnTo>
                    <a:pt x="213" y="136"/>
                  </a:lnTo>
                  <a:lnTo>
                    <a:pt x="202" y="131"/>
                  </a:lnTo>
                  <a:lnTo>
                    <a:pt x="191" y="129"/>
                  </a:lnTo>
                  <a:lnTo>
                    <a:pt x="179" y="129"/>
                  </a:lnTo>
                  <a:lnTo>
                    <a:pt x="138" y="126"/>
                  </a:lnTo>
                  <a:lnTo>
                    <a:pt x="92" y="122"/>
                  </a:lnTo>
                  <a:lnTo>
                    <a:pt x="46" y="117"/>
                  </a:lnTo>
                  <a:lnTo>
                    <a:pt x="0" y="115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1" y="10"/>
                  </a:lnTo>
                  <a:lnTo>
                    <a:pt x="30" y="5"/>
                  </a:lnTo>
                  <a:lnTo>
                    <a:pt x="3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7F8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" name="Freeform 256"/>
            <p:cNvSpPr>
              <a:spLocks/>
            </p:cNvSpPr>
            <p:nvPr/>
          </p:nvSpPr>
          <p:spPr bwMode="auto">
            <a:xfrm>
              <a:off x="2330451" y="3438526"/>
              <a:ext cx="1563688" cy="225425"/>
            </a:xfrm>
            <a:custGeom>
              <a:avLst/>
              <a:gdLst>
                <a:gd name="T0" fmla="*/ 543 w 985"/>
                <a:gd name="T1" fmla="*/ 2 h 142"/>
                <a:gd name="T2" fmla="*/ 616 w 985"/>
                <a:gd name="T3" fmla="*/ 2 h 142"/>
                <a:gd name="T4" fmla="*/ 692 w 985"/>
                <a:gd name="T5" fmla="*/ 4 h 142"/>
                <a:gd name="T6" fmla="*/ 728 w 985"/>
                <a:gd name="T7" fmla="*/ 4 h 142"/>
                <a:gd name="T8" fmla="*/ 767 w 985"/>
                <a:gd name="T9" fmla="*/ 9 h 142"/>
                <a:gd name="T10" fmla="*/ 804 w 985"/>
                <a:gd name="T11" fmla="*/ 13 h 142"/>
                <a:gd name="T12" fmla="*/ 843 w 985"/>
                <a:gd name="T13" fmla="*/ 22 h 142"/>
                <a:gd name="T14" fmla="*/ 859 w 985"/>
                <a:gd name="T15" fmla="*/ 25 h 142"/>
                <a:gd name="T16" fmla="*/ 877 w 985"/>
                <a:gd name="T17" fmla="*/ 27 h 142"/>
                <a:gd name="T18" fmla="*/ 895 w 985"/>
                <a:gd name="T19" fmla="*/ 27 h 142"/>
                <a:gd name="T20" fmla="*/ 912 w 985"/>
                <a:gd name="T21" fmla="*/ 25 h 142"/>
                <a:gd name="T22" fmla="*/ 946 w 985"/>
                <a:gd name="T23" fmla="*/ 22 h 142"/>
                <a:gd name="T24" fmla="*/ 980 w 985"/>
                <a:gd name="T25" fmla="*/ 20 h 142"/>
                <a:gd name="T26" fmla="*/ 980 w 985"/>
                <a:gd name="T27" fmla="*/ 20 h 142"/>
                <a:gd name="T28" fmla="*/ 980 w 985"/>
                <a:gd name="T29" fmla="*/ 20 h 142"/>
                <a:gd name="T30" fmla="*/ 983 w 985"/>
                <a:gd name="T31" fmla="*/ 32 h 142"/>
                <a:gd name="T32" fmla="*/ 985 w 985"/>
                <a:gd name="T33" fmla="*/ 41 h 142"/>
                <a:gd name="T34" fmla="*/ 985 w 985"/>
                <a:gd name="T35" fmla="*/ 100 h 142"/>
                <a:gd name="T36" fmla="*/ 946 w 985"/>
                <a:gd name="T37" fmla="*/ 103 h 142"/>
                <a:gd name="T38" fmla="*/ 907 w 985"/>
                <a:gd name="T39" fmla="*/ 103 h 142"/>
                <a:gd name="T40" fmla="*/ 873 w 985"/>
                <a:gd name="T41" fmla="*/ 103 h 142"/>
                <a:gd name="T42" fmla="*/ 847 w 985"/>
                <a:gd name="T43" fmla="*/ 100 h 142"/>
                <a:gd name="T44" fmla="*/ 834 w 985"/>
                <a:gd name="T45" fmla="*/ 98 h 142"/>
                <a:gd name="T46" fmla="*/ 820 w 985"/>
                <a:gd name="T47" fmla="*/ 98 h 142"/>
                <a:gd name="T48" fmla="*/ 808 w 985"/>
                <a:gd name="T49" fmla="*/ 100 h 142"/>
                <a:gd name="T50" fmla="*/ 792 w 985"/>
                <a:gd name="T51" fmla="*/ 103 h 142"/>
                <a:gd name="T52" fmla="*/ 765 w 985"/>
                <a:gd name="T53" fmla="*/ 110 h 142"/>
                <a:gd name="T54" fmla="*/ 737 w 985"/>
                <a:gd name="T55" fmla="*/ 116 h 142"/>
                <a:gd name="T56" fmla="*/ 708 w 985"/>
                <a:gd name="T57" fmla="*/ 126 h 142"/>
                <a:gd name="T58" fmla="*/ 678 w 985"/>
                <a:gd name="T59" fmla="*/ 135 h 142"/>
                <a:gd name="T60" fmla="*/ 650 w 985"/>
                <a:gd name="T61" fmla="*/ 142 h 142"/>
                <a:gd name="T62" fmla="*/ 621 w 985"/>
                <a:gd name="T63" fmla="*/ 142 h 142"/>
                <a:gd name="T64" fmla="*/ 543 w 985"/>
                <a:gd name="T65" fmla="*/ 139 h 142"/>
                <a:gd name="T66" fmla="*/ 462 w 985"/>
                <a:gd name="T67" fmla="*/ 137 h 142"/>
                <a:gd name="T68" fmla="*/ 380 w 985"/>
                <a:gd name="T69" fmla="*/ 130 h 142"/>
                <a:gd name="T70" fmla="*/ 298 w 985"/>
                <a:gd name="T71" fmla="*/ 123 h 142"/>
                <a:gd name="T72" fmla="*/ 215 w 985"/>
                <a:gd name="T73" fmla="*/ 114 h 142"/>
                <a:gd name="T74" fmla="*/ 137 w 985"/>
                <a:gd name="T75" fmla="*/ 103 h 142"/>
                <a:gd name="T76" fmla="*/ 64 w 985"/>
                <a:gd name="T77" fmla="*/ 94 h 142"/>
                <a:gd name="T78" fmla="*/ 0 w 985"/>
                <a:gd name="T79" fmla="*/ 82 h 142"/>
                <a:gd name="T80" fmla="*/ 9 w 985"/>
                <a:gd name="T81" fmla="*/ 66 h 142"/>
                <a:gd name="T82" fmla="*/ 20 w 985"/>
                <a:gd name="T83" fmla="*/ 52 h 142"/>
                <a:gd name="T84" fmla="*/ 36 w 985"/>
                <a:gd name="T85" fmla="*/ 41 h 142"/>
                <a:gd name="T86" fmla="*/ 55 w 985"/>
                <a:gd name="T87" fmla="*/ 29 h 142"/>
                <a:gd name="T88" fmla="*/ 75 w 985"/>
                <a:gd name="T89" fmla="*/ 22 h 142"/>
                <a:gd name="T90" fmla="*/ 98 w 985"/>
                <a:gd name="T91" fmla="*/ 16 h 142"/>
                <a:gd name="T92" fmla="*/ 121 w 985"/>
                <a:gd name="T93" fmla="*/ 9 h 142"/>
                <a:gd name="T94" fmla="*/ 146 w 985"/>
                <a:gd name="T95" fmla="*/ 6 h 142"/>
                <a:gd name="T96" fmla="*/ 197 w 985"/>
                <a:gd name="T97" fmla="*/ 0 h 142"/>
                <a:gd name="T98" fmla="*/ 245 w 985"/>
                <a:gd name="T99" fmla="*/ 0 h 142"/>
                <a:gd name="T100" fmla="*/ 288 w 985"/>
                <a:gd name="T101" fmla="*/ 2 h 142"/>
                <a:gd name="T102" fmla="*/ 325 w 985"/>
                <a:gd name="T103" fmla="*/ 9 h 142"/>
                <a:gd name="T104" fmla="*/ 346 w 985"/>
                <a:gd name="T105" fmla="*/ 11 h 142"/>
                <a:gd name="T106" fmla="*/ 369 w 985"/>
                <a:gd name="T107" fmla="*/ 13 h 142"/>
                <a:gd name="T108" fmla="*/ 394 w 985"/>
                <a:gd name="T109" fmla="*/ 13 h 142"/>
                <a:gd name="T110" fmla="*/ 421 w 985"/>
                <a:gd name="T111" fmla="*/ 13 h 142"/>
                <a:gd name="T112" fmla="*/ 479 w 985"/>
                <a:gd name="T113" fmla="*/ 9 h 142"/>
                <a:gd name="T114" fmla="*/ 543 w 985"/>
                <a:gd name="T115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5" h="142">
                  <a:moveTo>
                    <a:pt x="543" y="2"/>
                  </a:moveTo>
                  <a:lnTo>
                    <a:pt x="616" y="2"/>
                  </a:lnTo>
                  <a:lnTo>
                    <a:pt x="692" y="4"/>
                  </a:lnTo>
                  <a:lnTo>
                    <a:pt x="728" y="4"/>
                  </a:lnTo>
                  <a:lnTo>
                    <a:pt x="767" y="9"/>
                  </a:lnTo>
                  <a:lnTo>
                    <a:pt x="804" y="13"/>
                  </a:lnTo>
                  <a:lnTo>
                    <a:pt x="843" y="22"/>
                  </a:lnTo>
                  <a:lnTo>
                    <a:pt x="859" y="25"/>
                  </a:lnTo>
                  <a:lnTo>
                    <a:pt x="877" y="27"/>
                  </a:lnTo>
                  <a:lnTo>
                    <a:pt x="895" y="27"/>
                  </a:lnTo>
                  <a:lnTo>
                    <a:pt x="912" y="25"/>
                  </a:lnTo>
                  <a:lnTo>
                    <a:pt x="946" y="22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3" y="32"/>
                  </a:lnTo>
                  <a:lnTo>
                    <a:pt x="985" y="41"/>
                  </a:lnTo>
                  <a:lnTo>
                    <a:pt x="985" y="100"/>
                  </a:lnTo>
                  <a:lnTo>
                    <a:pt x="946" y="103"/>
                  </a:lnTo>
                  <a:lnTo>
                    <a:pt x="907" y="103"/>
                  </a:lnTo>
                  <a:lnTo>
                    <a:pt x="873" y="103"/>
                  </a:lnTo>
                  <a:lnTo>
                    <a:pt x="847" y="100"/>
                  </a:lnTo>
                  <a:lnTo>
                    <a:pt x="834" y="98"/>
                  </a:lnTo>
                  <a:lnTo>
                    <a:pt x="820" y="98"/>
                  </a:lnTo>
                  <a:lnTo>
                    <a:pt x="808" y="100"/>
                  </a:lnTo>
                  <a:lnTo>
                    <a:pt x="792" y="103"/>
                  </a:lnTo>
                  <a:lnTo>
                    <a:pt x="765" y="110"/>
                  </a:lnTo>
                  <a:lnTo>
                    <a:pt x="737" y="116"/>
                  </a:lnTo>
                  <a:lnTo>
                    <a:pt x="708" y="126"/>
                  </a:lnTo>
                  <a:lnTo>
                    <a:pt x="678" y="135"/>
                  </a:lnTo>
                  <a:lnTo>
                    <a:pt x="650" y="142"/>
                  </a:lnTo>
                  <a:lnTo>
                    <a:pt x="621" y="142"/>
                  </a:lnTo>
                  <a:lnTo>
                    <a:pt x="543" y="139"/>
                  </a:lnTo>
                  <a:lnTo>
                    <a:pt x="462" y="137"/>
                  </a:lnTo>
                  <a:lnTo>
                    <a:pt x="380" y="130"/>
                  </a:lnTo>
                  <a:lnTo>
                    <a:pt x="298" y="123"/>
                  </a:lnTo>
                  <a:lnTo>
                    <a:pt x="215" y="114"/>
                  </a:lnTo>
                  <a:lnTo>
                    <a:pt x="137" y="103"/>
                  </a:lnTo>
                  <a:lnTo>
                    <a:pt x="64" y="94"/>
                  </a:lnTo>
                  <a:lnTo>
                    <a:pt x="0" y="82"/>
                  </a:lnTo>
                  <a:lnTo>
                    <a:pt x="9" y="66"/>
                  </a:lnTo>
                  <a:lnTo>
                    <a:pt x="20" y="52"/>
                  </a:lnTo>
                  <a:lnTo>
                    <a:pt x="36" y="41"/>
                  </a:lnTo>
                  <a:lnTo>
                    <a:pt x="55" y="29"/>
                  </a:lnTo>
                  <a:lnTo>
                    <a:pt x="75" y="22"/>
                  </a:lnTo>
                  <a:lnTo>
                    <a:pt x="98" y="16"/>
                  </a:lnTo>
                  <a:lnTo>
                    <a:pt x="121" y="9"/>
                  </a:lnTo>
                  <a:lnTo>
                    <a:pt x="146" y="6"/>
                  </a:lnTo>
                  <a:lnTo>
                    <a:pt x="197" y="0"/>
                  </a:lnTo>
                  <a:lnTo>
                    <a:pt x="245" y="0"/>
                  </a:lnTo>
                  <a:lnTo>
                    <a:pt x="288" y="2"/>
                  </a:lnTo>
                  <a:lnTo>
                    <a:pt x="325" y="9"/>
                  </a:lnTo>
                  <a:lnTo>
                    <a:pt x="346" y="11"/>
                  </a:lnTo>
                  <a:lnTo>
                    <a:pt x="369" y="13"/>
                  </a:lnTo>
                  <a:lnTo>
                    <a:pt x="394" y="13"/>
                  </a:lnTo>
                  <a:lnTo>
                    <a:pt x="421" y="13"/>
                  </a:lnTo>
                  <a:lnTo>
                    <a:pt x="479" y="9"/>
                  </a:lnTo>
                  <a:lnTo>
                    <a:pt x="543" y="2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" name="Freeform 257"/>
            <p:cNvSpPr>
              <a:spLocks/>
            </p:cNvSpPr>
            <p:nvPr/>
          </p:nvSpPr>
          <p:spPr bwMode="auto">
            <a:xfrm>
              <a:off x="2141539" y="1243013"/>
              <a:ext cx="1908175" cy="2474913"/>
            </a:xfrm>
            <a:custGeom>
              <a:avLst/>
              <a:gdLst>
                <a:gd name="T0" fmla="*/ 80 w 1202"/>
                <a:gd name="T1" fmla="*/ 16 h 1559"/>
                <a:gd name="T2" fmla="*/ 540 w 1202"/>
                <a:gd name="T3" fmla="*/ 0 h 1559"/>
                <a:gd name="T4" fmla="*/ 653 w 1202"/>
                <a:gd name="T5" fmla="*/ 16 h 1559"/>
                <a:gd name="T6" fmla="*/ 1127 w 1202"/>
                <a:gd name="T7" fmla="*/ 21 h 1559"/>
                <a:gd name="T8" fmla="*/ 1143 w 1202"/>
                <a:gd name="T9" fmla="*/ 23 h 1559"/>
                <a:gd name="T10" fmla="*/ 1159 w 1202"/>
                <a:gd name="T11" fmla="*/ 28 h 1559"/>
                <a:gd name="T12" fmla="*/ 1170 w 1202"/>
                <a:gd name="T13" fmla="*/ 35 h 1559"/>
                <a:gd name="T14" fmla="*/ 1182 w 1202"/>
                <a:gd name="T15" fmla="*/ 44 h 1559"/>
                <a:gd name="T16" fmla="*/ 1191 w 1202"/>
                <a:gd name="T17" fmla="*/ 57 h 1559"/>
                <a:gd name="T18" fmla="*/ 1198 w 1202"/>
                <a:gd name="T19" fmla="*/ 69 h 1559"/>
                <a:gd name="T20" fmla="*/ 1202 w 1202"/>
                <a:gd name="T21" fmla="*/ 85 h 1559"/>
                <a:gd name="T22" fmla="*/ 1202 w 1202"/>
                <a:gd name="T23" fmla="*/ 101 h 1559"/>
                <a:gd name="T24" fmla="*/ 1202 w 1202"/>
                <a:gd name="T25" fmla="*/ 1385 h 1559"/>
                <a:gd name="T26" fmla="*/ 1200 w 1202"/>
                <a:gd name="T27" fmla="*/ 1401 h 1559"/>
                <a:gd name="T28" fmla="*/ 1195 w 1202"/>
                <a:gd name="T29" fmla="*/ 1415 h 1559"/>
                <a:gd name="T30" fmla="*/ 1189 w 1202"/>
                <a:gd name="T31" fmla="*/ 1428 h 1559"/>
                <a:gd name="T32" fmla="*/ 1179 w 1202"/>
                <a:gd name="T33" fmla="*/ 1442 h 1559"/>
                <a:gd name="T34" fmla="*/ 1168 w 1202"/>
                <a:gd name="T35" fmla="*/ 1451 h 1559"/>
                <a:gd name="T36" fmla="*/ 1154 w 1202"/>
                <a:gd name="T37" fmla="*/ 1458 h 1559"/>
                <a:gd name="T38" fmla="*/ 1138 w 1202"/>
                <a:gd name="T39" fmla="*/ 1463 h 1559"/>
                <a:gd name="T40" fmla="*/ 1122 w 1202"/>
                <a:gd name="T41" fmla="*/ 1465 h 1559"/>
                <a:gd name="T42" fmla="*/ 799 w 1202"/>
                <a:gd name="T43" fmla="*/ 1465 h 1559"/>
                <a:gd name="T44" fmla="*/ 774 w 1202"/>
                <a:gd name="T45" fmla="*/ 1504 h 1559"/>
                <a:gd name="T46" fmla="*/ 758 w 1202"/>
                <a:gd name="T47" fmla="*/ 1532 h 1559"/>
                <a:gd name="T48" fmla="*/ 749 w 1202"/>
                <a:gd name="T49" fmla="*/ 1548 h 1559"/>
                <a:gd name="T50" fmla="*/ 744 w 1202"/>
                <a:gd name="T51" fmla="*/ 1557 h 1559"/>
                <a:gd name="T52" fmla="*/ 703 w 1202"/>
                <a:gd name="T53" fmla="*/ 1557 h 1559"/>
                <a:gd name="T54" fmla="*/ 609 w 1202"/>
                <a:gd name="T55" fmla="*/ 1559 h 1559"/>
                <a:gd name="T56" fmla="*/ 510 w 1202"/>
                <a:gd name="T57" fmla="*/ 1559 h 1559"/>
                <a:gd name="T58" fmla="*/ 453 w 1202"/>
                <a:gd name="T59" fmla="*/ 1557 h 1559"/>
                <a:gd name="T60" fmla="*/ 442 w 1202"/>
                <a:gd name="T61" fmla="*/ 1552 h 1559"/>
                <a:gd name="T62" fmla="*/ 433 w 1202"/>
                <a:gd name="T63" fmla="*/ 1545 h 1559"/>
                <a:gd name="T64" fmla="*/ 423 w 1202"/>
                <a:gd name="T65" fmla="*/ 1536 h 1559"/>
                <a:gd name="T66" fmla="*/ 414 w 1202"/>
                <a:gd name="T67" fmla="*/ 1525 h 1559"/>
                <a:gd name="T68" fmla="*/ 398 w 1202"/>
                <a:gd name="T69" fmla="*/ 1495 h 1559"/>
                <a:gd name="T70" fmla="*/ 384 w 1202"/>
                <a:gd name="T71" fmla="*/ 1465 h 1559"/>
                <a:gd name="T72" fmla="*/ 80 w 1202"/>
                <a:gd name="T73" fmla="*/ 1465 h 1559"/>
                <a:gd name="T74" fmla="*/ 64 w 1202"/>
                <a:gd name="T75" fmla="*/ 1463 h 1559"/>
                <a:gd name="T76" fmla="*/ 50 w 1202"/>
                <a:gd name="T77" fmla="*/ 1458 h 1559"/>
                <a:gd name="T78" fmla="*/ 36 w 1202"/>
                <a:gd name="T79" fmla="*/ 1451 h 1559"/>
                <a:gd name="T80" fmla="*/ 25 w 1202"/>
                <a:gd name="T81" fmla="*/ 1442 h 1559"/>
                <a:gd name="T82" fmla="*/ 13 w 1202"/>
                <a:gd name="T83" fmla="*/ 1428 h 1559"/>
                <a:gd name="T84" fmla="*/ 6 w 1202"/>
                <a:gd name="T85" fmla="*/ 1415 h 1559"/>
                <a:gd name="T86" fmla="*/ 2 w 1202"/>
                <a:gd name="T87" fmla="*/ 1401 h 1559"/>
                <a:gd name="T88" fmla="*/ 0 w 1202"/>
                <a:gd name="T89" fmla="*/ 1385 h 1559"/>
                <a:gd name="T90" fmla="*/ 0 w 1202"/>
                <a:gd name="T91" fmla="*/ 101 h 1559"/>
                <a:gd name="T92" fmla="*/ 2 w 1202"/>
                <a:gd name="T93" fmla="*/ 85 h 1559"/>
                <a:gd name="T94" fmla="*/ 6 w 1202"/>
                <a:gd name="T95" fmla="*/ 69 h 1559"/>
                <a:gd name="T96" fmla="*/ 13 w 1202"/>
                <a:gd name="T97" fmla="*/ 55 h 1559"/>
                <a:gd name="T98" fmla="*/ 25 w 1202"/>
                <a:gd name="T99" fmla="*/ 41 h 1559"/>
                <a:gd name="T100" fmla="*/ 36 w 1202"/>
                <a:gd name="T101" fmla="*/ 32 h 1559"/>
                <a:gd name="T102" fmla="*/ 50 w 1202"/>
                <a:gd name="T103" fmla="*/ 23 h 1559"/>
                <a:gd name="T104" fmla="*/ 64 w 1202"/>
                <a:gd name="T105" fmla="*/ 18 h 1559"/>
                <a:gd name="T106" fmla="*/ 80 w 1202"/>
                <a:gd name="T107" fmla="*/ 16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02" h="1559">
                  <a:moveTo>
                    <a:pt x="80" y="16"/>
                  </a:moveTo>
                  <a:lnTo>
                    <a:pt x="540" y="0"/>
                  </a:lnTo>
                  <a:lnTo>
                    <a:pt x="653" y="16"/>
                  </a:lnTo>
                  <a:lnTo>
                    <a:pt x="1127" y="21"/>
                  </a:lnTo>
                  <a:lnTo>
                    <a:pt x="1143" y="23"/>
                  </a:lnTo>
                  <a:lnTo>
                    <a:pt x="1159" y="28"/>
                  </a:lnTo>
                  <a:lnTo>
                    <a:pt x="1170" y="35"/>
                  </a:lnTo>
                  <a:lnTo>
                    <a:pt x="1182" y="44"/>
                  </a:lnTo>
                  <a:lnTo>
                    <a:pt x="1191" y="57"/>
                  </a:lnTo>
                  <a:lnTo>
                    <a:pt x="1198" y="69"/>
                  </a:lnTo>
                  <a:lnTo>
                    <a:pt x="1202" y="85"/>
                  </a:lnTo>
                  <a:lnTo>
                    <a:pt x="1202" y="101"/>
                  </a:lnTo>
                  <a:lnTo>
                    <a:pt x="1202" y="1385"/>
                  </a:lnTo>
                  <a:lnTo>
                    <a:pt x="1200" y="1401"/>
                  </a:lnTo>
                  <a:lnTo>
                    <a:pt x="1195" y="1415"/>
                  </a:lnTo>
                  <a:lnTo>
                    <a:pt x="1189" y="1428"/>
                  </a:lnTo>
                  <a:lnTo>
                    <a:pt x="1179" y="1442"/>
                  </a:lnTo>
                  <a:lnTo>
                    <a:pt x="1168" y="1451"/>
                  </a:lnTo>
                  <a:lnTo>
                    <a:pt x="1154" y="1458"/>
                  </a:lnTo>
                  <a:lnTo>
                    <a:pt x="1138" y="1463"/>
                  </a:lnTo>
                  <a:lnTo>
                    <a:pt x="1122" y="1465"/>
                  </a:lnTo>
                  <a:lnTo>
                    <a:pt x="799" y="1465"/>
                  </a:lnTo>
                  <a:lnTo>
                    <a:pt x="774" y="1504"/>
                  </a:lnTo>
                  <a:lnTo>
                    <a:pt x="758" y="1532"/>
                  </a:lnTo>
                  <a:lnTo>
                    <a:pt x="749" y="1548"/>
                  </a:lnTo>
                  <a:lnTo>
                    <a:pt x="744" y="1557"/>
                  </a:lnTo>
                  <a:lnTo>
                    <a:pt x="703" y="1557"/>
                  </a:lnTo>
                  <a:lnTo>
                    <a:pt x="609" y="1559"/>
                  </a:lnTo>
                  <a:lnTo>
                    <a:pt x="510" y="1559"/>
                  </a:lnTo>
                  <a:lnTo>
                    <a:pt x="453" y="1557"/>
                  </a:lnTo>
                  <a:lnTo>
                    <a:pt x="442" y="1552"/>
                  </a:lnTo>
                  <a:lnTo>
                    <a:pt x="433" y="1545"/>
                  </a:lnTo>
                  <a:lnTo>
                    <a:pt x="423" y="1536"/>
                  </a:lnTo>
                  <a:lnTo>
                    <a:pt x="414" y="1525"/>
                  </a:lnTo>
                  <a:lnTo>
                    <a:pt x="398" y="1495"/>
                  </a:lnTo>
                  <a:lnTo>
                    <a:pt x="384" y="1465"/>
                  </a:lnTo>
                  <a:lnTo>
                    <a:pt x="80" y="1465"/>
                  </a:lnTo>
                  <a:lnTo>
                    <a:pt x="64" y="1463"/>
                  </a:lnTo>
                  <a:lnTo>
                    <a:pt x="50" y="1458"/>
                  </a:lnTo>
                  <a:lnTo>
                    <a:pt x="36" y="1451"/>
                  </a:lnTo>
                  <a:lnTo>
                    <a:pt x="25" y="1442"/>
                  </a:lnTo>
                  <a:lnTo>
                    <a:pt x="13" y="1428"/>
                  </a:lnTo>
                  <a:lnTo>
                    <a:pt x="6" y="1415"/>
                  </a:lnTo>
                  <a:lnTo>
                    <a:pt x="2" y="1401"/>
                  </a:lnTo>
                  <a:lnTo>
                    <a:pt x="0" y="1385"/>
                  </a:lnTo>
                  <a:lnTo>
                    <a:pt x="0" y="101"/>
                  </a:lnTo>
                  <a:lnTo>
                    <a:pt x="2" y="85"/>
                  </a:lnTo>
                  <a:lnTo>
                    <a:pt x="6" y="69"/>
                  </a:lnTo>
                  <a:lnTo>
                    <a:pt x="13" y="55"/>
                  </a:lnTo>
                  <a:lnTo>
                    <a:pt x="25" y="41"/>
                  </a:lnTo>
                  <a:lnTo>
                    <a:pt x="36" y="32"/>
                  </a:lnTo>
                  <a:lnTo>
                    <a:pt x="50" y="23"/>
                  </a:lnTo>
                  <a:lnTo>
                    <a:pt x="64" y="18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" name="Freeform 258"/>
            <p:cNvSpPr>
              <a:spLocks/>
            </p:cNvSpPr>
            <p:nvPr/>
          </p:nvSpPr>
          <p:spPr bwMode="auto">
            <a:xfrm>
              <a:off x="3221039" y="1271588"/>
              <a:ext cx="828675" cy="2443163"/>
            </a:xfrm>
            <a:custGeom>
              <a:avLst/>
              <a:gdLst>
                <a:gd name="T0" fmla="*/ 442 w 522"/>
                <a:gd name="T1" fmla="*/ 3 h 1539"/>
                <a:gd name="T2" fmla="*/ 474 w 522"/>
                <a:gd name="T3" fmla="*/ 10 h 1539"/>
                <a:gd name="T4" fmla="*/ 499 w 522"/>
                <a:gd name="T5" fmla="*/ 26 h 1539"/>
                <a:gd name="T6" fmla="*/ 515 w 522"/>
                <a:gd name="T7" fmla="*/ 51 h 1539"/>
                <a:gd name="T8" fmla="*/ 522 w 522"/>
                <a:gd name="T9" fmla="*/ 83 h 1539"/>
                <a:gd name="T10" fmla="*/ 520 w 522"/>
                <a:gd name="T11" fmla="*/ 1383 h 1539"/>
                <a:gd name="T12" fmla="*/ 509 w 522"/>
                <a:gd name="T13" fmla="*/ 1410 h 1539"/>
                <a:gd name="T14" fmla="*/ 488 w 522"/>
                <a:gd name="T15" fmla="*/ 1433 h 1539"/>
                <a:gd name="T16" fmla="*/ 458 w 522"/>
                <a:gd name="T17" fmla="*/ 1445 h 1539"/>
                <a:gd name="T18" fmla="*/ 119 w 522"/>
                <a:gd name="T19" fmla="*/ 1447 h 1539"/>
                <a:gd name="T20" fmla="*/ 78 w 522"/>
                <a:gd name="T21" fmla="*/ 1514 h 1539"/>
                <a:gd name="T22" fmla="*/ 64 w 522"/>
                <a:gd name="T23" fmla="*/ 1539 h 1539"/>
                <a:gd name="T24" fmla="*/ 0 w 522"/>
                <a:gd name="T25" fmla="*/ 1539 h 1539"/>
                <a:gd name="T26" fmla="*/ 39 w 522"/>
                <a:gd name="T27" fmla="*/ 1520 h 1539"/>
                <a:gd name="T28" fmla="*/ 62 w 522"/>
                <a:gd name="T29" fmla="*/ 1493 h 1539"/>
                <a:gd name="T30" fmla="*/ 85 w 522"/>
                <a:gd name="T31" fmla="*/ 1463 h 1539"/>
                <a:gd name="T32" fmla="*/ 117 w 522"/>
                <a:gd name="T33" fmla="*/ 1426 h 1539"/>
                <a:gd name="T34" fmla="*/ 137 w 522"/>
                <a:gd name="T35" fmla="*/ 1417 h 1539"/>
                <a:gd name="T36" fmla="*/ 160 w 522"/>
                <a:gd name="T37" fmla="*/ 1417 h 1539"/>
                <a:gd name="T38" fmla="*/ 220 w 522"/>
                <a:gd name="T39" fmla="*/ 1426 h 1539"/>
                <a:gd name="T40" fmla="*/ 371 w 522"/>
                <a:gd name="T41" fmla="*/ 1426 h 1539"/>
                <a:gd name="T42" fmla="*/ 440 w 522"/>
                <a:gd name="T43" fmla="*/ 1417 h 1539"/>
                <a:gd name="T44" fmla="*/ 467 w 522"/>
                <a:gd name="T45" fmla="*/ 1406 h 1539"/>
                <a:gd name="T46" fmla="*/ 488 w 522"/>
                <a:gd name="T47" fmla="*/ 1392 h 1539"/>
                <a:gd name="T48" fmla="*/ 497 w 522"/>
                <a:gd name="T49" fmla="*/ 1376 h 1539"/>
                <a:gd name="T50" fmla="*/ 502 w 522"/>
                <a:gd name="T51" fmla="*/ 1353 h 1539"/>
                <a:gd name="T52" fmla="*/ 504 w 522"/>
                <a:gd name="T53" fmla="*/ 1284 h 1539"/>
                <a:gd name="T54" fmla="*/ 497 w 522"/>
                <a:gd name="T55" fmla="*/ 1080 h 1539"/>
                <a:gd name="T56" fmla="*/ 497 w 522"/>
                <a:gd name="T57" fmla="*/ 929 h 1539"/>
                <a:gd name="T58" fmla="*/ 499 w 522"/>
                <a:gd name="T59" fmla="*/ 755 h 1539"/>
                <a:gd name="T60" fmla="*/ 502 w 522"/>
                <a:gd name="T61" fmla="*/ 576 h 1539"/>
                <a:gd name="T62" fmla="*/ 499 w 522"/>
                <a:gd name="T63" fmla="*/ 415 h 1539"/>
                <a:gd name="T64" fmla="*/ 497 w 522"/>
                <a:gd name="T65" fmla="*/ 241 h 1539"/>
                <a:gd name="T66" fmla="*/ 499 w 522"/>
                <a:gd name="T67" fmla="*/ 168 h 1539"/>
                <a:gd name="T68" fmla="*/ 506 w 522"/>
                <a:gd name="T69" fmla="*/ 124 h 1539"/>
                <a:gd name="T70" fmla="*/ 511 w 522"/>
                <a:gd name="T71" fmla="*/ 104 h 1539"/>
                <a:gd name="T72" fmla="*/ 509 w 522"/>
                <a:gd name="T73" fmla="*/ 81 h 1539"/>
                <a:gd name="T74" fmla="*/ 499 w 522"/>
                <a:gd name="T75" fmla="*/ 58 h 1539"/>
                <a:gd name="T76" fmla="*/ 483 w 522"/>
                <a:gd name="T77" fmla="*/ 37 h 1539"/>
                <a:gd name="T78" fmla="*/ 465 w 522"/>
                <a:gd name="T79" fmla="*/ 19 h 1539"/>
                <a:gd name="T80" fmla="*/ 444 w 522"/>
                <a:gd name="T81" fmla="*/ 7 h 1539"/>
                <a:gd name="T82" fmla="*/ 422 w 522"/>
                <a:gd name="T83" fmla="*/ 0 h 1539"/>
                <a:gd name="T84" fmla="*/ 399 w 522"/>
                <a:gd name="T85" fmla="*/ 5 h 1539"/>
                <a:gd name="T86" fmla="*/ 396 w 522"/>
                <a:gd name="T87" fmla="*/ 3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1539">
                  <a:moveTo>
                    <a:pt x="396" y="3"/>
                  </a:moveTo>
                  <a:lnTo>
                    <a:pt x="442" y="3"/>
                  </a:lnTo>
                  <a:lnTo>
                    <a:pt x="458" y="5"/>
                  </a:lnTo>
                  <a:lnTo>
                    <a:pt x="474" y="10"/>
                  </a:lnTo>
                  <a:lnTo>
                    <a:pt x="488" y="17"/>
                  </a:lnTo>
                  <a:lnTo>
                    <a:pt x="499" y="26"/>
                  </a:lnTo>
                  <a:lnTo>
                    <a:pt x="509" y="37"/>
                  </a:lnTo>
                  <a:lnTo>
                    <a:pt x="515" y="51"/>
                  </a:lnTo>
                  <a:lnTo>
                    <a:pt x="520" y="67"/>
                  </a:lnTo>
                  <a:lnTo>
                    <a:pt x="522" y="83"/>
                  </a:lnTo>
                  <a:lnTo>
                    <a:pt x="522" y="1367"/>
                  </a:lnTo>
                  <a:lnTo>
                    <a:pt x="520" y="1383"/>
                  </a:lnTo>
                  <a:lnTo>
                    <a:pt x="515" y="1397"/>
                  </a:lnTo>
                  <a:lnTo>
                    <a:pt x="509" y="1410"/>
                  </a:lnTo>
                  <a:lnTo>
                    <a:pt x="499" y="1424"/>
                  </a:lnTo>
                  <a:lnTo>
                    <a:pt x="488" y="1433"/>
                  </a:lnTo>
                  <a:lnTo>
                    <a:pt x="474" y="1440"/>
                  </a:lnTo>
                  <a:lnTo>
                    <a:pt x="458" y="1445"/>
                  </a:lnTo>
                  <a:lnTo>
                    <a:pt x="442" y="1447"/>
                  </a:lnTo>
                  <a:lnTo>
                    <a:pt x="119" y="1447"/>
                  </a:lnTo>
                  <a:lnTo>
                    <a:pt x="94" y="1486"/>
                  </a:lnTo>
                  <a:lnTo>
                    <a:pt x="78" y="1514"/>
                  </a:lnTo>
                  <a:lnTo>
                    <a:pt x="69" y="1530"/>
                  </a:lnTo>
                  <a:lnTo>
                    <a:pt x="64" y="1539"/>
                  </a:lnTo>
                  <a:lnTo>
                    <a:pt x="46" y="1539"/>
                  </a:lnTo>
                  <a:lnTo>
                    <a:pt x="0" y="1539"/>
                  </a:lnTo>
                  <a:lnTo>
                    <a:pt x="21" y="1532"/>
                  </a:lnTo>
                  <a:lnTo>
                    <a:pt x="39" y="1520"/>
                  </a:lnTo>
                  <a:lnTo>
                    <a:pt x="53" y="1509"/>
                  </a:lnTo>
                  <a:lnTo>
                    <a:pt x="62" y="1493"/>
                  </a:lnTo>
                  <a:lnTo>
                    <a:pt x="73" y="1479"/>
                  </a:lnTo>
                  <a:lnTo>
                    <a:pt x="85" y="1463"/>
                  </a:lnTo>
                  <a:lnTo>
                    <a:pt x="99" y="1445"/>
                  </a:lnTo>
                  <a:lnTo>
                    <a:pt x="117" y="1426"/>
                  </a:lnTo>
                  <a:lnTo>
                    <a:pt x="126" y="1422"/>
                  </a:lnTo>
                  <a:lnTo>
                    <a:pt x="137" y="1417"/>
                  </a:lnTo>
                  <a:lnTo>
                    <a:pt x="149" y="1417"/>
                  </a:lnTo>
                  <a:lnTo>
                    <a:pt x="160" y="1417"/>
                  </a:lnTo>
                  <a:lnTo>
                    <a:pt x="188" y="1422"/>
                  </a:lnTo>
                  <a:lnTo>
                    <a:pt x="220" y="1426"/>
                  </a:lnTo>
                  <a:lnTo>
                    <a:pt x="296" y="1429"/>
                  </a:lnTo>
                  <a:lnTo>
                    <a:pt x="371" y="1426"/>
                  </a:lnTo>
                  <a:lnTo>
                    <a:pt x="408" y="1424"/>
                  </a:lnTo>
                  <a:lnTo>
                    <a:pt x="440" y="1417"/>
                  </a:lnTo>
                  <a:lnTo>
                    <a:pt x="454" y="1413"/>
                  </a:lnTo>
                  <a:lnTo>
                    <a:pt x="467" y="1406"/>
                  </a:lnTo>
                  <a:lnTo>
                    <a:pt x="479" y="1399"/>
                  </a:lnTo>
                  <a:lnTo>
                    <a:pt x="488" y="1392"/>
                  </a:lnTo>
                  <a:lnTo>
                    <a:pt x="493" y="1385"/>
                  </a:lnTo>
                  <a:lnTo>
                    <a:pt x="497" y="1376"/>
                  </a:lnTo>
                  <a:lnTo>
                    <a:pt x="499" y="1365"/>
                  </a:lnTo>
                  <a:lnTo>
                    <a:pt x="502" y="1353"/>
                  </a:lnTo>
                  <a:lnTo>
                    <a:pt x="504" y="1321"/>
                  </a:lnTo>
                  <a:lnTo>
                    <a:pt x="504" y="1284"/>
                  </a:lnTo>
                  <a:lnTo>
                    <a:pt x="502" y="1193"/>
                  </a:lnTo>
                  <a:lnTo>
                    <a:pt x="497" y="1080"/>
                  </a:lnTo>
                  <a:lnTo>
                    <a:pt x="497" y="1009"/>
                  </a:lnTo>
                  <a:lnTo>
                    <a:pt x="497" y="929"/>
                  </a:lnTo>
                  <a:lnTo>
                    <a:pt x="499" y="844"/>
                  </a:lnTo>
                  <a:lnTo>
                    <a:pt x="499" y="755"/>
                  </a:lnTo>
                  <a:lnTo>
                    <a:pt x="502" y="663"/>
                  </a:lnTo>
                  <a:lnTo>
                    <a:pt x="502" y="576"/>
                  </a:lnTo>
                  <a:lnTo>
                    <a:pt x="502" y="491"/>
                  </a:lnTo>
                  <a:lnTo>
                    <a:pt x="499" y="415"/>
                  </a:lnTo>
                  <a:lnTo>
                    <a:pt x="497" y="331"/>
                  </a:lnTo>
                  <a:lnTo>
                    <a:pt x="497" y="241"/>
                  </a:lnTo>
                  <a:lnTo>
                    <a:pt x="497" y="202"/>
                  </a:lnTo>
                  <a:lnTo>
                    <a:pt x="499" y="168"/>
                  </a:lnTo>
                  <a:lnTo>
                    <a:pt x="502" y="143"/>
                  </a:lnTo>
                  <a:lnTo>
                    <a:pt x="506" y="124"/>
                  </a:lnTo>
                  <a:lnTo>
                    <a:pt x="509" y="115"/>
                  </a:lnTo>
                  <a:lnTo>
                    <a:pt x="511" y="104"/>
                  </a:lnTo>
                  <a:lnTo>
                    <a:pt x="511" y="92"/>
                  </a:lnTo>
                  <a:lnTo>
                    <a:pt x="509" y="81"/>
                  </a:lnTo>
                  <a:lnTo>
                    <a:pt x="504" y="69"/>
                  </a:lnTo>
                  <a:lnTo>
                    <a:pt x="499" y="58"/>
                  </a:lnTo>
                  <a:lnTo>
                    <a:pt x="493" y="46"/>
                  </a:lnTo>
                  <a:lnTo>
                    <a:pt x="483" y="37"/>
                  </a:lnTo>
                  <a:lnTo>
                    <a:pt x="474" y="28"/>
                  </a:lnTo>
                  <a:lnTo>
                    <a:pt x="465" y="19"/>
                  </a:lnTo>
                  <a:lnTo>
                    <a:pt x="456" y="12"/>
                  </a:lnTo>
                  <a:lnTo>
                    <a:pt x="444" y="7"/>
                  </a:lnTo>
                  <a:lnTo>
                    <a:pt x="433" y="3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399" y="5"/>
                  </a:lnTo>
                  <a:lnTo>
                    <a:pt x="396" y="3"/>
                  </a:lnTo>
                  <a:lnTo>
                    <a:pt x="396" y="3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Freeform 259"/>
            <p:cNvSpPr>
              <a:spLocks/>
            </p:cNvSpPr>
            <p:nvPr/>
          </p:nvSpPr>
          <p:spPr bwMode="auto">
            <a:xfrm>
              <a:off x="2268539" y="1614488"/>
              <a:ext cx="1654175" cy="1597025"/>
            </a:xfrm>
            <a:custGeom>
              <a:avLst/>
              <a:gdLst>
                <a:gd name="T0" fmla="*/ 52 w 1042"/>
                <a:gd name="T1" fmla="*/ 0 h 1006"/>
                <a:gd name="T2" fmla="*/ 992 w 1042"/>
                <a:gd name="T3" fmla="*/ 0 h 1006"/>
                <a:gd name="T4" fmla="*/ 1001 w 1042"/>
                <a:gd name="T5" fmla="*/ 0 h 1006"/>
                <a:gd name="T6" fmla="*/ 1010 w 1042"/>
                <a:gd name="T7" fmla="*/ 2 h 1006"/>
                <a:gd name="T8" fmla="*/ 1019 w 1042"/>
                <a:gd name="T9" fmla="*/ 7 h 1006"/>
                <a:gd name="T10" fmla="*/ 1028 w 1042"/>
                <a:gd name="T11" fmla="*/ 14 h 1006"/>
                <a:gd name="T12" fmla="*/ 1033 w 1042"/>
                <a:gd name="T13" fmla="*/ 21 h 1006"/>
                <a:gd name="T14" fmla="*/ 1038 w 1042"/>
                <a:gd name="T15" fmla="*/ 30 h 1006"/>
                <a:gd name="T16" fmla="*/ 1042 w 1042"/>
                <a:gd name="T17" fmla="*/ 39 h 1006"/>
                <a:gd name="T18" fmla="*/ 1042 w 1042"/>
                <a:gd name="T19" fmla="*/ 50 h 1006"/>
                <a:gd name="T20" fmla="*/ 1042 w 1042"/>
                <a:gd name="T21" fmla="*/ 956 h 1006"/>
                <a:gd name="T22" fmla="*/ 1042 w 1042"/>
                <a:gd name="T23" fmla="*/ 965 h 1006"/>
                <a:gd name="T24" fmla="*/ 1038 w 1042"/>
                <a:gd name="T25" fmla="*/ 977 h 1006"/>
                <a:gd name="T26" fmla="*/ 1033 w 1042"/>
                <a:gd name="T27" fmla="*/ 983 h 1006"/>
                <a:gd name="T28" fmla="*/ 1028 w 1042"/>
                <a:gd name="T29" fmla="*/ 993 h 1006"/>
                <a:gd name="T30" fmla="*/ 1019 w 1042"/>
                <a:gd name="T31" fmla="*/ 1000 h 1006"/>
                <a:gd name="T32" fmla="*/ 1010 w 1042"/>
                <a:gd name="T33" fmla="*/ 1004 h 1006"/>
                <a:gd name="T34" fmla="*/ 1001 w 1042"/>
                <a:gd name="T35" fmla="*/ 1006 h 1006"/>
                <a:gd name="T36" fmla="*/ 992 w 1042"/>
                <a:gd name="T37" fmla="*/ 1006 h 1006"/>
                <a:gd name="T38" fmla="*/ 52 w 1042"/>
                <a:gd name="T39" fmla="*/ 1006 h 1006"/>
                <a:gd name="T40" fmla="*/ 41 w 1042"/>
                <a:gd name="T41" fmla="*/ 1006 h 1006"/>
                <a:gd name="T42" fmla="*/ 32 w 1042"/>
                <a:gd name="T43" fmla="*/ 1004 h 1006"/>
                <a:gd name="T44" fmla="*/ 23 w 1042"/>
                <a:gd name="T45" fmla="*/ 1000 h 1006"/>
                <a:gd name="T46" fmla="*/ 16 w 1042"/>
                <a:gd name="T47" fmla="*/ 993 h 1006"/>
                <a:gd name="T48" fmla="*/ 9 w 1042"/>
                <a:gd name="T49" fmla="*/ 983 h 1006"/>
                <a:gd name="T50" fmla="*/ 4 w 1042"/>
                <a:gd name="T51" fmla="*/ 977 h 1006"/>
                <a:gd name="T52" fmla="*/ 2 w 1042"/>
                <a:gd name="T53" fmla="*/ 965 h 1006"/>
                <a:gd name="T54" fmla="*/ 0 w 1042"/>
                <a:gd name="T55" fmla="*/ 956 h 1006"/>
                <a:gd name="T56" fmla="*/ 0 w 1042"/>
                <a:gd name="T57" fmla="*/ 50 h 1006"/>
                <a:gd name="T58" fmla="*/ 2 w 1042"/>
                <a:gd name="T59" fmla="*/ 39 h 1006"/>
                <a:gd name="T60" fmla="*/ 4 w 1042"/>
                <a:gd name="T61" fmla="*/ 30 h 1006"/>
                <a:gd name="T62" fmla="*/ 9 w 1042"/>
                <a:gd name="T63" fmla="*/ 21 h 1006"/>
                <a:gd name="T64" fmla="*/ 16 w 1042"/>
                <a:gd name="T65" fmla="*/ 14 h 1006"/>
                <a:gd name="T66" fmla="*/ 23 w 1042"/>
                <a:gd name="T67" fmla="*/ 7 h 1006"/>
                <a:gd name="T68" fmla="*/ 32 w 1042"/>
                <a:gd name="T69" fmla="*/ 2 h 1006"/>
                <a:gd name="T70" fmla="*/ 41 w 1042"/>
                <a:gd name="T71" fmla="*/ 0 h 1006"/>
                <a:gd name="T72" fmla="*/ 52 w 1042"/>
                <a:gd name="T7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2" h="1006">
                  <a:moveTo>
                    <a:pt x="52" y="0"/>
                  </a:moveTo>
                  <a:lnTo>
                    <a:pt x="992" y="0"/>
                  </a:lnTo>
                  <a:lnTo>
                    <a:pt x="1001" y="0"/>
                  </a:lnTo>
                  <a:lnTo>
                    <a:pt x="1010" y="2"/>
                  </a:lnTo>
                  <a:lnTo>
                    <a:pt x="1019" y="7"/>
                  </a:lnTo>
                  <a:lnTo>
                    <a:pt x="1028" y="14"/>
                  </a:lnTo>
                  <a:lnTo>
                    <a:pt x="1033" y="21"/>
                  </a:lnTo>
                  <a:lnTo>
                    <a:pt x="1038" y="30"/>
                  </a:lnTo>
                  <a:lnTo>
                    <a:pt x="1042" y="39"/>
                  </a:lnTo>
                  <a:lnTo>
                    <a:pt x="1042" y="50"/>
                  </a:lnTo>
                  <a:lnTo>
                    <a:pt x="1042" y="956"/>
                  </a:lnTo>
                  <a:lnTo>
                    <a:pt x="1042" y="965"/>
                  </a:lnTo>
                  <a:lnTo>
                    <a:pt x="1038" y="977"/>
                  </a:lnTo>
                  <a:lnTo>
                    <a:pt x="1033" y="983"/>
                  </a:lnTo>
                  <a:lnTo>
                    <a:pt x="1028" y="993"/>
                  </a:lnTo>
                  <a:lnTo>
                    <a:pt x="1019" y="1000"/>
                  </a:lnTo>
                  <a:lnTo>
                    <a:pt x="1010" y="1004"/>
                  </a:lnTo>
                  <a:lnTo>
                    <a:pt x="1001" y="1006"/>
                  </a:lnTo>
                  <a:lnTo>
                    <a:pt x="992" y="1006"/>
                  </a:lnTo>
                  <a:lnTo>
                    <a:pt x="52" y="1006"/>
                  </a:lnTo>
                  <a:lnTo>
                    <a:pt x="41" y="1006"/>
                  </a:lnTo>
                  <a:lnTo>
                    <a:pt x="32" y="1004"/>
                  </a:lnTo>
                  <a:lnTo>
                    <a:pt x="23" y="1000"/>
                  </a:lnTo>
                  <a:lnTo>
                    <a:pt x="16" y="993"/>
                  </a:lnTo>
                  <a:lnTo>
                    <a:pt x="9" y="983"/>
                  </a:lnTo>
                  <a:lnTo>
                    <a:pt x="4" y="977"/>
                  </a:lnTo>
                  <a:lnTo>
                    <a:pt x="2" y="965"/>
                  </a:lnTo>
                  <a:lnTo>
                    <a:pt x="0" y="956"/>
                  </a:lnTo>
                  <a:lnTo>
                    <a:pt x="0" y="50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23" y="7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B4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" name="Freeform 260"/>
            <p:cNvSpPr>
              <a:spLocks/>
            </p:cNvSpPr>
            <p:nvPr/>
          </p:nvSpPr>
          <p:spPr bwMode="auto">
            <a:xfrm>
              <a:off x="2336801" y="1679576"/>
              <a:ext cx="1517650" cy="1463675"/>
            </a:xfrm>
            <a:custGeom>
              <a:avLst/>
              <a:gdLst>
                <a:gd name="T0" fmla="*/ 9 w 956"/>
                <a:gd name="T1" fmla="*/ 0 h 922"/>
                <a:gd name="T2" fmla="*/ 949 w 956"/>
                <a:gd name="T3" fmla="*/ 0 h 922"/>
                <a:gd name="T4" fmla="*/ 951 w 956"/>
                <a:gd name="T5" fmla="*/ 3 h 922"/>
                <a:gd name="T6" fmla="*/ 953 w 956"/>
                <a:gd name="T7" fmla="*/ 3 h 922"/>
                <a:gd name="T8" fmla="*/ 956 w 956"/>
                <a:gd name="T9" fmla="*/ 7 h 922"/>
                <a:gd name="T10" fmla="*/ 956 w 956"/>
                <a:gd name="T11" fmla="*/ 9 h 922"/>
                <a:gd name="T12" fmla="*/ 956 w 956"/>
                <a:gd name="T13" fmla="*/ 915 h 922"/>
                <a:gd name="T14" fmla="*/ 956 w 956"/>
                <a:gd name="T15" fmla="*/ 917 h 922"/>
                <a:gd name="T16" fmla="*/ 953 w 956"/>
                <a:gd name="T17" fmla="*/ 920 h 922"/>
                <a:gd name="T18" fmla="*/ 951 w 956"/>
                <a:gd name="T19" fmla="*/ 922 h 922"/>
                <a:gd name="T20" fmla="*/ 949 w 956"/>
                <a:gd name="T21" fmla="*/ 922 h 922"/>
                <a:gd name="T22" fmla="*/ 9 w 956"/>
                <a:gd name="T23" fmla="*/ 922 h 922"/>
                <a:gd name="T24" fmla="*/ 5 w 956"/>
                <a:gd name="T25" fmla="*/ 922 h 922"/>
                <a:gd name="T26" fmla="*/ 3 w 956"/>
                <a:gd name="T27" fmla="*/ 920 h 922"/>
                <a:gd name="T28" fmla="*/ 0 w 956"/>
                <a:gd name="T29" fmla="*/ 917 h 922"/>
                <a:gd name="T30" fmla="*/ 0 w 956"/>
                <a:gd name="T31" fmla="*/ 915 h 922"/>
                <a:gd name="T32" fmla="*/ 0 w 956"/>
                <a:gd name="T33" fmla="*/ 9 h 922"/>
                <a:gd name="T34" fmla="*/ 0 w 956"/>
                <a:gd name="T35" fmla="*/ 7 h 922"/>
                <a:gd name="T36" fmla="*/ 3 w 956"/>
                <a:gd name="T37" fmla="*/ 3 h 922"/>
                <a:gd name="T38" fmla="*/ 5 w 956"/>
                <a:gd name="T39" fmla="*/ 3 h 922"/>
                <a:gd name="T40" fmla="*/ 9 w 956"/>
                <a:gd name="T41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6" h="922">
                  <a:moveTo>
                    <a:pt x="9" y="0"/>
                  </a:moveTo>
                  <a:lnTo>
                    <a:pt x="949" y="0"/>
                  </a:lnTo>
                  <a:lnTo>
                    <a:pt x="951" y="3"/>
                  </a:lnTo>
                  <a:lnTo>
                    <a:pt x="953" y="3"/>
                  </a:lnTo>
                  <a:lnTo>
                    <a:pt x="956" y="7"/>
                  </a:lnTo>
                  <a:lnTo>
                    <a:pt x="956" y="9"/>
                  </a:lnTo>
                  <a:lnTo>
                    <a:pt x="956" y="915"/>
                  </a:lnTo>
                  <a:lnTo>
                    <a:pt x="956" y="917"/>
                  </a:lnTo>
                  <a:lnTo>
                    <a:pt x="953" y="920"/>
                  </a:lnTo>
                  <a:lnTo>
                    <a:pt x="951" y="922"/>
                  </a:lnTo>
                  <a:lnTo>
                    <a:pt x="949" y="922"/>
                  </a:lnTo>
                  <a:lnTo>
                    <a:pt x="9" y="922"/>
                  </a:lnTo>
                  <a:lnTo>
                    <a:pt x="5" y="922"/>
                  </a:lnTo>
                  <a:lnTo>
                    <a:pt x="3" y="920"/>
                  </a:lnTo>
                  <a:lnTo>
                    <a:pt x="0" y="917"/>
                  </a:lnTo>
                  <a:lnTo>
                    <a:pt x="0" y="9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85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Freeform 261"/>
            <p:cNvSpPr>
              <a:spLocks/>
            </p:cNvSpPr>
            <p:nvPr/>
          </p:nvSpPr>
          <p:spPr bwMode="auto">
            <a:xfrm>
              <a:off x="2395539" y="1749426"/>
              <a:ext cx="1389063" cy="1328738"/>
            </a:xfrm>
            <a:custGeom>
              <a:avLst/>
              <a:gdLst>
                <a:gd name="T0" fmla="*/ 7 w 875"/>
                <a:gd name="T1" fmla="*/ 0 h 837"/>
                <a:gd name="T2" fmla="*/ 291 w 875"/>
                <a:gd name="T3" fmla="*/ 0 h 837"/>
                <a:gd name="T4" fmla="*/ 875 w 875"/>
                <a:gd name="T5" fmla="*/ 0 h 837"/>
                <a:gd name="T6" fmla="*/ 875 w 875"/>
                <a:gd name="T7" fmla="*/ 837 h 837"/>
                <a:gd name="T8" fmla="*/ 7 w 875"/>
                <a:gd name="T9" fmla="*/ 837 h 837"/>
                <a:gd name="T10" fmla="*/ 0 w 875"/>
                <a:gd name="T11" fmla="*/ 367 h 837"/>
                <a:gd name="T12" fmla="*/ 7 w 875"/>
                <a:gd name="T13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5" h="837">
                  <a:moveTo>
                    <a:pt x="7" y="0"/>
                  </a:moveTo>
                  <a:lnTo>
                    <a:pt x="291" y="0"/>
                  </a:lnTo>
                  <a:lnTo>
                    <a:pt x="875" y="0"/>
                  </a:lnTo>
                  <a:lnTo>
                    <a:pt x="875" y="837"/>
                  </a:lnTo>
                  <a:lnTo>
                    <a:pt x="7" y="837"/>
                  </a:lnTo>
                  <a:lnTo>
                    <a:pt x="0" y="36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8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262"/>
            <p:cNvSpPr>
              <a:spLocks/>
            </p:cNvSpPr>
            <p:nvPr/>
          </p:nvSpPr>
          <p:spPr bwMode="auto">
            <a:xfrm>
              <a:off x="2406651" y="2501901"/>
              <a:ext cx="1377950" cy="608013"/>
            </a:xfrm>
            <a:custGeom>
              <a:avLst/>
              <a:gdLst>
                <a:gd name="T0" fmla="*/ 868 w 868"/>
                <a:gd name="T1" fmla="*/ 0 h 383"/>
                <a:gd name="T2" fmla="*/ 868 w 868"/>
                <a:gd name="T3" fmla="*/ 363 h 383"/>
                <a:gd name="T4" fmla="*/ 728 w 868"/>
                <a:gd name="T5" fmla="*/ 369 h 383"/>
                <a:gd name="T6" fmla="*/ 398 w 868"/>
                <a:gd name="T7" fmla="*/ 383 h 383"/>
                <a:gd name="T8" fmla="*/ 247 w 868"/>
                <a:gd name="T9" fmla="*/ 369 h 383"/>
                <a:gd name="T10" fmla="*/ 0 w 868"/>
                <a:gd name="T11" fmla="*/ 369 h 383"/>
                <a:gd name="T12" fmla="*/ 0 w 868"/>
                <a:gd name="T13" fmla="*/ 303 h 383"/>
                <a:gd name="T14" fmla="*/ 39 w 868"/>
                <a:gd name="T15" fmla="*/ 296 h 383"/>
                <a:gd name="T16" fmla="*/ 82 w 868"/>
                <a:gd name="T17" fmla="*/ 296 h 383"/>
                <a:gd name="T18" fmla="*/ 130 w 868"/>
                <a:gd name="T19" fmla="*/ 296 h 383"/>
                <a:gd name="T20" fmla="*/ 176 w 868"/>
                <a:gd name="T21" fmla="*/ 298 h 383"/>
                <a:gd name="T22" fmla="*/ 266 w 868"/>
                <a:gd name="T23" fmla="*/ 308 h 383"/>
                <a:gd name="T24" fmla="*/ 337 w 868"/>
                <a:gd name="T25" fmla="*/ 312 h 383"/>
                <a:gd name="T26" fmla="*/ 389 w 868"/>
                <a:gd name="T27" fmla="*/ 310 h 383"/>
                <a:gd name="T28" fmla="*/ 444 w 868"/>
                <a:gd name="T29" fmla="*/ 308 h 383"/>
                <a:gd name="T30" fmla="*/ 502 w 868"/>
                <a:gd name="T31" fmla="*/ 303 h 383"/>
                <a:gd name="T32" fmla="*/ 557 w 868"/>
                <a:gd name="T33" fmla="*/ 292 h 383"/>
                <a:gd name="T34" fmla="*/ 584 w 868"/>
                <a:gd name="T35" fmla="*/ 287 h 383"/>
                <a:gd name="T36" fmla="*/ 609 w 868"/>
                <a:gd name="T37" fmla="*/ 280 h 383"/>
                <a:gd name="T38" fmla="*/ 634 w 868"/>
                <a:gd name="T39" fmla="*/ 271 h 383"/>
                <a:gd name="T40" fmla="*/ 660 w 868"/>
                <a:gd name="T41" fmla="*/ 259 h 383"/>
                <a:gd name="T42" fmla="*/ 683 w 868"/>
                <a:gd name="T43" fmla="*/ 248 h 383"/>
                <a:gd name="T44" fmla="*/ 705 w 868"/>
                <a:gd name="T45" fmla="*/ 234 h 383"/>
                <a:gd name="T46" fmla="*/ 724 w 868"/>
                <a:gd name="T47" fmla="*/ 220 h 383"/>
                <a:gd name="T48" fmla="*/ 742 w 868"/>
                <a:gd name="T49" fmla="*/ 204 h 383"/>
                <a:gd name="T50" fmla="*/ 767 w 868"/>
                <a:gd name="T51" fmla="*/ 179 h 383"/>
                <a:gd name="T52" fmla="*/ 788 w 868"/>
                <a:gd name="T53" fmla="*/ 154 h 383"/>
                <a:gd name="T54" fmla="*/ 806 w 868"/>
                <a:gd name="T55" fmla="*/ 129 h 383"/>
                <a:gd name="T56" fmla="*/ 820 w 868"/>
                <a:gd name="T57" fmla="*/ 106 h 383"/>
                <a:gd name="T58" fmla="*/ 834 w 868"/>
                <a:gd name="T59" fmla="*/ 81 h 383"/>
                <a:gd name="T60" fmla="*/ 847 w 868"/>
                <a:gd name="T61" fmla="*/ 55 h 383"/>
                <a:gd name="T62" fmla="*/ 859 w 868"/>
                <a:gd name="T63" fmla="*/ 28 h 383"/>
                <a:gd name="T64" fmla="*/ 868 w 868"/>
                <a:gd name="T6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8" h="383">
                  <a:moveTo>
                    <a:pt x="868" y="0"/>
                  </a:moveTo>
                  <a:lnTo>
                    <a:pt x="868" y="363"/>
                  </a:lnTo>
                  <a:lnTo>
                    <a:pt x="728" y="369"/>
                  </a:lnTo>
                  <a:lnTo>
                    <a:pt x="398" y="383"/>
                  </a:lnTo>
                  <a:lnTo>
                    <a:pt x="247" y="369"/>
                  </a:lnTo>
                  <a:lnTo>
                    <a:pt x="0" y="369"/>
                  </a:lnTo>
                  <a:lnTo>
                    <a:pt x="0" y="303"/>
                  </a:lnTo>
                  <a:lnTo>
                    <a:pt x="39" y="296"/>
                  </a:lnTo>
                  <a:lnTo>
                    <a:pt x="82" y="296"/>
                  </a:lnTo>
                  <a:lnTo>
                    <a:pt x="130" y="296"/>
                  </a:lnTo>
                  <a:lnTo>
                    <a:pt x="176" y="298"/>
                  </a:lnTo>
                  <a:lnTo>
                    <a:pt x="266" y="308"/>
                  </a:lnTo>
                  <a:lnTo>
                    <a:pt x="337" y="312"/>
                  </a:lnTo>
                  <a:lnTo>
                    <a:pt x="389" y="310"/>
                  </a:lnTo>
                  <a:lnTo>
                    <a:pt x="444" y="308"/>
                  </a:lnTo>
                  <a:lnTo>
                    <a:pt x="502" y="303"/>
                  </a:lnTo>
                  <a:lnTo>
                    <a:pt x="557" y="292"/>
                  </a:lnTo>
                  <a:lnTo>
                    <a:pt x="584" y="287"/>
                  </a:lnTo>
                  <a:lnTo>
                    <a:pt x="609" y="280"/>
                  </a:lnTo>
                  <a:lnTo>
                    <a:pt x="634" y="271"/>
                  </a:lnTo>
                  <a:lnTo>
                    <a:pt x="660" y="259"/>
                  </a:lnTo>
                  <a:lnTo>
                    <a:pt x="683" y="248"/>
                  </a:lnTo>
                  <a:lnTo>
                    <a:pt x="705" y="234"/>
                  </a:lnTo>
                  <a:lnTo>
                    <a:pt x="724" y="220"/>
                  </a:lnTo>
                  <a:lnTo>
                    <a:pt x="742" y="204"/>
                  </a:lnTo>
                  <a:lnTo>
                    <a:pt x="767" y="179"/>
                  </a:lnTo>
                  <a:lnTo>
                    <a:pt x="788" y="154"/>
                  </a:lnTo>
                  <a:lnTo>
                    <a:pt x="806" y="129"/>
                  </a:lnTo>
                  <a:lnTo>
                    <a:pt x="820" y="106"/>
                  </a:lnTo>
                  <a:lnTo>
                    <a:pt x="834" y="81"/>
                  </a:lnTo>
                  <a:lnTo>
                    <a:pt x="847" y="55"/>
                  </a:lnTo>
                  <a:lnTo>
                    <a:pt x="859" y="28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6A7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Freeform 263"/>
            <p:cNvSpPr>
              <a:spLocks/>
            </p:cNvSpPr>
            <p:nvPr/>
          </p:nvSpPr>
          <p:spPr bwMode="auto">
            <a:xfrm>
              <a:off x="2916239" y="3551238"/>
              <a:ext cx="333375" cy="107950"/>
            </a:xfrm>
            <a:custGeom>
              <a:avLst/>
              <a:gdLst>
                <a:gd name="T0" fmla="*/ 34 w 210"/>
                <a:gd name="T1" fmla="*/ 0 h 68"/>
                <a:gd name="T2" fmla="*/ 176 w 210"/>
                <a:gd name="T3" fmla="*/ 0 h 68"/>
                <a:gd name="T4" fmla="*/ 183 w 210"/>
                <a:gd name="T5" fmla="*/ 0 h 68"/>
                <a:gd name="T6" fmla="*/ 190 w 210"/>
                <a:gd name="T7" fmla="*/ 2 h 68"/>
                <a:gd name="T8" fmla="*/ 197 w 210"/>
                <a:gd name="T9" fmla="*/ 4 h 68"/>
                <a:gd name="T10" fmla="*/ 201 w 210"/>
                <a:gd name="T11" fmla="*/ 9 h 68"/>
                <a:gd name="T12" fmla="*/ 206 w 210"/>
                <a:gd name="T13" fmla="*/ 13 h 68"/>
                <a:gd name="T14" fmla="*/ 208 w 210"/>
                <a:gd name="T15" fmla="*/ 20 h 68"/>
                <a:gd name="T16" fmla="*/ 210 w 210"/>
                <a:gd name="T17" fmla="*/ 27 h 68"/>
                <a:gd name="T18" fmla="*/ 210 w 210"/>
                <a:gd name="T19" fmla="*/ 34 h 68"/>
                <a:gd name="T20" fmla="*/ 210 w 210"/>
                <a:gd name="T21" fmla="*/ 41 h 68"/>
                <a:gd name="T22" fmla="*/ 208 w 210"/>
                <a:gd name="T23" fmla="*/ 48 h 68"/>
                <a:gd name="T24" fmla="*/ 206 w 210"/>
                <a:gd name="T25" fmla="*/ 52 h 68"/>
                <a:gd name="T26" fmla="*/ 201 w 210"/>
                <a:gd name="T27" fmla="*/ 57 h 68"/>
                <a:gd name="T28" fmla="*/ 197 w 210"/>
                <a:gd name="T29" fmla="*/ 62 h 68"/>
                <a:gd name="T30" fmla="*/ 190 w 210"/>
                <a:gd name="T31" fmla="*/ 66 h 68"/>
                <a:gd name="T32" fmla="*/ 183 w 210"/>
                <a:gd name="T33" fmla="*/ 68 h 68"/>
                <a:gd name="T34" fmla="*/ 176 w 210"/>
                <a:gd name="T35" fmla="*/ 68 h 68"/>
                <a:gd name="T36" fmla="*/ 34 w 210"/>
                <a:gd name="T37" fmla="*/ 68 h 68"/>
                <a:gd name="T38" fmla="*/ 27 w 210"/>
                <a:gd name="T39" fmla="*/ 68 h 68"/>
                <a:gd name="T40" fmla="*/ 20 w 210"/>
                <a:gd name="T41" fmla="*/ 66 h 68"/>
                <a:gd name="T42" fmla="*/ 13 w 210"/>
                <a:gd name="T43" fmla="*/ 62 h 68"/>
                <a:gd name="T44" fmla="*/ 9 w 210"/>
                <a:gd name="T45" fmla="*/ 57 h 68"/>
                <a:gd name="T46" fmla="*/ 4 w 210"/>
                <a:gd name="T47" fmla="*/ 52 h 68"/>
                <a:gd name="T48" fmla="*/ 2 w 210"/>
                <a:gd name="T49" fmla="*/ 48 h 68"/>
                <a:gd name="T50" fmla="*/ 0 w 210"/>
                <a:gd name="T51" fmla="*/ 41 h 68"/>
                <a:gd name="T52" fmla="*/ 0 w 210"/>
                <a:gd name="T53" fmla="*/ 34 h 68"/>
                <a:gd name="T54" fmla="*/ 0 w 210"/>
                <a:gd name="T55" fmla="*/ 27 h 68"/>
                <a:gd name="T56" fmla="*/ 2 w 210"/>
                <a:gd name="T57" fmla="*/ 20 h 68"/>
                <a:gd name="T58" fmla="*/ 4 w 210"/>
                <a:gd name="T59" fmla="*/ 13 h 68"/>
                <a:gd name="T60" fmla="*/ 9 w 210"/>
                <a:gd name="T61" fmla="*/ 9 h 68"/>
                <a:gd name="T62" fmla="*/ 13 w 210"/>
                <a:gd name="T63" fmla="*/ 4 h 68"/>
                <a:gd name="T64" fmla="*/ 20 w 210"/>
                <a:gd name="T65" fmla="*/ 2 h 68"/>
                <a:gd name="T66" fmla="*/ 27 w 210"/>
                <a:gd name="T67" fmla="*/ 0 h 68"/>
                <a:gd name="T68" fmla="*/ 34 w 210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" h="68">
                  <a:moveTo>
                    <a:pt x="34" y="0"/>
                  </a:moveTo>
                  <a:lnTo>
                    <a:pt x="176" y="0"/>
                  </a:lnTo>
                  <a:lnTo>
                    <a:pt x="183" y="0"/>
                  </a:lnTo>
                  <a:lnTo>
                    <a:pt x="190" y="2"/>
                  </a:lnTo>
                  <a:lnTo>
                    <a:pt x="197" y="4"/>
                  </a:lnTo>
                  <a:lnTo>
                    <a:pt x="201" y="9"/>
                  </a:lnTo>
                  <a:lnTo>
                    <a:pt x="206" y="13"/>
                  </a:lnTo>
                  <a:lnTo>
                    <a:pt x="208" y="20"/>
                  </a:lnTo>
                  <a:lnTo>
                    <a:pt x="210" y="27"/>
                  </a:lnTo>
                  <a:lnTo>
                    <a:pt x="210" y="34"/>
                  </a:lnTo>
                  <a:lnTo>
                    <a:pt x="210" y="41"/>
                  </a:lnTo>
                  <a:lnTo>
                    <a:pt x="208" y="48"/>
                  </a:lnTo>
                  <a:lnTo>
                    <a:pt x="206" y="52"/>
                  </a:lnTo>
                  <a:lnTo>
                    <a:pt x="201" y="57"/>
                  </a:lnTo>
                  <a:lnTo>
                    <a:pt x="197" y="62"/>
                  </a:lnTo>
                  <a:lnTo>
                    <a:pt x="190" y="66"/>
                  </a:lnTo>
                  <a:lnTo>
                    <a:pt x="183" y="68"/>
                  </a:lnTo>
                  <a:lnTo>
                    <a:pt x="176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0" y="66"/>
                  </a:lnTo>
                  <a:lnTo>
                    <a:pt x="13" y="62"/>
                  </a:lnTo>
                  <a:lnTo>
                    <a:pt x="9" y="57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9" y="9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264"/>
            <p:cNvSpPr>
              <a:spLocks/>
            </p:cNvSpPr>
            <p:nvPr/>
          </p:nvSpPr>
          <p:spPr bwMode="auto">
            <a:xfrm>
              <a:off x="2395539" y="4452938"/>
              <a:ext cx="1400175" cy="2125663"/>
            </a:xfrm>
            <a:custGeom>
              <a:avLst/>
              <a:gdLst>
                <a:gd name="T0" fmla="*/ 78 w 882"/>
                <a:gd name="T1" fmla="*/ 0 h 1339"/>
                <a:gd name="T2" fmla="*/ 806 w 882"/>
                <a:gd name="T3" fmla="*/ 0 h 1339"/>
                <a:gd name="T4" fmla="*/ 822 w 882"/>
                <a:gd name="T5" fmla="*/ 0 h 1339"/>
                <a:gd name="T6" fmla="*/ 836 w 882"/>
                <a:gd name="T7" fmla="*/ 7 h 1339"/>
                <a:gd name="T8" fmla="*/ 848 w 882"/>
                <a:gd name="T9" fmla="*/ 14 h 1339"/>
                <a:gd name="T10" fmla="*/ 859 w 882"/>
                <a:gd name="T11" fmla="*/ 23 h 1339"/>
                <a:gd name="T12" fmla="*/ 868 w 882"/>
                <a:gd name="T13" fmla="*/ 35 h 1339"/>
                <a:gd name="T14" fmla="*/ 877 w 882"/>
                <a:gd name="T15" fmla="*/ 48 h 1339"/>
                <a:gd name="T16" fmla="*/ 880 w 882"/>
                <a:gd name="T17" fmla="*/ 64 h 1339"/>
                <a:gd name="T18" fmla="*/ 882 w 882"/>
                <a:gd name="T19" fmla="*/ 80 h 1339"/>
                <a:gd name="T20" fmla="*/ 882 w 882"/>
                <a:gd name="T21" fmla="*/ 1179 h 1339"/>
                <a:gd name="T22" fmla="*/ 880 w 882"/>
                <a:gd name="T23" fmla="*/ 1195 h 1339"/>
                <a:gd name="T24" fmla="*/ 877 w 882"/>
                <a:gd name="T25" fmla="*/ 1211 h 1339"/>
                <a:gd name="T26" fmla="*/ 868 w 882"/>
                <a:gd name="T27" fmla="*/ 1224 h 1339"/>
                <a:gd name="T28" fmla="*/ 859 w 882"/>
                <a:gd name="T29" fmla="*/ 1236 h 1339"/>
                <a:gd name="T30" fmla="*/ 848 w 882"/>
                <a:gd name="T31" fmla="*/ 1245 h 1339"/>
                <a:gd name="T32" fmla="*/ 836 w 882"/>
                <a:gd name="T33" fmla="*/ 1252 h 1339"/>
                <a:gd name="T34" fmla="*/ 822 w 882"/>
                <a:gd name="T35" fmla="*/ 1257 h 1339"/>
                <a:gd name="T36" fmla="*/ 806 w 882"/>
                <a:gd name="T37" fmla="*/ 1259 h 1339"/>
                <a:gd name="T38" fmla="*/ 630 w 882"/>
                <a:gd name="T39" fmla="*/ 1259 h 1339"/>
                <a:gd name="T40" fmla="*/ 609 w 882"/>
                <a:gd name="T41" fmla="*/ 1291 h 1339"/>
                <a:gd name="T42" fmla="*/ 596 w 882"/>
                <a:gd name="T43" fmla="*/ 1314 h 1339"/>
                <a:gd name="T44" fmla="*/ 586 w 882"/>
                <a:gd name="T45" fmla="*/ 1330 h 1339"/>
                <a:gd name="T46" fmla="*/ 584 w 882"/>
                <a:gd name="T47" fmla="*/ 1337 h 1339"/>
                <a:gd name="T48" fmla="*/ 543 w 882"/>
                <a:gd name="T49" fmla="*/ 1337 h 1339"/>
                <a:gd name="T50" fmla="*/ 449 w 882"/>
                <a:gd name="T51" fmla="*/ 1337 h 1339"/>
                <a:gd name="T52" fmla="*/ 350 w 882"/>
                <a:gd name="T53" fmla="*/ 1339 h 1339"/>
                <a:gd name="T54" fmla="*/ 293 w 882"/>
                <a:gd name="T55" fmla="*/ 1337 h 1339"/>
                <a:gd name="T56" fmla="*/ 284 w 882"/>
                <a:gd name="T57" fmla="*/ 1332 h 1339"/>
                <a:gd name="T58" fmla="*/ 275 w 882"/>
                <a:gd name="T59" fmla="*/ 1328 h 1339"/>
                <a:gd name="T60" fmla="*/ 266 w 882"/>
                <a:gd name="T61" fmla="*/ 1318 h 1339"/>
                <a:gd name="T62" fmla="*/ 259 w 882"/>
                <a:gd name="T63" fmla="*/ 1309 h 1339"/>
                <a:gd name="T64" fmla="*/ 245 w 882"/>
                <a:gd name="T65" fmla="*/ 1286 h 1339"/>
                <a:gd name="T66" fmla="*/ 231 w 882"/>
                <a:gd name="T67" fmla="*/ 1259 h 1339"/>
                <a:gd name="T68" fmla="*/ 78 w 882"/>
                <a:gd name="T69" fmla="*/ 1259 h 1339"/>
                <a:gd name="T70" fmla="*/ 62 w 882"/>
                <a:gd name="T71" fmla="*/ 1257 h 1339"/>
                <a:gd name="T72" fmla="*/ 48 w 882"/>
                <a:gd name="T73" fmla="*/ 1252 h 1339"/>
                <a:gd name="T74" fmla="*/ 34 w 882"/>
                <a:gd name="T75" fmla="*/ 1245 h 1339"/>
                <a:gd name="T76" fmla="*/ 23 w 882"/>
                <a:gd name="T77" fmla="*/ 1236 h 1339"/>
                <a:gd name="T78" fmla="*/ 14 w 882"/>
                <a:gd name="T79" fmla="*/ 1224 h 1339"/>
                <a:gd name="T80" fmla="*/ 7 w 882"/>
                <a:gd name="T81" fmla="*/ 1211 h 1339"/>
                <a:gd name="T82" fmla="*/ 2 w 882"/>
                <a:gd name="T83" fmla="*/ 1195 h 1339"/>
                <a:gd name="T84" fmla="*/ 0 w 882"/>
                <a:gd name="T85" fmla="*/ 1179 h 1339"/>
                <a:gd name="T86" fmla="*/ 0 w 882"/>
                <a:gd name="T87" fmla="*/ 80 h 1339"/>
                <a:gd name="T88" fmla="*/ 2 w 882"/>
                <a:gd name="T89" fmla="*/ 64 h 1339"/>
                <a:gd name="T90" fmla="*/ 7 w 882"/>
                <a:gd name="T91" fmla="*/ 48 h 1339"/>
                <a:gd name="T92" fmla="*/ 14 w 882"/>
                <a:gd name="T93" fmla="*/ 35 h 1339"/>
                <a:gd name="T94" fmla="*/ 23 w 882"/>
                <a:gd name="T95" fmla="*/ 23 h 1339"/>
                <a:gd name="T96" fmla="*/ 34 w 882"/>
                <a:gd name="T97" fmla="*/ 14 h 1339"/>
                <a:gd name="T98" fmla="*/ 48 w 882"/>
                <a:gd name="T99" fmla="*/ 7 h 1339"/>
                <a:gd name="T100" fmla="*/ 62 w 882"/>
                <a:gd name="T101" fmla="*/ 0 h 1339"/>
                <a:gd name="T102" fmla="*/ 78 w 882"/>
                <a:gd name="T103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2" h="1339">
                  <a:moveTo>
                    <a:pt x="78" y="0"/>
                  </a:moveTo>
                  <a:lnTo>
                    <a:pt x="806" y="0"/>
                  </a:lnTo>
                  <a:lnTo>
                    <a:pt x="822" y="0"/>
                  </a:lnTo>
                  <a:lnTo>
                    <a:pt x="836" y="7"/>
                  </a:lnTo>
                  <a:lnTo>
                    <a:pt x="848" y="14"/>
                  </a:lnTo>
                  <a:lnTo>
                    <a:pt x="859" y="23"/>
                  </a:lnTo>
                  <a:lnTo>
                    <a:pt x="868" y="35"/>
                  </a:lnTo>
                  <a:lnTo>
                    <a:pt x="877" y="48"/>
                  </a:lnTo>
                  <a:lnTo>
                    <a:pt x="880" y="64"/>
                  </a:lnTo>
                  <a:lnTo>
                    <a:pt x="882" y="80"/>
                  </a:lnTo>
                  <a:lnTo>
                    <a:pt x="882" y="1179"/>
                  </a:lnTo>
                  <a:lnTo>
                    <a:pt x="880" y="1195"/>
                  </a:lnTo>
                  <a:lnTo>
                    <a:pt x="877" y="1211"/>
                  </a:lnTo>
                  <a:lnTo>
                    <a:pt x="868" y="1224"/>
                  </a:lnTo>
                  <a:lnTo>
                    <a:pt x="859" y="1236"/>
                  </a:lnTo>
                  <a:lnTo>
                    <a:pt x="848" y="1245"/>
                  </a:lnTo>
                  <a:lnTo>
                    <a:pt x="836" y="1252"/>
                  </a:lnTo>
                  <a:lnTo>
                    <a:pt x="822" y="1257"/>
                  </a:lnTo>
                  <a:lnTo>
                    <a:pt x="806" y="1259"/>
                  </a:lnTo>
                  <a:lnTo>
                    <a:pt x="630" y="1259"/>
                  </a:lnTo>
                  <a:lnTo>
                    <a:pt x="609" y="1291"/>
                  </a:lnTo>
                  <a:lnTo>
                    <a:pt x="596" y="1314"/>
                  </a:lnTo>
                  <a:lnTo>
                    <a:pt x="586" y="1330"/>
                  </a:lnTo>
                  <a:lnTo>
                    <a:pt x="584" y="1337"/>
                  </a:lnTo>
                  <a:lnTo>
                    <a:pt x="543" y="1337"/>
                  </a:lnTo>
                  <a:lnTo>
                    <a:pt x="449" y="1337"/>
                  </a:lnTo>
                  <a:lnTo>
                    <a:pt x="350" y="1339"/>
                  </a:lnTo>
                  <a:lnTo>
                    <a:pt x="293" y="1337"/>
                  </a:lnTo>
                  <a:lnTo>
                    <a:pt x="284" y="1332"/>
                  </a:lnTo>
                  <a:lnTo>
                    <a:pt x="275" y="1328"/>
                  </a:lnTo>
                  <a:lnTo>
                    <a:pt x="266" y="1318"/>
                  </a:lnTo>
                  <a:lnTo>
                    <a:pt x="259" y="1309"/>
                  </a:lnTo>
                  <a:lnTo>
                    <a:pt x="245" y="1286"/>
                  </a:lnTo>
                  <a:lnTo>
                    <a:pt x="231" y="1259"/>
                  </a:lnTo>
                  <a:lnTo>
                    <a:pt x="78" y="1259"/>
                  </a:lnTo>
                  <a:lnTo>
                    <a:pt x="62" y="1257"/>
                  </a:lnTo>
                  <a:lnTo>
                    <a:pt x="48" y="1252"/>
                  </a:lnTo>
                  <a:lnTo>
                    <a:pt x="34" y="1245"/>
                  </a:lnTo>
                  <a:lnTo>
                    <a:pt x="23" y="1236"/>
                  </a:lnTo>
                  <a:lnTo>
                    <a:pt x="14" y="1224"/>
                  </a:lnTo>
                  <a:lnTo>
                    <a:pt x="7" y="1211"/>
                  </a:lnTo>
                  <a:lnTo>
                    <a:pt x="2" y="1195"/>
                  </a:lnTo>
                  <a:lnTo>
                    <a:pt x="0" y="1179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7" y="48"/>
                  </a:lnTo>
                  <a:lnTo>
                    <a:pt x="14" y="35"/>
                  </a:lnTo>
                  <a:lnTo>
                    <a:pt x="23" y="23"/>
                  </a:lnTo>
                  <a:lnTo>
                    <a:pt x="34" y="14"/>
                  </a:lnTo>
                  <a:lnTo>
                    <a:pt x="48" y="7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265"/>
            <p:cNvSpPr>
              <a:spLocks/>
            </p:cNvSpPr>
            <p:nvPr/>
          </p:nvSpPr>
          <p:spPr bwMode="auto">
            <a:xfrm>
              <a:off x="2733676" y="3856038"/>
              <a:ext cx="727075" cy="542925"/>
            </a:xfrm>
            <a:custGeom>
              <a:avLst/>
              <a:gdLst>
                <a:gd name="T0" fmla="*/ 82 w 458"/>
                <a:gd name="T1" fmla="*/ 0 h 342"/>
                <a:gd name="T2" fmla="*/ 373 w 458"/>
                <a:gd name="T3" fmla="*/ 0 h 342"/>
                <a:gd name="T4" fmla="*/ 380 w 458"/>
                <a:gd name="T5" fmla="*/ 0 h 342"/>
                <a:gd name="T6" fmla="*/ 392 w 458"/>
                <a:gd name="T7" fmla="*/ 5 h 342"/>
                <a:gd name="T8" fmla="*/ 408 w 458"/>
                <a:gd name="T9" fmla="*/ 9 h 342"/>
                <a:gd name="T10" fmla="*/ 424 w 458"/>
                <a:gd name="T11" fmla="*/ 19 h 342"/>
                <a:gd name="T12" fmla="*/ 440 w 458"/>
                <a:gd name="T13" fmla="*/ 30 h 342"/>
                <a:gd name="T14" fmla="*/ 451 w 458"/>
                <a:gd name="T15" fmla="*/ 44 h 342"/>
                <a:gd name="T16" fmla="*/ 456 w 458"/>
                <a:gd name="T17" fmla="*/ 53 h 342"/>
                <a:gd name="T18" fmla="*/ 458 w 458"/>
                <a:gd name="T19" fmla="*/ 62 h 342"/>
                <a:gd name="T20" fmla="*/ 458 w 458"/>
                <a:gd name="T21" fmla="*/ 71 h 342"/>
                <a:gd name="T22" fmla="*/ 456 w 458"/>
                <a:gd name="T23" fmla="*/ 83 h 342"/>
                <a:gd name="T24" fmla="*/ 412 w 458"/>
                <a:gd name="T25" fmla="*/ 259 h 342"/>
                <a:gd name="T26" fmla="*/ 410 w 458"/>
                <a:gd name="T27" fmla="*/ 275 h 342"/>
                <a:gd name="T28" fmla="*/ 403 w 458"/>
                <a:gd name="T29" fmla="*/ 291 h 342"/>
                <a:gd name="T30" fmla="*/ 396 w 458"/>
                <a:gd name="T31" fmla="*/ 305 h 342"/>
                <a:gd name="T32" fmla="*/ 389 w 458"/>
                <a:gd name="T33" fmla="*/ 317 h 342"/>
                <a:gd name="T34" fmla="*/ 380 w 458"/>
                <a:gd name="T35" fmla="*/ 328 h 342"/>
                <a:gd name="T36" fmla="*/ 371 w 458"/>
                <a:gd name="T37" fmla="*/ 335 h 342"/>
                <a:gd name="T38" fmla="*/ 360 w 458"/>
                <a:gd name="T39" fmla="*/ 340 h 342"/>
                <a:gd name="T40" fmla="*/ 346 w 458"/>
                <a:gd name="T41" fmla="*/ 342 h 342"/>
                <a:gd name="T42" fmla="*/ 110 w 458"/>
                <a:gd name="T43" fmla="*/ 342 h 342"/>
                <a:gd name="T44" fmla="*/ 99 w 458"/>
                <a:gd name="T45" fmla="*/ 340 h 342"/>
                <a:gd name="T46" fmla="*/ 87 w 458"/>
                <a:gd name="T47" fmla="*/ 335 h 342"/>
                <a:gd name="T48" fmla="*/ 76 w 458"/>
                <a:gd name="T49" fmla="*/ 328 h 342"/>
                <a:gd name="T50" fmla="*/ 66 w 458"/>
                <a:gd name="T51" fmla="*/ 317 h 342"/>
                <a:gd name="T52" fmla="*/ 60 w 458"/>
                <a:gd name="T53" fmla="*/ 305 h 342"/>
                <a:gd name="T54" fmla="*/ 53 w 458"/>
                <a:gd name="T55" fmla="*/ 291 h 342"/>
                <a:gd name="T56" fmla="*/ 48 w 458"/>
                <a:gd name="T57" fmla="*/ 275 h 342"/>
                <a:gd name="T58" fmla="*/ 44 w 458"/>
                <a:gd name="T59" fmla="*/ 259 h 342"/>
                <a:gd name="T60" fmla="*/ 0 w 458"/>
                <a:gd name="T61" fmla="*/ 83 h 342"/>
                <a:gd name="T62" fmla="*/ 0 w 458"/>
                <a:gd name="T63" fmla="*/ 71 h 342"/>
                <a:gd name="T64" fmla="*/ 0 w 458"/>
                <a:gd name="T65" fmla="*/ 62 h 342"/>
                <a:gd name="T66" fmla="*/ 2 w 458"/>
                <a:gd name="T67" fmla="*/ 53 h 342"/>
                <a:gd name="T68" fmla="*/ 7 w 458"/>
                <a:gd name="T69" fmla="*/ 44 h 342"/>
                <a:gd name="T70" fmla="*/ 18 w 458"/>
                <a:gd name="T71" fmla="*/ 30 h 342"/>
                <a:gd name="T72" fmla="*/ 32 w 458"/>
                <a:gd name="T73" fmla="*/ 19 h 342"/>
                <a:gd name="T74" fmla="*/ 48 w 458"/>
                <a:gd name="T75" fmla="*/ 9 h 342"/>
                <a:gd name="T76" fmla="*/ 64 w 458"/>
                <a:gd name="T77" fmla="*/ 5 h 342"/>
                <a:gd name="T78" fmla="*/ 76 w 458"/>
                <a:gd name="T79" fmla="*/ 0 h 342"/>
                <a:gd name="T80" fmla="*/ 82 w 458"/>
                <a:gd name="T8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8" h="342">
                  <a:moveTo>
                    <a:pt x="82" y="0"/>
                  </a:moveTo>
                  <a:lnTo>
                    <a:pt x="373" y="0"/>
                  </a:lnTo>
                  <a:lnTo>
                    <a:pt x="380" y="0"/>
                  </a:lnTo>
                  <a:lnTo>
                    <a:pt x="392" y="5"/>
                  </a:lnTo>
                  <a:lnTo>
                    <a:pt x="408" y="9"/>
                  </a:lnTo>
                  <a:lnTo>
                    <a:pt x="424" y="19"/>
                  </a:lnTo>
                  <a:lnTo>
                    <a:pt x="440" y="30"/>
                  </a:lnTo>
                  <a:lnTo>
                    <a:pt x="451" y="44"/>
                  </a:lnTo>
                  <a:lnTo>
                    <a:pt x="456" y="53"/>
                  </a:lnTo>
                  <a:lnTo>
                    <a:pt x="458" y="62"/>
                  </a:lnTo>
                  <a:lnTo>
                    <a:pt x="458" y="71"/>
                  </a:lnTo>
                  <a:lnTo>
                    <a:pt x="456" y="83"/>
                  </a:lnTo>
                  <a:lnTo>
                    <a:pt x="412" y="259"/>
                  </a:lnTo>
                  <a:lnTo>
                    <a:pt x="410" y="275"/>
                  </a:lnTo>
                  <a:lnTo>
                    <a:pt x="403" y="291"/>
                  </a:lnTo>
                  <a:lnTo>
                    <a:pt x="396" y="305"/>
                  </a:lnTo>
                  <a:lnTo>
                    <a:pt x="389" y="317"/>
                  </a:lnTo>
                  <a:lnTo>
                    <a:pt x="380" y="328"/>
                  </a:lnTo>
                  <a:lnTo>
                    <a:pt x="371" y="335"/>
                  </a:lnTo>
                  <a:lnTo>
                    <a:pt x="360" y="340"/>
                  </a:lnTo>
                  <a:lnTo>
                    <a:pt x="346" y="342"/>
                  </a:lnTo>
                  <a:lnTo>
                    <a:pt x="110" y="342"/>
                  </a:lnTo>
                  <a:lnTo>
                    <a:pt x="99" y="340"/>
                  </a:lnTo>
                  <a:lnTo>
                    <a:pt x="87" y="335"/>
                  </a:lnTo>
                  <a:lnTo>
                    <a:pt x="76" y="328"/>
                  </a:lnTo>
                  <a:lnTo>
                    <a:pt x="66" y="317"/>
                  </a:lnTo>
                  <a:lnTo>
                    <a:pt x="60" y="305"/>
                  </a:lnTo>
                  <a:lnTo>
                    <a:pt x="53" y="291"/>
                  </a:lnTo>
                  <a:lnTo>
                    <a:pt x="48" y="275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35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266"/>
            <p:cNvSpPr>
              <a:spLocks/>
            </p:cNvSpPr>
            <p:nvPr/>
          </p:nvSpPr>
          <p:spPr bwMode="auto">
            <a:xfrm>
              <a:off x="2828926" y="4044951"/>
              <a:ext cx="552450" cy="328613"/>
            </a:xfrm>
            <a:custGeom>
              <a:avLst/>
              <a:gdLst>
                <a:gd name="T0" fmla="*/ 0 w 348"/>
                <a:gd name="T1" fmla="*/ 147 h 207"/>
                <a:gd name="T2" fmla="*/ 32 w 348"/>
                <a:gd name="T3" fmla="*/ 161 h 207"/>
                <a:gd name="T4" fmla="*/ 66 w 348"/>
                <a:gd name="T5" fmla="*/ 168 h 207"/>
                <a:gd name="T6" fmla="*/ 98 w 348"/>
                <a:gd name="T7" fmla="*/ 172 h 207"/>
                <a:gd name="T8" fmla="*/ 130 w 348"/>
                <a:gd name="T9" fmla="*/ 172 h 207"/>
                <a:gd name="T10" fmla="*/ 162 w 348"/>
                <a:gd name="T11" fmla="*/ 168 h 207"/>
                <a:gd name="T12" fmla="*/ 192 w 348"/>
                <a:gd name="T13" fmla="*/ 159 h 207"/>
                <a:gd name="T14" fmla="*/ 220 w 348"/>
                <a:gd name="T15" fmla="*/ 147 h 207"/>
                <a:gd name="T16" fmla="*/ 247 w 348"/>
                <a:gd name="T17" fmla="*/ 133 h 207"/>
                <a:gd name="T18" fmla="*/ 265 w 348"/>
                <a:gd name="T19" fmla="*/ 122 h 207"/>
                <a:gd name="T20" fmla="*/ 277 w 348"/>
                <a:gd name="T21" fmla="*/ 117 h 207"/>
                <a:gd name="T22" fmla="*/ 288 w 348"/>
                <a:gd name="T23" fmla="*/ 108 h 207"/>
                <a:gd name="T24" fmla="*/ 302 w 348"/>
                <a:gd name="T25" fmla="*/ 88 h 207"/>
                <a:gd name="T26" fmla="*/ 316 w 348"/>
                <a:gd name="T27" fmla="*/ 55 h 207"/>
                <a:gd name="T28" fmla="*/ 334 w 348"/>
                <a:gd name="T29" fmla="*/ 14 h 207"/>
                <a:gd name="T30" fmla="*/ 339 w 348"/>
                <a:gd name="T31" fmla="*/ 7 h 207"/>
                <a:gd name="T32" fmla="*/ 341 w 348"/>
                <a:gd name="T33" fmla="*/ 3 h 207"/>
                <a:gd name="T34" fmla="*/ 346 w 348"/>
                <a:gd name="T35" fmla="*/ 0 h 207"/>
                <a:gd name="T36" fmla="*/ 348 w 348"/>
                <a:gd name="T37" fmla="*/ 0 h 207"/>
                <a:gd name="T38" fmla="*/ 348 w 348"/>
                <a:gd name="T39" fmla="*/ 14 h 207"/>
                <a:gd name="T40" fmla="*/ 346 w 348"/>
                <a:gd name="T41" fmla="*/ 49 h 207"/>
                <a:gd name="T42" fmla="*/ 341 w 348"/>
                <a:gd name="T43" fmla="*/ 81 h 207"/>
                <a:gd name="T44" fmla="*/ 334 w 348"/>
                <a:gd name="T45" fmla="*/ 113 h 207"/>
                <a:gd name="T46" fmla="*/ 329 w 348"/>
                <a:gd name="T47" fmla="*/ 127 h 207"/>
                <a:gd name="T48" fmla="*/ 325 w 348"/>
                <a:gd name="T49" fmla="*/ 140 h 207"/>
                <a:gd name="T50" fmla="*/ 320 w 348"/>
                <a:gd name="T51" fmla="*/ 152 h 207"/>
                <a:gd name="T52" fmla="*/ 313 w 348"/>
                <a:gd name="T53" fmla="*/ 163 h 207"/>
                <a:gd name="T54" fmla="*/ 304 w 348"/>
                <a:gd name="T55" fmla="*/ 172 h 207"/>
                <a:gd name="T56" fmla="*/ 295 w 348"/>
                <a:gd name="T57" fmla="*/ 182 h 207"/>
                <a:gd name="T58" fmla="*/ 284 w 348"/>
                <a:gd name="T59" fmla="*/ 188 h 207"/>
                <a:gd name="T60" fmla="*/ 272 w 348"/>
                <a:gd name="T61" fmla="*/ 195 h 207"/>
                <a:gd name="T62" fmla="*/ 258 w 348"/>
                <a:gd name="T63" fmla="*/ 200 h 207"/>
                <a:gd name="T64" fmla="*/ 242 w 348"/>
                <a:gd name="T65" fmla="*/ 204 h 207"/>
                <a:gd name="T66" fmla="*/ 226 w 348"/>
                <a:gd name="T67" fmla="*/ 207 h 207"/>
                <a:gd name="T68" fmla="*/ 208 w 348"/>
                <a:gd name="T69" fmla="*/ 207 h 207"/>
                <a:gd name="T70" fmla="*/ 176 w 348"/>
                <a:gd name="T71" fmla="*/ 207 h 207"/>
                <a:gd name="T72" fmla="*/ 142 w 348"/>
                <a:gd name="T73" fmla="*/ 204 h 207"/>
                <a:gd name="T74" fmla="*/ 107 w 348"/>
                <a:gd name="T75" fmla="*/ 202 h 207"/>
                <a:gd name="T76" fmla="*/ 73 w 348"/>
                <a:gd name="T77" fmla="*/ 202 h 207"/>
                <a:gd name="T78" fmla="*/ 50 w 348"/>
                <a:gd name="T79" fmla="*/ 202 h 207"/>
                <a:gd name="T80" fmla="*/ 34 w 348"/>
                <a:gd name="T81" fmla="*/ 198 h 207"/>
                <a:gd name="T82" fmla="*/ 22 w 348"/>
                <a:gd name="T83" fmla="*/ 193 h 207"/>
                <a:gd name="T84" fmla="*/ 13 w 348"/>
                <a:gd name="T85" fmla="*/ 188 h 207"/>
                <a:gd name="T86" fmla="*/ 4 w 348"/>
                <a:gd name="T87" fmla="*/ 170 h 207"/>
                <a:gd name="T88" fmla="*/ 0 w 348"/>
                <a:gd name="T89" fmla="*/ 14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207">
                  <a:moveTo>
                    <a:pt x="0" y="147"/>
                  </a:moveTo>
                  <a:lnTo>
                    <a:pt x="32" y="161"/>
                  </a:lnTo>
                  <a:lnTo>
                    <a:pt x="66" y="168"/>
                  </a:lnTo>
                  <a:lnTo>
                    <a:pt x="98" y="172"/>
                  </a:lnTo>
                  <a:lnTo>
                    <a:pt x="130" y="172"/>
                  </a:lnTo>
                  <a:lnTo>
                    <a:pt x="162" y="168"/>
                  </a:lnTo>
                  <a:lnTo>
                    <a:pt x="192" y="159"/>
                  </a:lnTo>
                  <a:lnTo>
                    <a:pt x="220" y="147"/>
                  </a:lnTo>
                  <a:lnTo>
                    <a:pt x="247" y="133"/>
                  </a:lnTo>
                  <a:lnTo>
                    <a:pt x="265" y="122"/>
                  </a:lnTo>
                  <a:lnTo>
                    <a:pt x="277" y="117"/>
                  </a:lnTo>
                  <a:lnTo>
                    <a:pt x="288" y="108"/>
                  </a:lnTo>
                  <a:lnTo>
                    <a:pt x="302" y="88"/>
                  </a:lnTo>
                  <a:lnTo>
                    <a:pt x="316" y="55"/>
                  </a:lnTo>
                  <a:lnTo>
                    <a:pt x="334" y="14"/>
                  </a:lnTo>
                  <a:lnTo>
                    <a:pt x="339" y="7"/>
                  </a:lnTo>
                  <a:lnTo>
                    <a:pt x="341" y="3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48" y="14"/>
                  </a:lnTo>
                  <a:lnTo>
                    <a:pt x="346" y="49"/>
                  </a:lnTo>
                  <a:lnTo>
                    <a:pt x="341" y="81"/>
                  </a:lnTo>
                  <a:lnTo>
                    <a:pt x="334" y="113"/>
                  </a:lnTo>
                  <a:lnTo>
                    <a:pt x="329" y="127"/>
                  </a:lnTo>
                  <a:lnTo>
                    <a:pt x="325" y="140"/>
                  </a:lnTo>
                  <a:lnTo>
                    <a:pt x="320" y="152"/>
                  </a:lnTo>
                  <a:lnTo>
                    <a:pt x="313" y="163"/>
                  </a:lnTo>
                  <a:lnTo>
                    <a:pt x="304" y="172"/>
                  </a:lnTo>
                  <a:lnTo>
                    <a:pt x="295" y="182"/>
                  </a:lnTo>
                  <a:lnTo>
                    <a:pt x="284" y="188"/>
                  </a:lnTo>
                  <a:lnTo>
                    <a:pt x="272" y="195"/>
                  </a:lnTo>
                  <a:lnTo>
                    <a:pt x="258" y="200"/>
                  </a:lnTo>
                  <a:lnTo>
                    <a:pt x="242" y="204"/>
                  </a:lnTo>
                  <a:lnTo>
                    <a:pt x="226" y="207"/>
                  </a:lnTo>
                  <a:lnTo>
                    <a:pt x="208" y="207"/>
                  </a:lnTo>
                  <a:lnTo>
                    <a:pt x="176" y="207"/>
                  </a:lnTo>
                  <a:lnTo>
                    <a:pt x="142" y="204"/>
                  </a:lnTo>
                  <a:lnTo>
                    <a:pt x="107" y="202"/>
                  </a:lnTo>
                  <a:lnTo>
                    <a:pt x="73" y="202"/>
                  </a:lnTo>
                  <a:lnTo>
                    <a:pt x="50" y="202"/>
                  </a:lnTo>
                  <a:lnTo>
                    <a:pt x="34" y="198"/>
                  </a:lnTo>
                  <a:lnTo>
                    <a:pt x="22" y="193"/>
                  </a:lnTo>
                  <a:lnTo>
                    <a:pt x="13" y="188"/>
                  </a:lnTo>
                  <a:lnTo>
                    <a:pt x="4" y="17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267"/>
            <p:cNvSpPr>
              <a:spLocks/>
            </p:cNvSpPr>
            <p:nvPr/>
          </p:nvSpPr>
          <p:spPr bwMode="auto">
            <a:xfrm>
              <a:off x="2733676" y="3856038"/>
              <a:ext cx="171450" cy="528638"/>
            </a:xfrm>
            <a:custGeom>
              <a:avLst/>
              <a:gdLst>
                <a:gd name="T0" fmla="*/ 82 w 108"/>
                <a:gd name="T1" fmla="*/ 0 h 333"/>
                <a:gd name="T2" fmla="*/ 85 w 108"/>
                <a:gd name="T3" fmla="*/ 0 h 333"/>
                <a:gd name="T4" fmla="*/ 73 w 108"/>
                <a:gd name="T5" fmla="*/ 12 h 333"/>
                <a:gd name="T6" fmla="*/ 66 w 108"/>
                <a:gd name="T7" fmla="*/ 23 h 333"/>
                <a:gd name="T8" fmla="*/ 60 w 108"/>
                <a:gd name="T9" fmla="*/ 32 h 333"/>
                <a:gd name="T10" fmla="*/ 55 w 108"/>
                <a:gd name="T11" fmla="*/ 44 h 333"/>
                <a:gd name="T12" fmla="*/ 53 w 108"/>
                <a:gd name="T13" fmla="*/ 55 h 333"/>
                <a:gd name="T14" fmla="*/ 50 w 108"/>
                <a:gd name="T15" fmla="*/ 69 h 333"/>
                <a:gd name="T16" fmla="*/ 50 w 108"/>
                <a:gd name="T17" fmla="*/ 85 h 333"/>
                <a:gd name="T18" fmla="*/ 48 w 108"/>
                <a:gd name="T19" fmla="*/ 103 h 333"/>
                <a:gd name="T20" fmla="*/ 50 w 108"/>
                <a:gd name="T21" fmla="*/ 124 h 333"/>
                <a:gd name="T22" fmla="*/ 53 w 108"/>
                <a:gd name="T23" fmla="*/ 147 h 333"/>
                <a:gd name="T24" fmla="*/ 60 w 108"/>
                <a:gd name="T25" fmla="*/ 172 h 333"/>
                <a:gd name="T26" fmla="*/ 66 w 108"/>
                <a:gd name="T27" fmla="*/ 197 h 333"/>
                <a:gd name="T28" fmla="*/ 80 w 108"/>
                <a:gd name="T29" fmla="*/ 248 h 333"/>
                <a:gd name="T30" fmla="*/ 94 w 108"/>
                <a:gd name="T31" fmla="*/ 287 h 333"/>
                <a:gd name="T32" fmla="*/ 101 w 108"/>
                <a:gd name="T33" fmla="*/ 301 h 333"/>
                <a:gd name="T34" fmla="*/ 105 w 108"/>
                <a:gd name="T35" fmla="*/ 314 h 333"/>
                <a:gd name="T36" fmla="*/ 108 w 108"/>
                <a:gd name="T37" fmla="*/ 319 h 333"/>
                <a:gd name="T38" fmla="*/ 105 w 108"/>
                <a:gd name="T39" fmla="*/ 323 h 333"/>
                <a:gd name="T40" fmla="*/ 101 w 108"/>
                <a:gd name="T41" fmla="*/ 328 h 333"/>
                <a:gd name="T42" fmla="*/ 94 w 108"/>
                <a:gd name="T43" fmla="*/ 330 h 333"/>
                <a:gd name="T44" fmla="*/ 89 w 108"/>
                <a:gd name="T45" fmla="*/ 333 h 333"/>
                <a:gd name="T46" fmla="*/ 85 w 108"/>
                <a:gd name="T47" fmla="*/ 333 h 333"/>
                <a:gd name="T48" fmla="*/ 78 w 108"/>
                <a:gd name="T49" fmla="*/ 328 h 333"/>
                <a:gd name="T50" fmla="*/ 71 w 108"/>
                <a:gd name="T51" fmla="*/ 321 h 333"/>
                <a:gd name="T52" fmla="*/ 64 w 108"/>
                <a:gd name="T53" fmla="*/ 312 h 333"/>
                <a:gd name="T54" fmla="*/ 60 w 108"/>
                <a:gd name="T55" fmla="*/ 303 h 333"/>
                <a:gd name="T56" fmla="*/ 50 w 108"/>
                <a:gd name="T57" fmla="*/ 282 h 333"/>
                <a:gd name="T58" fmla="*/ 44 w 108"/>
                <a:gd name="T59" fmla="*/ 259 h 333"/>
                <a:gd name="T60" fmla="*/ 0 w 108"/>
                <a:gd name="T61" fmla="*/ 83 h 333"/>
                <a:gd name="T62" fmla="*/ 0 w 108"/>
                <a:gd name="T63" fmla="*/ 71 h 333"/>
                <a:gd name="T64" fmla="*/ 0 w 108"/>
                <a:gd name="T65" fmla="*/ 62 h 333"/>
                <a:gd name="T66" fmla="*/ 2 w 108"/>
                <a:gd name="T67" fmla="*/ 53 h 333"/>
                <a:gd name="T68" fmla="*/ 7 w 108"/>
                <a:gd name="T69" fmla="*/ 44 h 333"/>
                <a:gd name="T70" fmla="*/ 18 w 108"/>
                <a:gd name="T71" fmla="*/ 30 h 333"/>
                <a:gd name="T72" fmla="*/ 32 w 108"/>
                <a:gd name="T73" fmla="*/ 19 h 333"/>
                <a:gd name="T74" fmla="*/ 48 w 108"/>
                <a:gd name="T75" fmla="*/ 9 h 333"/>
                <a:gd name="T76" fmla="*/ 64 w 108"/>
                <a:gd name="T77" fmla="*/ 5 h 333"/>
                <a:gd name="T78" fmla="*/ 76 w 108"/>
                <a:gd name="T79" fmla="*/ 0 h 333"/>
                <a:gd name="T80" fmla="*/ 82 w 108"/>
                <a:gd name="T8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333">
                  <a:moveTo>
                    <a:pt x="82" y="0"/>
                  </a:moveTo>
                  <a:lnTo>
                    <a:pt x="85" y="0"/>
                  </a:lnTo>
                  <a:lnTo>
                    <a:pt x="73" y="12"/>
                  </a:lnTo>
                  <a:lnTo>
                    <a:pt x="66" y="23"/>
                  </a:lnTo>
                  <a:lnTo>
                    <a:pt x="60" y="32"/>
                  </a:lnTo>
                  <a:lnTo>
                    <a:pt x="55" y="44"/>
                  </a:lnTo>
                  <a:lnTo>
                    <a:pt x="53" y="55"/>
                  </a:lnTo>
                  <a:lnTo>
                    <a:pt x="50" y="69"/>
                  </a:lnTo>
                  <a:lnTo>
                    <a:pt x="50" y="85"/>
                  </a:lnTo>
                  <a:lnTo>
                    <a:pt x="48" y="103"/>
                  </a:lnTo>
                  <a:lnTo>
                    <a:pt x="50" y="124"/>
                  </a:lnTo>
                  <a:lnTo>
                    <a:pt x="53" y="147"/>
                  </a:lnTo>
                  <a:lnTo>
                    <a:pt x="60" y="172"/>
                  </a:lnTo>
                  <a:lnTo>
                    <a:pt x="66" y="197"/>
                  </a:lnTo>
                  <a:lnTo>
                    <a:pt x="80" y="248"/>
                  </a:lnTo>
                  <a:lnTo>
                    <a:pt x="94" y="287"/>
                  </a:lnTo>
                  <a:lnTo>
                    <a:pt x="101" y="301"/>
                  </a:lnTo>
                  <a:lnTo>
                    <a:pt x="105" y="314"/>
                  </a:lnTo>
                  <a:lnTo>
                    <a:pt x="108" y="319"/>
                  </a:lnTo>
                  <a:lnTo>
                    <a:pt x="105" y="323"/>
                  </a:lnTo>
                  <a:lnTo>
                    <a:pt x="101" y="328"/>
                  </a:lnTo>
                  <a:lnTo>
                    <a:pt x="94" y="330"/>
                  </a:lnTo>
                  <a:lnTo>
                    <a:pt x="89" y="333"/>
                  </a:lnTo>
                  <a:lnTo>
                    <a:pt x="85" y="333"/>
                  </a:lnTo>
                  <a:lnTo>
                    <a:pt x="78" y="328"/>
                  </a:lnTo>
                  <a:lnTo>
                    <a:pt x="71" y="321"/>
                  </a:lnTo>
                  <a:lnTo>
                    <a:pt x="64" y="312"/>
                  </a:lnTo>
                  <a:lnTo>
                    <a:pt x="60" y="303"/>
                  </a:lnTo>
                  <a:lnTo>
                    <a:pt x="50" y="282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Freeform 268"/>
            <p:cNvSpPr>
              <a:spLocks/>
            </p:cNvSpPr>
            <p:nvPr/>
          </p:nvSpPr>
          <p:spPr bwMode="auto">
            <a:xfrm>
              <a:off x="2803526" y="3856038"/>
              <a:ext cx="614363" cy="65088"/>
            </a:xfrm>
            <a:custGeom>
              <a:avLst/>
              <a:gdLst>
                <a:gd name="T0" fmla="*/ 38 w 387"/>
                <a:gd name="T1" fmla="*/ 0 h 41"/>
                <a:gd name="T2" fmla="*/ 329 w 387"/>
                <a:gd name="T3" fmla="*/ 0 h 41"/>
                <a:gd name="T4" fmla="*/ 336 w 387"/>
                <a:gd name="T5" fmla="*/ 0 h 41"/>
                <a:gd name="T6" fmla="*/ 352 w 387"/>
                <a:gd name="T7" fmla="*/ 5 h 41"/>
                <a:gd name="T8" fmla="*/ 368 w 387"/>
                <a:gd name="T9" fmla="*/ 12 h 41"/>
                <a:gd name="T10" fmla="*/ 387 w 387"/>
                <a:gd name="T11" fmla="*/ 23 h 41"/>
                <a:gd name="T12" fmla="*/ 384 w 387"/>
                <a:gd name="T13" fmla="*/ 32 h 41"/>
                <a:gd name="T14" fmla="*/ 378 w 387"/>
                <a:gd name="T15" fmla="*/ 39 h 41"/>
                <a:gd name="T16" fmla="*/ 362 w 387"/>
                <a:gd name="T17" fmla="*/ 41 h 41"/>
                <a:gd name="T18" fmla="*/ 341 w 387"/>
                <a:gd name="T19" fmla="*/ 41 h 41"/>
                <a:gd name="T20" fmla="*/ 318 w 387"/>
                <a:gd name="T21" fmla="*/ 39 h 41"/>
                <a:gd name="T22" fmla="*/ 293 w 387"/>
                <a:gd name="T23" fmla="*/ 37 h 41"/>
                <a:gd name="T24" fmla="*/ 242 w 387"/>
                <a:gd name="T25" fmla="*/ 32 h 41"/>
                <a:gd name="T26" fmla="*/ 203 w 387"/>
                <a:gd name="T27" fmla="*/ 28 h 41"/>
                <a:gd name="T28" fmla="*/ 167 w 387"/>
                <a:gd name="T29" fmla="*/ 30 h 41"/>
                <a:gd name="T30" fmla="*/ 126 w 387"/>
                <a:gd name="T31" fmla="*/ 32 h 41"/>
                <a:gd name="T32" fmla="*/ 87 w 387"/>
                <a:gd name="T33" fmla="*/ 32 h 41"/>
                <a:gd name="T34" fmla="*/ 50 w 387"/>
                <a:gd name="T35" fmla="*/ 35 h 41"/>
                <a:gd name="T36" fmla="*/ 32 w 387"/>
                <a:gd name="T37" fmla="*/ 32 h 41"/>
                <a:gd name="T38" fmla="*/ 18 w 387"/>
                <a:gd name="T39" fmla="*/ 28 h 41"/>
                <a:gd name="T40" fmla="*/ 9 w 387"/>
                <a:gd name="T41" fmla="*/ 21 h 41"/>
                <a:gd name="T42" fmla="*/ 0 w 387"/>
                <a:gd name="T43" fmla="*/ 12 h 41"/>
                <a:gd name="T44" fmla="*/ 25 w 387"/>
                <a:gd name="T45" fmla="*/ 3 h 41"/>
                <a:gd name="T46" fmla="*/ 38 w 387"/>
                <a:gd name="T4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7" h="41">
                  <a:moveTo>
                    <a:pt x="38" y="0"/>
                  </a:moveTo>
                  <a:lnTo>
                    <a:pt x="329" y="0"/>
                  </a:lnTo>
                  <a:lnTo>
                    <a:pt x="336" y="0"/>
                  </a:lnTo>
                  <a:lnTo>
                    <a:pt x="352" y="5"/>
                  </a:lnTo>
                  <a:lnTo>
                    <a:pt x="368" y="12"/>
                  </a:lnTo>
                  <a:lnTo>
                    <a:pt x="387" y="23"/>
                  </a:lnTo>
                  <a:lnTo>
                    <a:pt x="384" y="32"/>
                  </a:lnTo>
                  <a:lnTo>
                    <a:pt x="378" y="39"/>
                  </a:lnTo>
                  <a:lnTo>
                    <a:pt x="362" y="41"/>
                  </a:lnTo>
                  <a:lnTo>
                    <a:pt x="341" y="41"/>
                  </a:lnTo>
                  <a:lnTo>
                    <a:pt x="318" y="39"/>
                  </a:lnTo>
                  <a:lnTo>
                    <a:pt x="293" y="37"/>
                  </a:lnTo>
                  <a:lnTo>
                    <a:pt x="242" y="32"/>
                  </a:lnTo>
                  <a:lnTo>
                    <a:pt x="203" y="28"/>
                  </a:lnTo>
                  <a:lnTo>
                    <a:pt x="167" y="30"/>
                  </a:lnTo>
                  <a:lnTo>
                    <a:pt x="126" y="32"/>
                  </a:lnTo>
                  <a:lnTo>
                    <a:pt x="87" y="32"/>
                  </a:lnTo>
                  <a:lnTo>
                    <a:pt x="50" y="35"/>
                  </a:lnTo>
                  <a:lnTo>
                    <a:pt x="32" y="32"/>
                  </a:lnTo>
                  <a:lnTo>
                    <a:pt x="18" y="28"/>
                  </a:lnTo>
                  <a:lnTo>
                    <a:pt x="9" y="21"/>
                  </a:lnTo>
                  <a:lnTo>
                    <a:pt x="0" y="12"/>
                  </a:lnTo>
                  <a:lnTo>
                    <a:pt x="2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7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Freeform 269"/>
            <p:cNvSpPr>
              <a:spLocks/>
            </p:cNvSpPr>
            <p:nvPr/>
          </p:nvSpPr>
          <p:spPr bwMode="auto">
            <a:xfrm>
              <a:off x="2828926" y="3878263"/>
              <a:ext cx="631825" cy="520700"/>
            </a:xfrm>
            <a:custGeom>
              <a:avLst/>
              <a:gdLst>
                <a:gd name="T0" fmla="*/ 357 w 398"/>
                <a:gd name="T1" fmla="*/ 0 h 328"/>
                <a:gd name="T2" fmla="*/ 364 w 398"/>
                <a:gd name="T3" fmla="*/ 5 h 328"/>
                <a:gd name="T4" fmla="*/ 373 w 398"/>
                <a:gd name="T5" fmla="*/ 11 h 328"/>
                <a:gd name="T6" fmla="*/ 382 w 398"/>
                <a:gd name="T7" fmla="*/ 18 h 328"/>
                <a:gd name="T8" fmla="*/ 389 w 398"/>
                <a:gd name="T9" fmla="*/ 25 h 328"/>
                <a:gd name="T10" fmla="*/ 394 w 398"/>
                <a:gd name="T11" fmla="*/ 34 h 328"/>
                <a:gd name="T12" fmla="*/ 396 w 398"/>
                <a:gd name="T13" fmla="*/ 46 h 328"/>
                <a:gd name="T14" fmla="*/ 398 w 398"/>
                <a:gd name="T15" fmla="*/ 57 h 328"/>
                <a:gd name="T16" fmla="*/ 396 w 398"/>
                <a:gd name="T17" fmla="*/ 69 h 328"/>
                <a:gd name="T18" fmla="*/ 352 w 398"/>
                <a:gd name="T19" fmla="*/ 245 h 328"/>
                <a:gd name="T20" fmla="*/ 350 w 398"/>
                <a:gd name="T21" fmla="*/ 261 h 328"/>
                <a:gd name="T22" fmla="*/ 343 w 398"/>
                <a:gd name="T23" fmla="*/ 277 h 328"/>
                <a:gd name="T24" fmla="*/ 336 w 398"/>
                <a:gd name="T25" fmla="*/ 291 h 328"/>
                <a:gd name="T26" fmla="*/ 329 w 398"/>
                <a:gd name="T27" fmla="*/ 303 h 328"/>
                <a:gd name="T28" fmla="*/ 320 w 398"/>
                <a:gd name="T29" fmla="*/ 314 h 328"/>
                <a:gd name="T30" fmla="*/ 311 w 398"/>
                <a:gd name="T31" fmla="*/ 321 h 328"/>
                <a:gd name="T32" fmla="*/ 300 w 398"/>
                <a:gd name="T33" fmla="*/ 326 h 328"/>
                <a:gd name="T34" fmla="*/ 286 w 398"/>
                <a:gd name="T35" fmla="*/ 328 h 328"/>
                <a:gd name="T36" fmla="*/ 50 w 398"/>
                <a:gd name="T37" fmla="*/ 328 h 328"/>
                <a:gd name="T38" fmla="*/ 43 w 398"/>
                <a:gd name="T39" fmla="*/ 328 h 328"/>
                <a:gd name="T40" fmla="*/ 34 w 398"/>
                <a:gd name="T41" fmla="*/ 326 h 328"/>
                <a:gd name="T42" fmla="*/ 27 w 398"/>
                <a:gd name="T43" fmla="*/ 321 h 328"/>
                <a:gd name="T44" fmla="*/ 20 w 398"/>
                <a:gd name="T45" fmla="*/ 319 h 328"/>
                <a:gd name="T46" fmla="*/ 9 w 398"/>
                <a:gd name="T47" fmla="*/ 307 h 328"/>
                <a:gd name="T48" fmla="*/ 0 w 398"/>
                <a:gd name="T49" fmla="*/ 291 h 328"/>
                <a:gd name="T50" fmla="*/ 20 w 398"/>
                <a:gd name="T51" fmla="*/ 293 h 328"/>
                <a:gd name="T52" fmla="*/ 43 w 398"/>
                <a:gd name="T53" fmla="*/ 296 h 328"/>
                <a:gd name="T54" fmla="*/ 66 w 398"/>
                <a:gd name="T55" fmla="*/ 293 h 328"/>
                <a:gd name="T56" fmla="*/ 89 w 398"/>
                <a:gd name="T57" fmla="*/ 293 h 328"/>
                <a:gd name="T58" fmla="*/ 137 w 398"/>
                <a:gd name="T59" fmla="*/ 291 h 328"/>
                <a:gd name="T60" fmla="*/ 183 w 398"/>
                <a:gd name="T61" fmla="*/ 293 h 328"/>
                <a:gd name="T62" fmla="*/ 213 w 398"/>
                <a:gd name="T63" fmla="*/ 293 h 328"/>
                <a:gd name="T64" fmla="*/ 240 w 398"/>
                <a:gd name="T65" fmla="*/ 293 h 328"/>
                <a:gd name="T66" fmla="*/ 261 w 398"/>
                <a:gd name="T67" fmla="*/ 291 h 328"/>
                <a:gd name="T68" fmla="*/ 279 w 398"/>
                <a:gd name="T69" fmla="*/ 284 h 328"/>
                <a:gd name="T70" fmla="*/ 293 w 398"/>
                <a:gd name="T71" fmla="*/ 277 h 328"/>
                <a:gd name="T72" fmla="*/ 304 w 398"/>
                <a:gd name="T73" fmla="*/ 268 h 328"/>
                <a:gd name="T74" fmla="*/ 313 w 398"/>
                <a:gd name="T75" fmla="*/ 257 h 328"/>
                <a:gd name="T76" fmla="*/ 318 w 398"/>
                <a:gd name="T77" fmla="*/ 243 h 328"/>
                <a:gd name="T78" fmla="*/ 332 w 398"/>
                <a:gd name="T79" fmla="*/ 179 h 328"/>
                <a:gd name="T80" fmla="*/ 350 w 398"/>
                <a:gd name="T81" fmla="*/ 110 h 328"/>
                <a:gd name="T82" fmla="*/ 355 w 398"/>
                <a:gd name="T83" fmla="*/ 89 h 328"/>
                <a:gd name="T84" fmla="*/ 357 w 398"/>
                <a:gd name="T85" fmla="*/ 60 h 328"/>
                <a:gd name="T86" fmla="*/ 357 w 398"/>
                <a:gd name="T87" fmla="*/ 27 h 328"/>
                <a:gd name="T88" fmla="*/ 357 w 398"/>
                <a:gd name="T8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8" h="328">
                  <a:moveTo>
                    <a:pt x="357" y="0"/>
                  </a:moveTo>
                  <a:lnTo>
                    <a:pt x="364" y="5"/>
                  </a:lnTo>
                  <a:lnTo>
                    <a:pt x="373" y="11"/>
                  </a:lnTo>
                  <a:lnTo>
                    <a:pt x="382" y="18"/>
                  </a:lnTo>
                  <a:lnTo>
                    <a:pt x="389" y="25"/>
                  </a:lnTo>
                  <a:lnTo>
                    <a:pt x="394" y="34"/>
                  </a:lnTo>
                  <a:lnTo>
                    <a:pt x="396" y="46"/>
                  </a:lnTo>
                  <a:lnTo>
                    <a:pt x="398" y="57"/>
                  </a:lnTo>
                  <a:lnTo>
                    <a:pt x="396" y="69"/>
                  </a:lnTo>
                  <a:lnTo>
                    <a:pt x="352" y="245"/>
                  </a:lnTo>
                  <a:lnTo>
                    <a:pt x="350" y="261"/>
                  </a:lnTo>
                  <a:lnTo>
                    <a:pt x="343" y="277"/>
                  </a:lnTo>
                  <a:lnTo>
                    <a:pt x="336" y="291"/>
                  </a:lnTo>
                  <a:lnTo>
                    <a:pt x="329" y="303"/>
                  </a:lnTo>
                  <a:lnTo>
                    <a:pt x="320" y="314"/>
                  </a:lnTo>
                  <a:lnTo>
                    <a:pt x="311" y="321"/>
                  </a:lnTo>
                  <a:lnTo>
                    <a:pt x="300" y="326"/>
                  </a:lnTo>
                  <a:lnTo>
                    <a:pt x="286" y="328"/>
                  </a:lnTo>
                  <a:lnTo>
                    <a:pt x="50" y="328"/>
                  </a:lnTo>
                  <a:lnTo>
                    <a:pt x="43" y="328"/>
                  </a:lnTo>
                  <a:lnTo>
                    <a:pt x="34" y="326"/>
                  </a:lnTo>
                  <a:lnTo>
                    <a:pt x="27" y="321"/>
                  </a:lnTo>
                  <a:lnTo>
                    <a:pt x="20" y="319"/>
                  </a:lnTo>
                  <a:lnTo>
                    <a:pt x="9" y="307"/>
                  </a:lnTo>
                  <a:lnTo>
                    <a:pt x="0" y="291"/>
                  </a:lnTo>
                  <a:lnTo>
                    <a:pt x="20" y="293"/>
                  </a:lnTo>
                  <a:lnTo>
                    <a:pt x="43" y="296"/>
                  </a:lnTo>
                  <a:lnTo>
                    <a:pt x="66" y="293"/>
                  </a:lnTo>
                  <a:lnTo>
                    <a:pt x="89" y="293"/>
                  </a:lnTo>
                  <a:lnTo>
                    <a:pt x="137" y="291"/>
                  </a:lnTo>
                  <a:lnTo>
                    <a:pt x="183" y="293"/>
                  </a:lnTo>
                  <a:lnTo>
                    <a:pt x="213" y="293"/>
                  </a:lnTo>
                  <a:lnTo>
                    <a:pt x="240" y="293"/>
                  </a:lnTo>
                  <a:lnTo>
                    <a:pt x="261" y="291"/>
                  </a:lnTo>
                  <a:lnTo>
                    <a:pt x="279" y="284"/>
                  </a:lnTo>
                  <a:lnTo>
                    <a:pt x="293" y="277"/>
                  </a:lnTo>
                  <a:lnTo>
                    <a:pt x="304" y="268"/>
                  </a:lnTo>
                  <a:lnTo>
                    <a:pt x="313" y="257"/>
                  </a:lnTo>
                  <a:lnTo>
                    <a:pt x="318" y="243"/>
                  </a:lnTo>
                  <a:lnTo>
                    <a:pt x="332" y="179"/>
                  </a:lnTo>
                  <a:lnTo>
                    <a:pt x="350" y="110"/>
                  </a:lnTo>
                  <a:lnTo>
                    <a:pt x="355" y="89"/>
                  </a:lnTo>
                  <a:lnTo>
                    <a:pt x="357" y="60"/>
                  </a:lnTo>
                  <a:lnTo>
                    <a:pt x="357" y="27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C44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Freeform 270"/>
            <p:cNvSpPr>
              <a:spLocks/>
            </p:cNvSpPr>
            <p:nvPr/>
          </p:nvSpPr>
          <p:spPr bwMode="auto">
            <a:xfrm>
              <a:off x="2471739" y="5114926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7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7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7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Freeform 271"/>
            <p:cNvSpPr>
              <a:spLocks/>
            </p:cNvSpPr>
            <p:nvPr/>
          </p:nvSpPr>
          <p:spPr bwMode="auto">
            <a:xfrm>
              <a:off x="2471739" y="457993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Freeform 272"/>
            <p:cNvSpPr>
              <a:spLocks/>
            </p:cNvSpPr>
            <p:nvPr/>
          </p:nvSpPr>
          <p:spPr bwMode="auto">
            <a:xfrm>
              <a:off x="2925764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8 h 85"/>
                <a:gd name="T28" fmla="*/ 3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7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Freeform 273"/>
            <p:cNvSpPr>
              <a:spLocks/>
            </p:cNvSpPr>
            <p:nvPr/>
          </p:nvSpPr>
          <p:spPr bwMode="auto">
            <a:xfrm>
              <a:off x="3384551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7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274"/>
            <p:cNvSpPr>
              <a:spLocks/>
            </p:cNvSpPr>
            <p:nvPr/>
          </p:nvSpPr>
          <p:spPr bwMode="auto">
            <a:xfrm>
              <a:off x="3384551" y="457993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275"/>
            <p:cNvSpPr>
              <a:spLocks/>
            </p:cNvSpPr>
            <p:nvPr/>
          </p:nvSpPr>
          <p:spPr bwMode="auto">
            <a:xfrm>
              <a:off x="2471739" y="537368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276"/>
            <p:cNvSpPr>
              <a:spLocks/>
            </p:cNvSpPr>
            <p:nvPr/>
          </p:nvSpPr>
          <p:spPr bwMode="auto">
            <a:xfrm>
              <a:off x="2471739" y="483870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Freeform 277"/>
            <p:cNvSpPr>
              <a:spLocks/>
            </p:cNvSpPr>
            <p:nvPr/>
          </p:nvSpPr>
          <p:spPr bwMode="auto">
            <a:xfrm>
              <a:off x="2925764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Freeform 278"/>
            <p:cNvSpPr>
              <a:spLocks/>
            </p:cNvSpPr>
            <p:nvPr/>
          </p:nvSpPr>
          <p:spPr bwMode="auto">
            <a:xfrm>
              <a:off x="3384551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Freeform 279"/>
            <p:cNvSpPr>
              <a:spLocks/>
            </p:cNvSpPr>
            <p:nvPr/>
          </p:nvSpPr>
          <p:spPr bwMode="auto">
            <a:xfrm>
              <a:off x="3384551" y="483870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Freeform 280"/>
            <p:cNvSpPr>
              <a:spLocks/>
            </p:cNvSpPr>
            <p:nvPr/>
          </p:nvSpPr>
          <p:spPr bwMode="auto">
            <a:xfrm>
              <a:off x="2471739" y="563245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2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7 h 85"/>
                <a:gd name="T14" fmla="*/ 209 w 211"/>
                <a:gd name="T15" fmla="*/ 66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6 h 85"/>
                <a:gd name="T30" fmla="*/ 0 w 211"/>
                <a:gd name="T31" fmla="*/ 57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2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7"/>
                  </a:lnTo>
                  <a:lnTo>
                    <a:pt x="209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Freeform 281"/>
            <p:cNvSpPr>
              <a:spLocks/>
            </p:cNvSpPr>
            <p:nvPr/>
          </p:nvSpPr>
          <p:spPr bwMode="auto">
            <a:xfrm>
              <a:off x="2925764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Freeform 282"/>
            <p:cNvSpPr>
              <a:spLocks/>
            </p:cNvSpPr>
            <p:nvPr/>
          </p:nvSpPr>
          <p:spPr bwMode="auto">
            <a:xfrm>
              <a:off x="3384551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Freeform 283"/>
            <p:cNvSpPr>
              <a:spLocks/>
            </p:cNvSpPr>
            <p:nvPr/>
          </p:nvSpPr>
          <p:spPr bwMode="auto">
            <a:xfrm>
              <a:off x="2471739" y="5886451"/>
              <a:ext cx="334963" cy="139700"/>
            </a:xfrm>
            <a:custGeom>
              <a:avLst/>
              <a:gdLst>
                <a:gd name="T0" fmla="*/ 28 w 211"/>
                <a:gd name="T1" fmla="*/ 0 h 88"/>
                <a:gd name="T2" fmla="*/ 183 w 211"/>
                <a:gd name="T3" fmla="*/ 0 h 88"/>
                <a:gd name="T4" fmla="*/ 195 w 211"/>
                <a:gd name="T5" fmla="*/ 3 h 88"/>
                <a:gd name="T6" fmla="*/ 204 w 211"/>
                <a:gd name="T7" fmla="*/ 10 h 88"/>
                <a:gd name="T8" fmla="*/ 209 w 211"/>
                <a:gd name="T9" fmla="*/ 19 h 88"/>
                <a:gd name="T10" fmla="*/ 211 w 211"/>
                <a:gd name="T11" fmla="*/ 30 h 88"/>
                <a:gd name="T12" fmla="*/ 211 w 211"/>
                <a:gd name="T13" fmla="*/ 58 h 88"/>
                <a:gd name="T14" fmla="*/ 209 w 211"/>
                <a:gd name="T15" fmla="*/ 69 h 88"/>
                <a:gd name="T16" fmla="*/ 204 w 211"/>
                <a:gd name="T17" fmla="*/ 78 h 88"/>
                <a:gd name="T18" fmla="*/ 195 w 211"/>
                <a:gd name="T19" fmla="*/ 85 h 88"/>
                <a:gd name="T20" fmla="*/ 183 w 211"/>
                <a:gd name="T21" fmla="*/ 88 h 88"/>
                <a:gd name="T22" fmla="*/ 28 w 211"/>
                <a:gd name="T23" fmla="*/ 88 h 88"/>
                <a:gd name="T24" fmla="*/ 18 w 211"/>
                <a:gd name="T25" fmla="*/ 85 h 88"/>
                <a:gd name="T26" fmla="*/ 9 w 211"/>
                <a:gd name="T27" fmla="*/ 78 h 88"/>
                <a:gd name="T28" fmla="*/ 2 w 211"/>
                <a:gd name="T29" fmla="*/ 69 h 88"/>
                <a:gd name="T30" fmla="*/ 0 w 211"/>
                <a:gd name="T31" fmla="*/ 58 h 88"/>
                <a:gd name="T32" fmla="*/ 0 w 211"/>
                <a:gd name="T33" fmla="*/ 30 h 88"/>
                <a:gd name="T34" fmla="*/ 2 w 211"/>
                <a:gd name="T35" fmla="*/ 19 h 88"/>
                <a:gd name="T36" fmla="*/ 9 w 211"/>
                <a:gd name="T37" fmla="*/ 10 h 88"/>
                <a:gd name="T38" fmla="*/ 18 w 211"/>
                <a:gd name="T39" fmla="*/ 3 h 88"/>
                <a:gd name="T40" fmla="*/ 28 w 211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8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28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Freeform 284"/>
            <p:cNvSpPr>
              <a:spLocks/>
            </p:cNvSpPr>
            <p:nvPr/>
          </p:nvSpPr>
          <p:spPr bwMode="auto">
            <a:xfrm>
              <a:off x="2925764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4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4 w 213"/>
                <a:gd name="T21" fmla="*/ 88 h 88"/>
                <a:gd name="T22" fmla="*/ 30 w 213"/>
                <a:gd name="T23" fmla="*/ 88 h 88"/>
                <a:gd name="T24" fmla="*/ 19 w 213"/>
                <a:gd name="T25" fmla="*/ 85 h 88"/>
                <a:gd name="T26" fmla="*/ 10 w 213"/>
                <a:gd name="T27" fmla="*/ 78 h 88"/>
                <a:gd name="T28" fmla="*/ 3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3 w 213"/>
                <a:gd name="T35" fmla="*/ 19 h 88"/>
                <a:gd name="T36" fmla="*/ 10 w 213"/>
                <a:gd name="T37" fmla="*/ 10 h 88"/>
                <a:gd name="T38" fmla="*/ 19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8"/>
                  </a:lnTo>
                  <a:lnTo>
                    <a:pt x="30" y="88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10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Freeform 285"/>
            <p:cNvSpPr>
              <a:spLocks/>
            </p:cNvSpPr>
            <p:nvPr/>
          </p:nvSpPr>
          <p:spPr bwMode="auto">
            <a:xfrm>
              <a:off x="3384551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3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3 w 213"/>
                <a:gd name="T21" fmla="*/ 88 h 88"/>
                <a:gd name="T22" fmla="*/ 30 w 213"/>
                <a:gd name="T23" fmla="*/ 88 h 88"/>
                <a:gd name="T24" fmla="*/ 18 w 213"/>
                <a:gd name="T25" fmla="*/ 85 h 88"/>
                <a:gd name="T26" fmla="*/ 9 w 213"/>
                <a:gd name="T27" fmla="*/ 78 h 88"/>
                <a:gd name="T28" fmla="*/ 2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2 w 213"/>
                <a:gd name="T35" fmla="*/ 19 h 88"/>
                <a:gd name="T36" fmla="*/ 9 w 213"/>
                <a:gd name="T37" fmla="*/ 10 h 88"/>
                <a:gd name="T38" fmla="*/ 18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30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286"/>
            <p:cNvSpPr>
              <a:spLocks/>
            </p:cNvSpPr>
            <p:nvPr/>
          </p:nvSpPr>
          <p:spPr bwMode="auto">
            <a:xfrm>
              <a:off x="2471739" y="6145213"/>
              <a:ext cx="334963" cy="138113"/>
            </a:xfrm>
            <a:custGeom>
              <a:avLst/>
              <a:gdLst>
                <a:gd name="T0" fmla="*/ 28 w 211"/>
                <a:gd name="T1" fmla="*/ 0 h 87"/>
                <a:gd name="T2" fmla="*/ 183 w 211"/>
                <a:gd name="T3" fmla="*/ 0 h 87"/>
                <a:gd name="T4" fmla="*/ 195 w 211"/>
                <a:gd name="T5" fmla="*/ 3 h 87"/>
                <a:gd name="T6" fmla="*/ 204 w 211"/>
                <a:gd name="T7" fmla="*/ 9 h 87"/>
                <a:gd name="T8" fmla="*/ 209 w 211"/>
                <a:gd name="T9" fmla="*/ 19 h 87"/>
                <a:gd name="T10" fmla="*/ 211 w 211"/>
                <a:gd name="T11" fmla="*/ 30 h 87"/>
                <a:gd name="T12" fmla="*/ 211 w 211"/>
                <a:gd name="T13" fmla="*/ 58 h 87"/>
                <a:gd name="T14" fmla="*/ 209 w 211"/>
                <a:gd name="T15" fmla="*/ 69 h 87"/>
                <a:gd name="T16" fmla="*/ 204 w 211"/>
                <a:gd name="T17" fmla="*/ 78 h 87"/>
                <a:gd name="T18" fmla="*/ 195 w 211"/>
                <a:gd name="T19" fmla="*/ 85 h 87"/>
                <a:gd name="T20" fmla="*/ 183 w 211"/>
                <a:gd name="T21" fmla="*/ 87 h 87"/>
                <a:gd name="T22" fmla="*/ 28 w 211"/>
                <a:gd name="T23" fmla="*/ 87 h 87"/>
                <a:gd name="T24" fmla="*/ 18 w 211"/>
                <a:gd name="T25" fmla="*/ 85 h 87"/>
                <a:gd name="T26" fmla="*/ 9 w 211"/>
                <a:gd name="T27" fmla="*/ 78 h 87"/>
                <a:gd name="T28" fmla="*/ 2 w 211"/>
                <a:gd name="T29" fmla="*/ 69 h 87"/>
                <a:gd name="T30" fmla="*/ 0 w 211"/>
                <a:gd name="T31" fmla="*/ 58 h 87"/>
                <a:gd name="T32" fmla="*/ 0 w 211"/>
                <a:gd name="T33" fmla="*/ 30 h 87"/>
                <a:gd name="T34" fmla="*/ 2 w 211"/>
                <a:gd name="T35" fmla="*/ 19 h 87"/>
                <a:gd name="T36" fmla="*/ 9 w 211"/>
                <a:gd name="T37" fmla="*/ 9 h 87"/>
                <a:gd name="T38" fmla="*/ 18 w 211"/>
                <a:gd name="T39" fmla="*/ 3 h 87"/>
                <a:gd name="T40" fmla="*/ 28 w 211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7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28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Freeform 287"/>
            <p:cNvSpPr>
              <a:spLocks/>
            </p:cNvSpPr>
            <p:nvPr/>
          </p:nvSpPr>
          <p:spPr bwMode="auto">
            <a:xfrm>
              <a:off x="2925764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4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4 w 213"/>
                <a:gd name="T21" fmla="*/ 87 h 87"/>
                <a:gd name="T22" fmla="*/ 30 w 213"/>
                <a:gd name="T23" fmla="*/ 87 h 87"/>
                <a:gd name="T24" fmla="*/ 19 w 213"/>
                <a:gd name="T25" fmla="*/ 85 h 87"/>
                <a:gd name="T26" fmla="*/ 10 w 213"/>
                <a:gd name="T27" fmla="*/ 78 h 87"/>
                <a:gd name="T28" fmla="*/ 3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3 w 213"/>
                <a:gd name="T35" fmla="*/ 19 h 87"/>
                <a:gd name="T36" fmla="*/ 10 w 213"/>
                <a:gd name="T37" fmla="*/ 9 h 87"/>
                <a:gd name="T38" fmla="*/ 19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7"/>
                  </a:lnTo>
                  <a:lnTo>
                    <a:pt x="30" y="87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9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Freeform 288"/>
            <p:cNvSpPr>
              <a:spLocks/>
            </p:cNvSpPr>
            <p:nvPr/>
          </p:nvSpPr>
          <p:spPr bwMode="auto">
            <a:xfrm>
              <a:off x="3384551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3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3 w 213"/>
                <a:gd name="T21" fmla="*/ 87 h 87"/>
                <a:gd name="T22" fmla="*/ 30 w 213"/>
                <a:gd name="T23" fmla="*/ 87 h 87"/>
                <a:gd name="T24" fmla="*/ 18 w 213"/>
                <a:gd name="T25" fmla="*/ 85 h 87"/>
                <a:gd name="T26" fmla="*/ 9 w 213"/>
                <a:gd name="T27" fmla="*/ 78 h 87"/>
                <a:gd name="T28" fmla="*/ 2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2 w 213"/>
                <a:gd name="T35" fmla="*/ 19 h 87"/>
                <a:gd name="T36" fmla="*/ 9 w 213"/>
                <a:gd name="T37" fmla="*/ 9 h 87"/>
                <a:gd name="T38" fmla="*/ 18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30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Freeform 289"/>
            <p:cNvSpPr>
              <a:spLocks/>
            </p:cNvSpPr>
            <p:nvPr/>
          </p:nvSpPr>
          <p:spPr bwMode="auto">
            <a:xfrm>
              <a:off x="2395539" y="3968751"/>
              <a:ext cx="309563" cy="415925"/>
            </a:xfrm>
            <a:custGeom>
              <a:avLst/>
              <a:gdLst>
                <a:gd name="T0" fmla="*/ 34 w 195"/>
                <a:gd name="T1" fmla="*/ 0 h 262"/>
                <a:gd name="T2" fmla="*/ 96 w 195"/>
                <a:gd name="T3" fmla="*/ 0 h 262"/>
                <a:gd name="T4" fmla="*/ 110 w 195"/>
                <a:gd name="T5" fmla="*/ 3 h 262"/>
                <a:gd name="T6" fmla="*/ 121 w 195"/>
                <a:gd name="T7" fmla="*/ 5 h 262"/>
                <a:gd name="T8" fmla="*/ 131 w 195"/>
                <a:gd name="T9" fmla="*/ 7 h 262"/>
                <a:gd name="T10" fmla="*/ 137 w 195"/>
                <a:gd name="T11" fmla="*/ 14 h 262"/>
                <a:gd name="T12" fmla="*/ 142 w 195"/>
                <a:gd name="T13" fmla="*/ 21 h 262"/>
                <a:gd name="T14" fmla="*/ 147 w 195"/>
                <a:gd name="T15" fmla="*/ 30 h 262"/>
                <a:gd name="T16" fmla="*/ 151 w 195"/>
                <a:gd name="T17" fmla="*/ 44 h 262"/>
                <a:gd name="T18" fmla="*/ 156 w 195"/>
                <a:gd name="T19" fmla="*/ 58 h 262"/>
                <a:gd name="T20" fmla="*/ 192 w 195"/>
                <a:gd name="T21" fmla="*/ 202 h 262"/>
                <a:gd name="T22" fmla="*/ 195 w 195"/>
                <a:gd name="T23" fmla="*/ 218 h 262"/>
                <a:gd name="T24" fmla="*/ 195 w 195"/>
                <a:gd name="T25" fmla="*/ 230 h 262"/>
                <a:gd name="T26" fmla="*/ 195 w 195"/>
                <a:gd name="T27" fmla="*/ 239 h 262"/>
                <a:gd name="T28" fmla="*/ 192 w 195"/>
                <a:gd name="T29" fmla="*/ 248 h 262"/>
                <a:gd name="T30" fmla="*/ 186 w 195"/>
                <a:gd name="T31" fmla="*/ 252 h 262"/>
                <a:gd name="T32" fmla="*/ 179 w 195"/>
                <a:gd name="T33" fmla="*/ 257 h 262"/>
                <a:gd name="T34" fmla="*/ 167 w 195"/>
                <a:gd name="T35" fmla="*/ 259 h 262"/>
                <a:gd name="T36" fmla="*/ 151 w 195"/>
                <a:gd name="T37" fmla="*/ 262 h 262"/>
                <a:gd name="T38" fmla="*/ 46 w 195"/>
                <a:gd name="T39" fmla="*/ 262 h 262"/>
                <a:gd name="T40" fmla="*/ 34 w 195"/>
                <a:gd name="T41" fmla="*/ 259 h 262"/>
                <a:gd name="T42" fmla="*/ 27 w 195"/>
                <a:gd name="T43" fmla="*/ 257 h 262"/>
                <a:gd name="T44" fmla="*/ 18 w 195"/>
                <a:gd name="T45" fmla="*/ 255 h 262"/>
                <a:gd name="T46" fmla="*/ 11 w 195"/>
                <a:gd name="T47" fmla="*/ 248 h 262"/>
                <a:gd name="T48" fmla="*/ 7 w 195"/>
                <a:gd name="T49" fmla="*/ 241 h 262"/>
                <a:gd name="T50" fmla="*/ 5 w 195"/>
                <a:gd name="T51" fmla="*/ 232 h 262"/>
                <a:gd name="T52" fmla="*/ 2 w 195"/>
                <a:gd name="T53" fmla="*/ 223 h 262"/>
                <a:gd name="T54" fmla="*/ 2 w 195"/>
                <a:gd name="T55" fmla="*/ 211 h 262"/>
                <a:gd name="T56" fmla="*/ 0 w 195"/>
                <a:gd name="T57" fmla="*/ 58 h 262"/>
                <a:gd name="T58" fmla="*/ 2 w 195"/>
                <a:gd name="T59" fmla="*/ 32 h 262"/>
                <a:gd name="T60" fmla="*/ 5 w 195"/>
                <a:gd name="T61" fmla="*/ 16 h 262"/>
                <a:gd name="T62" fmla="*/ 9 w 195"/>
                <a:gd name="T63" fmla="*/ 9 h 262"/>
                <a:gd name="T64" fmla="*/ 16 w 195"/>
                <a:gd name="T65" fmla="*/ 5 h 262"/>
                <a:gd name="T66" fmla="*/ 25 w 195"/>
                <a:gd name="T67" fmla="*/ 3 h 262"/>
                <a:gd name="T68" fmla="*/ 34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34" y="0"/>
                  </a:moveTo>
                  <a:lnTo>
                    <a:pt x="96" y="0"/>
                  </a:lnTo>
                  <a:lnTo>
                    <a:pt x="110" y="3"/>
                  </a:lnTo>
                  <a:lnTo>
                    <a:pt x="121" y="5"/>
                  </a:lnTo>
                  <a:lnTo>
                    <a:pt x="131" y="7"/>
                  </a:lnTo>
                  <a:lnTo>
                    <a:pt x="137" y="14"/>
                  </a:lnTo>
                  <a:lnTo>
                    <a:pt x="142" y="21"/>
                  </a:lnTo>
                  <a:lnTo>
                    <a:pt x="147" y="30"/>
                  </a:lnTo>
                  <a:lnTo>
                    <a:pt x="151" y="44"/>
                  </a:lnTo>
                  <a:lnTo>
                    <a:pt x="156" y="58"/>
                  </a:lnTo>
                  <a:lnTo>
                    <a:pt x="192" y="202"/>
                  </a:lnTo>
                  <a:lnTo>
                    <a:pt x="195" y="218"/>
                  </a:lnTo>
                  <a:lnTo>
                    <a:pt x="195" y="230"/>
                  </a:lnTo>
                  <a:lnTo>
                    <a:pt x="195" y="239"/>
                  </a:lnTo>
                  <a:lnTo>
                    <a:pt x="192" y="248"/>
                  </a:lnTo>
                  <a:lnTo>
                    <a:pt x="186" y="252"/>
                  </a:lnTo>
                  <a:lnTo>
                    <a:pt x="179" y="257"/>
                  </a:lnTo>
                  <a:lnTo>
                    <a:pt x="167" y="259"/>
                  </a:lnTo>
                  <a:lnTo>
                    <a:pt x="151" y="262"/>
                  </a:lnTo>
                  <a:lnTo>
                    <a:pt x="46" y="262"/>
                  </a:lnTo>
                  <a:lnTo>
                    <a:pt x="34" y="259"/>
                  </a:lnTo>
                  <a:lnTo>
                    <a:pt x="27" y="257"/>
                  </a:lnTo>
                  <a:lnTo>
                    <a:pt x="18" y="255"/>
                  </a:lnTo>
                  <a:lnTo>
                    <a:pt x="11" y="248"/>
                  </a:lnTo>
                  <a:lnTo>
                    <a:pt x="7" y="241"/>
                  </a:lnTo>
                  <a:lnTo>
                    <a:pt x="5" y="232"/>
                  </a:lnTo>
                  <a:lnTo>
                    <a:pt x="2" y="223"/>
                  </a:lnTo>
                  <a:lnTo>
                    <a:pt x="2" y="211"/>
                  </a:lnTo>
                  <a:lnTo>
                    <a:pt x="0" y="58"/>
                  </a:lnTo>
                  <a:lnTo>
                    <a:pt x="2" y="32"/>
                  </a:lnTo>
                  <a:lnTo>
                    <a:pt x="5" y="16"/>
                  </a:lnTo>
                  <a:lnTo>
                    <a:pt x="9" y="9"/>
                  </a:lnTo>
                  <a:lnTo>
                    <a:pt x="16" y="5"/>
                  </a:lnTo>
                  <a:lnTo>
                    <a:pt x="25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Freeform 290"/>
            <p:cNvSpPr>
              <a:spLocks/>
            </p:cNvSpPr>
            <p:nvPr/>
          </p:nvSpPr>
          <p:spPr bwMode="auto">
            <a:xfrm>
              <a:off x="2398714" y="3976688"/>
              <a:ext cx="306388" cy="407988"/>
            </a:xfrm>
            <a:custGeom>
              <a:avLst/>
              <a:gdLst>
                <a:gd name="T0" fmla="*/ 124 w 193"/>
                <a:gd name="T1" fmla="*/ 0 h 257"/>
                <a:gd name="T2" fmla="*/ 129 w 193"/>
                <a:gd name="T3" fmla="*/ 4 h 257"/>
                <a:gd name="T4" fmla="*/ 135 w 193"/>
                <a:gd name="T5" fmla="*/ 7 h 257"/>
                <a:gd name="T6" fmla="*/ 138 w 193"/>
                <a:gd name="T7" fmla="*/ 14 h 257"/>
                <a:gd name="T8" fmla="*/ 142 w 193"/>
                <a:gd name="T9" fmla="*/ 18 h 257"/>
                <a:gd name="T10" fmla="*/ 147 w 193"/>
                <a:gd name="T11" fmla="*/ 34 h 257"/>
                <a:gd name="T12" fmla="*/ 154 w 193"/>
                <a:gd name="T13" fmla="*/ 53 h 257"/>
                <a:gd name="T14" fmla="*/ 190 w 193"/>
                <a:gd name="T15" fmla="*/ 197 h 257"/>
                <a:gd name="T16" fmla="*/ 193 w 193"/>
                <a:gd name="T17" fmla="*/ 213 h 257"/>
                <a:gd name="T18" fmla="*/ 193 w 193"/>
                <a:gd name="T19" fmla="*/ 225 h 257"/>
                <a:gd name="T20" fmla="*/ 193 w 193"/>
                <a:gd name="T21" fmla="*/ 234 h 257"/>
                <a:gd name="T22" fmla="*/ 190 w 193"/>
                <a:gd name="T23" fmla="*/ 243 h 257"/>
                <a:gd name="T24" fmla="*/ 184 w 193"/>
                <a:gd name="T25" fmla="*/ 247 h 257"/>
                <a:gd name="T26" fmla="*/ 177 w 193"/>
                <a:gd name="T27" fmla="*/ 252 h 257"/>
                <a:gd name="T28" fmla="*/ 165 w 193"/>
                <a:gd name="T29" fmla="*/ 254 h 257"/>
                <a:gd name="T30" fmla="*/ 149 w 193"/>
                <a:gd name="T31" fmla="*/ 257 h 257"/>
                <a:gd name="T32" fmla="*/ 44 w 193"/>
                <a:gd name="T33" fmla="*/ 257 h 257"/>
                <a:gd name="T34" fmla="*/ 35 w 193"/>
                <a:gd name="T35" fmla="*/ 257 h 257"/>
                <a:gd name="T36" fmla="*/ 28 w 193"/>
                <a:gd name="T37" fmla="*/ 254 h 257"/>
                <a:gd name="T38" fmla="*/ 21 w 193"/>
                <a:gd name="T39" fmla="*/ 250 h 257"/>
                <a:gd name="T40" fmla="*/ 14 w 193"/>
                <a:gd name="T41" fmla="*/ 247 h 257"/>
                <a:gd name="T42" fmla="*/ 9 w 193"/>
                <a:gd name="T43" fmla="*/ 241 h 257"/>
                <a:gd name="T44" fmla="*/ 5 w 193"/>
                <a:gd name="T45" fmla="*/ 236 h 257"/>
                <a:gd name="T46" fmla="*/ 3 w 193"/>
                <a:gd name="T47" fmla="*/ 229 h 257"/>
                <a:gd name="T48" fmla="*/ 0 w 193"/>
                <a:gd name="T49" fmla="*/ 220 h 257"/>
                <a:gd name="T50" fmla="*/ 12 w 193"/>
                <a:gd name="T51" fmla="*/ 218 h 257"/>
                <a:gd name="T52" fmla="*/ 25 w 193"/>
                <a:gd name="T53" fmla="*/ 215 h 257"/>
                <a:gd name="T54" fmla="*/ 39 w 193"/>
                <a:gd name="T55" fmla="*/ 218 h 257"/>
                <a:gd name="T56" fmla="*/ 53 w 193"/>
                <a:gd name="T57" fmla="*/ 220 h 257"/>
                <a:gd name="T58" fmla="*/ 80 w 193"/>
                <a:gd name="T59" fmla="*/ 227 h 257"/>
                <a:gd name="T60" fmla="*/ 103 w 193"/>
                <a:gd name="T61" fmla="*/ 231 h 257"/>
                <a:gd name="T62" fmla="*/ 124 w 193"/>
                <a:gd name="T63" fmla="*/ 234 h 257"/>
                <a:gd name="T64" fmla="*/ 140 w 193"/>
                <a:gd name="T65" fmla="*/ 234 h 257"/>
                <a:gd name="T66" fmla="*/ 149 w 193"/>
                <a:gd name="T67" fmla="*/ 229 h 257"/>
                <a:gd name="T68" fmla="*/ 158 w 193"/>
                <a:gd name="T69" fmla="*/ 225 h 257"/>
                <a:gd name="T70" fmla="*/ 163 w 193"/>
                <a:gd name="T71" fmla="*/ 218 h 257"/>
                <a:gd name="T72" fmla="*/ 163 w 193"/>
                <a:gd name="T73" fmla="*/ 211 h 257"/>
                <a:gd name="T74" fmla="*/ 163 w 193"/>
                <a:gd name="T75" fmla="*/ 199 h 257"/>
                <a:gd name="T76" fmla="*/ 158 w 193"/>
                <a:gd name="T77" fmla="*/ 190 h 257"/>
                <a:gd name="T78" fmla="*/ 149 w 193"/>
                <a:gd name="T79" fmla="*/ 165 h 257"/>
                <a:gd name="T80" fmla="*/ 138 w 193"/>
                <a:gd name="T81" fmla="*/ 137 h 257"/>
                <a:gd name="T82" fmla="*/ 133 w 193"/>
                <a:gd name="T83" fmla="*/ 124 h 257"/>
                <a:gd name="T84" fmla="*/ 129 w 193"/>
                <a:gd name="T85" fmla="*/ 108 h 257"/>
                <a:gd name="T86" fmla="*/ 126 w 193"/>
                <a:gd name="T87" fmla="*/ 94 h 257"/>
                <a:gd name="T88" fmla="*/ 124 w 193"/>
                <a:gd name="T89" fmla="*/ 80 h 257"/>
                <a:gd name="T90" fmla="*/ 122 w 193"/>
                <a:gd name="T91" fmla="*/ 62 h 257"/>
                <a:gd name="T92" fmla="*/ 119 w 193"/>
                <a:gd name="T93" fmla="*/ 39 h 257"/>
                <a:gd name="T94" fmla="*/ 117 w 193"/>
                <a:gd name="T95" fmla="*/ 27 h 257"/>
                <a:gd name="T96" fmla="*/ 117 w 193"/>
                <a:gd name="T97" fmla="*/ 16 h 257"/>
                <a:gd name="T98" fmla="*/ 119 w 193"/>
                <a:gd name="T99" fmla="*/ 7 h 257"/>
                <a:gd name="T100" fmla="*/ 124 w 193"/>
                <a:gd name="T10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3" h="257">
                  <a:moveTo>
                    <a:pt x="124" y="0"/>
                  </a:moveTo>
                  <a:lnTo>
                    <a:pt x="129" y="4"/>
                  </a:lnTo>
                  <a:lnTo>
                    <a:pt x="135" y="7"/>
                  </a:lnTo>
                  <a:lnTo>
                    <a:pt x="138" y="14"/>
                  </a:lnTo>
                  <a:lnTo>
                    <a:pt x="142" y="18"/>
                  </a:lnTo>
                  <a:lnTo>
                    <a:pt x="147" y="34"/>
                  </a:lnTo>
                  <a:lnTo>
                    <a:pt x="154" y="53"/>
                  </a:lnTo>
                  <a:lnTo>
                    <a:pt x="190" y="197"/>
                  </a:lnTo>
                  <a:lnTo>
                    <a:pt x="193" y="213"/>
                  </a:lnTo>
                  <a:lnTo>
                    <a:pt x="193" y="225"/>
                  </a:lnTo>
                  <a:lnTo>
                    <a:pt x="193" y="234"/>
                  </a:lnTo>
                  <a:lnTo>
                    <a:pt x="190" y="243"/>
                  </a:lnTo>
                  <a:lnTo>
                    <a:pt x="184" y="247"/>
                  </a:lnTo>
                  <a:lnTo>
                    <a:pt x="177" y="252"/>
                  </a:lnTo>
                  <a:lnTo>
                    <a:pt x="165" y="254"/>
                  </a:lnTo>
                  <a:lnTo>
                    <a:pt x="149" y="257"/>
                  </a:lnTo>
                  <a:lnTo>
                    <a:pt x="44" y="257"/>
                  </a:lnTo>
                  <a:lnTo>
                    <a:pt x="35" y="257"/>
                  </a:lnTo>
                  <a:lnTo>
                    <a:pt x="28" y="254"/>
                  </a:lnTo>
                  <a:lnTo>
                    <a:pt x="21" y="250"/>
                  </a:lnTo>
                  <a:lnTo>
                    <a:pt x="14" y="247"/>
                  </a:lnTo>
                  <a:lnTo>
                    <a:pt x="9" y="241"/>
                  </a:lnTo>
                  <a:lnTo>
                    <a:pt x="5" y="236"/>
                  </a:lnTo>
                  <a:lnTo>
                    <a:pt x="3" y="229"/>
                  </a:lnTo>
                  <a:lnTo>
                    <a:pt x="0" y="220"/>
                  </a:lnTo>
                  <a:lnTo>
                    <a:pt x="12" y="218"/>
                  </a:lnTo>
                  <a:lnTo>
                    <a:pt x="25" y="215"/>
                  </a:lnTo>
                  <a:lnTo>
                    <a:pt x="39" y="218"/>
                  </a:lnTo>
                  <a:lnTo>
                    <a:pt x="53" y="220"/>
                  </a:lnTo>
                  <a:lnTo>
                    <a:pt x="80" y="227"/>
                  </a:lnTo>
                  <a:lnTo>
                    <a:pt x="103" y="231"/>
                  </a:lnTo>
                  <a:lnTo>
                    <a:pt x="124" y="234"/>
                  </a:lnTo>
                  <a:lnTo>
                    <a:pt x="140" y="234"/>
                  </a:lnTo>
                  <a:lnTo>
                    <a:pt x="149" y="229"/>
                  </a:lnTo>
                  <a:lnTo>
                    <a:pt x="158" y="225"/>
                  </a:lnTo>
                  <a:lnTo>
                    <a:pt x="163" y="218"/>
                  </a:lnTo>
                  <a:lnTo>
                    <a:pt x="163" y="211"/>
                  </a:lnTo>
                  <a:lnTo>
                    <a:pt x="163" y="199"/>
                  </a:lnTo>
                  <a:lnTo>
                    <a:pt x="158" y="190"/>
                  </a:lnTo>
                  <a:lnTo>
                    <a:pt x="149" y="165"/>
                  </a:lnTo>
                  <a:lnTo>
                    <a:pt x="138" y="137"/>
                  </a:lnTo>
                  <a:lnTo>
                    <a:pt x="133" y="124"/>
                  </a:lnTo>
                  <a:lnTo>
                    <a:pt x="129" y="108"/>
                  </a:lnTo>
                  <a:lnTo>
                    <a:pt x="126" y="94"/>
                  </a:lnTo>
                  <a:lnTo>
                    <a:pt x="124" y="80"/>
                  </a:lnTo>
                  <a:lnTo>
                    <a:pt x="122" y="62"/>
                  </a:lnTo>
                  <a:lnTo>
                    <a:pt x="119" y="39"/>
                  </a:lnTo>
                  <a:lnTo>
                    <a:pt x="117" y="27"/>
                  </a:lnTo>
                  <a:lnTo>
                    <a:pt x="117" y="16"/>
                  </a:lnTo>
                  <a:lnTo>
                    <a:pt x="119" y="7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Freeform 291"/>
            <p:cNvSpPr>
              <a:spLocks/>
            </p:cNvSpPr>
            <p:nvPr/>
          </p:nvSpPr>
          <p:spPr bwMode="auto">
            <a:xfrm>
              <a:off x="3486151" y="3968751"/>
              <a:ext cx="309563" cy="415925"/>
            </a:xfrm>
            <a:custGeom>
              <a:avLst/>
              <a:gdLst>
                <a:gd name="T0" fmla="*/ 161 w 195"/>
                <a:gd name="T1" fmla="*/ 0 h 262"/>
                <a:gd name="T2" fmla="*/ 101 w 195"/>
                <a:gd name="T3" fmla="*/ 0 h 262"/>
                <a:gd name="T4" fmla="*/ 87 w 195"/>
                <a:gd name="T5" fmla="*/ 3 h 262"/>
                <a:gd name="T6" fmla="*/ 76 w 195"/>
                <a:gd name="T7" fmla="*/ 5 h 262"/>
                <a:gd name="T8" fmla="*/ 67 w 195"/>
                <a:gd name="T9" fmla="*/ 7 h 262"/>
                <a:gd name="T10" fmla="*/ 60 w 195"/>
                <a:gd name="T11" fmla="*/ 14 h 262"/>
                <a:gd name="T12" fmla="*/ 53 w 195"/>
                <a:gd name="T13" fmla="*/ 21 h 262"/>
                <a:gd name="T14" fmla="*/ 48 w 195"/>
                <a:gd name="T15" fmla="*/ 30 h 262"/>
                <a:gd name="T16" fmla="*/ 46 w 195"/>
                <a:gd name="T17" fmla="*/ 44 h 262"/>
                <a:gd name="T18" fmla="*/ 41 w 195"/>
                <a:gd name="T19" fmla="*/ 58 h 262"/>
                <a:gd name="T20" fmla="*/ 5 w 195"/>
                <a:gd name="T21" fmla="*/ 202 h 262"/>
                <a:gd name="T22" fmla="*/ 3 w 195"/>
                <a:gd name="T23" fmla="*/ 218 h 262"/>
                <a:gd name="T24" fmla="*/ 0 w 195"/>
                <a:gd name="T25" fmla="*/ 230 h 262"/>
                <a:gd name="T26" fmla="*/ 0 w 195"/>
                <a:gd name="T27" fmla="*/ 239 h 262"/>
                <a:gd name="T28" fmla="*/ 5 w 195"/>
                <a:gd name="T29" fmla="*/ 248 h 262"/>
                <a:gd name="T30" fmla="*/ 9 w 195"/>
                <a:gd name="T31" fmla="*/ 252 h 262"/>
                <a:gd name="T32" fmla="*/ 19 w 195"/>
                <a:gd name="T33" fmla="*/ 257 h 262"/>
                <a:gd name="T34" fmla="*/ 30 w 195"/>
                <a:gd name="T35" fmla="*/ 259 h 262"/>
                <a:gd name="T36" fmla="*/ 44 w 195"/>
                <a:gd name="T37" fmla="*/ 262 h 262"/>
                <a:gd name="T38" fmla="*/ 151 w 195"/>
                <a:gd name="T39" fmla="*/ 262 h 262"/>
                <a:gd name="T40" fmla="*/ 161 w 195"/>
                <a:gd name="T41" fmla="*/ 259 h 262"/>
                <a:gd name="T42" fmla="*/ 170 w 195"/>
                <a:gd name="T43" fmla="*/ 257 h 262"/>
                <a:gd name="T44" fmla="*/ 177 w 195"/>
                <a:gd name="T45" fmla="*/ 255 h 262"/>
                <a:gd name="T46" fmla="*/ 184 w 195"/>
                <a:gd name="T47" fmla="*/ 248 h 262"/>
                <a:gd name="T48" fmla="*/ 188 w 195"/>
                <a:gd name="T49" fmla="*/ 241 h 262"/>
                <a:gd name="T50" fmla="*/ 193 w 195"/>
                <a:gd name="T51" fmla="*/ 232 h 262"/>
                <a:gd name="T52" fmla="*/ 193 w 195"/>
                <a:gd name="T53" fmla="*/ 223 h 262"/>
                <a:gd name="T54" fmla="*/ 193 w 195"/>
                <a:gd name="T55" fmla="*/ 211 h 262"/>
                <a:gd name="T56" fmla="*/ 195 w 195"/>
                <a:gd name="T57" fmla="*/ 58 h 262"/>
                <a:gd name="T58" fmla="*/ 195 w 195"/>
                <a:gd name="T59" fmla="*/ 32 h 262"/>
                <a:gd name="T60" fmla="*/ 190 w 195"/>
                <a:gd name="T61" fmla="*/ 16 h 262"/>
                <a:gd name="T62" fmla="*/ 186 w 195"/>
                <a:gd name="T63" fmla="*/ 9 h 262"/>
                <a:gd name="T64" fmla="*/ 181 w 195"/>
                <a:gd name="T65" fmla="*/ 5 h 262"/>
                <a:gd name="T66" fmla="*/ 172 w 195"/>
                <a:gd name="T67" fmla="*/ 3 h 262"/>
                <a:gd name="T68" fmla="*/ 161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161" y="0"/>
                  </a:moveTo>
                  <a:lnTo>
                    <a:pt x="101" y="0"/>
                  </a:lnTo>
                  <a:lnTo>
                    <a:pt x="87" y="3"/>
                  </a:lnTo>
                  <a:lnTo>
                    <a:pt x="76" y="5"/>
                  </a:lnTo>
                  <a:lnTo>
                    <a:pt x="67" y="7"/>
                  </a:lnTo>
                  <a:lnTo>
                    <a:pt x="60" y="14"/>
                  </a:lnTo>
                  <a:lnTo>
                    <a:pt x="53" y="21"/>
                  </a:lnTo>
                  <a:lnTo>
                    <a:pt x="48" y="30"/>
                  </a:lnTo>
                  <a:lnTo>
                    <a:pt x="46" y="44"/>
                  </a:lnTo>
                  <a:lnTo>
                    <a:pt x="41" y="58"/>
                  </a:lnTo>
                  <a:lnTo>
                    <a:pt x="5" y="202"/>
                  </a:lnTo>
                  <a:lnTo>
                    <a:pt x="3" y="218"/>
                  </a:lnTo>
                  <a:lnTo>
                    <a:pt x="0" y="230"/>
                  </a:lnTo>
                  <a:lnTo>
                    <a:pt x="0" y="239"/>
                  </a:lnTo>
                  <a:lnTo>
                    <a:pt x="5" y="248"/>
                  </a:lnTo>
                  <a:lnTo>
                    <a:pt x="9" y="252"/>
                  </a:lnTo>
                  <a:lnTo>
                    <a:pt x="19" y="257"/>
                  </a:lnTo>
                  <a:lnTo>
                    <a:pt x="30" y="259"/>
                  </a:lnTo>
                  <a:lnTo>
                    <a:pt x="44" y="262"/>
                  </a:lnTo>
                  <a:lnTo>
                    <a:pt x="151" y="262"/>
                  </a:lnTo>
                  <a:lnTo>
                    <a:pt x="161" y="259"/>
                  </a:lnTo>
                  <a:lnTo>
                    <a:pt x="170" y="257"/>
                  </a:lnTo>
                  <a:lnTo>
                    <a:pt x="177" y="255"/>
                  </a:lnTo>
                  <a:lnTo>
                    <a:pt x="184" y="248"/>
                  </a:lnTo>
                  <a:lnTo>
                    <a:pt x="188" y="241"/>
                  </a:lnTo>
                  <a:lnTo>
                    <a:pt x="193" y="232"/>
                  </a:lnTo>
                  <a:lnTo>
                    <a:pt x="193" y="223"/>
                  </a:lnTo>
                  <a:lnTo>
                    <a:pt x="193" y="211"/>
                  </a:lnTo>
                  <a:lnTo>
                    <a:pt x="195" y="58"/>
                  </a:lnTo>
                  <a:lnTo>
                    <a:pt x="195" y="32"/>
                  </a:lnTo>
                  <a:lnTo>
                    <a:pt x="190" y="16"/>
                  </a:lnTo>
                  <a:lnTo>
                    <a:pt x="186" y="9"/>
                  </a:lnTo>
                  <a:lnTo>
                    <a:pt x="181" y="5"/>
                  </a:lnTo>
                  <a:lnTo>
                    <a:pt x="172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Freeform 292"/>
            <p:cNvSpPr>
              <a:spLocks/>
            </p:cNvSpPr>
            <p:nvPr/>
          </p:nvSpPr>
          <p:spPr bwMode="auto">
            <a:xfrm>
              <a:off x="3486151" y="3983038"/>
              <a:ext cx="309563" cy="401638"/>
            </a:xfrm>
            <a:custGeom>
              <a:avLst/>
              <a:gdLst>
                <a:gd name="T0" fmla="*/ 0 w 195"/>
                <a:gd name="T1" fmla="*/ 223 h 253"/>
                <a:gd name="T2" fmla="*/ 0 w 195"/>
                <a:gd name="T3" fmla="*/ 230 h 253"/>
                <a:gd name="T4" fmla="*/ 3 w 195"/>
                <a:gd name="T5" fmla="*/ 234 h 253"/>
                <a:gd name="T6" fmla="*/ 5 w 195"/>
                <a:gd name="T7" fmla="*/ 241 h 253"/>
                <a:gd name="T8" fmla="*/ 9 w 195"/>
                <a:gd name="T9" fmla="*/ 246 h 253"/>
                <a:gd name="T10" fmla="*/ 16 w 195"/>
                <a:gd name="T11" fmla="*/ 248 h 253"/>
                <a:gd name="T12" fmla="*/ 23 w 195"/>
                <a:gd name="T13" fmla="*/ 250 h 253"/>
                <a:gd name="T14" fmla="*/ 32 w 195"/>
                <a:gd name="T15" fmla="*/ 253 h 253"/>
                <a:gd name="T16" fmla="*/ 44 w 195"/>
                <a:gd name="T17" fmla="*/ 253 h 253"/>
                <a:gd name="T18" fmla="*/ 151 w 195"/>
                <a:gd name="T19" fmla="*/ 253 h 253"/>
                <a:gd name="T20" fmla="*/ 161 w 195"/>
                <a:gd name="T21" fmla="*/ 250 h 253"/>
                <a:gd name="T22" fmla="*/ 170 w 195"/>
                <a:gd name="T23" fmla="*/ 248 h 253"/>
                <a:gd name="T24" fmla="*/ 177 w 195"/>
                <a:gd name="T25" fmla="*/ 246 h 253"/>
                <a:gd name="T26" fmla="*/ 184 w 195"/>
                <a:gd name="T27" fmla="*/ 239 h 253"/>
                <a:gd name="T28" fmla="*/ 188 w 195"/>
                <a:gd name="T29" fmla="*/ 232 h 253"/>
                <a:gd name="T30" fmla="*/ 193 w 195"/>
                <a:gd name="T31" fmla="*/ 223 h 253"/>
                <a:gd name="T32" fmla="*/ 193 w 195"/>
                <a:gd name="T33" fmla="*/ 214 h 253"/>
                <a:gd name="T34" fmla="*/ 193 w 195"/>
                <a:gd name="T35" fmla="*/ 202 h 253"/>
                <a:gd name="T36" fmla="*/ 195 w 195"/>
                <a:gd name="T37" fmla="*/ 49 h 253"/>
                <a:gd name="T38" fmla="*/ 195 w 195"/>
                <a:gd name="T39" fmla="*/ 33 h 253"/>
                <a:gd name="T40" fmla="*/ 195 w 195"/>
                <a:gd name="T41" fmla="*/ 19 h 253"/>
                <a:gd name="T42" fmla="*/ 190 w 195"/>
                <a:gd name="T43" fmla="*/ 7 h 253"/>
                <a:gd name="T44" fmla="*/ 186 w 195"/>
                <a:gd name="T45" fmla="*/ 0 h 253"/>
                <a:gd name="T46" fmla="*/ 184 w 195"/>
                <a:gd name="T47" fmla="*/ 3 h 253"/>
                <a:gd name="T48" fmla="*/ 184 w 195"/>
                <a:gd name="T49" fmla="*/ 7 h 253"/>
                <a:gd name="T50" fmla="*/ 177 w 195"/>
                <a:gd name="T51" fmla="*/ 49 h 253"/>
                <a:gd name="T52" fmla="*/ 170 w 195"/>
                <a:gd name="T53" fmla="*/ 92 h 253"/>
                <a:gd name="T54" fmla="*/ 163 w 195"/>
                <a:gd name="T55" fmla="*/ 138 h 253"/>
                <a:gd name="T56" fmla="*/ 161 w 195"/>
                <a:gd name="T57" fmla="*/ 179 h 253"/>
                <a:gd name="T58" fmla="*/ 161 w 195"/>
                <a:gd name="T59" fmla="*/ 191 h 253"/>
                <a:gd name="T60" fmla="*/ 154 w 195"/>
                <a:gd name="T61" fmla="*/ 198 h 253"/>
                <a:gd name="T62" fmla="*/ 147 w 195"/>
                <a:gd name="T63" fmla="*/ 204 h 253"/>
                <a:gd name="T64" fmla="*/ 138 w 195"/>
                <a:gd name="T65" fmla="*/ 211 h 253"/>
                <a:gd name="T66" fmla="*/ 119 w 195"/>
                <a:gd name="T67" fmla="*/ 221 h 253"/>
                <a:gd name="T68" fmla="*/ 101 w 195"/>
                <a:gd name="T69" fmla="*/ 227 h 253"/>
                <a:gd name="T70" fmla="*/ 90 w 195"/>
                <a:gd name="T71" fmla="*/ 234 h 253"/>
                <a:gd name="T72" fmla="*/ 78 w 195"/>
                <a:gd name="T73" fmla="*/ 239 h 253"/>
                <a:gd name="T74" fmla="*/ 69 w 195"/>
                <a:gd name="T75" fmla="*/ 239 h 253"/>
                <a:gd name="T76" fmla="*/ 60 w 195"/>
                <a:gd name="T77" fmla="*/ 237 h 253"/>
                <a:gd name="T78" fmla="*/ 39 w 195"/>
                <a:gd name="T79" fmla="*/ 230 h 253"/>
                <a:gd name="T80" fmla="*/ 9 w 195"/>
                <a:gd name="T81" fmla="*/ 223 h 253"/>
                <a:gd name="T82" fmla="*/ 5 w 195"/>
                <a:gd name="T83" fmla="*/ 223 h 253"/>
                <a:gd name="T84" fmla="*/ 0 w 195"/>
                <a:gd name="T85" fmla="*/ 22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" h="253">
                  <a:moveTo>
                    <a:pt x="0" y="223"/>
                  </a:moveTo>
                  <a:lnTo>
                    <a:pt x="0" y="230"/>
                  </a:lnTo>
                  <a:lnTo>
                    <a:pt x="3" y="234"/>
                  </a:lnTo>
                  <a:lnTo>
                    <a:pt x="5" y="241"/>
                  </a:lnTo>
                  <a:lnTo>
                    <a:pt x="9" y="246"/>
                  </a:lnTo>
                  <a:lnTo>
                    <a:pt x="16" y="248"/>
                  </a:lnTo>
                  <a:lnTo>
                    <a:pt x="23" y="250"/>
                  </a:lnTo>
                  <a:lnTo>
                    <a:pt x="32" y="253"/>
                  </a:lnTo>
                  <a:lnTo>
                    <a:pt x="44" y="253"/>
                  </a:lnTo>
                  <a:lnTo>
                    <a:pt x="151" y="253"/>
                  </a:lnTo>
                  <a:lnTo>
                    <a:pt x="161" y="250"/>
                  </a:lnTo>
                  <a:lnTo>
                    <a:pt x="170" y="248"/>
                  </a:lnTo>
                  <a:lnTo>
                    <a:pt x="177" y="246"/>
                  </a:lnTo>
                  <a:lnTo>
                    <a:pt x="184" y="239"/>
                  </a:lnTo>
                  <a:lnTo>
                    <a:pt x="188" y="232"/>
                  </a:lnTo>
                  <a:lnTo>
                    <a:pt x="193" y="223"/>
                  </a:lnTo>
                  <a:lnTo>
                    <a:pt x="193" y="214"/>
                  </a:lnTo>
                  <a:lnTo>
                    <a:pt x="193" y="202"/>
                  </a:lnTo>
                  <a:lnTo>
                    <a:pt x="195" y="49"/>
                  </a:lnTo>
                  <a:lnTo>
                    <a:pt x="195" y="33"/>
                  </a:lnTo>
                  <a:lnTo>
                    <a:pt x="195" y="19"/>
                  </a:lnTo>
                  <a:lnTo>
                    <a:pt x="190" y="7"/>
                  </a:lnTo>
                  <a:lnTo>
                    <a:pt x="186" y="0"/>
                  </a:lnTo>
                  <a:lnTo>
                    <a:pt x="184" y="3"/>
                  </a:lnTo>
                  <a:lnTo>
                    <a:pt x="184" y="7"/>
                  </a:lnTo>
                  <a:lnTo>
                    <a:pt x="177" y="49"/>
                  </a:lnTo>
                  <a:lnTo>
                    <a:pt x="170" y="92"/>
                  </a:lnTo>
                  <a:lnTo>
                    <a:pt x="163" y="138"/>
                  </a:lnTo>
                  <a:lnTo>
                    <a:pt x="161" y="179"/>
                  </a:lnTo>
                  <a:lnTo>
                    <a:pt x="161" y="191"/>
                  </a:lnTo>
                  <a:lnTo>
                    <a:pt x="154" y="198"/>
                  </a:lnTo>
                  <a:lnTo>
                    <a:pt x="147" y="204"/>
                  </a:lnTo>
                  <a:lnTo>
                    <a:pt x="138" y="211"/>
                  </a:lnTo>
                  <a:lnTo>
                    <a:pt x="119" y="221"/>
                  </a:lnTo>
                  <a:lnTo>
                    <a:pt x="101" y="227"/>
                  </a:lnTo>
                  <a:lnTo>
                    <a:pt x="90" y="234"/>
                  </a:lnTo>
                  <a:lnTo>
                    <a:pt x="78" y="239"/>
                  </a:lnTo>
                  <a:lnTo>
                    <a:pt x="69" y="239"/>
                  </a:lnTo>
                  <a:lnTo>
                    <a:pt x="60" y="237"/>
                  </a:lnTo>
                  <a:lnTo>
                    <a:pt x="39" y="230"/>
                  </a:lnTo>
                  <a:lnTo>
                    <a:pt x="9" y="223"/>
                  </a:lnTo>
                  <a:lnTo>
                    <a:pt x="5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293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294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Freeform 295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Freeform 296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Freeform 297"/>
            <p:cNvSpPr>
              <a:spLocks/>
            </p:cNvSpPr>
            <p:nvPr/>
          </p:nvSpPr>
          <p:spPr bwMode="auto">
            <a:xfrm>
              <a:off x="2085976" y="6170613"/>
              <a:ext cx="647700" cy="725488"/>
            </a:xfrm>
            <a:custGeom>
              <a:avLst/>
              <a:gdLst>
                <a:gd name="T0" fmla="*/ 342 w 408"/>
                <a:gd name="T1" fmla="*/ 457 h 457"/>
                <a:gd name="T2" fmla="*/ 140 w 408"/>
                <a:gd name="T3" fmla="*/ 457 h 457"/>
                <a:gd name="T4" fmla="*/ 126 w 408"/>
                <a:gd name="T5" fmla="*/ 457 h 457"/>
                <a:gd name="T6" fmla="*/ 112 w 408"/>
                <a:gd name="T7" fmla="*/ 454 h 457"/>
                <a:gd name="T8" fmla="*/ 99 w 408"/>
                <a:gd name="T9" fmla="*/ 452 h 457"/>
                <a:gd name="T10" fmla="*/ 85 w 408"/>
                <a:gd name="T11" fmla="*/ 447 h 457"/>
                <a:gd name="T12" fmla="*/ 74 w 408"/>
                <a:gd name="T13" fmla="*/ 440 h 457"/>
                <a:gd name="T14" fmla="*/ 62 w 408"/>
                <a:gd name="T15" fmla="*/ 434 h 457"/>
                <a:gd name="T16" fmla="*/ 51 w 408"/>
                <a:gd name="T17" fmla="*/ 424 h 457"/>
                <a:gd name="T18" fmla="*/ 41 w 408"/>
                <a:gd name="T19" fmla="*/ 418 h 457"/>
                <a:gd name="T20" fmla="*/ 32 w 408"/>
                <a:gd name="T21" fmla="*/ 406 h 457"/>
                <a:gd name="T22" fmla="*/ 23 w 408"/>
                <a:gd name="T23" fmla="*/ 395 h 457"/>
                <a:gd name="T24" fmla="*/ 16 w 408"/>
                <a:gd name="T25" fmla="*/ 383 h 457"/>
                <a:gd name="T26" fmla="*/ 9 w 408"/>
                <a:gd name="T27" fmla="*/ 372 h 457"/>
                <a:gd name="T28" fmla="*/ 5 w 408"/>
                <a:gd name="T29" fmla="*/ 358 h 457"/>
                <a:gd name="T30" fmla="*/ 3 w 408"/>
                <a:gd name="T31" fmla="*/ 346 h 457"/>
                <a:gd name="T32" fmla="*/ 0 w 408"/>
                <a:gd name="T33" fmla="*/ 330 h 457"/>
                <a:gd name="T34" fmla="*/ 0 w 408"/>
                <a:gd name="T35" fmla="*/ 317 h 457"/>
                <a:gd name="T36" fmla="*/ 0 w 408"/>
                <a:gd name="T37" fmla="*/ 30 h 457"/>
                <a:gd name="T38" fmla="*/ 12 w 408"/>
                <a:gd name="T39" fmla="*/ 14 h 457"/>
                <a:gd name="T40" fmla="*/ 25 w 408"/>
                <a:gd name="T41" fmla="*/ 3 h 457"/>
                <a:gd name="T42" fmla="*/ 28 w 408"/>
                <a:gd name="T43" fmla="*/ 0 h 457"/>
                <a:gd name="T44" fmla="*/ 28 w 408"/>
                <a:gd name="T45" fmla="*/ 0 h 457"/>
                <a:gd name="T46" fmla="*/ 126 w 408"/>
                <a:gd name="T47" fmla="*/ 0 h 457"/>
                <a:gd name="T48" fmla="*/ 135 w 408"/>
                <a:gd name="T49" fmla="*/ 7 h 457"/>
                <a:gd name="T50" fmla="*/ 142 w 408"/>
                <a:gd name="T51" fmla="*/ 12 h 457"/>
                <a:gd name="T52" fmla="*/ 147 w 408"/>
                <a:gd name="T53" fmla="*/ 21 h 457"/>
                <a:gd name="T54" fmla="*/ 151 w 408"/>
                <a:gd name="T55" fmla="*/ 30 h 457"/>
                <a:gd name="T56" fmla="*/ 151 w 408"/>
                <a:gd name="T57" fmla="*/ 257 h 457"/>
                <a:gd name="T58" fmla="*/ 151 w 408"/>
                <a:gd name="T59" fmla="*/ 266 h 457"/>
                <a:gd name="T60" fmla="*/ 154 w 408"/>
                <a:gd name="T61" fmla="*/ 273 h 457"/>
                <a:gd name="T62" fmla="*/ 158 w 408"/>
                <a:gd name="T63" fmla="*/ 280 h 457"/>
                <a:gd name="T64" fmla="*/ 163 w 408"/>
                <a:gd name="T65" fmla="*/ 285 h 457"/>
                <a:gd name="T66" fmla="*/ 167 w 408"/>
                <a:gd name="T67" fmla="*/ 289 h 457"/>
                <a:gd name="T68" fmla="*/ 174 w 408"/>
                <a:gd name="T69" fmla="*/ 294 h 457"/>
                <a:gd name="T70" fmla="*/ 181 w 408"/>
                <a:gd name="T71" fmla="*/ 296 h 457"/>
                <a:gd name="T72" fmla="*/ 190 w 408"/>
                <a:gd name="T73" fmla="*/ 296 h 457"/>
                <a:gd name="T74" fmla="*/ 358 w 408"/>
                <a:gd name="T75" fmla="*/ 296 h 457"/>
                <a:gd name="T76" fmla="*/ 369 w 408"/>
                <a:gd name="T77" fmla="*/ 301 h 457"/>
                <a:gd name="T78" fmla="*/ 374 w 408"/>
                <a:gd name="T79" fmla="*/ 301 h 457"/>
                <a:gd name="T80" fmla="*/ 385 w 408"/>
                <a:gd name="T81" fmla="*/ 310 h 457"/>
                <a:gd name="T82" fmla="*/ 394 w 408"/>
                <a:gd name="T83" fmla="*/ 317 h 457"/>
                <a:gd name="T84" fmla="*/ 401 w 408"/>
                <a:gd name="T85" fmla="*/ 326 h 457"/>
                <a:gd name="T86" fmla="*/ 408 w 408"/>
                <a:gd name="T87" fmla="*/ 337 h 457"/>
                <a:gd name="T88" fmla="*/ 408 w 408"/>
                <a:gd name="T89" fmla="*/ 431 h 457"/>
                <a:gd name="T90" fmla="*/ 401 w 408"/>
                <a:gd name="T91" fmla="*/ 438 h 457"/>
                <a:gd name="T92" fmla="*/ 392 w 408"/>
                <a:gd name="T93" fmla="*/ 443 h 457"/>
                <a:gd name="T94" fmla="*/ 381 w 408"/>
                <a:gd name="T95" fmla="*/ 447 h 457"/>
                <a:gd name="T96" fmla="*/ 371 w 408"/>
                <a:gd name="T97" fmla="*/ 450 h 457"/>
                <a:gd name="T98" fmla="*/ 355 w 408"/>
                <a:gd name="T99" fmla="*/ 452 h 457"/>
                <a:gd name="T100" fmla="*/ 342 w 408"/>
                <a:gd name="T101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8" h="457">
                  <a:moveTo>
                    <a:pt x="342" y="457"/>
                  </a:moveTo>
                  <a:lnTo>
                    <a:pt x="140" y="457"/>
                  </a:lnTo>
                  <a:lnTo>
                    <a:pt x="126" y="457"/>
                  </a:lnTo>
                  <a:lnTo>
                    <a:pt x="112" y="454"/>
                  </a:lnTo>
                  <a:lnTo>
                    <a:pt x="99" y="452"/>
                  </a:lnTo>
                  <a:lnTo>
                    <a:pt x="85" y="447"/>
                  </a:lnTo>
                  <a:lnTo>
                    <a:pt x="74" y="440"/>
                  </a:lnTo>
                  <a:lnTo>
                    <a:pt x="62" y="434"/>
                  </a:lnTo>
                  <a:lnTo>
                    <a:pt x="51" y="424"/>
                  </a:lnTo>
                  <a:lnTo>
                    <a:pt x="41" y="418"/>
                  </a:lnTo>
                  <a:lnTo>
                    <a:pt x="32" y="406"/>
                  </a:lnTo>
                  <a:lnTo>
                    <a:pt x="23" y="395"/>
                  </a:lnTo>
                  <a:lnTo>
                    <a:pt x="16" y="383"/>
                  </a:lnTo>
                  <a:lnTo>
                    <a:pt x="9" y="372"/>
                  </a:lnTo>
                  <a:lnTo>
                    <a:pt x="5" y="358"/>
                  </a:lnTo>
                  <a:lnTo>
                    <a:pt x="3" y="346"/>
                  </a:lnTo>
                  <a:lnTo>
                    <a:pt x="0" y="330"/>
                  </a:lnTo>
                  <a:lnTo>
                    <a:pt x="0" y="317"/>
                  </a:lnTo>
                  <a:lnTo>
                    <a:pt x="0" y="30"/>
                  </a:lnTo>
                  <a:lnTo>
                    <a:pt x="12" y="14"/>
                  </a:lnTo>
                  <a:lnTo>
                    <a:pt x="25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26" y="0"/>
                  </a:lnTo>
                  <a:lnTo>
                    <a:pt x="135" y="7"/>
                  </a:lnTo>
                  <a:lnTo>
                    <a:pt x="142" y="12"/>
                  </a:lnTo>
                  <a:lnTo>
                    <a:pt x="147" y="21"/>
                  </a:lnTo>
                  <a:lnTo>
                    <a:pt x="151" y="30"/>
                  </a:lnTo>
                  <a:lnTo>
                    <a:pt x="151" y="257"/>
                  </a:lnTo>
                  <a:lnTo>
                    <a:pt x="151" y="266"/>
                  </a:lnTo>
                  <a:lnTo>
                    <a:pt x="154" y="273"/>
                  </a:lnTo>
                  <a:lnTo>
                    <a:pt x="158" y="280"/>
                  </a:lnTo>
                  <a:lnTo>
                    <a:pt x="163" y="285"/>
                  </a:lnTo>
                  <a:lnTo>
                    <a:pt x="167" y="289"/>
                  </a:lnTo>
                  <a:lnTo>
                    <a:pt x="174" y="294"/>
                  </a:lnTo>
                  <a:lnTo>
                    <a:pt x="181" y="296"/>
                  </a:lnTo>
                  <a:lnTo>
                    <a:pt x="190" y="296"/>
                  </a:lnTo>
                  <a:lnTo>
                    <a:pt x="358" y="296"/>
                  </a:lnTo>
                  <a:lnTo>
                    <a:pt x="369" y="301"/>
                  </a:lnTo>
                  <a:lnTo>
                    <a:pt x="374" y="301"/>
                  </a:lnTo>
                  <a:lnTo>
                    <a:pt x="385" y="310"/>
                  </a:lnTo>
                  <a:lnTo>
                    <a:pt x="394" y="317"/>
                  </a:lnTo>
                  <a:lnTo>
                    <a:pt x="401" y="326"/>
                  </a:lnTo>
                  <a:lnTo>
                    <a:pt x="408" y="337"/>
                  </a:lnTo>
                  <a:lnTo>
                    <a:pt x="408" y="431"/>
                  </a:lnTo>
                  <a:lnTo>
                    <a:pt x="401" y="438"/>
                  </a:lnTo>
                  <a:lnTo>
                    <a:pt x="392" y="443"/>
                  </a:lnTo>
                  <a:lnTo>
                    <a:pt x="381" y="447"/>
                  </a:lnTo>
                  <a:lnTo>
                    <a:pt x="371" y="450"/>
                  </a:lnTo>
                  <a:lnTo>
                    <a:pt x="355" y="452"/>
                  </a:lnTo>
                  <a:lnTo>
                    <a:pt x="342" y="457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Freeform 298"/>
            <p:cNvSpPr>
              <a:spLocks/>
            </p:cNvSpPr>
            <p:nvPr/>
          </p:nvSpPr>
          <p:spPr bwMode="auto">
            <a:xfrm>
              <a:off x="2144714" y="6772276"/>
              <a:ext cx="588963" cy="123825"/>
            </a:xfrm>
            <a:custGeom>
              <a:avLst/>
              <a:gdLst>
                <a:gd name="T0" fmla="*/ 305 w 371"/>
                <a:gd name="T1" fmla="*/ 78 h 78"/>
                <a:gd name="T2" fmla="*/ 103 w 371"/>
                <a:gd name="T3" fmla="*/ 78 h 78"/>
                <a:gd name="T4" fmla="*/ 89 w 371"/>
                <a:gd name="T5" fmla="*/ 78 h 78"/>
                <a:gd name="T6" fmla="*/ 75 w 371"/>
                <a:gd name="T7" fmla="*/ 75 h 78"/>
                <a:gd name="T8" fmla="*/ 64 w 371"/>
                <a:gd name="T9" fmla="*/ 73 h 78"/>
                <a:gd name="T10" fmla="*/ 50 w 371"/>
                <a:gd name="T11" fmla="*/ 68 h 78"/>
                <a:gd name="T12" fmla="*/ 39 w 371"/>
                <a:gd name="T13" fmla="*/ 64 h 78"/>
                <a:gd name="T14" fmla="*/ 27 w 371"/>
                <a:gd name="T15" fmla="*/ 57 h 78"/>
                <a:gd name="T16" fmla="*/ 18 w 371"/>
                <a:gd name="T17" fmla="*/ 50 h 78"/>
                <a:gd name="T18" fmla="*/ 7 w 371"/>
                <a:gd name="T19" fmla="*/ 41 h 78"/>
                <a:gd name="T20" fmla="*/ 4 w 371"/>
                <a:gd name="T21" fmla="*/ 27 h 78"/>
                <a:gd name="T22" fmla="*/ 0 w 371"/>
                <a:gd name="T23" fmla="*/ 16 h 78"/>
                <a:gd name="T24" fmla="*/ 0 w 371"/>
                <a:gd name="T25" fmla="*/ 9 h 78"/>
                <a:gd name="T26" fmla="*/ 0 w 371"/>
                <a:gd name="T27" fmla="*/ 4 h 78"/>
                <a:gd name="T28" fmla="*/ 2 w 371"/>
                <a:gd name="T29" fmla="*/ 2 h 78"/>
                <a:gd name="T30" fmla="*/ 7 w 371"/>
                <a:gd name="T31" fmla="*/ 0 h 78"/>
                <a:gd name="T32" fmla="*/ 75 w 371"/>
                <a:gd name="T33" fmla="*/ 32 h 78"/>
                <a:gd name="T34" fmla="*/ 261 w 371"/>
                <a:gd name="T35" fmla="*/ 41 h 78"/>
                <a:gd name="T36" fmla="*/ 275 w 371"/>
                <a:gd name="T37" fmla="*/ 41 h 78"/>
                <a:gd name="T38" fmla="*/ 289 w 371"/>
                <a:gd name="T39" fmla="*/ 36 h 78"/>
                <a:gd name="T40" fmla="*/ 302 w 371"/>
                <a:gd name="T41" fmla="*/ 32 h 78"/>
                <a:gd name="T42" fmla="*/ 316 w 371"/>
                <a:gd name="T43" fmla="*/ 27 h 78"/>
                <a:gd name="T44" fmla="*/ 332 w 371"/>
                <a:gd name="T45" fmla="*/ 23 h 78"/>
                <a:gd name="T46" fmla="*/ 346 w 371"/>
                <a:gd name="T47" fmla="*/ 18 h 78"/>
                <a:gd name="T48" fmla="*/ 360 w 371"/>
                <a:gd name="T49" fmla="*/ 16 h 78"/>
                <a:gd name="T50" fmla="*/ 371 w 371"/>
                <a:gd name="T51" fmla="*/ 16 h 78"/>
                <a:gd name="T52" fmla="*/ 371 w 371"/>
                <a:gd name="T53" fmla="*/ 52 h 78"/>
                <a:gd name="T54" fmla="*/ 364 w 371"/>
                <a:gd name="T55" fmla="*/ 59 h 78"/>
                <a:gd name="T56" fmla="*/ 355 w 371"/>
                <a:gd name="T57" fmla="*/ 64 h 78"/>
                <a:gd name="T58" fmla="*/ 344 w 371"/>
                <a:gd name="T59" fmla="*/ 68 h 78"/>
                <a:gd name="T60" fmla="*/ 334 w 371"/>
                <a:gd name="T61" fmla="*/ 71 h 78"/>
                <a:gd name="T62" fmla="*/ 318 w 371"/>
                <a:gd name="T63" fmla="*/ 73 h 78"/>
                <a:gd name="T64" fmla="*/ 305 w 371"/>
                <a:gd name="T6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1" h="78">
                  <a:moveTo>
                    <a:pt x="305" y="78"/>
                  </a:moveTo>
                  <a:lnTo>
                    <a:pt x="103" y="78"/>
                  </a:lnTo>
                  <a:lnTo>
                    <a:pt x="89" y="78"/>
                  </a:lnTo>
                  <a:lnTo>
                    <a:pt x="75" y="75"/>
                  </a:lnTo>
                  <a:lnTo>
                    <a:pt x="64" y="73"/>
                  </a:lnTo>
                  <a:lnTo>
                    <a:pt x="50" y="68"/>
                  </a:lnTo>
                  <a:lnTo>
                    <a:pt x="39" y="64"/>
                  </a:lnTo>
                  <a:lnTo>
                    <a:pt x="27" y="57"/>
                  </a:lnTo>
                  <a:lnTo>
                    <a:pt x="18" y="50"/>
                  </a:lnTo>
                  <a:lnTo>
                    <a:pt x="7" y="41"/>
                  </a:lnTo>
                  <a:lnTo>
                    <a:pt x="4" y="27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75" y="32"/>
                  </a:lnTo>
                  <a:lnTo>
                    <a:pt x="261" y="41"/>
                  </a:lnTo>
                  <a:lnTo>
                    <a:pt x="275" y="41"/>
                  </a:lnTo>
                  <a:lnTo>
                    <a:pt x="289" y="36"/>
                  </a:lnTo>
                  <a:lnTo>
                    <a:pt x="302" y="32"/>
                  </a:lnTo>
                  <a:lnTo>
                    <a:pt x="316" y="27"/>
                  </a:lnTo>
                  <a:lnTo>
                    <a:pt x="332" y="23"/>
                  </a:lnTo>
                  <a:lnTo>
                    <a:pt x="346" y="18"/>
                  </a:lnTo>
                  <a:lnTo>
                    <a:pt x="360" y="16"/>
                  </a:lnTo>
                  <a:lnTo>
                    <a:pt x="371" y="16"/>
                  </a:lnTo>
                  <a:lnTo>
                    <a:pt x="371" y="52"/>
                  </a:lnTo>
                  <a:lnTo>
                    <a:pt x="364" y="59"/>
                  </a:lnTo>
                  <a:lnTo>
                    <a:pt x="355" y="64"/>
                  </a:lnTo>
                  <a:lnTo>
                    <a:pt x="344" y="68"/>
                  </a:lnTo>
                  <a:lnTo>
                    <a:pt x="334" y="71"/>
                  </a:lnTo>
                  <a:lnTo>
                    <a:pt x="318" y="73"/>
                  </a:lnTo>
                  <a:lnTo>
                    <a:pt x="305" y="78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" name="Freeform 299"/>
            <p:cNvSpPr>
              <a:spLocks/>
            </p:cNvSpPr>
            <p:nvPr/>
          </p:nvSpPr>
          <p:spPr bwMode="auto">
            <a:xfrm>
              <a:off x="3009901" y="4595813"/>
              <a:ext cx="157163" cy="107950"/>
            </a:xfrm>
            <a:custGeom>
              <a:avLst/>
              <a:gdLst>
                <a:gd name="T0" fmla="*/ 0 w 99"/>
                <a:gd name="T1" fmla="*/ 57 h 68"/>
                <a:gd name="T2" fmla="*/ 25 w 99"/>
                <a:gd name="T3" fmla="*/ 25 h 68"/>
                <a:gd name="T4" fmla="*/ 48 w 99"/>
                <a:gd name="T5" fmla="*/ 0 h 68"/>
                <a:gd name="T6" fmla="*/ 53 w 99"/>
                <a:gd name="T7" fmla="*/ 4 h 68"/>
                <a:gd name="T8" fmla="*/ 64 w 99"/>
                <a:gd name="T9" fmla="*/ 16 h 68"/>
                <a:gd name="T10" fmla="*/ 80 w 99"/>
                <a:gd name="T11" fmla="*/ 34 h 68"/>
                <a:gd name="T12" fmla="*/ 89 w 99"/>
                <a:gd name="T13" fmla="*/ 45 h 68"/>
                <a:gd name="T14" fmla="*/ 94 w 99"/>
                <a:gd name="T15" fmla="*/ 55 h 68"/>
                <a:gd name="T16" fmla="*/ 99 w 99"/>
                <a:gd name="T17" fmla="*/ 62 h 68"/>
                <a:gd name="T18" fmla="*/ 96 w 99"/>
                <a:gd name="T19" fmla="*/ 66 h 68"/>
                <a:gd name="T20" fmla="*/ 80 w 99"/>
                <a:gd name="T21" fmla="*/ 68 h 68"/>
                <a:gd name="T22" fmla="*/ 62 w 99"/>
                <a:gd name="T23" fmla="*/ 68 h 68"/>
                <a:gd name="T24" fmla="*/ 46 w 99"/>
                <a:gd name="T25" fmla="*/ 66 h 68"/>
                <a:gd name="T26" fmla="*/ 30 w 99"/>
                <a:gd name="T27" fmla="*/ 64 h 68"/>
                <a:gd name="T28" fmla="*/ 25 w 99"/>
                <a:gd name="T29" fmla="*/ 64 h 68"/>
                <a:gd name="T30" fmla="*/ 21 w 99"/>
                <a:gd name="T31" fmla="*/ 64 h 68"/>
                <a:gd name="T32" fmla="*/ 16 w 99"/>
                <a:gd name="T33" fmla="*/ 64 h 68"/>
                <a:gd name="T34" fmla="*/ 9 w 99"/>
                <a:gd name="T35" fmla="*/ 64 h 68"/>
                <a:gd name="T36" fmla="*/ 0 w 99"/>
                <a:gd name="T3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68">
                  <a:moveTo>
                    <a:pt x="0" y="57"/>
                  </a:moveTo>
                  <a:lnTo>
                    <a:pt x="25" y="25"/>
                  </a:lnTo>
                  <a:lnTo>
                    <a:pt x="48" y="0"/>
                  </a:lnTo>
                  <a:lnTo>
                    <a:pt x="53" y="4"/>
                  </a:lnTo>
                  <a:lnTo>
                    <a:pt x="64" y="16"/>
                  </a:lnTo>
                  <a:lnTo>
                    <a:pt x="80" y="34"/>
                  </a:lnTo>
                  <a:lnTo>
                    <a:pt x="89" y="45"/>
                  </a:lnTo>
                  <a:lnTo>
                    <a:pt x="94" y="55"/>
                  </a:lnTo>
                  <a:lnTo>
                    <a:pt x="99" y="62"/>
                  </a:lnTo>
                  <a:lnTo>
                    <a:pt x="96" y="66"/>
                  </a:lnTo>
                  <a:lnTo>
                    <a:pt x="80" y="68"/>
                  </a:lnTo>
                  <a:lnTo>
                    <a:pt x="62" y="68"/>
                  </a:lnTo>
                  <a:lnTo>
                    <a:pt x="46" y="66"/>
                  </a:lnTo>
                  <a:lnTo>
                    <a:pt x="30" y="64"/>
                  </a:lnTo>
                  <a:lnTo>
                    <a:pt x="25" y="64"/>
                  </a:lnTo>
                  <a:lnTo>
                    <a:pt x="21" y="64"/>
                  </a:lnTo>
                  <a:lnTo>
                    <a:pt x="16" y="64"/>
                  </a:lnTo>
                  <a:lnTo>
                    <a:pt x="9" y="64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Freeform 300"/>
            <p:cNvSpPr>
              <a:spLocks/>
            </p:cNvSpPr>
            <p:nvPr/>
          </p:nvSpPr>
          <p:spPr bwMode="auto">
            <a:xfrm>
              <a:off x="3017839" y="4868863"/>
              <a:ext cx="133350" cy="101600"/>
            </a:xfrm>
            <a:custGeom>
              <a:avLst/>
              <a:gdLst>
                <a:gd name="T0" fmla="*/ 84 w 84"/>
                <a:gd name="T1" fmla="*/ 16 h 64"/>
                <a:gd name="T2" fmla="*/ 62 w 84"/>
                <a:gd name="T3" fmla="*/ 41 h 64"/>
                <a:gd name="T4" fmla="*/ 36 w 84"/>
                <a:gd name="T5" fmla="*/ 64 h 64"/>
                <a:gd name="T6" fmla="*/ 23 w 84"/>
                <a:gd name="T7" fmla="*/ 50 h 64"/>
                <a:gd name="T8" fmla="*/ 9 w 84"/>
                <a:gd name="T9" fmla="*/ 32 h 64"/>
                <a:gd name="T10" fmla="*/ 4 w 84"/>
                <a:gd name="T11" fmla="*/ 22 h 64"/>
                <a:gd name="T12" fmla="*/ 2 w 84"/>
                <a:gd name="T13" fmla="*/ 13 h 64"/>
                <a:gd name="T14" fmla="*/ 0 w 84"/>
                <a:gd name="T15" fmla="*/ 6 h 64"/>
                <a:gd name="T16" fmla="*/ 2 w 84"/>
                <a:gd name="T17" fmla="*/ 2 h 64"/>
                <a:gd name="T18" fmla="*/ 11 w 84"/>
                <a:gd name="T19" fmla="*/ 0 h 64"/>
                <a:gd name="T20" fmla="*/ 20 w 84"/>
                <a:gd name="T21" fmla="*/ 0 h 64"/>
                <a:gd name="T22" fmla="*/ 34 w 84"/>
                <a:gd name="T23" fmla="*/ 0 h 64"/>
                <a:gd name="T24" fmla="*/ 46 w 84"/>
                <a:gd name="T25" fmla="*/ 0 h 64"/>
                <a:gd name="T26" fmla="*/ 59 w 84"/>
                <a:gd name="T27" fmla="*/ 2 h 64"/>
                <a:gd name="T28" fmla="*/ 71 w 84"/>
                <a:gd name="T29" fmla="*/ 6 h 64"/>
                <a:gd name="T30" fmla="*/ 78 w 84"/>
                <a:gd name="T31" fmla="*/ 9 h 64"/>
                <a:gd name="T32" fmla="*/ 84 w 84"/>
                <a:gd name="T3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64">
                  <a:moveTo>
                    <a:pt x="84" y="16"/>
                  </a:moveTo>
                  <a:lnTo>
                    <a:pt x="62" y="41"/>
                  </a:lnTo>
                  <a:lnTo>
                    <a:pt x="36" y="64"/>
                  </a:lnTo>
                  <a:lnTo>
                    <a:pt x="23" y="50"/>
                  </a:lnTo>
                  <a:lnTo>
                    <a:pt x="9" y="32"/>
                  </a:lnTo>
                  <a:lnTo>
                    <a:pt x="4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2" y="2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9" y="2"/>
                  </a:lnTo>
                  <a:lnTo>
                    <a:pt x="71" y="6"/>
                  </a:lnTo>
                  <a:lnTo>
                    <a:pt x="78" y="9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301"/>
            <p:cNvSpPr>
              <a:spLocks/>
            </p:cNvSpPr>
            <p:nvPr/>
          </p:nvSpPr>
          <p:spPr bwMode="auto">
            <a:xfrm>
              <a:off x="2085976" y="6178551"/>
              <a:ext cx="182563" cy="717550"/>
            </a:xfrm>
            <a:custGeom>
              <a:avLst/>
              <a:gdLst>
                <a:gd name="T0" fmla="*/ 115 w 115"/>
                <a:gd name="T1" fmla="*/ 452 h 452"/>
                <a:gd name="T2" fmla="*/ 92 w 115"/>
                <a:gd name="T3" fmla="*/ 445 h 452"/>
                <a:gd name="T4" fmla="*/ 69 w 115"/>
                <a:gd name="T5" fmla="*/ 433 h 452"/>
                <a:gd name="T6" fmla="*/ 51 w 115"/>
                <a:gd name="T7" fmla="*/ 419 h 452"/>
                <a:gd name="T8" fmla="*/ 32 w 115"/>
                <a:gd name="T9" fmla="*/ 403 h 452"/>
                <a:gd name="T10" fmla="*/ 19 w 115"/>
                <a:gd name="T11" fmla="*/ 383 h 452"/>
                <a:gd name="T12" fmla="*/ 7 w 115"/>
                <a:gd name="T13" fmla="*/ 362 h 452"/>
                <a:gd name="T14" fmla="*/ 3 w 115"/>
                <a:gd name="T15" fmla="*/ 337 h 452"/>
                <a:gd name="T16" fmla="*/ 0 w 115"/>
                <a:gd name="T17" fmla="*/ 312 h 452"/>
                <a:gd name="T18" fmla="*/ 0 w 115"/>
                <a:gd name="T19" fmla="*/ 25 h 452"/>
                <a:gd name="T20" fmla="*/ 12 w 115"/>
                <a:gd name="T21" fmla="*/ 11 h 452"/>
                <a:gd name="T22" fmla="*/ 23 w 115"/>
                <a:gd name="T23" fmla="*/ 0 h 452"/>
                <a:gd name="T24" fmla="*/ 30 w 115"/>
                <a:gd name="T25" fmla="*/ 18 h 452"/>
                <a:gd name="T26" fmla="*/ 35 w 115"/>
                <a:gd name="T27" fmla="*/ 39 h 452"/>
                <a:gd name="T28" fmla="*/ 37 w 115"/>
                <a:gd name="T29" fmla="*/ 62 h 452"/>
                <a:gd name="T30" fmla="*/ 35 w 115"/>
                <a:gd name="T31" fmla="*/ 87 h 452"/>
                <a:gd name="T32" fmla="*/ 32 w 115"/>
                <a:gd name="T33" fmla="*/ 137 h 452"/>
                <a:gd name="T34" fmla="*/ 35 w 115"/>
                <a:gd name="T35" fmla="*/ 188 h 452"/>
                <a:gd name="T36" fmla="*/ 35 w 115"/>
                <a:gd name="T37" fmla="*/ 231 h 452"/>
                <a:gd name="T38" fmla="*/ 35 w 115"/>
                <a:gd name="T39" fmla="*/ 270 h 452"/>
                <a:gd name="T40" fmla="*/ 35 w 115"/>
                <a:gd name="T41" fmla="*/ 291 h 452"/>
                <a:gd name="T42" fmla="*/ 37 w 115"/>
                <a:gd name="T43" fmla="*/ 312 h 452"/>
                <a:gd name="T44" fmla="*/ 39 w 115"/>
                <a:gd name="T45" fmla="*/ 332 h 452"/>
                <a:gd name="T46" fmla="*/ 44 w 115"/>
                <a:gd name="T47" fmla="*/ 355 h 452"/>
                <a:gd name="T48" fmla="*/ 60 w 115"/>
                <a:gd name="T49" fmla="*/ 387 h 452"/>
                <a:gd name="T50" fmla="*/ 78 w 115"/>
                <a:gd name="T51" fmla="*/ 422 h 452"/>
                <a:gd name="T52" fmla="*/ 99 w 115"/>
                <a:gd name="T53" fmla="*/ 438 h 452"/>
                <a:gd name="T54" fmla="*/ 115 w 115"/>
                <a:gd name="T55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" h="452">
                  <a:moveTo>
                    <a:pt x="115" y="452"/>
                  </a:moveTo>
                  <a:lnTo>
                    <a:pt x="92" y="445"/>
                  </a:lnTo>
                  <a:lnTo>
                    <a:pt x="69" y="433"/>
                  </a:lnTo>
                  <a:lnTo>
                    <a:pt x="51" y="419"/>
                  </a:lnTo>
                  <a:lnTo>
                    <a:pt x="32" y="403"/>
                  </a:lnTo>
                  <a:lnTo>
                    <a:pt x="19" y="383"/>
                  </a:lnTo>
                  <a:lnTo>
                    <a:pt x="7" y="362"/>
                  </a:lnTo>
                  <a:lnTo>
                    <a:pt x="3" y="337"/>
                  </a:lnTo>
                  <a:lnTo>
                    <a:pt x="0" y="312"/>
                  </a:lnTo>
                  <a:lnTo>
                    <a:pt x="0" y="25"/>
                  </a:lnTo>
                  <a:lnTo>
                    <a:pt x="12" y="11"/>
                  </a:lnTo>
                  <a:lnTo>
                    <a:pt x="23" y="0"/>
                  </a:lnTo>
                  <a:lnTo>
                    <a:pt x="30" y="18"/>
                  </a:lnTo>
                  <a:lnTo>
                    <a:pt x="35" y="39"/>
                  </a:lnTo>
                  <a:lnTo>
                    <a:pt x="37" y="62"/>
                  </a:lnTo>
                  <a:lnTo>
                    <a:pt x="35" y="87"/>
                  </a:lnTo>
                  <a:lnTo>
                    <a:pt x="32" y="137"/>
                  </a:lnTo>
                  <a:lnTo>
                    <a:pt x="35" y="188"/>
                  </a:lnTo>
                  <a:lnTo>
                    <a:pt x="35" y="231"/>
                  </a:lnTo>
                  <a:lnTo>
                    <a:pt x="35" y="270"/>
                  </a:lnTo>
                  <a:lnTo>
                    <a:pt x="35" y="291"/>
                  </a:lnTo>
                  <a:lnTo>
                    <a:pt x="37" y="312"/>
                  </a:lnTo>
                  <a:lnTo>
                    <a:pt x="39" y="332"/>
                  </a:lnTo>
                  <a:lnTo>
                    <a:pt x="44" y="355"/>
                  </a:lnTo>
                  <a:lnTo>
                    <a:pt x="60" y="387"/>
                  </a:lnTo>
                  <a:lnTo>
                    <a:pt x="78" y="422"/>
                  </a:lnTo>
                  <a:lnTo>
                    <a:pt x="99" y="438"/>
                  </a:lnTo>
                  <a:lnTo>
                    <a:pt x="115" y="452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302"/>
            <p:cNvSpPr>
              <a:spLocks/>
            </p:cNvSpPr>
            <p:nvPr/>
          </p:nvSpPr>
          <p:spPr bwMode="auto">
            <a:xfrm>
              <a:off x="2409826" y="1719263"/>
              <a:ext cx="1377950" cy="258763"/>
            </a:xfrm>
            <a:custGeom>
              <a:avLst/>
              <a:gdLst>
                <a:gd name="T0" fmla="*/ 0 w 868"/>
                <a:gd name="T1" fmla="*/ 14 h 163"/>
                <a:gd name="T2" fmla="*/ 2 w 868"/>
                <a:gd name="T3" fmla="*/ 163 h 163"/>
                <a:gd name="T4" fmla="*/ 25 w 868"/>
                <a:gd name="T5" fmla="*/ 161 h 163"/>
                <a:gd name="T6" fmla="*/ 21 w 868"/>
                <a:gd name="T7" fmla="*/ 145 h 163"/>
                <a:gd name="T8" fmla="*/ 28 w 868"/>
                <a:gd name="T9" fmla="*/ 145 h 163"/>
                <a:gd name="T10" fmla="*/ 28 w 868"/>
                <a:gd name="T11" fmla="*/ 136 h 163"/>
                <a:gd name="T12" fmla="*/ 53 w 868"/>
                <a:gd name="T13" fmla="*/ 136 h 163"/>
                <a:gd name="T14" fmla="*/ 57 w 868"/>
                <a:gd name="T15" fmla="*/ 131 h 163"/>
                <a:gd name="T16" fmla="*/ 67 w 868"/>
                <a:gd name="T17" fmla="*/ 129 h 163"/>
                <a:gd name="T18" fmla="*/ 80 w 868"/>
                <a:gd name="T19" fmla="*/ 124 h 163"/>
                <a:gd name="T20" fmla="*/ 94 w 868"/>
                <a:gd name="T21" fmla="*/ 120 h 163"/>
                <a:gd name="T22" fmla="*/ 126 w 868"/>
                <a:gd name="T23" fmla="*/ 115 h 163"/>
                <a:gd name="T24" fmla="*/ 149 w 868"/>
                <a:gd name="T25" fmla="*/ 113 h 163"/>
                <a:gd name="T26" fmla="*/ 170 w 868"/>
                <a:gd name="T27" fmla="*/ 113 h 163"/>
                <a:gd name="T28" fmla="*/ 195 w 868"/>
                <a:gd name="T29" fmla="*/ 115 h 163"/>
                <a:gd name="T30" fmla="*/ 218 w 868"/>
                <a:gd name="T31" fmla="*/ 117 h 163"/>
                <a:gd name="T32" fmla="*/ 243 w 868"/>
                <a:gd name="T33" fmla="*/ 124 h 163"/>
                <a:gd name="T34" fmla="*/ 261 w 868"/>
                <a:gd name="T35" fmla="*/ 129 h 163"/>
                <a:gd name="T36" fmla="*/ 266 w 868"/>
                <a:gd name="T37" fmla="*/ 129 h 163"/>
                <a:gd name="T38" fmla="*/ 270 w 868"/>
                <a:gd name="T39" fmla="*/ 127 h 163"/>
                <a:gd name="T40" fmla="*/ 268 w 868"/>
                <a:gd name="T41" fmla="*/ 117 h 163"/>
                <a:gd name="T42" fmla="*/ 286 w 868"/>
                <a:gd name="T43" fmla="*/ 115 h 163"/>
                <a:gd name="T44" fmla="*/ 307 w 868"/>
                <a:gd name="T45" fmla="*/ 108 h 163"/>
                <a:gd name="T46" fmla="*/ 330 w 868"/>
                <a:gd name="T47" fmla="*/ 104 h 163"/>
                <a:gd name="T48" fmla="*/ 346 w 868"/>
                <a:gd name="T49" fmla="*/ 101 h 163"/>
                <a:gd name="T50" fmla="*/ 364 w 868"/>
                <a:gd name="T51" fmla="*/ 101 h 163"/>
                <a:gd name="T52" fmla="*/ 380 w 868"/>
                <a:gd name="T53" fmla="*/ 106 h 163"/>
                <a:gd name="T54" fmla="*/ 396 w 868"/>
                <a:gd name="T55" fmla="*/ 110 h 163"/>
                <a:gd name="T56" fmla="*/ 408 w 868"/>
                <a:gd name="T57" fmla="*/ 117 h 163"/>
                <a:gd name="T58" fmla="*/ 435 w 868"/>
                <a:gd name="T59" fmla="*/ 117 h 163"/>
                <a:gd name="T60" fmla="*/ 470 w 868"/>
                <a:gd name="T61" fmla="*/ 117 h 163"/>
                <a:gd name="T62" fmla="*/ 486 w 868"/>
                <a:gd name="T63" fmla="*/ 120 h 163"/>
                <a:gd name="T64" fmla="*/ 502 w 868"/>
                <a:gd name="T65" fmla="*/ 120 h 163"/>
                <a:gd name="T66" fmla="*/ 516 w 868"/>
                <a:gd name="T67" fmla="*/ 122 h 163"/>
                <a:gd name="T68" fmla="*/ 522 w 868"/>
                <a:gd name="T69" fmla="*/ 127 h 163"/>
                <a:gd name="T70" fmla="*/ 541 w 868"/>
                <a:gd name="T71" fmla="*/ 129 h 163"/>
                <a:gd name="T72" fmla="*/ 587 w 868"/>
                <a:gd name="T73" fmla="*/ 122 h 163"/>
                <a:gd name="T74" fmla="*/ 596 w 868"/>
                <a:gd name="T75" fmla="*/ 122 h 163"/>
                <a:gd name="T76" fmla="*/ 605 w 868"/>
                <a:gd name="T77" fmla="*/ 124 h 163"/>
                <a:gd name="T78" fmla="*/ 603 w 868"/>
                <a:gd name="T79" fmla="*/ 129 h 163"/>
                <a:gd name="T80" fmla="*/ 610 w 868"/>
                <a:gd name="T81" fmla="*/ 131 h 163"/>
                <a:gd name="T82" fmla="*/ 619 w 868"/>
                <a:gd name="T83" fmla="*/ 131 h 163"/>
                <a:gd name="T84" fmla="*/ 715 w 868"/>
                <a:gd name="T85" fmla="*/ 127 h 163"/>
                <a:gd name="T86" fmla="*/ 713 w 868"/>
                <a:gd name="T87" fmla="*/ 131 h 163"/>
                <a:gd name="T88" fmla="*/ 715 w 868"/>
                <a:gd name="T89" fmla="*/ 133 h 163"/>
                <a:gd name="T90" fmla="*/ 719 w 868"/>
                <a:gd name="T91" fmla="*/ 138 h 163"/>
                <a:gd name="T92" fmla="*/ 726 w 868"/>
                <a:gd name="T93" fmla="*/ 143 h 163"/>
                <a:gd name="T94" fmla="*/ 733 w 868"/>
                <a:gd name="T95" fmla="*/ 143 h 163"/>
                <a:gd name="T96" fmla="*/ 738 w 868"/>
                <a:gd name="T97" fmla="*/ 145 h 163"/>
                <a:gd name="T98" fmla="*/ 740 w 868"/>
                <a:gd name="T99" fmla="*/ 145 h 163"/>
                <a:gd name="T100" fmla="*/ 742 w 868"/>
                <a:gd name="T101" fmla="*/ 149 h 163"/>
                <a:gd name="T102" fmla="*/ 868 w 868"/>
                <a:gd name="T103" fmla="*/ 163 h 163"/>
                <a:gd name="T104" fmla="*/ 868 w 868"/>
                <a:gd name="T105" fmla="*/ 0 h 163"/>
                <a:gd name="T106" fmla="*/ 555 w 868"/>
                <a:gd name="T107" fmla="*/ 0 h 163"/>
                <a:gd name="T108" fmla="*/ 0 w 868"/>
                <a:gd name="T109" fmla="*/ 1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8" h="163">
                  <a:moveTo>
                    <a:pt x="0" y="14"/>
                  </a:moveTo>
                  <a:lnTo>
                    <a:pt x="2" y="163"/>
                  </a:lnTo>
                  <a:lnTo>
                    <a:pt x="25" y="161"/>
                  </a:lnTo>
                  <a:lnTo>
                    <a:pt x="21" y="145"/>
                  </a:lnTo>
                  <a:lnTo>
                    <a:pt x="28" y="145"/>
                  </a:lnTo>
                  <a:lnTo>
                    <a:pt x="28" y="136"/>
                  </a:lnTo>
                  <a:lnTo>
                    <a:pt x="53" y="136"/>
                  </a:lnTo>
                  <a:lnTo>
                    <a:pt x="57" y="131"/>
                  </a:lnTo>
                  <a:lnTo>
                    <a:pt x="67" y="129"/>
                  </a:lnTo>
                  <a:lnTo>
                    <a:pt x="80" y="124"/>
                  </a:lnTo>
                  <a:lnTo>
                    <a:pt x="94" y="120"/>
                  </a:lnTo>
                  <a:lnTo>
                    <a:pt x="126" y="115"/>
                  </a:lnTo>
                  <a:lnTo>
                    <a:pt x="149" y="113"/>
                  </a:lnTo>
                  <a:lnTo>
                    <a:pt x="170" y="113"/>
                  </a:lnTo>
                  <a:lnTo>
                    <a:pt x="195" y="115"/>
                  </a:lnTo>
                  <a:lnTo>
                    <a:pt x="218" y="117"/>
                  </a:lnTo>
                  <a:lnTo>
                    <a:pt x="243" y="124"/>
                  </a:lnTo>
                  <a:lnTo>
                    <a:pt x="261" y="129"/>
                  </a:lnTo>
                  <a:lnTo>
                    <a:pt x="266" y="129"/>
                  </a:lnTo>
                  <a:lnTo>
                    <a:pt x="270" y="127"/>
                  </a:lnTo>
                  <a:lnTo>
                    <a:pt x="268" y="117"/>
                  </a:lnTo>
                  <a:lnTo>
                    <a:pt x="286" y="115"/>
                  </a:lnTo>
                  <a:lnTo>
                    <a:pt x="307" y="108"/>
                  </a:lnTo>
                  <a:lnTo>
                    <a:pt x="330" y="104"/>
                  </a:lnTo>
                  <a:lnTo>
                    <a:pt x="346" y="101"/>
                  </a:lnTo>
                  <a:lnTo>
                    <a:pt x="364" y="101"/>
                  </a:lnTo>
                  <a:lnTo>
                    <a:pt x="380" y="106"/>
                  </a:lnTo>
                  <a:lnTo>
                    <a:pt x="396" y="110"/>
                  </a:lnTo>
                  <a:lnTo>
                    <a:pt x="408" y="117"/>
                  </a:lnTo>
                  <a:lnTo>
                    <a:pt x="435" y="117"/>
                  </a:lnTo>
                  <a:lnTo>
                    <a:pt x="470" y="117"/>
                  </a:lnTo>
                  <a:lnTo>
                    <a:pt x="486" y="120"/>
                  </a:lnTo>
                  <a:lnTo>
                    <a:pt x="502" y="120"/>
                  </a:lnTo>
                  <a:lnTo>
                    <a:pt x="516" y="122"/>
                  </a:lnTo>
                  <a:lnTo>
                    <a:pt x="522" y="127"/>
                  </a:lnTo>
                  <a:lnTo>
                    <a:pt x="541" y="129"/>
                  </a:lnTo>
                  <a:lnTo>
                    <a:pt x="587" y="122"/>
                  </a:lnTo>
                  <a:lnTo>
                    <a:pt x="596" y="122"/>
                  </a:lnTo>
                  <a:lnTo>
                    <a:pt x="605" y="124"/>
                  </a:lnTo>
                  <a:lnTo>
                    <a:pt x="603" y="129"/>
                  </a:lnTo>
                  <a:lnTo>
                    <a:pt x="610" y="131"/>
                  </a:lnTo>
                  <a:lnTo>
                    <a:pt x="619" y="131"/>
                  </a:lnTo>
                  <a:lnTo>
                    <a:pt x="715" y="127"/>
                  </a:lnTo>
                  <a:lnTo>
                    <a:pt x="713" y="131"/>
                  </a:lnTo>
                  <a:lnTo>
                    <a:pt x="715" y="133"/>
                  </a:lnTo>
                  <a:lnTo>
                    <a:pt x="719" y="138"/>
                  </a:lnTo>
                  <a:lnTo>
                    <a:pt x="726" y="143"/>
                  </a:lnTo>
                  <a:lnTo>
                    <a:pt x="733" y="143"/>
                  </a:lnTo>
                  <a:lnTo>
                    <a:pt x="738" y="145"/>
                  </a:lnTo>
                  <a:lnTo>
                    <a:pt x="740" y="145"/>
                  </a:lnTo>
                  <a:lnTo>
                    <a:pt x="742" y="149"/>
                  </a:lnTo>
                  <a:lnTo>
                    <a:pt x="868" y="163"/>
                  </a:lnTo>
                  <a:lnTo>
                    <a:pt x="868" y="0"/>
                  </a:lnTo>
                  <a:lnTo>
                    <a:pt x="55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F8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Freeform 303"/>
            <p:cNvSpPr>
              <a:spLocks/>
            </p:cNvSpPr>
            <p:nvPr/>
          </p:nvSpPr>
          <p:spPr bwMode="auto">
            <a:xfrm>
              <a:off x="2668589" y="2640013"/>
              <a:ext cx="1065213" cy="433388"/>
            </a:xfrm>
            <a:custGeom>
              <a:avLst/>
              <a:gdLst>
                <a:gd name="T0" fmla="*/ 57 w 671"/>
                <a:gd name="T1" fmla="*/ 230 h 273"/>
                <a:gd name="T2" fmla="*/ 78 w 671"/>
                <a:gd name="T3" fmla="*/ 243 h 273"/>
                <a:gd name="T4" fmla="*/ 119 w 671"/>
                <a:gd name="T5" fmla="*/ 255 h 273"/>
                <a:gd name="T6" fmla="*/ 211 w 671"/>
                <a:gd name="T7" fmla="*/ 260 h 273"/>
                <a:gd name="T8" fmla="*/ 236 w 671"/>
                <a:gd name="T9" fmla="*/ 262 h 273"/>
                <a:gd name="T10" fmla="*/ 249 w 671"/>
                <a:gd name="T11" fmla="*/ 269 h 273"/>
                <a:gd name="T12" fmla="*/ 288 w 671"/>
                <a:gd name="T13" fmla="*/ 264 h 273"/>
                <a:gd name="T14" fmla="*/ 332 w 671"/>
                <a:gd name="T15" fmla="*/ 255 h 273"/>
                <a:gd name="T16" fmla="*/ 359 w 671"/>
                <a:gd name="T17" fmla="*/ 250 h 273"/>
                <a:gd name="T18" fmla="*/ 414 w 671"/>
                <a:gd name="T19" fmla="*/ 234 h 273"/>
                <a:gd name="T20" fmla="*/ 421 w 671"/>
                <a:gd name="T21" fmla="*/ 246 h 273"/>
                <a:gd name="T22" fmla="*/ 451 w 671"/>
                <a:gd name="T23" fmla="*/ 241 h 273"/>
                <a:gd name="T24" fmla="*/ 476 w 671"/>
                <a:gd name="T25" fmla="*/ 239 h 273"/>
                <a:gd name="T26" fmla="*/ 488 w 671"/>
                <a:gd name="T27" fmla="*/ 239 h 273"/>
                <a:gd name="T28" fmla="*/ 573 w 671"/>
                <a:gd name="T29" fmla="*/ 179 h 273"/>
                <a:gd name="T30" fmla="*/ 623 w 671"/>
                <a:gd name="T31" fmla="*/ 140 h 273"/>
                <a:gd name="T32" fmla="*/ 628 w 671"/>
                <a:gd name="T33" fmla="*/ 127 h 273"/>
                <a:gd name="T34" fmla="*/ 657 w 671"/>
                <a:gd name="T35" fmla="*/ 101 h 273"/>
                <a:gd name="T36" fmla="*/ 671 w 671"/>
                <a:gd name="T37" fmla="*/ 92 h 273"/>
                <a:gd name="T38" fmla="*/ 657 w 671"/>
                <a:gd name="T39" fmla="*/ 76 h 273"/>
                <a:gd name="T40" fmla="*/ 648 w 671"/>
                <a:gd name="T41" fmla="*/ 60 h 273"/>
                <a:gd name="T42" fmla="*/ 641 w 671"/>
                <a:gd name="T43" fmla="*/ 46 h 273"/>
                <a:gd name="T44" fmla="*/ 634 w 671"/>
                <a:gd name="T45" fmla="*/ 35 h 273"/>
                <a:gd name="T46" fmla="*/ 609 w 671"/>
                <a:gd name="T47" fmla="*/ 26 h 273"/>
                <a:gd name="T48" fmla="*/ 614 w 671"/>
                <a:gd name="T49" fmla="*/ 7 h 273"/>
                <a:gd name="T50" fmla="*/ 598 w 671"/>
                <a:gd name="T51" fmla="*/ 12 h 273"/>
                <a:gd name="T52" fmla="*/ 582 w 671"/>
                <a:gd name="T53" fmla="*/ 7 h 273"/>
                <a:gd name="T54" fmla="*/ 566 w 671"/>
                <a:gd name="T55" fmla="*/ 14 h 273"/>
                <a:gd name="T56" fmla="*/ 563 w 671"/>
                <a:gd name="T57" fmla="*/ 0 h 273"/>
                <a:gd name="T58" fmla="*/ 529 w 671"/>
                <a:gd name="T59" fmla="*/ 14 h 273"/>
                <a:gd name="T60" fmla="*/ 488 w 671"/>
                <a:gd name="T61" fmla="*/ 53 h 273"/>
                <a:gd name="T62" fmla="*/ 414 w 671"/>
                <a:gd name="T63" fmla="*/ 99 h 273"/>
                <a:gd name="T64" fmla="*/ 353 w 671"/>
                <a:gd name="T65" fmla="*/ 124 h 273"/>
                <a:gd name="T66" fmla="*/ 343 w 671"/>
                <a:gd name="T67" fmla="*/ 131 h 273"/>
                <a:gd name="T68" fmla="*/ 282 w 671"/>
                <a:gd name="T69" fmla="*/ 150 h 273"/>
                <a:gd name="T70" fmla="*/ 243 w 671"/>
                <a:gd name="T71" fmla="*/ 145 h 273"/>
                <a:gd name="T72" fmla="*/ 254 w 671"/>
                <a:gd name="T73" fmla="*/ 136 h 273"/>
                <a:gd name="T74" fmla="*/ 236 w 671"/>
                <a:gd name="T75" fmla="*/ 124 h 273"/>
                <a:gd name="T76" fmla="*/ 236 w 671"/>
                <a:gd name="T77" fmla="*/ 120 h 273"/>
                <a:gd name="T78" fmla="*/ 149 w 671"/>
                <a:gd name="T79" fmla="*/ 117 h 273"/>
                <a:gd name="T80" fmla="*/ 185 w 671"/>
                <a:gd name="T81" fmla="*/ 113 h 273"/>
                <a:gd name="T82" fmla="*/ 128 w 671"/>
                <a:gd name="T83" fmla="*/ 108 h 273"/>
                <a:gd name="T84" fmla="*/ 71 w 671"/>
                <a:gd name="T85" fmla="*/ 106 h 273"/>
                <a:gd name="T86" fmla="*/ 18 w 671"/>
                <a:gd name="T87" fmla="*/ 94 h 273"/>
                <a:gd name="T88" fmla="*/ 23 w 671"/>
                <a:gd name="T89" fmla="*/ 108 h 273"/>
                <a:gd name="T90" fmla="*/ 20 w 671"/>
                <a:gd name="T91" fmla="*/ 117 h 273"/>
                <a:gd name="T92" fmla="*/ 32 w 671"/>
                <a:gd name="T93" fmla="*/ 122 h 273"/>
                <a:gd name="T94" fmla="*/ 32 w 671"/>
                <a:gd name="T95" fmla="*/ 133 h 273"/>
                <a:gd name="T96" fmla="*/ 18 w 671"/>
                <a:gd name="T97" fmla="*/ 163 h 273"/>
                <a:gd name="T98" fmla="*/ 27 w 671"/>
                <a:gd name="T99" fmla="*/ 170 h 273"/>
                <a:gd name="T100" fmla="*/ 11 w 671"/>
                <a:gd name="T101" fmla="*/ 170 h 273"/>
                <a:gd name="T102" fmla="*/ 7 w 671"/>
                <a:gd name="T103" fmla="*/ 175 h 273"/>
                <a:gd name="T104" fmla="*/ 27 w 671"/>
                <a:gd name="T105" fmla="*/ 177 h 273"/>
                <a:gd name="T106" fmla="*/ 14 w 671"/>
                <a:gd name="T107" fmla="*/ 193 h 273"/>
                <a:gd name="T108" fmla="*/ 23 w 671"/>
                <a:gd name="T109" fmla="*/ 20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1" h="273">
                  <a:moveTo>
                    <a:pt x="18" y="216"/>
                  </a:moveTo>
                  <a:lnTo>
                    <a:pt x="23" y="221"/>
                  </a:lnTo>
                  <a:lnTo>
                    <a:pt x="57" y="230"/>
                  </a:lnTo>
                  <a:lnTo>
                    <a:pt x="55" y="241"/>
                  </a:lnTo>
                  <a:lnTo>
                    <a:pt x="66" y="241"/>
                  </a:lnTo>
                  <a:lnTo>
                    <a:pt x="78" y="243"/>
                  </a:lnTo>
                  <a:lnTo>
                    <a:pt x="87" y="248"/>
                  </a:lnTo>
                  <a:lnTo>
                    <a:pt x="96" y="253"/>
                  </a:lnTo>
                  <a:lnTo>
                    <a:pt x="119" y="255"/>
                  </a:lnTo>
                  <a:lnTo>
                    <a:pt x="160" y="255"/>
                  </a:lnTo>
                  <a:lnTo>
                    <a:pt x="211" y="253"/>
                  </a:lnTo>
                  <a:lnTo>
                    <a:pt x="211" y="260"/>
                  </a:lnTo>
                  <a:lnTo>
                    <a:pt x="231" y="257"/>
                  </a:lnTo>
                  <a:lnTo>
                    <a:pt x="231" y="262"/>
                  </a:lnTo>
                  <a:lnTo>
                    <a:pt x="236" y="262"/>
                  </a:lnTo>
                  <a:lnTo>
                    <a:pt x="236" y="273"/>
                  </a:lnTo>
                  <a:lnTo>
                    <a:pt x="249" y="273"/>
                  </a:lnTo>
                  <a:lnTo>
                    <a:pt x="249" y="269"/>
                  </a:lnTo>
                  <a:lnTo>
                    <a:pt x="279" y="269"/>
                  </a:lnTo>
                  <a:lnTo>
                    <a:pt x="284" y="269"/>
                  </a:lnTo>
                  <a:lnTo>
                    <a:pt x="288" y="264"/>
                  </a:lnTo>
                  <a:lnTo>
                    <a:pt x="304" y="264"/>
                  </a:lnTo>
                  <a:lnTo>
                    <a:pt x="318" y="260"/>
                  </a:lnTo>
                  <a:lnTo>
                    <a:pt x="332" y="255"/>
                  </a:lnTo>
                  <a:lnTo>
                    <a:pt x="343" y="248"/>
                  </a:lnTo>
                  <a:lnTo>
                    <a:pt x="350" y="250"/>
                  </a:lnTo>
                  <a:lnTo>
                    <a:pt x="359" y="250"/>
                  </a:lnTo>
                  <a:lnTo>
                    <a:pt x="373" y="246"/>
                  </a:lnTo>
                  <a:lnTo>
                    <a:pt x="396" y="239"/>
                  </a:lnTo>
                  <a:lnTo>
                    <a:pt x="414" y="234"/>
                  </a:lnTo>
                  <a:lnTo>
                    <a:pt x="410" y="243"/>
                  </a:lnTo>
                  <a:lnTo>
                    <a:pt x="414" y="246"/>
                  </a:lnTo>
                  <a:lnTo>
                    <a:pt x="421" y="246"/>
                  </a:lnTo>
                  <a:lnTo>
                    <a:pt x="433" y="243"/>
                  </a:lnTo>
                  <a:lnTo>
                    <a:pt x="447" y="239"/>
                  </a:lnTo>
                  <a:lnTo>
                    <a:pt x="451" y="241"/>
                  </a:lnTo>
                  <a:lnTo>
                    <a:pt x="456" y="243"/>
                  </a:lnTo>
                  <a:lnTo>
                    <a:pt x="469" y="243"/>
                  </a:lnTo>
                  <a:lnTo>
                    <a:pt x="476" y="239"/>
                  </a:lnTo>
                  <a:lnTo>
                    <a:pt x="481" y="237"/>
                  </a:lnTo>
                  <a:lnTo>
                    <a:pt x="485" y="237"/>
                  </a:lnTo>
                  <a:lnTo>
                    <a:pt x="488" y="239"/>
                  </a:lnTo>
                  <a:lnTo>
                    <a:pt x="522" y="216"/>
                  </a:lnTo>
                  <a:lnTo>
                    <a:pt x="556" y="193"/>
                  </a:lnTo>
                  <a:lnTo>
                    <a:pt x="573" y="179"/>
                  </a:lnTo>
                  <a:lnTo>
                    <a:pt x="589" y="163"/>
                  </a:lnTo>
                  <a:lnTo>
                    <a:pt x="605" y="150"/>
                  </a:lnTo>
                  <a:lnTo>
                    <a:pt x="623" y="140"/>
                  </a:lnTo>
                  <a:lnTo>
                    <a:pt x="623" y="133"/>
                  </a:lnTo>
                  <a:lnTo>
                    <a:pt x="623" y="129"/>
                  </a:lnTo>
                  <a:lnTo>
                    <a:pt x="628" y="127"/>
                  </a:lnTo>
                  <a:lnTo>
                    <a:pt x="646" y="108"/>
                  </a:lnTo>
                  <a:lnTo>
                    <a:pt x="655" y="108"/>
                  </a:lnTo>
                  <a:lnTo>
                    <a:pt x="657" y="101"/>
                  </a:lnTo>
                  <a:lnTo>
                    <a:pt x="662" y="99"/>
                  </a:lnTo>
                  <a:lnTo>
                    <a:pt x="666" y="97"/>
                  </a:lnTo>
                  <a:lnTo>
                    <a:pt x="671" y="92"/>
                  </a:lnTo>
                  <a:lnTo>
                    <a:pt x="671" y="83"/>
                  </a:lnTo>
                  <a:lnTo>
                    <a:pt x="650" y="88"/>
                  </a:lnTo>
                  <a:lnTo>
                    <a:pt x="657" y="76"/>
                  </a:lnTo>
                  <a:lnTo>
                    <a:pt x="664" y="67"/>
                  </a:lnTo>
                  <a:lnTo>
                    <a:pt x="664" y="58"/>
                  </a:lnTo>
                  <a:lnTo>
                    <a:pt x="648" y="60"/>
                  </a:lnTo>
                  <a:lnTo>
                    <a:pt x="650" y="51"/>
                  </a:lnTo>
                  <a:lnTo>
                    <a:pt x="632" y="51"/>
                  </a:lnTo>
                  <a:lnTo>
                    <a:pt x="641" y="46"/>
                  </a:lnTo>
                  <a:lnTo>
                    <a:pt x="641" y="35"/>
                  </a:lnTo>
                  <a:lnTo>
                    <a:pt x="632" y="37"/>
                  </a:lnTo>
                  <a:lnTo>
                    <a:pt x="634" y="35"/>
                  </a:lnTo>
                  <a:lnTo>
                    <a:pt x="637" y="28"/>
                  </a:lnTo>
                  <a:lnTo>
                    <a:pt x="637" y="17"/>
                  </a:lnTo>
                  <a:lnTo>
                    <a:pt x="609" y="26"/>
                  </a:lnTo>
                  <a:lnTo>
                    <a:pt x="614" y="19"/>
                  </a:lnTo>
                  <a:lnTo>
                    <a:pt x="614" y="14"/>
                  </a:lnTo>
                  <a:lnTo>
                    <a:pt x="614" y="7"/>
                  </a:lnTo>
                  <a:lnTo>
                    <a:pt x="607" y="7"/>
                  </a:lnTo>
                  <a:lnTo>
                    <a:pt x="602" y="10"/>
                  </a:lnTo>
                  <a:lnTo>
                    <a:pt x="598" y="12"/>
                  </a:lnTo>
                  <a:lnTo>
                    <a:pt x="591" y="7"/>
                  </a:lnTo>
                  <a:lnTo>
                    <a:pt x="586" y="5"/>
                  </a:lnTo>
                  <a:lnTo>
                    <a:pt x="582" y="7"/>
                  </a:lnTo>
                  <a:lnTo>
                    <a:pt x="577" y="12"/>
                  </a:lnTo>
                  <a:lnTo>
                    <a:pt x="573" y="12"/>
                  </a:lnTo>
                  <a:lnTo>
                    <a:pt x="566" y="14"/>
                  </a:lnTo>
                  <a:lnTo>
                    <a:pt x="566" y="10"/>
                  </a:lnTo>
                  <a:lnTo>
                    <a:pt x="559" y="10"/>
                  </a:lnTo>
                  <a:lnTo>
                    <a:pt x="563" y="0"/>
                  </a:lnTo>
                  <a:lnTo>
                    <a:pt x="552" y="0"/>
                  </a:lnTo>
                  <a:lnTo>
                    <a:pt x="543" y="5"/>
                  </a:lnTo>
                  <a:lnTo>
                    <a:pt x="529" y="14"/>
                  </a:lnTo>
                  <a:lnTo>
                    <a:pt x="518" y="26"/>
                  </a:lnTo>
                  <a:lnTo>
                    <a:pt x="508" y="35"/>
                  </a:lnTo>
                  <a:lnTo>
                    <a:pt x="488" y="53"/>
                  </a:lnTo>
                  <a:lnTo>
                    <a:pt x="465" y="69"/>
                  </a:lnTo>
                  <a:lnTo>
                    <a:pt x="440" y="85"/>
                  </a:lnTo>
                  <a:lnTo>
                    <a:pt x="414" y="99"/>
                  </a:lnTo>
                  <a:lnTo>
                    <a:pt x="387" y="111"/>
                  </a:lnTo>
                  <a:lnTo>
                    <a:pt x="359" y="124"/>
                  </a:lnTo>
                  <a:lnTo>
                    <a:pt x="353" y="124"/>
                  </a:lnTo>
                  <a:lnTo>
                    <a:pt x="348" y="124"/>
                  </a:lnTo>
                  <a:lnTo>
                    <a:pt x="346" y="127"/>
                  </a:lnTo>
                  <a:lnTo>
                    <a:pt x="343" y="131"/>
                  </a:lnTo>
                  <a:lnTo>
                    <a:pt x="332" y="129"/>
                  </a:lnTo>
                  <a:lnTo>
                    <a:pt x="307" y="143"/>
                  </a:lnTo>
                  <a:lnTo>
                    <a:pt x="282" y="150"/>
                  </a:lnTo>
                  <a:lnTo>
                    <a:pt x="268" y="147"/>
                  </a:lnTo>
                  <a:lnTo>
                    <a:pt x="252" y="145"/>
                  </a:lnTo>
                  <a:lnTo>
                    <a:pt x="243" y="145"/>
                  </a:lnTo>
                  <a:lnTo>
                    <a:pt x="243" y="140"/>
                  </a:lnTo>
                  <a:lnTo>
                    <a:pt x="254" y="140"/>
                  </a:lnTo>
                  <a:lnTo>
                    <a:pt x="254" y="136"/>
                  </a:lnTo>
                  <a:lnTo>
                    <a:pt x="213" y="131"/>
                  </a:lnTo>
                  <a:lnTo>
                    <a:pt x="213" y="127"/>
                  </a:lnTo>
                  <a:lnTo>
                    <a:pt x="236" y="124"/>
                  </a:lnTo>
                  <a:lnTo>
                    <a:pt x="224" y="122"/>
                  </a:lnTo>
                  <a:lnTo>
                    <a:pt x="224" y="120"/>
                  </a:lnTo>
                  <a:lnTo>
                    <a:pt x="236" y="120"/>
                  </a:lnTo>
                  <a:lnTo>
                    <a:pt x="236" y="115"/>
                  </a:lnTo>
                  <a:lnTo>
                    <a:pt x="213" y="113"/>
                  </a:lnTo>
                  <a:lnTo>
                    <a:pt x="149" y="117"/>
                  </a:lnTo>
                  <a:lnTo>
                    <a:pt x="149" y="115"/>
                  </a:lnTo>
                  <a:lnTo>
                    <a:pt x="174" y="113"/>
                  </a:lnTo>
                  <a:lnTo>
                    <a:pt x="185" y="113"/>
                  </a:lnTo>
                  <a:lnTo>
                    <a:pt x="185" y="108"/>
                  </a:lnTo>
                  <a:lnTo>
                    <a:pt x="160" y="108"/>
                  </a:lnTo>
                  <a:lnTo>
                    <a:pt x="128" y="108"/>
                  </a:lnTo>
                  <a:lnTo>
                    <a:pt x="96" y="108"/>
                  </a:lnTo>
                  <a:lnTo>
                    <a:pt x="75" y="106"/>
                  </a:lnTo>
                  <a:lnTo>
                    <a:pt x="71" y="106"/>
                  </a:lnTo>
                  <a:lnTo>
                    <a:pt x="66" y="108"/>
                  </a:lnTo>
                  <a:lnTo>
                    <a:pt x="43" y="101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36" y="108"/>
                  </a:lnTo>
                  <a:lnTo>
                    <a:pt x="23" y="108"/>
                  </a:lnTo>
                  <a:lnTo>
                    <a:pt x="23" y="113"/>
                  </a:lnTo>
                  <a:lnTo>
                    <a:pt x="18" y="113"/>
                  </a:lnTo>
                  <a:lnTo>
                    <a:pt x="20" y="117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32" y="122"/>
                  </a:lnTo>
                  <a:lnTo>
                    <a:pt x="36" y="129"/>
                  </a:lnTo>
                  <a:lnTo>
                    <a:pt x="41" y="136"/>
                  </a:lnTo>
                  <a:lnTo>
                    <a:pt x="32" y="133"/>
                  </a:lnTo>
                  <a:lnTo>
                    <a:pt x="23" y="133"/>
                  </a:lnTo>
                  <a:lnTo>
                    <a:pt x="14" y="133"/>
                  </a:lnTo>
                  <a:lnTo>
                    <a:pt x="18" y="163"/>
                  </a:lnTo>
                  <a:lnTo>
                    <a:pt x="30" y="163"/>
                  </a:lnTo>
                  <a:lnTo>
                    <a:pt x="27" y="166"/>
                  </a:lnTo>
                  <a:lnTo>
                    <a:pt x="27" y="170"/>
                  </a:lnTo>
                  <a:lnTo>
                    <a:pt x="25" y="170"/>
                  </a:lnTo>
                  <a:lnTo>
                    <a:pt x="20" y="172"/>
                  </a:lnTo>
                  <a:lnTo>
                    <a:pt x="11" y="170"/>
                  </a:lnTo>
                  <a:lnTo>
                    <a:pt x="0" y="168"/>
                  </a:lnTo>
                  <a:lnTo>
                    <a:pt x="2" y="172"/>
                  </a:lnTo>
                  <a:lnTo>
                    <a:pt x="7" y="175"/>
                  </a:lnTo>
                  <a:lnTo>
                    <a:pt x="11" y="177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27" y="184"/>
                  </a:lnTo>
                  <a:lnTo>
                    <a:pt x="14" y="184"/>
                  </a:lnTo>
                  <a:lnTo>
                    <a:pt x="14" y="193"/>
                  </a:lnTo>
                  <a:lnTo>
                    <a:pt x="0" y="191"/>
                  </a:lnTo>
                  <a:lnTo>
                    <a:pt x="14" y="200"/>
                  </a:lnTo>
                  <a:lnTo>
                    <a:pt x="23" y="207"/>
                  </a:lnTo>
                  <a:lnTo>
                    <a:pt x="23" y="214"/>
                  </a:lnTo>
                  <a:lnTo>
                    <a:pt x="18" y="216"/>
                  </a:lnTo>
                  <a:close/>
                </a:path>
              </a:pathLst>
            </a:custGeom>
            <a:solidFill>
              <a:srgbClr val="737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Freeform 304"/>
            <p:cNvSpPr>
              <a:spLocks/>
            </p:cNvSpPr>
            <p:nvPr/>
          </p:nvSpPr>
          <p:spPr bwMode="auto">
            <a:xfrm>
              <a:off x="3905251" y="4081463"/>
              <a:ext cx="61913" cy="2246313"/>
            </a:xfrm>
            <a:custGeom>
              <a:avLst/>
              <a:gdLst>
                <a:gd name="T0" fmla="*/ 2 w 39"/>
                <a:gd name="T1" fmla="*/ 1337 h 1415"/>
                <a:gd name="T2" fmla="*/ 11 w 39"/>
                <a:gd name="T3" fmla="*/ 1346 h 1415"/>
                <a:gd name="T4" fmla="*/ 18 w 39"/>
                <a:gd name="T5" fmla="*/ 1344 h 1415"/>
                <a:gd name="T6" fmla="*/ 23 w 39"/>
                <a:gd name="T7" fmla="*/ 1360 h 1415"/>
                <a:gd name="T8" fmla="*/ 25 w 39"/>
                <a:gd name="T9" fmla="*/ 1342 h 1415"/>
                <a:gd name="T10" fmla="*/ 32 w 39"/>
                <a:gd name="T11" fmla="*/ 1344 h 1415"/>
                <a:gd name="T12" fmla="*/ 34 w 39"/>
                <a:gd name="T13" fmla="*/ 1325 h 1415"/>
                <a:gd name="T14" fmla="*/ 34 w 39"/>
                <a:gd name="T15" fmla="*/ 1076 h 1415"/>
                <a:gd name="T16" fmla="*/ 32 w 39"/>
                <a:gd name="T17" fmla="*/ 938 h 1415"/>
                <a:gd name="T18" fmla="*/ 32 w 39"/>
                <a:gd name="T19" fmla="*/ 924 h 1415"/>
                <a:gd name="T20" fmla="*/ 32 w 39"/>
                <a:gd name="T21" fmla="*/ 869 h 1415"/>
                <a:gd name="T22" fmla="*/ 29 w 39"/>
                <a:gd name="T23" fmla="*/ 917 h 1415"/>
                <a:gd name="T24" fmla="*/ 32 w 39"/>
                <a:gd name="T25" fmla="*/ 709 h 1415"/>
                <a:gd name="T26" fmla="*/ 34 w 39"/>
                <a:gd name="T27" fmla="*/ 690 h 1415"/>
                <a:gd name="T28" fmla="*/ 34 w 39"/>
                <a:gd name="T29" fmla="*/ 340 h 1415"/>
                <a:gd name="T30" fmla="*/ 36 w 39"/>
                <a:gd name="T31" fmla="*/ 686 h 1415"/>
                <a:gd name="T32" fmla="*/ 36 w 39"/>
                <a:gd name="T33" fmla="*/ 330 h 1415"/>
                <a:gd name="T34" fmla="*/ 34 w 39"/>
                <a:gd name="T35" fmla="*/ 264 h 1415"/>
                <a:gd name="T36" fmla="*/ 36 w 39"/>
                <a:gd name="T37" fmla="*/ 301 h 1415"/>
                <a:gd name="T38" fmla="*/ 34 w 39"/>
                <a:gd name="T39" fmla="*/ 324 h 1415"/>
                <a:gd name="T40" fmla="*/ 32 w 39"/>
                <a:gd name="T41" fmla="*/ 246 h 1415"/>
                <a:gd name="T42" fmla="*/ 27 w 39"/>
                <a:gd name="T43" fmla="*/ 225 h 1415"/>
                <a:gd name="T44" fmla="*/ 27 w 39"/>
                <a:gd name="T45" fmla="*/ 236 h 1415"/>
                <a:gd name="T46" fmla="*/ 23 w 39"/>
                <a:gd name="T47" fmla="*/ 218 h 1415"/>
                <a:gd name="T48" fmla="*/ 16 w 39"/>
                <a:gd name="T49" fmla="*/ 241 h 1415"/>
                <a:gd name="T50" fmla="*/ 16 w 39"/>
                <a:gd name="T51" fmla="*/ 223 h 1415"/>
                <a:gd name="T52" fmla="*/ 16 w 39"/>
                <a:gd name="T53" fmla="*/ 218 h 1415"/>
                <a:gd name="T54" fmla="*/ 9 w 39"/>
                <a:gd name="T55" fmla="*/ 218 h 1415"/>
                <a:gd name="T56" fmla="*/ 4 w 39"/>
                <a:gd name="T57" fmla="*/ 230 h 1415"/>
                <a:gd name="T58" fmla="*/ 4 w 39"/>
                <a:gd name="T59" fmla="*/ 248 h 1415"/>
                <a:gd name="T60" fmla="*/ 0 w 39"/>
                <a:gd name="T61" fmla="*/ 0 h 1415"/>
                <a:gd name="T62" fmla="*/ 0 w 39"/>
                <a:gd name="T63" fmla="*/ 706 h 1415"/>
                <a:gd name="T64" fmla="*/ 0 w 39"/>
                <a:gd name="T65" fmla="*/ 1142 h 1415"/>
                <a:gd name="T66" fmla="*/ 0 w 39"/>
                <a:gd name="T67" fmla="*/ 1360 h 1415"/>
                <a:gd name="T68" fmla="*/ 2 w 39"/>
                <a:gd name="T69" fmla="*/ 1415 h 1415"/>
                <a:gd name="T70" fmla="*/ 2 w 39"/>
                <a:gd name="T71" fmla="*/ 1364 h 1415"/>
                <a:gd name="T72" fmla="*/ 2 w 39"/>
                <a:gd name="T73" fmla="*/ 1261 h 1415"/>
                <a:gd name="T74" fmla="*/ 2 w 39"/>
                <a:gd name="T75" fmla="*/ 1160 h 1415"/>
                <a:gd name="T76" fmla="*/ 2 w 39"/>
                <a:gd name="T77" fmla="*/ 111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1415">
                  <a:moveTo>
                    <a:pt x="2" y="1117"/>
                  </a:moveTo>
                  <a:lnTo>
                    <a:pt x="2" y="1337"/>
                  </a:lnTo>
                  <a:lnTo>
                    <a:pt x="9" y="1335"/>
                  </a:lnTo>
                  <a:lnTo>
                    <a:pt x="11" y="1346"/>
                  </a:lnTo>
                  <a:lnTo>
                    <a:pt x="16" y="1344"/>
                  </a:lnTo>
                  <a:lnTo>
                    <a:pt x="18" y="1344"/>
                  </a:lnTo>
                  <a:lnTo>
                    <a:pt x="18" y="1360"/>
                  </a:lnTo>
                  <a:lnTo>
                    <a:pt x="23" y="1360"/>
                  </a:lnTo>
                  <a:lnTo>
                    <a:pt x="23" y="1344"/>
                  </a:lnTo>
                  <a:lnTo>
                    <a:pt x="25" y="1342"/>
                  </a:lnTo>
                  <a:lnTo>
                    <a:pt x="25" y="1348"/>
                  </a:lnTo>
                  <a:lnTo>
                    <a:pt x="32" y="1344"/>
                  </a:lnTo>
                  <a:lnTo>
                    <a:pt x="32" y="1325"/>
                  </a:lnTo>
                  <a:lnTo>
                    <a:pt x="34" y="1325"/>
                  </a:lnTo>
                  <a:lnTo>
                    <a:pt x="34" y="1105"/>
                  </a:lnTo>
                  <a:lnTo>
                    <a:pt x="34" y="1076"/>
                  </a:lnTo>
                  <a:lnTo>
                    <a:pt x="32" y="1076"/>
                  </a:lnTo>
                  <a:lnTo>
                    <a:pt x="32" y="938"/>
                  </a:lnTo>
                  <a:lnTo>
                    <a:pt x="32" y="931"/>
                  </a:lnTo>
                  <a:lnTo>
                    <a:pt x="32" y="924"/>
                  </a:lnTo>
                  <a:lnTo>
                    <a:pt x="32" y="869"/>
                  </a:lnTo>
                  <a:lnTo>
                    <a:pt x="32" y="869"/>
                  </a:lnTo>
                  <a:lnTo>
                    <a:pt x="32" y="917"/>
                  </a:lnTo>
                  <a:lnTo>
                    <a:pt x="29" y="917"/>
                  </a:lnTo>
                  <a:lnTo>
                    <a:pt x="29" y="709"/>
                  </a:lnTo>
                  <a:lnTo>
                    <a:pt x="32" y="709"/>
                  </a:lnTo>
                  <a:lnTo>
                    <a:pt x="32" y="695"/>
                  </a:lnTo>
                  <a:lnTo>
                    <a:pt x="34" y="690"/>
                  </a:lnTo>
                  <a:lnTo>
                    <a:pt x="34" y="684"/>
                  </a:lnTo>
                  <a:lnTo>
                    <a:pt x="34" y="340"/>
                  </a:lnTo>
                  <a:lnTo>
                    <a:pt x="36" y="340"/>
                  </a:lnTo>
                  <a:lnTo>
                    <a:pt x="36" y="686"/>
                  </a:lnTo>
                  <a:lnTo>
                    <a:pt x="39" y="330"/>
                  </a:lnTo>
                  <a:lnTo>
                    <a:pt x="36" y="330"/>
                  </a:lnTo>
                  <a:lnTo>
                    <a:pt x="36" y="246"/>
                  </a:lnTo>
                  <a:lnTo>
                    <a:pt x="34" y="264"/>
                  </a:lnTo>
                  <a:lnTo>
                    <a:pt x="34" y="289"/>
                  </a:lnTo>
                  <a:lnTo>
                    <a:pt x="36" y="301"/>
                  </a:lnTo>
                  <a:lnTo>
                    <a:pt x="36" y="312"/>
                  </a:lnTo>
                  <a:lnTo>
                    <a:pt x="34" y="324"/>
                  </a:lnTo>
                  <a:lnTo>
                    <a:pt x="32" y="328"/>
                  </a:lnTo>
                  <a:lnTo>
                    <a:pt x="32" y="246"/>
                  </a:lnTo>
                  <a:lnTo>
                    <a:pt x="27" y="248"/>
                  </a:lnTo>
                  <a:lnTo>
                    <a:pt x="27" y="225"/>
                  </a:lnTo>
                  <a:lnTo>
                    <a:pt x="27" y="225"/>
                  </a:lnTo>
                  <a:lnTo>
                    <a:pt x="27" y="236"/>
                  </a:lnTo>
                  <a:lnTo>
                    <a:pt x="23" y="236"/>
                  </a:lnTo>
                  <a:lnTo>
                    <a:pt x="23" y="218"/>
                  </a:lnTo>
                  <a:lnTo>
                    <a:pt x="18" y="227"/>
                  </a:lnTo>
                  <a:lnTo>
                    <a:pt x="16" y="241"/>
                  </a:lnTo>
                  <a:lnTo>
                    <a:pt x="16" y="230"/>
                  </a:lnTo>
                  <a:lnTo>
                    <a:pt x="16" y="223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3" y="218"/>
                  </a:lnTo>
                  <a:lnTo>
                    <a:pt x="9" y="218"/>
                  </a:lnTo>
                  <a:lnTo>
                    <a:pt x="7" y="223"/>
                  </a:lnTo>
                  <a:lnTo>
                    <a:pt x="4" y="230"/>
                  </a:lnTo>
                  <a:lnTo>
                    <a:pt x="4" y="239"/>
                  </a:lnTo>
                  <a:lnTo>
                    <a:pt x="4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0" y="390"/>
                  </a:lnTo>
                  <a:lnTo>
                    <a:pt x="0" y="706"/>
                  </a:lnTo>
                  <a:lnTo>
                    <a:pt x="0" y="954"/>
                  </a:lnTo>
                  <a:lnTo>
                    <a:pt x="0" y="1142"/>
                  </a:lnTo>
                  <a:lnTo>
                    <a:pt x="0" y="1273"/>
                  </a:lnTo>
                  <a:lnTo>
                    <a:pt x="0" y="1360"/>
                  </a:lnTo>
                  <a:lnTo>
                    <a:pt x="0" y="1403"/>
                  </a:lnTo>
                  <a:lnTo>
                    <a:pt x="2" y="1415"/>
                  </a:lnTo>
                  <a:lnTo>
                    <a:pt x="2" y="1401"/>
                  </a:lnTo>
                  <a:lnTo>
                    <a:pt x="2" y="1364"/>
                  </a:lnTo>
                  <a:lnTo>
                    <a:pt x="2" y="1316"/>
                  </a:lnTo>
                  <a:lnTo>
                    <a:pt x="2" y="1261"/>
                  </a:lnTo>
                  <a:lnTo>
                    <a:pt x="2" y="1209"/>
                  </a:lnTo>
                  <a:lnTo>
                    <a:pt x="2" y="1160"/>
                  </a:lnTo>
                  <a:lnTo>
                    <a:pt x="2" y="1128"/>
                  </a:lnTo>
                  <a:lnTo>
                    <a:pt x="2" y="1117"/>
                  </a:lnTo>
                  <a:close/>
                </a:path>
              </a:pathLst>
            </a:custGeom>
            <a:solidFill>
              <a:srgbClr val="5E5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Freeform 305"/>
            <p:cNvSpPr>
              <a:spLocks/>
            </p:cNvSpPr>
            <p:nvPr/>
          </p:nvSpPr>
          <p:spPr bwMode="auto">
            <a:xfrm>
              <a:off x="2125664" y="1279526"/>
              <a:ext cx="196850" cy="2289175"/>
            </a:xfrm>
            <a:custGeom>
              <a:avLst/>
              <a:gdLst>
                <a:gd name="T0" fmla="*/ 26 w 124"/>
                <a:gd name="T1" fmla="*/ 28 h 1442"/>
                <a:gd name="T2" fmla="*/ 7 w 124"/>
                <a:gd name="T3" fmla="*/ 71 h 1442"/>
                <a:gd name="T4" fmla="*/ 5 w 124"/>
                <a:gd name="T5" fmla="*/ 138 h 1442"/>
                <a:gd name="T6" fmla="*/ 5 w 124"/>
                <a:gd name="T7" fmla="*/ 204 h 1442"/>
                <a:gd name="T8" fmla="*/ 3 w 124"/>
                <a:gd name="T9" fmla="*/ 268 h 1442"/>
                <a:gd name="T10" fmla="*/ 5 w 124"/>
                <a:gd name="T11" fmla="*/ 433 h 1442"/>
                <a:gd name="T12" fmla="*/ 7 w 124"/>
                <a:gd name="T13" fmla="*/ 745 h 1442"/>
                <a:gd name="T14" fmla="*/ 5 w 124"/>
                <a:gd name="T15" fmla="*/ 903 h 1442"/>
                <a:gd name="T16" fmla="*/ 5 w 124"/>
                <a:gd name="T17" fmla="*/ 1048 h 1442"/>
                <a:gd name="T18" fmla="*/ 5 w 124"/>
                <a:gd name="T19" fmla="*/ 1224 h 1442"/>
                <a:gd name="T20" fmla="*/ 5 w 124"/>
                <a:gd name="T21" fmla="*/ 1344 h 1442"/>
                <a:gd name="T22" fmla="*/ 16 w 124"/>
                <a:gd name="T23" fmla="*/ 1405 h 1442"/>
                <a:gd name="T24" fmla="*/ 39 w 124"/>
                <a:gd name="T25" fmla="*/ 1428 h 1442"/>
                <a:gd name="T26" fmla="*/ 69 w 124"/>
                <a:gd name="T27" fmla="*/ 1442 h 1442"/>
                <a:gd name="T28" fmla="*/ 110 w 124"/>
                <a:gd name="T29" fmla="*/ 1428 h 1442"/>
                <a:gd name="T30" fmla="*/ 74 w 124"/>
                <a:gd name="T31" fmla="*/ 1399 h 1442"/>
                <a:gd name="T32" fmla="*/ 51 w 124"/>
                <a:gd name="T33" fmla="*/ 1357 h 1442"/>
                <a:gd name="T34" fmla="*/ 44 w 124"/>
                <a:gd name="T35" fmla="*/ 1295 h 1442"/>
                <a:gd name="T36" fmla="*/ 35 w 124"/>
                <a:gd name="T37" fmla="*/ 1231 h 1442"/>
                <a:gd name="T38" fmla="*/ 26 w 124"/>
                <a:gd name="T39" fmla="*/ 1126 h 1442"/>
                <a:gd name="T40" fmla="*/ 23 w 124"/>
                <a:gd name="T41" fmla="*/ 1059 h 1442"/>
                <a:gd name="T42" fmla="*/ 37 w 124"/>
                <a:gd name="T43" fmla="*/ 1055 h 1442"/>
                <a:gd name="T44" fmla="*/ 42 w 124"/>
                <a:gd name="T45" fmla="*/ 1036 h 1442"/>
                <a:gd name="T46" fmla="*/ 53 w 124"/>
                <a:gd name="T47" fmla="*/ 984 h 1442"/>
                <a:gd name="T48" fmla="*/ 53 w 124"/>
                <a:gd name="T49" fmla="*/ 890 h 1442"/>
                <a:gd name="T50" fmla="*/ 53 w 124"/>
                <a:gd name="T51" fmla="*/ 839 h 1442"/>
                <a:gd name="T52" fmla="*/ 62 w 124"/>
                <a:gd name="T53" fmla="*/ 821 h 1442"/>
                <a:gd name="T54" fmla="*/ 62 w 124"/>
                <a:gd name="T55" fmla="*/ 763 h 1442"/>
                <a:gd name="T56" fmla="*/ 42 w 124"/>
                <a:gd name="T57" fmla="*/ 763 h 1442"/>
                <a:gd name="T58" fmla="*/ 44 w 124"/>
                <a:gd name="T59" fmla="*/ 757 h 1442"/>
                <a:gd name="T60" fmla="*/ 42 w 124"/>
                <a:gd name="T61" fmla="*/ 747 h 1442"/>
                <a:gd name="T62" fmla="*/ 32 w 124"/>
                <a:gd name="T63" fmla="*/ 736 h 1442"/>
                <a:gd name="T64" fmla="*/ 39 w 124"/>
                <a:gd name="T65" fmla="*/ 720 h 1442"/>
                <a:gd name="T66" fmla="*/ 32 w 124"/>
                <a:gd name="T67" fmla="*/ 702 h 1442"/>
                <a:gd name="T68" fmla="*/ 46 w 124"/>
                <a:gd name="T69" fmla="*/ 686 h 1442"/>
                <a:gd name="T70" fmla="*/ 53 w 124"/>
                <a:gd name="T71" fmla="*/ 676 h 1442"/>
                <a:gd name="T72" fmla="*/ 62 w 124"/>
                <a:gd name="T73" fmla="*/ 667 h 1442"/>
                <a:gd name="T74" fmla="*/ 58 w 124"/>
                <a:gd name="T75" fmla="*/ 663 h 1442"/>
                <a:gd name="T76" fmla="*/ 58 w 124"/>
                <a:gd name="T77" fmla="*/ 658 h 1442"/>
                <a:gd name="T78" fmla="*/ 58 w 124"/>
                <a:gd name="T79" fmla="*/ 651 h 1442"/>
                <a:gd name="T80" fmla="*/ 46 w 124"/>
                <a:gd name="T81" fmla="*/ 642 h 1442"/>
                <a:gd name="T82" fmla="*/ 53 w 124"/>
                <a:gd name="T83" fmla="*/ 626 h 1442"/>
                <a:gd name="T84" fmla="*/ 53 w 124"/>
                <a:gd name="T85" fmla="*/ 612 h 1442"/>
                <a:gd name="T86" fmla="*/ 58 w 124"/>
                <a:gd name="T87" fmla="*/ 598 h 1442"/>
                <a:gd name="T88" fmla="*/ 67 w 124"/>
                <a:gd name="T89" fmla="*/ 516 h 1442"/>
                <a:gd name="T90" fmla="*/ 62 w 124"/>
                <a:gd name="T91" fmla="*/ 429 h 1442"/>
                <a:gd name="T92" fmla="*/ 60 w 124"/>
                <a:gd name="T93" fmla="*/ 392 h 1442"/>
                <a:gd name="T94" fmla="*/ 55 w 124"/>
                <a:gd name="T95" fmla="*/ 367 h 1442"/>
                <a:gd name="T96" fmla="*/ 62 w 124"/>
                <a:gd name="T97" fmla="*/ 310 h 1442"/>
                <a:gd name="T98" fmla="*/ 46 w 124"/>
                <a:gd name="T99" fmla="*/ 291 h 1442"/>
                <a:gd name="T100" fmla="*/ 32 w 124"/>
                <a:gd name="T101" fmla="*/ 268 h 1442"/>
                <a:gd name="T102" fmla="*/ 23 w 124"/>
                <a:gd name="T103" fmla="*/ 280 h 1442"/>
                <a:gd name="T104" fmla="*/ 35 w 124"/>
                <a:gd name="T105" fmla="*/ 170 h 1442"/>
                <a:gd name="T106" fmla="*/ 60 w 124"/>
                <a:gd name="T107" fmla="*/ 67 h 1442"/>
                <a:gd name="T108" fmla="*/ 53 w 124"/>
                <a:gd name="T109" fmla="*/ 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442">
                  <a:moveTo>
                    <a:pt x="53" y="7"/>
                  </a:moveTo>
                  <a:lnTo>
                    <a:pt x="37" y="16"/>
                  </a:lnTo>
                  <a:lnTo>
                    <a:pt x="26" y="28"/>
                  </a:lnTo>
                  <a:lnTo>
                    <a:pt x="16" y="39"/>
                  </a:lnTo>
                  <a:lnTo>
                    <a:pt x="12" y="55"/>
                  </a:lnTo>
                  <a:lnTo>
                    <a:pt x="7" y="71"/>
                  </a:lnTo>
                  <a:lnTo>
                    <a:pt x="7" y="89"/>
                  </a:lnTo>
                  <a:lnTo>
                    <a:pt x="5" y="112"/>
                  </a:lnTo>
                  <a:lnTo>
                    <a:pt x="5" y="138"/>
                  </a:lnTo>
                  <a:lnTo>
                    <a:pt x="5" y="158"/>
                  </a:lnTo>
                  <a:lnTo>
                    <a:pt x="5" y="181"/>
                  </a:lnTo>
                  <a:lnTo>
                    <a:pt x="5" y="204"/>
                  </a:lnTo>
                  <a:lnTo>
                    <a:pt x="5" y="225"/>
                  </a:lnTo>
                  <a:lnTo>
                    <a:pt x="5" y="248"/>
                  </a:lnTo>
                  <a:lnTo>
                    <a:pt x="3" y="268"/>
                  </a:lnTo>
                  <a:lnTo>
                    <a:pt x="3" y="289"/>
                  </a:lnTo>
                  <a:lnTo>
                    <a:pt x="0" y="310"/>
                  </a:lnTo>
                  <a:lnTo>
                    <a:pt x="5" y="433"/>
                  </a:lnTo>
                  <a:lnTo>
                    <a:pt x="3" y="575"/>
                  </a:lnTo>
                  <a:lnTo>
                    <a:pt x="0" y="745"/>
                  </a:lnTo>
                  <a:lnTo>
                    <a:pt x="7" y="745"/>
                  </a:lnTo>
                  <a:lnTo>
                    <a:pt x="5" y="763"/>
                  </a:lnTo>
                  <a:lnTo>
                    <a:pt x="3" y="775"/>
                  </a:lnTo>
                  <a:lnTo>
                    <a:pt x="5" y="903"/>
                  </a:lnTo>
                  <a:lnTo>
                    <a:pt x="5" y="929"/>
                  </a:lnTo>
                  <a:lnTo>
                    <a:pt x="3" y="1013"/>
                  </a:lnTo>
                  <a:lnTo>
                    <a:pt x="5" y="1048"/>
                  </a:lnTo>
                  <a:lnTo>
                    <a:pt x="5" y="1107"/>
                  </a:lnTo>
                  <a:lnTo>
                    <a:pt x="5" y="1165"/>
                  </a:lnTo>
                  <a:lnTo>
                    <a:pt x="5" y="1224"/>
                  </a:lnTo>
                  <a:lnTo>
                    <a:pt x="5" y="1284"/>
                  </a:lnTo>
                  <a:lnTo>
                    <a:pt x="5" y="1311"/>
                  </a:lnTo>
                  <a:lnTo>
                    <a:pt x="5" y="1344"/>
                  </a:lnTo>
                  <a:lnTo>
                    <a:pt x="7" y="1373"/>
                  </a:lnTo>
                  <a:lnTo>
                    <a:pt x="12" y="1396"/>
                  </a:lnTo>
                  <a:lnTo>
                    <a:pt x="16" y="1405"/>
                  </a:lnTo>
                  <a:lnTo>
                    <a:pt x="23" y="1412"/>
                  </a:lnTo>
                  <a:lnTo>
                    <a:pt x="30" y="1421"/>
                  </a:lnTo>
                  <a:lnTo>
                    <a:pt x="39" y="1428"/>
                  </a:lnTo>
                  <a:lnTo>
                    <a:pt x="49" y="1435"/>
                  </a:lnTo>
                  <a:lnTo>
                    <a:pt x="58" y="1440"/>
                  </a:lnTo>
                  <a:lnTo>
                    <a:pt x="69" y="1442"/>
                  </a:lnTo>
                  <a:lnTo>
                    <a:pt x="83" y="1442"/>
                  </a:lnTo>
                  <a:lnTo>
                    <a:pt x="124" y="1442"/>
                  </a:lnTo>
                  <a:lnTo>
                    <a:pt x="110" y="1428"/>
                  </a:lnTo>
                  <a:lnTo>
                    <a:pt x="92" y="1415"/>
                  </a:lnTo>
                  <a:lnTo>
                    <a:pt x="83" y="1408"/>
                  </a:lnTo>
                  <a:lnTo>
                    <a:pt x="74" y="1399"/>
                  </a:lnTo>
                  <a:lnTo>
                    <a:pt x="62" y="1389"/>
                  </a:lnTo>
                  <a:lnTo>
                    <a:pt x="53" y="1376"/>
                  </a:lnTo>
                  <a:lnTo>
                    <a:pt x="51" y="1357"/>
                  </a:lnTo>
                  <a:lnTo>
                    <a:pt x="46" y="1337"/>
                  </a:lnTo>
                  <a:lnTo>
                    <a:pt x="44" y="1316"/>
                  </a:lnTo>
                  <a:lnTo>
                    <a:pt x="44" y="1295"/>
                  </a:lnTo>
                  <a:lnTo>
                    <a:pt x="42" y="1277"/>
                  </a:lnTo>
                  <a:lnTo>
                    <a:pt x="37" y="1254"/>
                  </a:lnTo>
                  <a:lnTo>
                    <a:pt x="35" y="1231"/>
                  </a:lnTo>
                  <a:lnTo>
                    <a:pt x="35" y="1215"/>
                  </a:lnTo>
                  <a:lnTo>
                    <a:pt x="32" y="1176"/>
                  </a:lnTo>
                  <a:lnTo>
                    <a:pt x="26" y="1126"/>
                  </a:lnTo>
                  <a:lnTo>
                    <a:pt x="23" y="1100"/>
                  </a:lnTo>
                  <a:lnTo>
                    <a:pt x="23" y="1078"/>
                  </a:lnTo>
                  <a:lnTo>
                    <a:pt x="23" y="1059"/>
                  </a:lnTo>
                  <a:lnTo>
                    <a:pt x="28" y="1048"/>
                  </a:lnTo>
                  <a:lnTo>
                    <a:pt x="28" y="1057"/>
                  </a:lnTo>
                  <a:lnTo>
                    <a:pt x="37" y="1055"/>
                  </a:lnTo>
                  <a:lnTo>
                    <a:pt x="37" y="1064"/>
                  </a:lnTo>
                  <a:lnTo>
                    <a:pt x="39" y="1064"/>
                  </a:lnTo>
                  <a:lnTo>
                    <a:pt x="42" y="1036"/>
                  </a:lnTo>
                  <a:lnTo>
                    <a:pt x="49" y="1045"/>
                  </a:lnTo>
                  <a:lnTo>
                    <a:pt x="49" y="984"/>
                  </a:lnTo>
                  <a:lnTo>
                    <a:pt x="53" y="984"/>
                  </a:lnTo>
                  <a:lnTo>
                    <a:pt x="58" y="924"/>
                  </a:lnTo>
                  <a:lnTo>
                    <a:pt x="58" y="910"/>
                  </a:lnTo>
                  <a:lnTo>
                    <a:pt x="53" y="890"/>
                  </a:lnTo>
                  <a:lnTo>
                    <a:pt x="49" y="869"/>
                  </a:lnTo>
                  <a:lnTo>
                    <a:pt x="49" y="848"/>
                  </a:lnTo>
                  <a:lnTo>
                    <a:pt x="53" y="839"/>
                  </a:lnTo>
                  <a:lnTo>
                    <a:pt x="55" y="823"/>
                  </a:lnTo>
                  <a:lnTo>
                    <a:pt x="60" y="823"/>
                  </a:lnTo>
                  <a:lnTo>
                    <a:pt x="62" y="821"/>
                  </a:lnTo>
                  <a:lnTo>
                    <a:pt x="62" y="821"/>
                  </a:lnTo>
                  <a:lnTo>
                    <a:pt x="62" y="816"/>
                  </a:lnTo>
                  <a:lnTo>
                    <a:pt x="62" y="763"/>
                  </a:lnTo>
                  <a:lnTo>
                    <a:pt x="51" y="768"/>
                  </a:lnTo>
                  <a:lnTo>
                    <a:pt x="42" y="766"/>
                  </a:lnTo>
                  <a:lnTo>
                    <a:pt x="42" y="763"/>
                  </a:lnTo>
                  <a:lnTo>
                    <a:pt x="28" y="752"/>
                  </a:lnTo>
                  <a:lnTo>
                    <a:pt x="28" y="750"/>
                  </a:lnTo>
                  <a:lnTo>
                    <a:pt x="44" y="757"/>
                  </a:lnTo>
                  <a:lnTo>
                    <a:pt x="49" y="750"/>
                  </a:lnTo>
                  <a:lnTo>
                    <a:pt x="44" y="750"/>
                  </a:lnTo>
                  <a:lnTo>
                    <a:pt x="42" y="747"/>
                  </a:lnTo>
                  <a:lnTo>
                    <a:pt x="37" y="745"/>
                  </a:lnTo>
                  <a:lnTo>
                    <a:pt x="32" y="743"/>
                  </a:lnTo>
                  <a:lnTo>
                    <a:pt x="32" y="736"/>
                  </a:lnTo>
                  <a:lnTo>
                    <a:pt x="35" y="731"/>
                  </a:lnTo>
                  <a:lnTo>
                    <a:pt x="37" y="727"/>
                  </a:lnTo>
                  <a:lnTo>
                    <a:pt x="39" y="720"/>
                  </a:lnTo>
                  <a:lnTo>
                    <a:pt x="37" y="718"/>
                  </a:lnTo>
                  <a:lnTo>
                    <a:pt x="39" y="711"/>
                  </a:lnTo>
                  <a:lnTo>
                    <a:pt x="32" y="702"/>
                  </a:lnTo>
                  <a:lnTo>
                    <a:pt x="39" y="695"/>
                  </a:lnTo>
                  <a:lnTo>
                    <a:pt x="44" y="697"/>
                  </a:lnTo>
                  <a:lnTo>
                    <a:pt x="46" y="686"/>
                  </a:lnTo>
                  <a:lnTo>
                    <a:pt x="46" y="681"/>
                  </a:lnTo>
                  <a:lnTo>
                    <a:pt x="49" y="679"/>
                  </a:lnTo>
                  <a:lnTo>
                    <a:pt x="53" y="676"/>
                  </a:lnTo>
                  <a:lnTo>
                    <a:pt x="58" y="676"/>
                  </a:lnTo>
                  <a:lnTo>
                    <a:pt x="62" y="674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5" y="667"/>
                  </a:lnTo>
                  <a:lnTo>
                    <a:pt x="58" y="663"/>
                  </a:lnTo>
                  <a:lnTo>
                    <a:pt x="42" y="653"/>
                  </a:lnTo>
                  <a:lnTo>
                    <a:pt x="42" y="651"/>
                  </a:lnTo>
                  <a:lnTo>
                    <a:pt x="58" y="658"/>
                  </a:lnTo>
                  <a:lnTo>
                    <a:pt x="62" y="653"/>
                  </a:lnTo>
                  <a:lnTo>
                    <a:pt x="62" y="651"/>
                  </a:lnTo>
                  <a:lnTo>
                    <a:pt x="58" y="651"/>
                  </a:lnTo>
                  <a:lnTo>
                    <a:pt x="55" y="649"/>
                  </a:lnTo>
                  <a:lnTo>
                    <a:pt x="53" y="647"/>
                  </a:lnTo>
                  <a:lnTo>
                    <a:pt x="46" y="642"/>
                  </a:lnTo>
                  <a:lnTo>
                    <a:pt x="46" y="637"/>
                  </a:lnTo>
                  <a:lnTo>
                    <a:pt x="51" y="633"/>
                  </a:lnTo>
                  <a:lnTo>
                    <a:pt x="53" y="626"/>
                  </a:lnTo>
                  <a:lnTo>
                    <a:pt x="53" y="619"/>
                  </a:lnTo>
                  <a:lnTo>
                    <a:pt x="51" y="619"/>
                  </a:lnTo>
                  <a:lnTo>
                    <a:pt x="53" y="612"/>
                  </a:lnTo>
                  <a:lnTo>
                    <a:pt x="49" y="603"/>
                  </a:lnTo>
                  <a:lnTo>
                    <a:pt x="53" y="596"/>
                  </a:lnTo>
                  <a:lnTo>
                    <a:pt x="58" y="598"/>
                  </a:lnTo>
                  <a:lnTo>
                    <a:pt x="58" y="562"/>
                  </a:lnTo>
                  <a:lnTo>
                    <a:pt x="62" y="562"/>
                  </a:lnTo>
                  <a:lnTo>
                    <a:pt x="67" y="516"/>
                  </a:lnTo>
                  <a:lnTo>
                    <a:pt x="67" y="479"/>
                  </a:lnTo>
                  <a:lnTo>
                    <a:pt x="65" y="456"/>
                  </a:lnTo>
                  <a:lnTo>
                    <a:pt x="62" y="429"/>
                  </a:lnTo>
                  <a:lnTo>
                    <a:pt x="62" y="408"/>
                  </a:lnTo>
                  <a:lnTo>
                    <a:pt x="62" y="399"/>
                  </a:lnTo>
                  <a:lnTo>
                    <a:pt x="60" y="392"/>
                  </a:lnTo>
                  <a:lnTo>
                    <a:pt x="51" y="381"/>
                  </a:lnTo>
                  <a:lnTo>
                    <a:pt x="51" y="367"/>
                  </a:lnTo>
                  <a:lnTo>
                    <a:pt x="55" y="367"/>
                  </a:lnTo>
                  <a:lnTo>
                    <a:pt x="55" y="351"/>
                  </a:lnTo>
                  <a:lnTo>
                    <a:pt x="62" y="355"/>
                  </a:lnTo>
                  <a:lnTo>
                    <a:pt x="62" y="310"/>
                  </a:lnTo>
                  <a:lnTo>
                    <a:pt x="58" y="310"/>
                  </a:lnTo>
                  <a:lnTo>
                    <a:pt x="58" y="294"/>
                  </a:lnTo>
                  <a:lnTo>
                    <a:pt x="46" y="291"/>
                  </a:lnTo>
                  <a:lnTo>
                    <a:pt x="44" y="275"/>
                  </a:lnTo>
                  <a:lnTo>
                    <a:pt x="32" y="280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30" y="280"/>
                  </a:lnTo>
                  <a:lnTo>
                    <a:pt x="23" y="280"/>
                  </a:lnTo>
                  <a:lnTo>
                    <a:pt x="23" y="243"/>
                  </a:lnTo>
                  <a:lnTo>
                    <a:pt x="28" y="206"/>
                  </a:lnTo>
                  <a:lnTo>
                    <a:pt x="35" y="170"/>
                  </a:lnTo>
                  <a:lnTo>
                    <a:pt x="42" y="133"/>
                  </a:lnTo>
                  <a:lnTo>
                    <a:pt x="51" y="99"/>
                  </a:lnTo>
                  <a:lnTo>
                    <a:pt x="60" y="67"/>
                  </a:lnTo>
                  <a:lnTo>
                    <a:pt x="74" y="34"/>
                  </a:lnTo>
                  <a:lnTo>
                    <a:pt x="83" y="0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D9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" name="Freeform 306"/>
            <p:cNvSpPr>
              <a:spLocks/>
            </p:cNvSpPr>
            <p:nvPr/>
          </p:nvSpPr>
          <p:spPr bwMode="auto">
            <a:xfrm>
              <a:off x="2336801" y="3714751"/>
              <a:ext cx="557213" cy="203200"/>
            </a:xfrm>
            <a:custGeom>
              <a:avLst/>
              <a:gdLst>
                <a:gd name="T0" fmla="*/ 0 w 351"/>
                <a:gd name="T1" fmla="*/ 43 h 128"/>
                <a:gd name="T2" fmla="*/ 0 w 351"/>
                <a:gd name="T3" fmla="*/ 128 h 128"/>
                <a:gd name="T4" fmla="*/ 12 w 351"/>
                <a:gd name="T5" fmla="*/ 124 h 128"/>
                <a:gd name="T6" fmla="*/ 37 w 351"/>
                <a:gd name="T7" fmla="*/ 112 h 128"/>
                <a:gd name="T8" fmla="*/ 64 w 351"/>
                <a:gd name="T9" fmla="*/ 101 h 128"/>
                <a:gd name="T10" fmla="*/ 83 w 351"/>
                <a:gd name="T11" fmla="*/ 92 h 128"/>
                <a:gd name="T12" fmla="*/ 101 w 351"/>
                <a:gd name="T13" fmla="*/ 85 h 128"/>
                <a:gd name="T14" fmla="*/ 129 w 351"/>
                <a:gd name="T15" fmla="*/ 75 h 128"/>
                <a:gd name="T16" fmla="*/ 158 w 351"/>
                <a:gd name="T17" fmla="*/ 69 h 128"/>
                <a:gd name="T18" fmla="*/ 179 w 351"/>
                <a:gd name="T19" fmla="*/ 66 h 128"/>
                <a:gd name="T20" fmla="*/ 197 w 351"/>
                <a:gd name="T21" fmla="*/ 69 h 128"/>
                <a:gd name="T22" fmla="*/ 197 w 351"/>
                <a:gd name="T23" fmla="*/ 64 h 128"/>
                <a:gd name="T24" fmla="*/ 216 w 351"/>
                <a:gd name="T25" fmla="*/ 66 h 128"/>
                <a:gd name="T26" fmla="*/ 234 w 351"/>
                <a:gd name="T27" fmla="*/ 73 h 128"/>
                <a:gd name="T28" fmla="*/ 257 w 351"/>
                <a:gd name="T29" fmla="*/ 78 h 128"/>
                <a:gd name="T30" fmla="*/ 280 w 351"/>
                <a:gd name="T31" fmla="*/ 82 h 128"/>
                <a:gd name="T32" fmla="*/ 303 w 351"/>
                <a:gd name="T33" fmla="*/ 85 h 128"/>
                <a:gd name="T34" fmla="*/ 303 w 351"/>
                <a:gd name="T35" fmla="*/ 85 h 128"/>
                <a:gd name="T36" fmla="*/ 321 w 351"/>
                <a:gd name="T37" fmla="*/ 82 h 128"/>
                <a:gd name="T38" fmla="*/ 332 w 351"/>
                <a:gd name="T39" fmla="*/ 85 h 128"/>
                <a:gd name="T40" fmla="*/ 332 w 351"/>
                <a:gd name="T41" fmla="*/ 80 h 128"/>
                <a:gd name="T42" fmla="*/ 314 w 351"/>
                <a:gd name="T43" fmla="*/ 78 h 128"/>
                <a:gd name="T44" fmla="*/ 319 w 351"/>
                <a:gd name="T45" fmla="*/ 73 h 128"/>
                <a:gd name="T46" fmla="*/ 330 w 351"/>
                <a:gd name="T47" fmla="*/ 73 h 128"/>
                <a:gd name="T48" fmla="*/ 326 w 351"/>
                <a:gd name="T49" fmla="*/ 66 h 128"/>
                <a:gd name="T50" fmla="*/ 335 w 351"/>
                <a:gd name="T51" fmla="*/ 66 h 128"/>
                <a:gd name="T52" fmla="*/ 337 w 351"/>
                <a:gd name="T53" fmla="*/ 64 h 128"/>
                <a:gd name="T54" fmla="*/ 344 w 351"/>
                <a:gd name="T55" fmla="*/ 64 h 128"/>
                <a:gd name="T56" fmla="*/ 351 w 351"/>
                <a:gd name="T57" fmla="*/ 64 h 128"/>
                <a:gd name="T58" fmla="*/ 351 w 351"/>
                <a:gd name="T59" fmla="*/ 62 h 128"/>
                <a:gd name="T60" fmla="*/ 337 w 351"/>
                <a:gd name="T61" fmla="*/ 57 h 128"/>
                <a:gd name="T62" fmla="*/ 344 w 351"/>
                <a:gd name="T63" fmla="*/ 55 h 128"/>
                <a:gd name="T64" fmla="*/ 344 w 351"/>
                <a:gd name="T65" fmla="*/ 50 h 128"/>
                <a:gd name="T66" fmla="*/ 337 w 351"/>
                <a:gd name="T67" fmla="*/ 46 h 128"/>
                <a:gd name="T68" fmla="*/ 326 w 351"/>
                <a:gd name="T69" fmla="*/ 39 h 128"/>
                <a:gd name="T70" fmla="*/ 326 w 351"/>
                <a:gd name="T71" fmla="*/ 30 h 128"/>
                <a:gd name="T72" fmla="*/ 323 w 351"/>
                <a:gd name="T73" fmla="*/ 27 h 128"/>
                <a:gd name="T74" fmla="*/ 312 w 351"/>
                <a:gd name="T75" fmla="*/ 23 h 128"/>
                <a:gd name="T76" fmla="*/ 252 w 351"/>
                <a:gd name="T77" fmla="*/ 14 h 128"/>
                <a:gd name="T78" fmla="*/ 241 w 351"/>
                <a:gd name="T79" fmla="*/ 14 h 128"/>
                <a:gd name="T80" fmla="*/ 232 w 351"/>
                <a:gd name="T81" fmla="*/ 11 h 128"/>
                <a:gd name="T82" fmla="*/ 200 w 351"/>
                <a:gd name="T83" fmla="*/ 4 h 128"/>
                <a:gd name="T84" fmla="*/ 154 w 351"/>
                <a:gd name="T85" fmla="*/ 2 h 128"/>
                <a:gd name="T86" fmla="*/ 149 w 351"/>
                <a:gd name="T87" fmla="*/ 0 h 128"/>
                <a:gd name="T88" fmla="*/ 76 w 351"/>
                <a:gd name="T89" fmla="*/ 7 h 128"/>
                <a:gd name="T90" fmla="*/ 28 w 351"/>
                <a:gd name="T91" fmla="*/ 7 h 128"/>
                <a:gd name="T92" fmla="*/ 30 w 351"/>
                <a:gd name="T93" fmla="*/ 18 h 128"/>
                <a:gd name="T94" fmla="*/ 39 w 351"/>
                <a:gd name="T95" fmla="*/ 18 h 128"/>
                <a:gd name="T96" fmla="*/ 39 w 351"/>
                <a:gd name="T97" fmla="*/ 25 h 128"/>
                <a:gd name="T98" fmla="*/ 26 w 351"/>
                <a:gd name="T99" fmla="*/ 25 h 128"/>
                <a:gd name="T100" fmla="*/ 28 w 351"/>
                <a:gd name="T101" fmla="*/ 39 h 128"/>
                <a:gd name="T102" fmla="*/ 14 w 351"/>
                <a:gd name="T103" fmla="*/ 39 h 128"/>
                <a:gd name="T104" fmla="*/ 14 w 351"/>
                <a:gd name="T105" fmla="*/ 43 h 128"/>
                <a:gd name="T106" fmla="*/ 0 w 351"/>
                <a:gd name="T107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1" h="128">
                  <a:moveTo>
                    <a:pt x="0" y="43"/>
                  </a:moveTo>
                  <a:lnTo>
                    <a:pt x="0" y="128"/>
                  </a:lnTo>
                  <a:lnTo>
                    <a:pt x="12" y="124"/>
                  </a:lnTo>
                  <a:lnTo>
                    <a:pt x="37" y="112"/>
                  </a:lnTo>
                  <a:lnTo>
                    <a:pt x="64" y="101"/>
                  </a:lnTo>
                  <a:lnTo>
                    <a:pt x="83" y="92"/>
                  </a:lnTo>
                  <a:lnTo>
                    <a:pt x="101" y="85"/>
                  </a:lnTo>
                  <a:lnTo>
                    <a:pt x="129" y="75"/>
                  </a:lnTo>
                  <a:lnTo>
                    <a:pt x="158" y="69"/>
                  </a:lnTo>
                  <a:lnTo>
                    <a:pt x="179" y="66"/>
                  </a:lnTo>
                  <a:lnTo>
                    <a:pt x="197" y="69"/>
                  </a:lnTo>
                  <a:lnTo>
                    <a:pt x="197" y="64"/>
                  </a:lnTo>
                  <a:lnTo>
                    <a:pt x="216" y="66"/>
                  </a:lnTo>
                  <a:lnTo>
                    <a:pt x="234" y="73"/>
                  </a:lnTo>
                  <a:lnTo>
                    <a:pt x="257" y="78"/>
                  </a:lnTo>
                  <a:lnTo>
                    <a:pt x="280" y="82"/>
                  </a:lnTo>
                  <a:lnTo>
                    <a:pt x="303" y="85"/>
                  </a:lnTo>
                  <a:lnTo>
                    <a:pt x="303" y="85"/>
                  </a:lnTo>
                  <a:lnTo>
                    <a:pt x="321" y="82"/>
                  </a:lnTo>
                  <a:lnTo>
                    <a:pt x="332" y="85"/>
                  </a:lnTo>
                  <a:lnTo>
                    <a:pt x="332" y="80"/>
                  </a:lnTo>
                  <a:lnTo>
                    <a:pt x="314" y="78"/>
                  </a:lnTo>
                  <a:lnTo>
                    <a:pt x="319" y="73"/>
                  </a:lnTo>
                  <a:lnTo>
                    <a:pt x="330" y="73"/>
                  </a:lnTo>
                  <a:lnTo>
                    <a:pt x="326" y="66"/>
                  </a:lnTo>
                  <a:lnTo>
                    <a:pt x="335" y="66"/>
                  </a:lnTo>
                  <a:lnTo>
                    <a:pt x="337" y="64"/>
                  </a:lnTo>
                  <a:lnTo>
                    <a:pt x="344" y="64"/>
                  </a:lnTo>
                  <a:lnTo>
                    <a:pt x="351" y="64"/>
                  </a:lnTo>
                  <a:lnTo>
                    <a:pt x="351" y="62"/>
                  </a:lnTo>
                  <a:lnTo>
                    <a:pt x="337" y="57"/>
                  </a:lnTo>
                  <a:lnTo>
                    <a:pt x="344" y="55"/>
                  </a:lnTo>
                  <a:lnTo>
                    <a:pt x="344" y="50"/>
                  </a:lnTo>
                  <a:lnTo>
                    <a:pt x="337" y="46"/>
                  </a:lnTo>
                  <a:lnTo>
                    <a:pt x="326" y="39"/>
                  </a:lnTo>
                  <a:lnTo>
                    <a:pt x="326" y="30"/>
                  </a:lnTo>
                  <a:lnTo>
                    <a:pt x="323" y="27"/>
                  </a:lnTo>
                  <a:lnTo>
                    <a:pt x="312" y="23"/>
                  </a:lnTo>
                  <a:lnTo>
                    <a:pt x="252" y="14"/>
                  </a:lnTo>
                  <a:lnTo>
                    <a:pt x="241" y="14"/>
                  </a:lnTo>
                  <a:lnTo>
                    <a:pt x="232" y="11"/>
                  </a:lnTo>
                  <a:lnTo>
                    <a:pt x="200" y="4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76" y="7"/>
                  </a:lnTo>
                  <a:lnTo>
                    <a:pt x="28" y="7"/>
                  </a:lnTo>
                  <a:lnTo>
                    <a:pt x="30" y="18"/>
                  </a:lnTo>
                  <a:lnTo>
                    <a:pt x="39" y="18"/>
                  </a:lnTo>
                  <a:lnTo>
                    <a:pt x="39" y="25"/>
                  </a:lnTo>
                  <a:lnTo>
                    <a:pt x="26" y="25"/>
                  </a:lnTo>
                  <a:lnTo>
                    <a:pt x="28" y="39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" name="Freeform 307"/>
            <p:cNvSpPr>
              <a:spLocks/>
            </p:cNvSpPr>
            <p:nvPr/>
          </p:nvSpPr>
          <p:spPr bwMode="auto">
            <a:xfrm>
              <a:off x="2457451" y="6448426"/>
              <a:ext cx="1214438" cy="206375"/>
            </a:xfrm>
            <a:custGeom>
              <a:avLst/>
              <a:gdLst>
                <a:gd name="T0" fmla="*/ 0 w 765"/>
                <a:gd name="T1" fmla="*/ 6 h 130"/>
                <a:gd name="T2" fmla="*/ 16 w 765"/>
                <a:gd name="T3" fmla="*/ 20 h 130"/>
                <a:gd name="T4" fmla="*/ 53 w 765"/>
                <a:gd name="T5" fmla="*/ 36 h 130"/>
                <a:gd name="T6" fmla="*/ 89 w 765"/>
                <a:gd name="T7" fmla="*/ 52 h 130"/>
                <a:gd name="T8" fmla="*/ 137 w 765"/>
                <a:gd name="T9" fmla="*/ 68 h 130"/>
                <a:gd name="T10" fmla="*/ 197 w 765"/>
                <a:gd name="T11" fmla="*/ 82 h 130"/>
                <a:gd name="T12" fmla="*/ 204 w 765"/>
                <a:gd name="T13" fmla="*/ 87 h 130"/>
                <a:gd name="T14" fmla="*/ 204 w 765"/>
                <a:gd name="T15" fmla="*/ 96 h 130"/>
                <a:gd name="T16" fmla="*/ 238 w 765"/>
                <a:gd name="T17" fmla="*/ 123 h 130"/>
                <a:gd name="T18" fmla="*/ 273 w 765"/>
                <a:gd name="T19" fmla="*/ 126 h 130"/>
                <a:gd name="T20" fmla="*/ 332 w 765"/>
                <a:gd name="T21" fmla="*/ 130 h 130"/>
                <a:gd name="T22" fmla="*/ 353 w 765"/>
                <a:gd name="T23" fmla="*/ 123 h 130"/>
                <a:gd name="T24" fmla="*/ 460 w 765"/>
                <a:gd name="T25" fmla="*/ 123 h 130"/>
                <a:gd name="T26" fmla="*/ 472 w 765"/>
                <a:gd name="T27" fmla="*/ 128 h 130"/>
                <a:gd name="T28" fmla="*/ 504 w 765"/>
                <a:gd name="T29" fmla="*/ 123 h 130"/>
                <a:gd name="T30" fmla="*/ 513 w 765"/>
                <a:gd name="T31" fmla="*/ 121 h 130"/>
                <a:gd name="T32" fmla="*/ 525 w 765"/>
                <a:gd name="T33" fmla="*/ 123 h 130"/>
                <a:gd name="T34" fmla="*/ 557 w 765"/>
                <a:gd name="T35" fmla="*/ 112 h 130"/>
                <a:gd name="T36" fmla="*/ 582 w 765"/>
                <a:gd name="T37" fmla="*/ 100 h 130"/>
                <a:gd name="T38" fmla="*/ 593 w 765"/>
                <a:gd name="T39" fmla="*/ 91 h 130"/>
                <a:gd name="T40" fmla="*/ 607 w 765"/>
                <a:gd name="T41" fmla="*/ 82 h 130"/>
                <a:gd name="T42" fmla="*/ 628 w 765"/>
                <a:gd name="T43" fmla="*/ 71 h 130"/>
                <a:gd name="T44" fmla="*/ 646 w 765"/>
                <a:gd name="T45" fmla="*/ 57 h 130"/>
                <a:gd name="T46" fmla="*/ 657 w 765"/>
                <a:gd name="T47" fmla="*/ 48 h 130"/>
                <a:gd name="T48" fmla="*/ 683 w 765"/>
                <a:gd name="T49" fmla="*/ 36 h 130"/>
                <a:gd name="T50" fmla="*/ 703 w 765"/>
                <a:gd name="T51" fmla="*/ 29 h 130"/>
                <a:gd name="T52" fmla="*/ 740 w 765"/>
                <a:gd name="T53" fmla="*/ 20 h 130"/>
                <a:gd name="T54" fmla="*/ 765 w 765"/>
                <a:gd name="T55" fmla="*/ 13 h 130"/>
                <a:gd name="T56" fmla="*/ 662 w 765"/>
                <a:gd name="T57" fmla="*/ 9 h 130"/>
                <a:gd name="T58" fmla="*/ 644 w 765"/>
                <a:gd name="T59" fmla="*/ 2 h 130"/>
                <a:gd name="T60" fmla="*/ 641 w 765"/>
                <a:gd name="T61" fmla="*/ 11 h 130"/>
                <a:gd name="T62" fmla="*/ 570 w 765"/>
                <a:gd name="T63" fmla="*/ 36 h 130"/>
                <a:gd name="T64" fmla="*/ 557 w 765"/>
                <a:gd name="T65" fmla="*/ 48 h 130"/>
                <a:gd name="T66" fmla="*/ 522 w 765"/>
                <a:gd name="T67" fmla="*/ 66 h 130"/>
                <a:gd name="T68" fmla="*/ 502 w 765"/>
                <a:gd name="T69" fmla="*/ 71 h 130"/>
                <a:gd name="T70" fmla="*/ 506 w 765"/>
                <a:gd name="T71" fmla="*/ 77 h 130"/>
                <a:gd name="T72" fmla="*/ 492 w 765"/>
                <a:gd name="T73" fmla="*/ 80 h 130"/>
                <a:gd name="T74" fmla="*/ 318 w 765"/>
                <a:gd name="T75" fmla="*/ 84 h 130"/>
                <a:gd name="T76" fmla="*/ 307 w 765"/>
                <a:gd name="T77" fmla="*/ 80 h 130"/>
                <a:gd name="T78" fmla="*/ 286 w 765"/>
                <a:gd name="T79" fmla="*/ 75 h 130"/>
                <a:gd name="T80" fmla="*/ 243 w 765"/>
                <a:gd name="T81" fmla="*/ 71 h 130"/>
                <a:gd name="T82" fmla="*/ 227 w 765"/>
                <a:gd name="T83" fmla="*/ 68 h 130"/>
                <a:gd name="T84" fmla="*/ 215 w 765"/>
                <a:gd name="T85" fmla="*/ 61 h 130"/>
                <a:gd name="T86" fmla="*/ 160 w 765"/>
                <a:gd name="T87" fmla="*/ 11 h 130"/>
                <a:gd name="T88" fmla="*/ 144 w 765"/>
                <a:gd name="T89" fmla="*/ 9 h 130"/>
                <a:gd name="T90" fmla="*/ 135 w 765"/>
                <a:gd name="T91" fmla="*/ 2 h 130"/>
                <a:gd name="T92" fmla="*/ 117 w 765"/>
                <a:gd name="T93" fmla="*/ 0 h 130"/>
                <a:gd name="T94" fmla="*/ 96 w 765"/>
                <a:gd name="T95" fmla="*/ 11 h 130"/>
                <a:gd name="T96" fmla="*/ 11 w 765"/>
                <a:gd name="T97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5" h="130">
                  <a:moveTo>
                    <a:pt x="0" y="4"/>
                  </a:moveTo>
                  <a:lnTo>
                    <a:pt x="0" y="6"/>
                  </a:lnTo>
                  <a:lnTo>
                    <a:pt x="7" y="13"/>
                  </a:lnTo>
                  <a:lnTo>
                    <a:pt x="16" y="20"/>
                  </a:lnTo>
                  <a:lnTo>
                    <a:pt x="27" y="25"/>
                  </a:lnTo>
                  <a:lnTo>
                    <a:pt x="53" y="36"/>
                  </a:lnTo>
                  <a:lnTo>
                    <a:pt x="69" y="45"/>
                  </a:lnTo>
                  <a:lnTo>
                    <a:pt x="89" y="52"/>
                  </a:lnTo>
                  <a:lnTo>
                    <a:pt x="114" y="61"/>
                  </a:lnTo>
                  <a:lnTo>
                    <a:pt x="137" y="68"/>
                  </a:lnTo>
                  <a:lnTo>
                    <a:pt x="153" y="75"/>
                  </a:lnTo>
                  <a:lnTo>
                    <a:pt x="197" y="82"/>
                  </a:lnTo>
                  <a:lnTo>
                    <a:pt x="197" y="87"/>
                  </a:lnTo>
                  <a:lnTo>
                    <a:pt x="204" y="87"/>
                  </a:lnTo>
                  <a:lnTo>
                    <a:pt x="199" y="96"/>
                  </a:lnTo>
                  <a:lnTo>
                    <a:pt x="204" y="96"/>
                  </a:lnTo>
                  <a:lnTo>
                    <a:pt x="204" y="103"/>
                  </a:lnTo>
                  <a:lnTo>
                    <a:pt x="238" y="123"/>
                  </a:lnTo>
                  <a:lnTo>
                    <a:pt x="273" y="123"/>
                  </a:lnTo>
                  <a:lnTo>
                    <a:pt x="273" y="126"/>
                  </a:lnTo>
                  <a:lnTo>
                    <a:pt x="252" y="126"/>
                  </a:lnTo>
                  <a:lnTo>
                    <a:pt x="332" y="130"/>
                  </a:lnTo>
                  <a:lnTo>
                    <a:pt x="348" y="126"/>
                  </a:lnTo>
                  <a:lnTo>
                    <a:pt x="353" y="123"/>
                  </a:lnTo>
                  <a:lnTo>
                    <a:pt x="357" y="123"/>
                  </a:lnTo>
                  <a:lnTo>
                    <a:pt x="460" y="123"/>
                  </a:lnTo>
                  <a:lnTo>
                    <a:pt x="465" y="126"/>
                  </a:lnTo>
                  <a:lnTo>
                    <a:pt x="472" y="128"/>
                  </a:lnTo>
                  <a:lnTo>
                    <a:pt x="476" y="128"/>
                  </a:lnTo>
                  <a:lnTo>
                    <a:pt x="504" y="123"/>
                  </a:lnTo>
                  <a:lnTo>
                    <a:pt x="508" y="121"/>
                  </a:lnTo>
                  <a:lnTo>
                    <a:pt x="513" y="121"/>
                  </a:lnTo>
                  <a:lnTo>
                    <a:pt x="520" y="121"/>
                  </a:lnTo>
                  <a:lnTo>
                    <a:pt x="525" y="123"/>
                  </a:lnTo>
                  <a:lnTo>
                    <a:pt x="545" y="119"/>
                  </a:lnTo>
                  <a:lnTo>
                    <a:pt x="557" y="112"/>
                  </a:lnTo>
                  <a:lnTo>
                    <a:pt x="573" y="105"/>
                  </a:lnTo>
                  <a:lnTo>
                    <a:pt x="582" y="100"/>
                  </a:lnTo>
                  <a:lnTo>
                    <a:pt x="589" y="96"/>
                  </a:lnTo>
                  <a:lnTo>
                    <a:pt x="593" y="91"/>
                  </a:lnTo>
                  <a:lnTo>
                    <a:pt x="596" y="84"/>
                  </a:lnTo>
                  <a:lnTo>
                    <a:pt x="607" y="82"/>
                  </a:lnTo>
                  <a:lnTo>
                    <a:pt x="618" y="77"/>
                  </a:lnTo>
                  <a:lnTo>
                    <a:pt x="628" y="71"/>
                  </a:lnTo>
                  <a:lnTo>
                    <a:pt x="637" y="66"/>
                  </a:lnTo>
                  <a:lnTo>
                    <a:pt x="646" y="57"/>
                  </a:lnTo>
                  <a:lnTo>
                    <a:pt x="651" y="52"/>
                  </a:lnTo>
                  <a:lnTo>
                    <a:pt x="657" y="48"/>
                  </a:lnTo>
                  <a:lnTo>
                    <a:pt x="671" y="43"/>
                  </a:lnTo>
                  <a:lnTo>
                    <a:pt x="683" y="36"/>
                  </a:lnTo>
                  <a:lnTo>
                    <a:pt x="694" y="32"/>
                  </a:lnTo>
                  <a:lnTo>
                    <a:pt x="703" y="29"/>
                  </a:lnTo>
                  <a:lnTo>
                    <a:pt x="715" y="27"/>
                  </a:lnTo>
                  <a:lnTo>
                    <a:pt x="740" y="20"/>
                  </a:lnTo>
                  <a:lnTo>
                    <a:pt x="765" y="16"/>
                  </a:lnTo>
                  <a:lnTo>
                    <a:pt x="765" y="13"/>
                  </a:lnTo>
                  <a:lnTo>
                    <a:pt x="671" y="11"/>
                  </a:lnTo>
                  <a:lnTo>
                    <a:pt x="662" y="9"/>
                  </a:lnTo>
                  <a:lnTo>
                    <a:pt x="662" y="2"/>
                  </a:lnTo>
                  <a:lnTo>
                    <a:pt x="644" y="2"/>
                  </a:lnTo>
                  <a:lnTo>
                    <a:pt x="644" y="11"/>
                  </a:lnTo>
                  <a:lnTo>
                    <a:pt x="641" y="11"/>
                  </a:lnTo>
                  <a:lnTo>
                    <a:pt x="586" y="11"/>
                  </a:lnTo>
                  <a:lnTo>
                    <a:pt x="570" y="36"/>
                  </a:lnTo>
                  <a:lnTo>
                    <a:pt x="554" y="41"/>
                  </a:lnTo>
                  <a:lnTo>
                    <a:pt x="557" y="48"/>
                  </a:lnTo>
                  <a:lnTo>
                    <a:pt x="541" y="57"/>
                  </a:lnTo>
                  <a:lnTo>
                    <a:pt x="522" y="66"/>
                  </a:lnTo>
                  <a:lnTo>
                    <a:pt x="502" y="66"/>
                  </a:lnTo>
                  <a:lnTo>
                    <a:pt x="502" y="71"/>
                  </a:lnTo>
                  <a:lnTo>
                    <a:pt x="511" y="73"/>
                  </a:lnTo>
                  <a:lnTo>
                    <a:pt x="506" y="77"/>
                  </a:lnTo>
                  <a:lnTo>
                    <a:pt x="497" y="80"/>
                  </a:lnTo>
                  <a:lnTo>
                    <a:pt x="492" y="80"/>
                  </a:lnTo>
                  <a:lnTo>
                    <a:pt x="488" y="84"/>
                  </a:lnTo>
                  <a:lnTo>
                    <a:pt x="318" y="84"/>
                  </a:lnTo>
                  <a:lnTo>
                    <a:pt x="325" y="80"/>
                  </a:lnTo>
                  <a:lnTo>
                    <a:pt x="307" y="80"/>
                  </a:lnTo>
                  <a:lnTo>
                    <a:pt x="289" y="68"/>
                  </a:lnTo>
                  <a:lnTo>
                    <a:pt x="286" y="75"/>
                  </a:lnTo>
                  <a:lnTo>
                    <a:pt x="263" y="73"/>
                  </a:lnTo>
                  <a:lnTo>
                    <a:pt x="243" y="71"/>
                  </a:lnTo>
                  <a:lnTo>
                    <a:pt x="234" y="68"/>
                  </a:lnTo>
                  <a:lnTo>
                    <a:pt x="227" y="68"/>
                  </a:lnTo>
                  <a:lnTo>
                    <a:pt x="220" y="66"/>
                  </a:lnTo>
                  <a:lnTo>
                    <a:pt x="215" y="61"/>
                  </a:lnTo>
                  <a:lnTo>
                    <a:pt x="188" y="11"/>
                  </a:lnTo>
                  <a:lnTo>
                    <a:pt x="160" y="11"/>
                  </a:lnTo>
                  <a:lnTo>
                    <a:pt x="153" y="11"/>
                  </a:lnTo>
                  <a:lnTo>
                    <a:pt x="144" y="9"/>
                  </a:lnTo>
                  <a:lnTo>
                    <a:pt x="140" y="6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17" y="0"/>
                  </a:lnTo>
                  <a:lnTo>
                    <a:pt x="96" y="2"/>
                  </a:lnTo>
                  <a:lnTo>
                    <a:pt x="96" y="11"/>
                  </a:lnTo>
                  <a:lnTo>
                    <a:pt x="30" y="11"/>
                  </a:lnTo>
                  <a:lnTo>
                    <a:pt x="11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59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Freeform 308"/>
            <p:cNvSpPr>
              <a:spLocks/>
            </p:cNvSpPr>
            <p:nvPr/>
          </p:nvSpPr>
          <p:spPr bwMode="auto">
            <a:xfrm>
              <a:off x="2184401" y="6684963"/>
              <a:ext cx="546100" cy="166688"/>
            </a:xfrm>
            <a:custGeom>
              <a:avLst/>
              <a:gdLst>
                <a:gd name="T0" fmla="*/ 14 w 344"/>
                <a:gd name="T1" fmla="*/ 41 h 105"/>
                <a:gd name="T2" fmla="*/ 18 w 344"/>
                <a:gd name="T3" fmla="*/ 52 h 105"/>
                <a:gd name="T4" fmla="*/ 12 w 344"/>
                <a:gd name="T5" fmla="*/ 57 h 105"/>
                <a:gd name="T6" fmla="*/ 16 w 344"/>
                <a:gd name="T7" fmla="*/ 75 h 105"/>
                <a:gd name="T8" fmla="*/ 30 w 344"/>
                <a:gd name="T9" fmla="*/ 82 h 105"/>
                <a:gd name="T10" fmla="*/ 37 w 344"/>
                <a:gd name="T11" fmla="*/ 98 h 105"/>
                <a:gd name="T12" fmla="*/ 76 w 344"/>
                <a:gd name="T13" fmla="*/ 100 h 105"/>
                <a:gd name="T14" fmla="*/ 94 w 344"/>
                <a:gd name="T15" fmla="*/ 100 h 105"/>
                <a:gd name="T16" fmla="*/ 110 w 344"/>
                <a:gd name="T17" fmla="*/ 105 h 105"/>
                <a:gd name="T18" fmla="*/ 158 w 344"/>
                <a:gd name="T19" fmla="*/ 103 h 105"/>
                <a:gd name="T20" fmla="*/ 211 w 344"/>
                <a:gd name="T21" fmla="*/ 100 h 105"/>
                <a:gd name="T22" fmla="*/ 264 w 344"/>
                <a:gd name="T23" fmla="*/ 100 h 105"/>
                <a:gd name="T24" fmla="*/ 291 w 344"/>
                <a:gd name="T25" fmla="*/ 98 h 105"/>
                <a:gd name="T26" fmla="*/ 309 w 344"/>
                <a:gd name="T27" fmla="*/ 91 h 105"/>
                <a:gd name="T28" fmla="*/ 330 w 344"/>
                <a:gd name="T29" fmla="*/ 78 h 105"/>
                <a:gd name="T30" fmla="*/ 344 w 344"/>
                <a:gd name="T31" fmla="*/ 71 h 105"/>
                <a:gd name="T32" fmla="*/ 328 w 344"/>
                <a:gd name="T33" fmla="*/ 66 h 105"/>
                <a:gd name="T34" fmla="*/ 341 w 344"/>
                <a:gd name="T35" fmla="*/ 59 h 105"/>
                <a:gd name="T36" fmla="*/ 323 w 344"/>
                <a:gd name="T37" fmla="*/ 45 h 105"/>
                <a:gd name="T38" fmla="*/ 325 w 344"/>
                <a:gd name="T39" fmla="*/ 41 h 105"/>
                <a:gd name="T40" fmla="*/ 316 w 344"/>
                <a:gd name="T41" fmla="*/ 29 h 105"/>
                <a:gd name="T42" fmla="*/ 289 w 344"/>
                <a:gd name="T43" fmla="*/ 25 h 105"/>
                <a:gd name="T44" fmla="*/ 282 w 344"/>
                <a:gd name="T45" fmla="*/ 20 h 105"/>
                <a:gd name="T46" fmla="*/ 243 w 344"/>
                <a:gd name="T47" fmla="*/ 25 h 105"/>
                <a:gd name="T48" fmla="*/ 204 w 344"/>
                <a:gd name="T49" fmla="*/ 25 h 105"/>
                <a:gd name="T50" fmla="*/ 163 w 344"/>
                <a:gd name="T51" fmla="*/ 25 h 105"/>
                <a:gd name="T52" fmla="*/ 119 w 344"/>
                <a:gd name="T53" fmla="*/ 25 h 105"/>
                <a:gd name="T54" fmla="*/ 110 w 344"/>
                <a:gd name="T55" fmla="*/ 29 h 105"/>
                <a:gd name="T56" fmla="*/ 96 w 344"/>
                <a:gd name="T57" fmla="*/ 11 h 105"/>
                <a:gd name="T58" fmla="*/ 80 w 344"/>
                <a:gd name="T59" fmla="*/ 4 h 105"/>
                <a:gd name="T60" fmla="*/ 46 w 344"/>
                <a:gd name="T61" fmla="*/ 0 h 105"/>
                <a:gd name="T62" fmla="*/ 25 w 344"/>
                <a:gd name="T63" fmla="*/ 6 h 105"/>
                <a:gd name="T64" fmla="*/ 21 w 344"/>
                <a:gd name="T65" fmla="*/ 22 h 105"/>
                <a:gd name="T66" fmla="*/ 7 w 344"/>
                <a:gd name="T67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105">
                  <a:moveTo>
                    <a:pt x="7" y="41"/>
                  </a:moveTo>
                  <a:lnTo>
                    <a:pt x="14" y="41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18" y="57"/>
                  </a:lnTo>
                  <a:lnTo>
                    <a:pt x="12" y="57"/>
                  </a:lnTo>
                  <a:lnTo>
                    <a:pt x="5" y="68"/>
                  </a:lnTo>
                  <a:lnTo>
                    <a:pt x="16" y="75"/>
                  </a:lnTo>
                  <a:lnTo>
                    <a:pt x="25" y="75"/>
                  </a:lnTo>
                  <a:lnTo>
                    <a:pt x="30" y="82"/>
                  </a:lnTo>
                  <a:lnTo>
                    <a:pt x="28" y="89"/>
                  </a:lnTo>
                  <a:lnTo>
                    <a:pt x="37" y="98"/>
                  </a:lnTo>
                  <a:lnTo>
                    <a:pt x="57" y="98"/>
                  </a:lnTo>
                  <a:lnTo>
                    <a:pt x="76" y="100"/>
                  </a:lnTo>
                  <a:lnTo>
                    <a:pt x="85" y="100"/>
                  </a:lnTo>
                  <a:lnTo>
                    <a:pt x="94" y="100"/>
                  </a:lnTo>
                  <a:lnTo>
                    <a:pt x="105" y="103"/>
                  </a:lnTo>
                  <a:lnTo>
                    <a:pt x="110" y="105"/>
                  </a:lnTo>
                  <a:lnTo>
                    <a:pt x="135" y="103"/>
                  </a:lnTo>
                  <a:lnTo>
                    <a:pt x="158" y="103"/>
                  </a:lnTo>
                  <a:lnTo>
                    <a:pt x="183" y="100"/>
                  </a:lnTo>
                  <a:lnTo>
                    <a:pt x="211" y="100"/>
                  </a:lnTo>
                  <a:lnTo>
                    <a:pt x="236" y="100"/>
                  </a:lnTo>
                  <a:lnTo>
                    <a:pt x="264" y="100"/>
                  </a:lnTo>
                  <a:lnTo>
                    <a:pt x="277" y="100"/>
                  </a:lnTo>
                  <a:lnTo>
                    <a:pt x="291" y="98"/>
                  </a:lnTo>
                  <a:lnTo>
                    <a:pt x="300" y="96"/>
                  </a:lnTo>
                  <a:lnTo>
                    <a:pt x="309" y="91"/>
                  </a:lnTo>
                  <a:lnTo>
                    <a:pt x="289" y="91"/>
                  </a:lnTo>
                  <a:lnTo>
                    <a:pt x="330" y="78"/>
                  </a:lnTo>
                  <a:lnTo>
                    <a:pt x="330" y="71"/>
                  </a:lnTo>
                  <a:lnTo>
                    <a:pt x="344" y="71"/>
                  </a:lnTo>
                  <a:lnTo>
                    <a:pt x="344" y="66"/>
                  </a:lnTo>
                  <a:lnTo>
                    <a:pt x="328" y="66"/>
                  </a:lnTo>
                  <a:lnTo>
                    <a:pt x="328" y="59"/>
                  </a:lnTo>
                  <a:lnTo>
                    <a:pt x="341" y="59"/>
                  </a:lnTo>
                  <a:lnTo>
                    <a:pt x="341" y="50"/>
                  </a:lnTo>
                  <a:lnTo>
                    <a:pt x="323" y="45"/>
                  </a:lnTo>
                  <a:lnTo>
                    <a:pt x="330" y="45"/>
                  </a:lnTo>
                  <a:lnTo>
                    <a:pt x="325" y="41"/>
                  </a:lnTo>
                  <a:lnTo>
                    <a:pt x="328" y="29"/>
                  </a:lnTo>
                  <a:lnTo>
                    <a:pt x="316" y="29"/>
                  </a:lnTo>
                  <a:lnTo>
                    <a:pt x="316" y="25"/>
                  </a:lnTo>
                  <a:lnTo>
                    <a:pt x="289" y="25"/>
                  </a:lnTo>
                  <a:lnTo>
                    <a:pt x="289" y="20"/>
                  </a:lnTo>
                  <a:lnTo>
                    <a:pt x="282" y="20"/>
                  </a:lnTo>
                  <a:lnTo>
                    <a:pt x="268" y="22"/>
                  </a:lnTo>
                  <a:lnTo>
                    <a:pt x="243" y="25"/>
                  </a:lnTo>
                  <a:lnTo>
                    <a:pt x="225" y="25"/>
                  </a:lnTo>
                  <a:lnTo>
                    <a:pt x="204" y="25"/>
                  </a:lnTo>
                  <a:lnTo>
                    <a:pt x="183" y="25"/>
                  </a:lnTo>
                  <a:lnTo>
                    <a:pt x="163" y="25"/>
                  </a:lnTo>
                  <a:lnTo>
                    <a:pt x="140" y="25"/>
                  </a:lnTo>
                  <a:lnTo>
                    <a:pt x="119" y="25"/>
                  </a:lnTo>
                  <a:lnTo>
                    <a:pt x="115" y="29"/>
                  </a:lnTo>
                  <a:lnTo>
                    <a:pt x="110" y="29"/>
                  </a:lnTo>
                  <a:lnTo>
                    <a:pt x="99" y="29"/>
                  </a:lnTo>
                  <a:lnTo>
                    <a:pt x="96" y="11"/>
                  </a:lnTo>
                  <a:lnTo>
                    <a:pt x="80" y="11"/>
                  </a:lnTo>
                  <a:lnTo>
                    <a:pt x="80" y="4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5" y="4"/>
                  </a:lnTo>
                  <a:lnTo>
                    <a:pt x="21" y="22"/>
                  </a:lnTo>
                  <a:lnTo>
                    <a:pt x="0" y="20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413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309"/>
            <p:cNvSpPr>
              <a:spLocks/>
            </p:cNvSpPr>
            <p:nvPr/>
          </p:nvSpPr>
          <p:spPr bwMode="auto">
            <a:xfrm>
              <a:off x="3449639" y="3762376"/>
              <a:ext cx="244475" cy="200025"/>
            </a:xfrm>
            <a:custGeom>
              <a:avLst/>
              <a:gdLst>
                <a:gd name="T0" fmla="*/ 7 w 154"/>
                <a:gd name="T1" fmla="*/ 62 h 126"/>
                <a:gd name="T2" fmla="*/ 10 w 154"/>
                <a:gd name="T3" fmla="*/ 68 h 126"/>
                <a:gd name="T4" fmla="*/ 5 w 154"/>
                <a:gd name="T5" fmla="*/ 68 h 126"/>
                <a:gd name="T6" fmla="*/ 5 w 154"/>
                <a:gd name="T7" fmla="*/ 64 h 126"/>
                <a:gd name="T8" fmla="*/ 0 w 154"/>
                <a:gd name="T9" fmla="*/ 64 h 126"/>
                <a:gd name="T10" fmla="*/ 3 w 154"/>
                <a:gd name="T11" fmla="*/ 71 h 126"/>
                <a:gd name="T12" fmla="*/ 5 w 154"/>
                <a:gd name="T13" fmla="*/ 73 h 126"/>
                <a:gd name="T14" fmla="*/ 12 w 154"/>
                <a:gd name="T15" fmla="*/ 75 h 126"/>
                <a:gd name="T16" fmla="*/ 19 w 154"/>
                <a:gd name="T17" fmla="*/ 78 h 126"/>
                <a:gd name="T18" fmla="*/ 14 w 154"/>
                <a:gd name="T19" fmla="*/ 87 h 126"/>
                <a:gd name="T20" fmla="*/ 23 w 154"/>
                <a:gd name="T21" fmla="*/ 87 h 126"/>
                <a:gd name="T22" fmla="*/ 23 w 154"/>
                <a:gd name="T23" fmla="*/ 91 h 126"/>
                <a:gd name="T24" fmla="*/ 39 w 154"/>
                <a:gd name="T25" fmla="*/ 98 h 126"/>
                <a:gd name="T26" fmla="*/ 62 w 154"/>
                <a:gd name="T27" fmla="*/ 110 h 126"/>
                <a:gd name="T28" fmla="*/ 74 w 154"/>
                <a:gd name="T29" fmla="*/ 114 h 126"/>
                <a:gd name="T30" fmla="*/ 87 w 154"/>
                <a:gd name="T31" fmla="*/ 121 h 126"/>
                <a:gd name="T32" fmla="*/ 99 w 154"/>
                <a:gd name="T33" fmla="*/ 123 h 126"/>
                <a:gd name="T34" fmla="*/ 110 w 154"/>
                <a:gd name="T35" fmla="*/ 126 h 126"/>
                <a:gd name="T36" fmla="*/ 110 w 154"/>
                <a:gd name="T37" fmla="*/ 121 h 126"/>
                <a:gd name="T38" fmla="*/ 142 w 154"/>
                <a:gd name="T39" fmla="*/ 121 h 126"/>
                <a:gd name="T40" fmla="*/ 142 w 154"/>
                <a:gd name="T41" fmla="*/ 119 h 126"/>
                <a:gd name="T42" fmla="*/ 113 w 154"/>
                <a:gd name="T43" fmla="*/ 117 h 126"/>
                <a:gd name="T44" fmla="*/ 103 w 154"/>
                <a:gd name="T45" fmla="*/ 107 h 126"/>
                <a:gd name="T46" fmla="*/ 115 w 154"/>
                <a:gd name="T47" fmla="*/ 112 h 126"/>
                <a:gd name="T48" fmla="*/ 119 w 154"/>
                <a:gd name="T49" fmla="*/ 110 h 126"/>
                <a:gd name="T50" fmla="*/ 126 w 154"/>
                <a:gd name="T51" fmla="*/ 110 h 126"/>
                <a:gd name="T52" fmla="*/ 138 w 154"/>
                <a:gd name="T53" fmla="*/ 110 h 126"/>
                <a:gd name="T54" fmla="*/ 140 w 154"/>
                <a:gd name="T55" fmla="*/ 105 h 126"/>
                <a:gd name="T56" fmla="*/ 138 w 154"/>
                <a:gd name="T57" fmla="*/ 98 h 126"/>
                <a:gd name="T58" fmla="*/ 136 w 154"/>
                <a:gd name="T59" fmla="*/ 91 h 126"/>
                <a:gd name="T60" fmla="*/ 136 w 154"/>
                <a:gd name="T61" fmla="*/ 84 h 126"/>
                <a:gd name="T62" fmla="*/ 140 w 154"/>
                <a:gd name="T63" fmla="*/ 84 h 126"/>
                <a:gd name="T64" fmla="*/ 140 w 154"/>
                <a:gd name="T65" fmla="*/ 80 h 126"/>
                <a:gd name="T66" fmla="*/ 154 w 154"/>
                <a:gd name="T67" fmla="*/ 73 h 126"/>
                <a:gd name="T68" fmla="*/ 147 w 154"/>
                <a:gd name="T69" fmla="*/ 64 h 126"/>
                <a:gd name="T70" fmla="*/ 138 w 154"/>
                <a:gd name="T71" fmla="*/ 64 h 126"/>
                <a:gd name="T72" fmla="*/ 138 w 154"/>
                <a:gd name="T73" fmla="*/ 52 h 126"/>
                <a:gd name="T74" fmla="*/ 138 w 154"/>
                <a:gd name="T75" fmla="*/ 48 h 126"/>
                <a:gd name="T76" fmla="*/ 136 w 154"/>
                <a:gd name="T77" fmla="*/ 45 h 126"/>
                <a:gd name="T78" fmla="*/ 129 w 154"/>
                <a:gd name="T79" fmla="*/ 41 h 126"/>
                <a:gd name="T80" fmla="*/ 115 w 154"/>
                <a:gd name="T81" fmla="*/ 34 h 126"/>
                <a:gd name="T82" fmla="*/ 101 w 154"/>
                <a:gd name="T83" fmla="*/ 29 h 126"/>
                <a:gd name="T84" fmla="*/ 74 w 154"/>
                <a:gd name="T85" fmla="*/ 18 h 126"/>
                <a:gd name="T86" fmla="*/ 48 w 154"/>
                <a:gd name="T87" fmla="*/ 4 h 126"/>
                <a:gd name="T88" fmla="*/ 46 w 154"/>
                <a:gd name="T89" fmla="*/ 13 h 126"/>
                <a:gd name="T90" fmla="*/ 35 w 154"/>
                <a:gd name="T91" fmla="*/ 9 h 126"/>
                <a:gd name="T92" fmla="*/ 14 w 154"/>
                <a:gd name="T93" fmla="*/ 0 h 126"/>
                <a:gd name="T94" fmla="*/ 12 w 154"/>
                <a:gd name="T95" fmla="*/ 16 h 126"/>
                <a:gd name="T96" fmla="*/ 28 w 154"/>
                <a:gd name="T97" fmla="*/ 32 h 126"/>
                <a:gd name="T98" fmla="*/ 10 w 154"/>
                <a:gd name="T99" fmla="*/ 27 h 126"/>
                <a:gd name="T100" fmla="*/ 12 w 154"/>
                <a:gd name="T101" fmla="*/ 41 h 126"/>
                <a:gd name="T102" fmla="*/ 16 w 154"/>
                <a:gd name="T103" fmla="*/ 48 h 126"/>
                <a:gd name="T104" fmla="*/ 19 w 154"/>
                <a:gd name="T105" fmla="*/ 50 h 126"/>
                <a:gd name="T106" fmla="*/ 21 w 154"/>
                <a:gd name="T107" fmla="*/ 55 h 126"/>
                <a:gd name="T108" fmla="*/ 19 w 154"/>
                <a:gd name="T109" fmla="*/ 59 h 126"/>
                <a:gd name="T110" fmla="*/ 14 w 154"/>
                <a:gd name="T111" fmla="*/ 62 h 126"/>
                <a:gd name="T112" fmla="*/ 7 w 154"/>
                <a:gd name="T113" fmla="*/ 6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126">
                  <a:moveTo>
                    <a:pt x="7" y="62"/>
                  </a:moveTo>
                  <a:lnTo>
                    <a:pt x="10" y="68"/>
                  </a:lnTo>
                  <a:lnTo>
                    <a:pt x="5" y="68"/>
                  </a:lnTo>
                  <a:lnTo>
                    <a:pt x="5" y="64"/>
                  </a:lnTo>
                  <a:lnTo>
                    <a:pt x="0" y="64"/>
                  </a:lnTo>
                  <a:lnTo>
                    <a:pt x="3" y="71"/>
                  </a:lnTo>
                  <a:lnTo>
                    <a:pt x="5" y="73"/>
                  </a:lnTo>
                  <a:lnTo>
                    <a:pt x="12" y="75"/>
                  </a:lnTo>
                  <a:lnTo>
                    <a:pt x="19" y="78"/>
                  </a:lnTo>
                  <a:lnTo>
                    <a:pt x="14" y="87"/>
                  </a:lnTo>
                  <a:lnTo>
                    <a:pt x="23" y="87"/>
                  </a:lnTo>
                  <a:lnTo>
                    <a:pt x="23" y="91"/>
                  </a:lnTo>
                  <a:lnTo>
                    <a:pt x="39" y="98"/>
                  </a:lnTo>
                  <a:lnTo>
                    <a:pt x="62" y="110"/>
                  </a:lnTo>
                  <a:lnTo>
                    <a:pt x="74" y="114"/>
                  </a:lnTo>
                  <a:lnTo>
                    <a:pt x="87" y="121"/>
                  </a:lnTo>
                  <a:lnTo>
                    <a:pt x="99" y="123"/>
                  </a:lnTo>
                  <a:lnTo>
                    <a:pt x="110" y="126"/>
                  </a:lnTo>
                  <a:lnTo>
                    <a:pt x="110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13" y="117"/>
                  </a:lnTo>
                  <a:lnTo>
                    <a:pt x="103" y="107"/>
                  </a:lnTo>
                  <a:lnTo>
                    <a:pt x="115" y="112"/>
                  </a:lnTo>
                  <a:lnTo>
                    <a:pt x="119" y="110"/>
                  </a:lnTo>
                  <a:lnTo>
                    <a:pt x="126" y="110"/>
                  </a:lnTo>
                  <a:lnTo>
                    <a:pt x="138" y="110"/>
                  </a:lnTo>
                  <a:lnTo>
                    <a:pt x="140" y="105"/>
                  </a:lnTo>
                  <a:lnTo>
                    <a:pt x="138" y="98"/>
                  </a:lnTo>
                  <a:lnTo>
                    <a:pt x="136" y="91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40" y="80"/>
                  </a:lnTo>
                  <a:lnTo>
                    <a:pt x="154" y="73"/>
                  </a:lnTo>
                  <a:lnTo>
                    <a:pt x="147" y="64"/>
                  </a:lnTo>
                  <a:lnTo>
                    <a:pt x="138" y="64"/>
                  </a:lnTo>
                  <a:lnTo>
                    <a:pt x="138" y="52"/>
                  </a:lnTo>
                  <a:lnTo>
                    <a:pt x="138" y="48"/>
                  </a:lnTo>
                  <a:lnTo>
                    <a:pt x="136" y="45"/>
                  </a:lnTo>
                  <a:lnTo>
                    <a:pt x="129" y="41"/>
                  </a:lnTo>
                  <a:lnTo>
                    <a:pt x="115" y="34"/>
                  </a:lnTo>
                  <a:lnTo>
                    <a:pt x="101" y="29"/>
                  </a:lnTo>
                  <a:lnTo>
                    <a:pt x="74" y="18"/>
                  </a:lnTo>
                  <a:lnTo>
                    <a:pt x="48" y="4"/>
                  </a:lnTo>
                  <a:lnTo>
                    <a:pt x="46" y="13"/>
                  </a:lnTo>
                  <a:lnTo>
                    <a:pt x="35" y="9"/>
                  </a:lnTo>
                  <a:lnTo>
                    <a:pt x="14" y="0"/>
                  </a:lnTo>
                  <a:lnTo>
                    <a:pt x="12" y="16"/>
                  </a:lnTo>
                  <a:lnTo>
                    <a:pt x="28" y="32"/>
                  </a:lnTo>
                  <a:lnTo>
                    <a:pt x="10" y="27"/>
                  </a:lnTo>
                  <a:lnTo>
                    <a:pt x="12" y="41"/>
                  </a:lnTo>
                  <a:lnTo>
                    <a:pt x="16" y="48"/>
                  </a:lnTo>
                  <a:lnTo>
                    <a:pt x="19" y="50"/>
                  </a:lnTo>
                  <a:lnTo>
                    <a:pt x="21" y="55"/>
                  </a:lnTo>
                  <a:lnTo>
                    <a:pt x="19" y="59"/>
                  </a:lnTo>
                  <a:lnTo>
                    <a:pt x="14" y="62"/>
                  </a:lnTo>
                  <a:lnTo>
                    <a:pt x="7" y="62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310"/>
            <p:cNvSpPr>
              <a:spLocks/>
            </p:cNvSpPr>
            <p:nvPr/>
          </p:nvSpPr>
          <p:spPr bwMode="auto">
            <a:xfrm>
              <a:off x="2403476" y="3968751"/>
              <a:ext cx="180975" cy="374650"/>
            </a:xfrm>
            <a:custGeom>
              <a:avLst/>
              <a:gdLst>
                <a:gd name="T0" fmla="*/ 13 w 114"/>
                <a:gd name="T1" fmla="*/ 7 h 236"/>
                <a:gd name="T2" fmla="*/ 6 w 114"/>
                <a:gd name="T3" fmla="*/ 16 h 236"/>
                <a:gd name="T4" fmla="*/ 0 w 114"/>
                <a:gd name="T5" fmla="*/ 21 h 236"/>
                <a:gd name="T6" fmla="*/ 0 w 114"/>
                <a:gd name="T7" fmla="*/ 236 h 236"/>
                <a:gd name="T8" fmla="*/ 0 w 114"/>
                <a:gd name="T9" fmla="*/ 232 h 236"/>
                <a:gd name="T10" fmla="*/ 0 w 114"/>
                <a:gd name="T11" fmla="*/ 223 h 236"/>
                <a:gd name="T12" fmla="*/ 2 w 114"/>
                <a:gd name="T13" fmla="*/ 227 h 236"/>
                <a:gd name="T14" fmla="*/ 16 w 114"/>
                <a:gd name="T15" fmla="*/ 227 h 236"/>
                <a:gd name="T16" fmla="*/ 22 w 114"/>
                <a:gd name="T17" fmla="*/ 227 h 236"/>
                <a:gd name="T18" fmla="*/ 25 w 114"/>
                <a:gd name="T19" fmla="*/ 230 h 236"/>
                <a:gd name="T20" fmla="*/ 32 w 114"/>
                <a:gd name="T21" fmla="*/ 227 h 236"/>
                <a:gd name="T22" fmla="*/ 36 w 114"/>
                <a:gd name="T23" fmla="*/ 213 h 236"/>
                <a:gd name="T24" fmla="*/ 38 w 114"/>
                <a:gd name="T25" fmla="*/ 213 h 236"/>
                <a:gd name="T26" fmla="*/ 41 w 114"/>
                <a:gd name="T27" fmla="*/ 220 h 236"/>
                <a:gd name="T28" fmla="*/ 38 w 114"/>
                <a:gd name="T29" fmla="*/ 119 h 236"/>
                <a:gd name="T30" fmla="*/ 34 w 114"/>
                <a:gd name="T31" fmla="*/ 53 h 236"/>
                <a:gd name="T32" fmla="*/ 34 w 114"/>
                <a:gd name="T33" fmla="*/ 48 h 236"/>
                <a:gd name="T34" fmla="*/ 34 w 114"/>
                <a:gd name="T35" fmla="*/ 44 h 236"/>
                <a:gd name="T36" fmla="*/ 96 w 114"/>
                <a:gd name="T37" fmla="*/ 42 h 236"/>
                <a:gd name="T38" fmla="*/ 100 w 114"/>
                <a:gd name="T39" fmla="*/ 28 h 236"/>
                <a:gd name="T40" fmla="*/ 107 w 114"/>
                <a:gd name="T41" fmla="*/ 21 h 236"/>
                <a:gd name="T42" fmla="*/ 98 w 114"/>
                <a:gd name="T43" fmla="*/ 9 h 236"/>
                <a:gd name="T44" fmla="*/ 114 w 114"/>
                <a:gd name="T45" fmla="*/ 9 h 236"/>
                <a:gd name="T46" fmla="*/ 82 w 114"/>
                <a:gd name="T47" fmla="*/ 5 h 236"/>
                <a:gd name="T48" fmla="*/ 82 w 114"/>
                <a:gd name="T49" fmla="*/ 0 h 236"/>
                <a:gd name="T50" fmla="*/ 59 w 114"/>
                <a:gd name="T51" fmla="*/ 0 h 236"/>
                <a:gd name="T52" fmla="*/ 34 w 114"/>
                <a:gd name="T53" fmla="*/ 5 h 236"/>
                <a:gd name="T54" fmla="*/ 13 w 114"/>
                <a:gd name="T55" fmla="*/ 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236">
                  <a:moveTo>
                    <a:pt x="13" y="7"/>
                  </a:moveTo>
                  <a:lnTo>
                    <a:pt x="6" y="16"/>
                  </a:lnTo>
                  <a:lnTo>
                    <a:pt x="0" y="21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3"/>
                  </a:lnTo>
                  <a:lnTo>
                    <a:pt x="2" y="227"/>
                  </a:lnTo>
                  <a:lnTo>
                    <a:pt x="16" y="227"/>
                  </a:lnTo>
                  <a:lnTo>
                    <a:pt x="22" y="227"/>
                  </a:lnTo>
                  <a:lnTo>
                    <a:pt x="25" y="230"/>
                  </a:lnTo>
                  <a:lnTo>
                    <a:pt x="32" y="227"/>
                  </a:lnTo>
                  <a:lnTo>
                    <a:pt x="36" y="213"/>
                  </a:lnTo>
                  <a:lnTo>
                    <a:pt x="38" y="213"/>
                  </a:lnTo>
                  <a:lnTo>
                    <a:pt x="41" y="220"/>
                  </a:lnTo>
                  <a:lnTo>
                    <a:pt x="38" y="119"/>
                  </a:lnTo>
                  <a:lnTo>
                    <a:pt x="34" y="53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96" y="42"/>
                  </a:lnTo>
                  <a:lnTo>
                    <a:pt x="100" y="28"/>
                  </a:lnTo>
                  <a:lnTo>
                    <a:pt x="107" y="21"/>
                  </a:lnTo>
                  <a:lnTo>
                    <a:pt x="98" y="9"/>
                  </a:lnTo>
                  <a:lnTo>
                    <a:pt x="114" y="9"/>
                  </a:lnTo>
                  <a:lnTo>
                    <a:pt x="82" y="5"/>
                  </a:lnTo>
                  <a:lnTo>
                    <a:pt x="82" y="0"/>
                  </a:lnTo>
                  <a:lnTo>
                    <a:pt x="59" y="0"/>
                  </a:lnTo>
                  <a:lnTo>
                    <a:pt x="34" y="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" name="Freeform 311"/>
            <p:cNvSpPr>
              <a:spLocks/>
            </p:cNvSpPr>
            <p:nvPr/>
          </p:nvSpPr>
          <p:spPr bwMode="auto">
            <a:xfrm>
              <a:off x="3505201" y="3979863"/>
              <a:ext cx="163513" cy="327025"/>
            </a:xfrm>
            <a:custGeom>
              <a:avLst/>
              <a:gdLst>
                <a:gd name="T0" fmla="*/ 27 w 103"/>
                <a:gd name="T1" fmla="*/ 90 h 206"/>
                <a:gd name="T2" fmla="*/ 11 w 103"/>
                <a:gd name="T3" fmla="*/ 129 h 206"/>
                <a:gd name="T4" fmla="*/ 2 w 103"/>
                <a:gd name="T5" fmla="*/ 156 h 206"/>
                <a:gd name="T6" fmla="*/ 0 w 103"/>
                <a:gd name="T7" fmla="*/ 177 h 206"/>
                <a:gd name="T8" fmla="*/ 4 w 103"/>
                <a:gd name="T9" fmla="*/ 190 h 206"/>
                <a:gd name="T10" fmla="*/ 2 w 103"/>
                <a:gd name="T11" fmla="*/ 200 h 206"/>
                <a:gd name="T12" fmla="*/ 7 w 103"/>
                <a:gd name="T13" fmla="*/ 200 h 206"/>
                <a:gd name="T14" fmla="*/ 20 w 103"/>
                <a:gd name="T15" fmla="*/ 200 h 206"/>
                <a:gd name="T16" fmla="*/ 25 w 103"/>
                <a:gd name="T17" fmla="*/ 204 h 206"/>
                <a:gd name="T18" fmla="*/ 36 w 103"/>
                <a:gd name="T19" fmla="*/ 190 h 206"/>
                <a:gd name="T20" fmla="*/ 29 w 103"/>
                <a:gd name="T21" fmla="*/ 168 h 206"/>
                <a:gd name="T22" fmla="*/ 46 w 103"/>
                <a:gd name="T23" fmla="*/ 170 h 206"/>
                <a:gd name="T24" fmla="*/ 46 w 103"/>
                <a:gd name="T25" fmla="*/ 165 h 206"/>
                <a:gd name="T26" fmla="*/ 43 w 103"/>
                <a:gd name="T27" fmla="*/ 161 h 206"/>
                <a:gd name="T28" fmla="*/ 36 w 103"/>
                <a:gd name="T29" fmla="*/ 156 h 206"/>
                <a:gd name="T30" fmla="*/ 39 w 103"/>
                <a:gd name="T31" fmla="*/ 145 h 206"/>
                <a:gd name="T32" fmla="*/ 43 w 103"/>
                <a:gd name="T33" fmla="*/ 133 h 206"/>
                <a:gd name="T34" fmla="*/ 41 w 103"/>
                <a:gd name="T35" fmla="*/ 126 h 206"/>
                <a:gd name="T36" fmla="*/ 41 w 103"/>
                <a:gd name="T37" fmla="*/ 110 h 206"/>
                <a:gd name="T38" fmla="*/ 50 w 103"/>
                <a:gd name="T39" fmla="*/ 101 h 206"/>
                <a:gd name="T40" fmla="*/ 52 w 103"/>
                <a:gd name="T41" fmla="*/ 94 h 206"/>
                <a:gd name="T42" fmla="*/ 64 w 103"/>
                <a:gd name="T43" fmla="*/ 90 h 206"/>
                <a:gd name="T44" fmla="*/ 73 w 103"/>
                <a:gd name="T45" fmla="*/ 85 h 206"/>
                <a:gd name="T46" fmla="*/ 84 w 103"/>
                <a:gd name="T47" fmla="*/ 60 h 206"/>
                <a:gd name="T48" fmla="*/ 96 w 103"/>
                <a:gd name="T49" fmla="*/ 39 h 206"/>
                <a:gd name="T50" fmla="*/ 98 w 103"/>
                <a:gd name="T51" fmla="*/ 30 h 206"/>
                <a:gd name="T52" fmla="*/ 94 w 103"/>
                <a:gd name="T53" fmla="*/ 30 h 206"/>
                <a:gd name="T54" fmla="*/ 103 w 103"/>
                <a:gd name="T55" fmla="*/ 19 h 206"/>
                <a:gd name="T56" fmla="*/ 87 w 103"/>
                <a:gd name="T57" fmla="*/ 5 h 206"/>
                <a:gd name="T58" fmla="*/ 75 w 103"/>
                <a:gd name="T59" fmla="*/ 2 h 206"/>
                <a:gd name="T60" fmla="*/ 59 w 103"/>
                <a:gd name="T61" fmla="*/ 0 h 206"/>
                <a:gd name="T62" fmla="*/ 50 w 103"/>
                <a:gd name="T63" fmla="*/ 23 h 206"/>
                <a:gd name="T64" fmla="*/ 41 w 103"/>
                <a:gd name="T65" fmla="*/ 48 h 206"/>
                <a:gd name="T66" fmla="*/ 39 w 103"/>
                <a:gd name="T67" fmla="*/ 6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206">
                  <a:moveTo>
                    <a:pt x="34" y="67"/>
                  </a:moveTo>
                  <a:lnTo>
                    <a:pt x="27" y="90"/>
                  </a:lnTo>
                  <a:lnTo>
                    <a:pt x="16" y="115"/>
                  </a:lnTo>
                  <a:lnTo>
                    <a:pt x="11" y="129"/>
                  </a:lnTo>
                  <a:lnTo>
                    <a:pt x="7" y="142"/>
                  </a:lnTo>
                  <a:lnTo>
                    <a:pt x="2" y="156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4" y="186"/>
                  </a:lnTo>
                  <a:lnTo>
                    <a:pt x="4" y="190"/>
                  </a:lnTo>
                  <a:lnTo>
                    <a:pt x="4" y="197"/>
                  </a:lnTo>
                  <a:lnTo>
                    <a:pt x="2" y="200"/>
                  </a:lnTo>
                  <a:lnTo>
                    <a:pt x="2" y="206"/>
                  </a:lnTo>
                  <a:lnTo>
                    <a:pt x="7" y="200"/>
                  </a:lnTo>
                  <a:lnTo>
                    <a:pt x="18" y="200"/>
                  </a:lnTo>
                  <a:lnTo>
                    <a:pt x="20" y="200"/>
                  </a:lnTo>
                  <a:lnTo>
                    <a:pt x="25" y="200"/>
                  </a:lnTo>
                  <a:lnTo>
                    <a:pt x="25" y="204"/>
                  </a:lnTo>
                  <a:lnTo>
                    <a:pt x="34" y="204"/>
                  </a:lnTo>
                  <a:lnTo>
                    <a:pt x="36" y="190"/>
                  </a:lnTo>
                  <a:lnTo>
                    <a:pt x="43" y="177"/>
                  </a:lnTo>
                  <a:lnTo>
                    <a:pt x="29" y="168"/>
                  </a:lnTo>
                  <a:lnTo>
                    <a:pt x="29" y="165"/>
                  </a:lnTo>
                  <a:lnTo>
                    <a:pt x="46" y="170"/>
                  </a:lnTo>
                  <a:lnTo>
                    <a:pt x="46" y="168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36" y="156"/>
                  </a:lnTo>
                  <a:lnTo>
                    <a:pt x="36" y="151"/>
                  </a:lnTo>
                  <a:lnTo>
                    <a:pt x="39" y="145"/>
                  </a:lnTo>
                  <a:lnTo>
                    <a:pt x="41" y="140"/>
                  </a:lnTo>
                  <a:lnTo>
                    <a:pt x="43" y="133"/>
                  </a:lnTo>
                  <a:lnTo>
                    <a:pt x="41" y="133"/>
                  </a:lnTo>
                  <a:lnTo>
                    <a:pt x="41" y="126"/>
                  </a:lnTo>
                  <a:lnTo>
                    <a:pt x="36" y="117"/>
                  </a:lnTo>
                  <a:lnTo>
                    <a:pt x="41" y="110"/>
                  </a:lnTo>
                  <a:lnTo>
                    <a:pt x="46" y="112"/>
                  </a:lnTo>
                  <a:lnTo>
                    <a:pt x="50" y="101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7" y="92"/>
                  </a:lnTo>
                  <a:lnTo>
                    <a:pt x="64" y="90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75" y="85"/>
                  </a:lnTo>
                  <a:lnTo>
                    <a:pt x="84" y="60"/>
                  </a:lnTo>
                  <a:lnTo>
                    <a:pt x="89" y="41"/>
                  </a:lnTo>
                  <a:lnTo>
                    <a:pt x="96" y="39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6" y="30"/>
                  </a:lnTo>
                  <a:lnTo>
                    <a:pt x="94" y="30"/>
                  </a:lnTo>
                  <a:lnTo>
                    <a:pt x="101" y="21"/>
                  </a:lnTo>
                  <a:lnTo>
                    <a:pt x="103" y="19"/>
                  </a:lnTo>
                  <a:lnTo>
                    <a:pt x="89" y="14"/>
                  </a:lnTo>
                  <a:lnTo>
                    <a:pt x="87" y="5"/>
                  </a:lnTo>
                  <a:lnTo>
                    <a:pt x="75" y="5"/>
                  </a:lnTo>
                  <a:lnTo>
                    <a:pt x="75" y="2"/>
                  </a:lnTo>
                  <a:lnTo>
                    <a:pt x="84" y="0"/>
                  </a:lnTo>
                  <a:lnTo>
                    <a:pt x="59" y="0"/>
                  </a:lnTo>
                  <a:lnTo>
                    <a:pt x="59" y="9"/>
                  </a:lnTo>
                  <a:lnTo>
                    <a:pt x="50" y="23"/>
                  </a:lnTo>
                  <a:lnTo>
                    <a:pt x="43" y="37"/>
                  </a:lnTo>
                  <a:lnTo>
                    <a:pt x="41" y="48"/>
                  </a:lnTo>
                  <a:lnTo>
                    <a:pt x="41" y="55"/>
                  </a:lnTo>
                  <a:lnTo>
                    <a:pt x="39" y="60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" name="Freeform 312"/>
            <p:cNvSpPr>
              <a:spLocks/>
            </p:cNvSpPr>
            <p:nvPr/>
          </p:nvSpPr>
          <p:spPr bwMode="auto">
            <a:xfrm>
              <a:off x="3438526" y="3484563"/>
              <a:ext cx="484188" cy="69850"/>
            </a:xfrm>
            <a:custGeom>
              <a:avLst/>
              <a:gdLst>
                <a:gd name="T0" fmla="*/ 44 w 305"/>
                <a:gd name="T1" fmla="*/ 14 h 44"/>
                <a:gd name="T2" fmla="*/ 53 w 305"/>
                <a:gd name="T3" fmla="*/ 10 h 44"/>
                <a:gd name="T4" fmla="*/ 58 w 305"/>
                <a:gd name="T5" fmla="*/ 16 h 44"/>
                <a:gd name="T6" fmla="*/ 71 w 305"/>
                <a:gd name="T7" fmla="*/ 19 h 44"/>
                <a:gd name="T8" fmla="*/ 92 w 305"/>
                <a:gd name="T9" fmla="*/ 14 h 44"/>
                <a:gd name="T10" fmla="*/ 99 w 305"/>
                <a:gd name="T11" fmla="*/ 16 h 44"/>
                <a:gd name="T12" fmla="*/ 99 w 305"/>
                <a:gd name="T13" fmla="*/ 21 h 44"/>
                <a:gd name="T14" fmla="*/ 106 w 305"/>
                <a:gd name="T15" fmla="*/ 21 h 44"/>
                <a:gd name="T16" fmla="*/ 122 w 305"/>
                <a:gd name="T17" fmla="*/ 14 h 44"/>
                <a:gd name="T18" fmla="*/ 122 w 305"/>
                <a:gd name="T19" fmla="*/ 16 h 44"/>
                <a:gd name="T20" fmla="*/ 122 w 305"/>
                <a:gd name="T21" fmla="*/ 19 h 44"/>
                <a:gd name="T22" fmla="*/ 140 w 305"/>
                <a:gd name="T23" fmla="*/ 10 h 44"/>
                <a:gd name="T24" fmla="*/ 149 w 305"/>
                <a:gd name="T25" fmla="*/ 7 h 44"/>
                <a:gd name="T26" fmla="*/ 149 w 305"/>
                <a:gd name="T27" fmla="*/ 12 h 44"/>
                <a:gd name="T28" fmla="*/ 165 w 305"/>
                <a:gd name="T29" fmla="*/ 7 h 44"/>
                <a:gd name="T30" fmla="*/ 191 w 305"/>
                <a:gd name="T31" fmla="*/ 5 h 44"/>
                <a:gd name="T32" fmla="*/ 184 w 305"/>
                <a:gd name="T33" fmla="*/ 16 h 44"/>
                <a:gd name="T34" fmla="*/ 191 w 305"/>
                <a:gd name="T35" fmla="*/ 12 h 44"/>
                <a:gd name="T36" fmla="*/ 209 w 305"/>
                <a:gd name="T37" fmla="*/ 0 h 44"/>
                <a:gd name="T38" fmla="*/ 204 w 305"/>
                <a:gd name="T39" fmla="*/ 10 h 44"/>
                <a:gd name="T40" fmla="*/ 207 w 305"/>
                <a:gd name="T41" fmla="*/ 14 h 44"/>
                <a:gd name="T42" fmla="*/ 225 w 305"/>
                <a:gd name="T43" fmla="*/ 0 h 44"/>
                <a:gd name="T44" fmla="*/ 223 w 305"/>
                <a:gd name="T45" fmla="*/ 5 h 44"/>
                <a:gd name="T46" fmla="*/ 216 w 305"/>
                <a:gd name="T47" fmla="*/ 16 h 44"/>
                <a:gd name="T48" fmla="*/ 218 w 305"/>
                <a:gd name="T49" fmla="*/ 19 h 44"/>
                <a:gd name="T50" fmla="*/ 227 w 305"/>
                <a:gd name="T51" fmla="*/ 14 h 44"/>
                <a:gd name="T52" fmla="*/ 225 w 305"/>
                <a:gd name="T53" fmla="*/ 21 h 44"/>
                <a:gd name="T54" fmla="*/ 230 w 305"/>
                <a:gd name="T55" fmla="*/ 21 h 44"/>
                <a:gd name="T56" fmla="*/ 241 w 305"/>
                <a:gd name="T57" fmla="*/ 19 h 44"/>
                <a:gd name="T58" fmla="*/ 264 w 305"/>
                <a:gd name="T59" fmla="*/ 21 h 44"/>
                <a:gd name="T60" fmla="*/ 289 w 305"/>
                <a:gd name="T61" fmla="*/ 19 h 44"/>
                <a:gd name="T62" fmla="*/ 291 w 305"/>
                <a:gd name="T63" fmla="*/ 21 h 44"/>
                <a:gd name="T64" fmla="*/ 287 w 305"/>
                <a:gd name="T65" fmla="*/ 28 h 44"/>
                <a:gd name="T66" fmla="*/ 291 w 305"/>
                <a:gd name="T67" fmla="*/ 28 h 44"/>
                <a:gd name="T68" fmla="*/ 303 w 305"/>
                <a:gd name="T69" fmla="*/ 26 h 44"/>
                <a:gd name="T70" fmla="*/ 305 w 305"/>
                <a:gd name="T71" fmla="*/ 32 h 44"/>
                <a:gd name="T72" fmla="*/ 294 w 305"/>
                <a:gd name="T73" fmla="*/ 37 h 44"/>
                <a:gd name="T74" fmla="*/ 278 w 305"/>
                <a:gd name="T75" fmla="*/ 37 h 44"/>
                <a:gd name="T76" fmla="*/ 264 w 305"/>
                <a:gd name="T77" fmla="*/ 35 h 44"/>
                <a:gd name="T78" fmla="*/ 241 w 305"/>
                <a:gd name="T79" fmla="*/ 32 h 44"/>
                <a:gd name="T80" fmla="*/ 184 w 305"/>
                <a:gd name="T81" fmla="*/ 32 h 44"/>
                <a:gd name="T82" fmla="*/ 138 w 305"/>
                <a:gd name="T83" fmla="*/ 35 h 44"/>
                <a:gd name="T84" fmla="*/ 122 w 305"/>
                <a:gd name="T85" fmla="*/ 37 h 44"/>
                <a:gd name="T86" fmla="*/ 90 w 305"/>
                <a:gd name="T87" fmla="*/ 32 h 44"/>
                <a:gd name="T88" fmla="*/ 51 w 305"/>
                <a:gd name="T89" fmla="*/ 37 h 44"/>
                <a:gd name="T90" fmla="*/ 30 w 305"/>
                <a:gd name="T91" fmla="*/ 35 h 44"/>
                <a:gd name="T92" fmla="*/ 7 w 305"/>
                <a:gd name="T93" fmla="*/ 44 h 44"/>
                <a:gd name="T94" fmla="*/ 0 w 305"/>
                <a:gd name="T95" fmla="*/ 44 h 44"/>
                <a:gd name="T96" fmla="*/ 5 w 305"/>
                <a:gd name="T97" fmla="*/ 32 h 44"/>
                <a:gd name="T98" fmla="*/ 30 w 305"/>
                <a:gd name="T9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" h="44">
                  <a:moveTo>
                    <a:pt x="37" y="21"/>
                  </a:moveTo>
                  <a:lnTo>
                    <a:pt x="44" y="14"/>
                  </a:lnTo>
                  <a:lnTo>
                    <a:pt x="51" y="12"/>
                  </a:lnTo>
                  <a:lnTo>
                    <a:pt x="53" y="10"/>
                  </a:lnTo>
                  <a:lnTo>
                    <a:pt x="55" y="12"/>
                  </a:lnTo>
                  <a:lnTo>
                    <a:pt x="58" y="16"/>
                  </a:lnTo>
                  <a:lnTo>
                    <a:pt x="62" y="19"/>
                  </a:lnTo>
                  <a:lnTo>
                    <a:pt x="71" y="19"/>
                  </a:lnTo>
                  <a:lnTo>
                    <a:pt x="85" y="16"/>
                  </a:lnTo>
                  <a:lnTo>
                    <a:pt x="92" y="14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6" y="21"/>
                  </a:lnTo>
                  <a:lnTo>
                    <a:pt x="110" y="19"/>
                  </a:lnTo>
                  <a:lnTo>
                    <a:pt x="122" y="14"/>
                  </a:lnTo>
                  <a:lnTo>
                    <a:pt x="124" y="14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9"/>
                  </a:lnTo>
                  <a:lnTo>
                    <a:pt x="126" y="16"/>
                  </a:lnTo>
                  <a:lnTo>
                    <a:pt x="140" y="10"/>
                  </a:lnTo>
                  <a:lnTo>
                    <a:pt x="149" y="3"/>
                  </a:lnTo>
                  <a:lnTo>
                    <a:pt x="149" y="7"/>
                  </a:lnTo>
                  <a:lnTo>
                    <a:pt x="147" y="12"/>
                  </a:lnTo>
                  <a:lnTo>
                    <a:pt x="149" y="12"/>
                  </a:lnTo>
                  <a:lnTo>
                    <a:pt x="156" y="7"/>
                  </a:lnTo>
                  <a:lnTo>
                    <a:pt x="165" y="7"/>
                  </a:lnTo>
                  <a:lnTo>
                    <a:pt x="191" y="0"/>
                  </a:lnTo>
                  <a:lnTo>
                    <a:pt x="191" y="5"/>
                  </a:lnTo>
                  <a:lnTo>
                    <a:pt x="184" y="14"/>
                  </a:lnTo>
                  <a:lnTo>
                    <a:pt x="184" y="16"/>
                  </a:lnTo>
                  <a:lnTo>
                    <a:pt x="186" y="16"/>
                  </a:lnTo>
                  <a:lnTo>
                    <a:pt x="191" y="12"/>
                  </a:lnTo>
                  <a:lnTo>
                    <a:pt x="197" y="1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04" y="10"/>
                  </a:lnTo>
                  <a:lnTo>
                    <a:pt x="195" y="16"/>
                  </a:lnTo>
                  <a:lnTo>
                    <a:pt x="207" y="14"/>
                  </a:lnTo>
                  <a:lnTo>
                    <a:pt x="218" y="5"/>
                  </a:lnTo>
                  <a:lnTo>
                    <a:pt x="225" y="0"/>
                  </a:lnTo>
                  <a:lnTo>
                    <a:pt x="225" y="3"/>
                  </a:lnTo>
                  <a:lnTo>
                    <a:pt x="223" y="5"/>
                  </a:lnTo>
                  <a:lnTo>
                    <a:pt x="218" y="12"/>
                  </a:lnTo>
                  <a:lnTo>
                    <a:pt x="216" y="16"/>
                  </a:lnTo>
                  <a:lnTo>
                    <a:pt x="214" y="19"/>
                  </a:lnTo>
                  <a:lnTo>
                    <a:pt x="218" y="19"/>
                  </a:lnTo>
                  <a:lnTo>
                    <a:pt x="225" y="14"/>
                  </a:lnTo>
                  <a:lnTo>
                    <a:pt x="227" y="14"/>
                  </a:lnTo>
                  <a:lnTo>
                    <a:pt x="225" y="19"/>
                  </a:lnTo>
                  <a:lnTo>
                    <a:pt x="225" y="21"/>
                  </a:lnTo>
                  <a:lnTo>
                    <a:pt x="225" y="21"/>
                  </a:lnTo>
                  <a:lnTo>
                    <a:pt x="230" y="21"/>
                  </a:lnTo>
                  <a:lnTo>
                    <a:pt x="239" y="16"/>
                  </a:lnTo>
                  <a:lnTo>
                    <a:pt x="241" y="19"/>
                  </a:lnTo>
                  <a:lnTo>
                    <a:pt x="243" y="26"/>
                  </a:lnTo>
                  <a:lnTo>
                    <a:pt x="264" y="21"/>
                  </a:lnTo>
                  <a:lnTo>
                    <a:pt x="287" y="16"/>
                  </a:lnTo>
                  <a:lnTo>
                    <a:pt x="289" y="19"/>
                  </a:lnTo>
                  <a:lnTo>
                    <a:pt x="291" y="19"/>
                  </a:lnTo>
                  <a:lnTo>
                    <a:pt x="291" y="21"/>
                  </a:lnTo>
                  <a:lnTo>
                    <a:pt x="289" y="26"/>
                  </a:lnTo>
                  <a:lnTo>
                    <a:pt x="287" y="28"/>
                  </a:lnTo>
                  <a:lnTo>
                    <a:pt x="287" y="30"/>
                  </a:lnTo>
                  <a:lnTo>
                    <a:pt x="291" y="28"/>
                  </a:lnTo>
                  <a:lnTo>
                    <a:pt x="298" y="26"/>
                  </a:lnTo>
                  <a:lnTo>
                    <a:pt x="303" y="26"/>
                  </a:lnTo>
                  <a:lnTo>
                    <a:pt x="305" y="28"/>
                  </a:lnTo>
                  <a:lnTo>
                    <a:pt x="305" y="32"/>
                  </a:lnTo>
                  <a:lnTo>
                    <a:pt x="301" y="35"/>
                  </a:lnTo>
                  <a:lnTo>
                    <a:pt x="294" y="37"/>
                  </a:lnTo>
                  <a:lnTo>
                    <a:pt x="285" y="37"/>
                  </a:lnTo>
                  <a:lnTo>
                    <a:pt x="278" y="37"/>
                  </a:lnTo>
                  <a:lnTo>
                    <a:pt x="271" y="37"/>
                  </a:lnTo>
                  <a:lnTo>
                    <a:pt x="264" y="35"/>
                  </a:lnTo>
                  <a:lnTo>
                    <a:pt x="262" y="32"/>
                  </a:lnTo>
                  <a:lnTo>
                    <a:pt x="241" y="32"/>
                  </a:lnTo>
                  <a:lnTo>
                    <a:pt x="214" y="32"/>
                  </a:lnTo>
                  <a:lnTo>
                    <a:pt x="184" y="32"/>
                  </a:lnTo>
                  <a:lnTo>
                    <a:pt x="149" y="35"/>
                  </a:lnTo>
                  <a:lnTo>
                    <a:pt x="138" y="35"/>
                  </a:lnTo>
                  <a:lnTo>
                    <a:pt x="131" y="32"/>
                  </a:lnTo>
                  <a:lnTo>
                    <a:pt x="122" y="37"/>
                  </a:lnTo>
                  <a:lnTo>
                    <a:pt x="110" y="35"/>
                  </a:lnTo>
                  <a:lnTo>
                    <a:pt x="90" y="32"/>
                  </a:lnTo>
                  <a:lnTo>
                    <a:pt x="62" y="35"/>
                  </a:lnTo>
                  <a:lnTo>
                    <a:pt x="51" y="37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14" y="42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5" y="32"/>
                  </a:lnTo>
                  <a:lnTo>
                    <a:pt x="14" y="28"/>
                  </a:lnTo>
                  <a:lnTo>
                    <a:pt x="30" y="21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5" name="Freeform 313"/>
            <p:cNvSpPr>
              <a:spLocks/>
            </p:cNvSpPr>
            <p:nvPr/>
          </p:nvSpPr>
          <p:spPr bwMode="auto">
            <a:xfrm>
              <a:off x="2260601" y="3514726"/>
              <a:ext cx="495300" cy="57150"/>
            </a:xfrm>
            <a:custGeom>
              <a:avLst/>
              <a:gdLst>
                <a:gd name="T0" fmla="*/ 51 w 312"/>
                <a:gd name="T1" fmla="*/ 13 h 36"/>
                <a:gd name="T2" fmla="*/ 60 w 312"/>
                <a:gd name="T3" fmla="*/ 9 h 36"/>
                <a:gd name="T4" fmla="*/ 64 w 312"/>
                <a:gd name="T5" fmla="*/ 16 h 36"/>
                <a:gd name="T6" fmla="*/ 76 w 312"/>
                <a:gd name="T7" fmla="*/ 18 h 36"/>
                <a:gd name="T8" fmla="*/ 96 w 312"/>
                <a:gd name="T9" fmla="*/ 13 h 36"/>
                <a:gd name="T10" fmla="*/ 106 w 312"/>
                <a:gd name="T11" fmla="*/ 16 h 36"/>
                <a:gd name="T12" fmla="*/ 106 w 312"/>
                <a:gd name="T13" fmla="*/ 20 h 36"/>
                <a:gd name="T14" fmla="*/ 110 w 312"/>
                <a:gd name="T15" fmla="*/ 20 h 36"/>
                <a:gd name="T16" fmla="*/ 126 w 312"/>
                <a:gd name="T17" fmla="*/ 13 h 36"/>
                <a:gd name="T18" fmla="*/ 128 w 312"/>
                <a:gd name="T19" fmla="*/ 16 h 36"/>
                <a:gd name="T20" fmla="*/ 128 w 312"/>
                <a:gd name="T21" fmla="*/ 18 h 36"/>
                <a:gd name="T22" fmla="*/ 145 w 312"/>
                <a:gd name="T23" fmla="*/ 7 h 36"/>
                <a:gd name="T24" fmla="*/ 154 w 312"/>
                <a:gd name="T25" fmla="*/ 7 h 36"/>
                <a:gd name="T26" fmla="*/ 154 w 312"/>
                <a:gd name="T27" fmla="*/ 11 h 36"/>
                <a:gd name="T28" fmla="*/ 172 w 312"/>
                <a:gd name="T29" fmla="*/ 7 h 36"/>
                <a:gd name="T30" fmla="*/ 195 w 312"/>
                <a:gd name="T31" fmla="*/ 4 h 36"/>
                <a:gd name="T32" fmla="*/ 188 w 312"/>
                <a:gd name="T33" fmla="*/ 16 h 36"/>
                <a:gd name="T34" fmla="*/ 197 w 312"/>
                <a:gd name="T35" fmla="*/ 11 h 36"/>
                <a:gd name="T36" fmla="*/ 213 w 312"/>
                <a:gd name="T37" fmla="*/ 0 h 36"/>
                <a:gd name="T38" fmla="*/ 209 w 312"/>
                <a:gd name="T39" fmla="*/ 9 h 36"/>
                <a:gd name="T40" fmla="*/ 211 w 312"/>
                <a:gd name="T41" fmla="*/ 13 h 36"/>
                <a:gd name="T42" fmla="*/ 229 w 312"/>
                <a:gd name="T43" fmla="*/ 0 h 36"/>
                <a:gd name="T44" fmla="*/ 227 w 312"/>
                <a:gd name="T45" fmla="*/ 4 h 36"/>
                <a:gd name="T46" fmla="*/ 220 w 312"/>
                <a:gd name="T47" fmla="*/ 16 h 36"/>
                <a:gd name="T48" fmla="*/ 222 w 312"/>
                <a:gd name="T49" fmla="*/ 18 h 36"/>
                <a:gd name="T50" fmla="*/ 232 w 312"/>
                <a:gd name="T51" fmla="*/ 13 h 36"/>
                <a:gd name="T52" fmla="*/ 229 w 312"/>
                <a:gd name="T53" fmla="*/ 20 h 36"/>
                <a:gd name="T54" fmla="*/ 236 w 312"/>
                <a:gd name="T55" fmla="*/ 20 h 36"/>
                <a:gd name="T56" fmla="*/ 248 w 312"/>
                <a:gd name="T57" fmla="*/ 18 h 36"/>
                <a:gd name="T58" fmla="*/ 268 w 312"/>
                <a:gd name="T59" fmla="*/ 20 h 36"/>
                <a:gd name="T60" fmla="*/ 296 w 312"/>
                <a:gd name="T61" fmla="*/ 18 h 36"/>
                <a:gd name="T62" fmla="*/ 296 w 312"/>
                <a:gd name="T63" fmla="*/ 20 h 36"/>
                <a:gd name="T64" fmla="*/ 291 w 312"/>
                <a:gd name="T65" fmla="*/ 27 h 36"/>
                <a:gd name="T66" fmla="*/ 296 w 312"/>
                <a:gd name="T67" fmla="*/ 27 h 36"/>
                <a:gd name="T68" fmla="*/ 307 w 312"/>
                <a:gd name="T69" fmla="*/ 25 h 36"/>
                <a:gd name="T70" fmla="*/ 309 w 312"/>
                <a:gd name="T71" fmla="*/ 32 h 36"/>
                <a:gd name="T72" fmla="*/ 298 w 312"/>
                <a:gd name="T73" fmla="*/ 36 h 36"/>
                <a:gd name="T74" fmla="*/ 282 w 312"/>
                <a:gd name="T75" fmla="*/ 36 h 36"/>
                <a:gd name="T76" fmla="*/ 271 w 312"/>
                <a:gd name="T77" fmla="*/ 34 h 36"/>
                <a:gd name="T78" fmla="*/ 245 w 312"/>
                <a:gd name="T79" fmla="*/ 32 h 36"/>
                <a:gd name="T80" fmla="*/ 190 w 312"/>
                <a:gd name="T81" fmla="*/ 32 h 36"/>
                <a:gd name="T82" fmla="*/ 142 w 312"/>
                <a:gd name="T83" fmla="*/ 34 h 36"/>
                <a:gd name="T84" fmla="*/ 126 w 312"/>
                <a:gd name="T85" fmla="*/ 36 h 36"/>
                <a:gd name="T86" fmla="*/ 94 w 312"/>
                <a:gd name="T87" fmla="*/ 32 h 36"/>
                <a:gd name="T88" fmla="*/ 55 w 312"/>
                <a:gd name="T89" fmla="*/ 34 h 36"/>
                <a:gd name="T90" fmla="*/ 35 w 312"/>
                <a:gd name="T91" fmla="*/ 34 h 36"/>
                <a:gd name="T92" fmla="*/ 9 w 312"/>
                <a:gd name="T93" fmla="*/ 32 h 36"/>
                <a:gd name="T94" fmla="*/ 0 w 312"/>
                <a:gd name="T95" fmla="*/ 30 h 36"/>
                <a:gd name="T96" fmla="*/ 5 w 312"/>
                <a:gd name="T97" fmla="*/ 23 h 36"/>
                <a:gd name="T98" fmla="*/ 23 w 312"/>
                <a:gd name="T99" fmla="*/ 13 h 36"/>
                <a:gd name="T100" fmla="*/ 39 w 312"/>
                <a:gd name="T10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2" h="36">
                  <a:moveTo>
                    <a:pt x="41" y="20"/>
                  </a:moveTo>
                  <a:lnTo>
                    <a:pt x="51" y="13"/>
                  </a:lnTo>
                  <a:lnTo>
                    <a:pt x="55" y="11"/>
                  </a:lnTo>
                  <a:lnTo>
                    <a:pt x="60" y="9"/>
                  </a:lnTo>
                  <a:lnTo>
                    <a:pt x="62" y="11"/>
                  </a:lnTo>
                  <a:lnTo>
                    <a:pt x="64" y="16"/>
                  </a:lnTo>
                  <a:lnTo>
                    <a:pt x="67" y="18"/>
                  </a:lnTo>
                  <a:lnTo>
                    <a:pt x="76" y="18"/>
                  </a:lnTo>
                  <a:lnTo>
                    <a:pt x="90" y="16"/>
                  </a:lnTo>
                  <a:lnTo>
                    <a:pt x="96" y="13"/>
                  </a:lnTo>
                  <a:lnTo>
                    <a:pt x="101" y="13"/>
                  </a:lnTo>
                  <a:lnTo>
                    <a:pt x="106" y="16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5" y="18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31" y="16"/>
                  </a:lnTo>
                  <a:lnTo>
                    <a:pt x="145" y="7"/>
                  </a:lnTo>
                  <a:lnTo>
                    <a:pt x="154" y="2"/>
                  </a:lnTo>
                  <a:lnTo>
                    <a:pt x="154" y="7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95" y="0"/>
                  </a:lnTo>
                  <a:lnTo>
                    <a:pt x="195" y="4"/>
                  </a:lnTo>
                  <a:lnTo>
                    <a:pt x="188" y="13"/>
                  </a:lnTo>
                  <a:lnTo>
                    <a:pt x="188" y="16"/>
                  </a:lnTo>
                  <a:lnTo>
                    <a:pt x="190" y="16"/>
                  </a:lnTo>
                  <a:lnTo>
                    <a:pt x="197" y="11"/>
                  </a:lnTo>
                  <a:lnTo>
                    <a:pt x="202" y="9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09" y="9"/>
                  </a:lnTo>
                  <a:lnTo>
                    <a:pt x="202" y="16"/>
                  </a:lnTo>
                  <a:lnTo>
                    <a:pt x="211" y="13"/>
                  </a:lnTo>
                  <a:lnTo>
                    <a:pt x="222" y="4"/>
                  </a:lnTo>
                  <a:lnTo>
                    <a:pt x="229" y="0"/>
                  </a:lnTo>
                  <a:lnTo>
                    <a:pt x="232" y="2"/>
                  </a:lnTo>
                  <a:lnTo>
                    <a:pt x="227" y="4"/>
                  </a:lnTo>
                  <a:lnTo>
                    <a:pt x="225" y="11"/>
                  </a:lnTo>
                  <a:lnTo>
                    <a:pt x="220" y="16"/>
                  </a:lnTo>
                  <a:lnTo>
                    <a:pt x="220" y="18"/>
                  </a:lnTo>
                  <a:lnTo>
                    <a:pt x="222" y="18"/>
                  </a:lnTo>
                  <a:lnTo>
                    <a:pt x="232" y="13"/>
                  </a:lnTo>
                  <a:lnTo>
                    <a:pt x="232" y="13"/>
                  </a:lnTo>
                  <a:lnTo>
                    <a:pt x="229" y="18"/>
                  </a:lnTo>
                  <a:lnTo>
                    <a:pt x="229" y="20"/>
                  </a:lnTo>
                  <a:lnTo>
                    <a:pt x="232" y="20"/>
                  </a:lnTo>
                  <a:lnTo>
                    <a:pt x="236" y="20"/>
                  </a:lnTo>
                  <a:lnTo>
                    <a:pt x="243" y="16"/>
                  </a:lnTo>
                  <a:lnTo>
                    <a:pt x="248" y="18"/>
                  </a:lnTo>
                  <a:lnTo>
                    <a:pt x="250" y="25"/>
                  </a:lnTo>
                  <a:lnTo>
                    <a:pt x="268" y="20"/>
                  </a:lnTo>
                  <a:lnTo>
                    <a:pt x="291" y="16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20"/>
                  </a:lnTo>
                  <a:lnTo>
                    <a:pt x="296" y="25"/>
                  </a:lnTo>
                  <a:lnTo>
                    <a:pt x="291" y="27"/>
                  </a:lnTo>
                  <a:lnTo>
                    <a:pt x="293" y="30"/>
                  </a:lnTo>
                  <a:lnTo>
                    <a:pt x="296" y="27"/>
                  </a:lnTo>
                  <a:lnTo>
                    <a:pt x="303" y="25"/>
                  </a:lnTo>
                  <a:lnTo>
                    <a:pt x="307" y="25"/>
                  </a:lnTo>
                  <a:lnTo>
                    <a:pt x="312" y="27"/>
                  </a:lnTo>
                  <a:lnTo>
                    <a:pt x="309" y="32"/>
                  </a:lnTo>
                  <a:lnTo>
                    <a:pt x="305" y="34"/>
                  </a:lnTo>
                  <a:lnTo>
                    <a:pt x="298" y="36"/>
                  </a:lnTo>
                  <a:lnTo>
                    <a:pt x="291" y="36"/>
                  </a:lnTo>
                  <a:lnTo>
                    <a:pt x="282" y="36"/>
                  </a:lnTo>
                  <a:lnTo>
                    <a:pt x="275" y="36"/>
                  </a:lnTo>
                  <a:lnTo>
                    <a:pt x="271" y="34"/>
                  </a:lnTo>
                  <a:lnTo>
                    <a:pt x="268" y="30"/>
                  </a:lnTo>
                  <a:lnTo>
                    <a:pt x="245" y="32"/>
                  </a:lnTo>
                  <a:lnTo>
                    <a:pt x="220" y="32"/>
                  </a:lnTo>
                  <a:lnTo>
                    <a:pt x="190" y="32"/>
                  </a:lnTo>
                  <a:lnTo>
                    <a:pt x="154" y="34"/>
                  </a:lnTo>
                  <a:lnTo>
                    <a:pt x="142" y="34"/>
                  </a:lnTo>
                  <a:lnTo>
                    <a:pt x="135" y="32"/>
                  </a:lnTo>
                  <a:lnTo>
                    <a:pt x="126" y="36"/>
                  </a:lnTo>
                  <a:lnTo>
                    <a:pt x="115" y="34"/>
                  </a:lnTo>
                  <a:lnTo>
                    <a:pt x="94" y="32"/>
                  </a:lnTo>
                  <a:lnTo>
                    <a:pt x="69" y="34"/>
                  </a:lnTo>
                  <a:lnTo>
                    <a:pt x="55" y="34"/>
                  </a:lnTo>
                  <a:lnTo>
                    <a:pt x="39" y="34"/>
                  </a:lnTo>
                  <a:lnTo>
                    <a:pt x="35" y="34"/>
                  </a:lnTo>
                  <a:lnTo>
                    <a:pt x="21" y="32"/>
                  </a:lnTo>
                  <a:lnTo>
                    <a:pt x="9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14" y="16"/>
                  </a:lnTo>
                  <a:lnTo>
                    <a:pt x="23" y="13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6" name="Group 425"/>
          <p:cNvGrpSpPr/>
          <p:nvPr/>
        </p:nvGrpSpPr>
        <p:grpSpPr>
          <a:xfrm rot="7764970">
            <a:off x="7786202" y="5125609"/>
            <a:ext cx="560357" cy="569895"/>
            <a:chOff x="7698703" y="1891606"/>
            <a:chExt cx="1016496" cy="1042918"/>
          </a:xfrm>
        </p:grpSpPr>
        <p:grpSp>
          <p:nvGrpSpPr>
            <p:cNvPr id="427" name="Group 426"/>
            <p:cNvGrpSpPr/>
            <p:nvPr/>
          </p:nvGrpSpPr>
          <p:grpSpPr>
            <a:xfrm>
              <a:off x="7698703" y="1891606"/>
              <a:ext cx="1016496" cy="1042918"/>
              <a:chOff x="6300192" y="1170330"/>
              <a:chExt cx="1016496" cy="1042918"/>
            </a:xfrm>
          </p:grpSpPr>
          <p:sp>
            <p:nvSpPr>
              <p:cNvPr id="429" name="Arc 428"/>
              <p:cNvSpPr/>
              <p:nvPr/>
            </p:nvSpPr>
            <p:spPr>
              <a:xfrm>
                <a:off x="6444208" y="1340768"/>
                <a:ext cx="720080" cy="720080"/>
              </a:xfrm>
              <a:prstGeom prst="arc">
                <a:avLst>
                  <a:gd name="adj1" fmla="val 10330803"/>
                  <a:gd name="adj2" fmla="val 415866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0" name="Arc 429"/>
              <p:cNvSpPr/>
              <p:nvPr/>
            </p:nvSpPr>
            <p:spPr>
              <a:xfrm>
                <a:off x="6596608" y="1493168"/>
                <a:ext cx="423664" cy="423664"/>
              </a:xfrm>
              <a:prstGeom prst="arc">
                <a:avLst>
                  <a:gd name="adj1" fmla="val 10330803"/>
                  <a:gd name="adj2" fmla="val 415866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1" name="Arc 430"/>
              <p:cNvSpPr/>
              <p:nvPr/>
            </p:nvSpPr>
            <p:spPr>
              <a:xfrm>
                <a:off x="6300192" y="1170330"/>
                <a:ext cx="1016496" cy="1042918"/>
              </a:xfrm>
              <a:prstGeom prst="arc">
                <a:avLst>
                  <a:gd name="adj1" fmla="val 10330803"/>
                  <a:gd name="adj2" fmla="val 415866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28" name="Straight Connector 427"/>
            <p:cNvCxnSpPr/>
            <p:nvPr/>
          </p:nvCxnSpPr>
          <p:spPr>
            <a:xfrm>
              <a:off x="8202759" y="2426276"/>
              <a:ext cx="4192" cy="508248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49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Возможности драйвера: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1268760"/>
            <a:ext cx="7920880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</a:rPr>
              <a:t>Умеет всё то же, что и батч-драйвер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1115616" y="4316903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Плюс к тому обратно совместим в батч-драйвером: может работать с батч-терминалами по проводу и «понимает» лицензии, выданные на батч-драйвер.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16049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6661" y="113457"/>
            <a:ext cx="2081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19888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Все те же операции, весь тот же функционал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5616" y="28047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Если </a:t>
            </a:r>
            <a:r>
              <a:rPr lang="en-US" sz="2400" b="1" dirty="0" smtClean="0">
                <a:solidFill>
                  <a:schemeClr val="bg1"/>
                </a:solidFill>
              </a:rPr>
              <a:t>Wi-Fi </a:t>
            </a:r>
            <a:r>
              <a:rPr lang="ru-RU" sz="2400" b="1" dirty="0" smtClean="0">
                <a:solidFill>
                  <a:schemeClr val="bg1"/>
                </a:solidFill>
              </a:rPr>
              <a:t>не работает, ТСД всегда можно вставить      в кредл и обменяться с сервером драйвера через провод</a:t>
            </a:r>
          </a:p>
        </p:txBody>
      </p:sp>
    </p:spTree>
    <p:extLst>
      <p:ext uri="{BB962C8B-B14F-4D97-AF65-F5344CB8AC3E}">
        <p14:creationId xmlns:p14="http://schemas.microsoft.com/office/powerpoint/2010/main" val="3101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Возможности драйвера: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1268760"/>
            <a:ext cx="7920880" cy="95410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2800" b="1" dirty="0" smtClean="0">
                <a:solidFill>
                  <a:srgbClr val="FFC000"/>
                </a:solidFill>
              </a:rPr>
              <a:t>Может хранить товары и штрихкоды              на сервере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1115616" y="5487615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Можно выгружать огромные базы в 500 тыс. товаров.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16049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6661" y="113457"/>
            <a:ext cx="2081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249289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память ТСД не закачивается база товаров </a:t>
            </a:r>
          </a:p>
          <a:p>
            <a:r>
              <a:rPr lang="ru-RU" sz="24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alibri"/>
                <a:cs typeface="Calibri"/>
              </a:rPr>
              <a:t>                  → обмен данными происходит быстрее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5616" y="3812847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 всех ТСД доступен один и тот же общий справочник товаров 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(актуальный на момент последней выгрузки из 1С)</a:t>
            </a:r>
          </a:p>
        </p:txBody>
      </p:sp>
    </p:spTree>
    <p:extLst>
      <p:ext uri="{BB962C8B-B14F-4D97-AF65-F5344CB8AC3E}">
        <p14:creationId xmlns:p14="http://schemas.microsoft.com/office/powerpoint/2010/main" val="23727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Возможности драйвера: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1268760"/>
            <a:ext cx="7920880" cy="95410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800" b="1" dirty="0" smtClean="0">
                <a:solidFill>
                  <a:srgbClr val="FFC000"/>
                </a:solidFill>
              </a:rPr>
              <a:t>А может 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</a:t>
            </a:r>
            <a:r>
              <a:rPr lang="ru-RU" sz="2800" b="1" dirty="0" smtClean="0">
                <a:solidFill>
                  <a:srgbClr val="FFC000"/>
                </a:solidFill>
              </a:rPr>
              <a:t> хранить товары и штрихкоды              на сервере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496" y="16049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6661" y="113457"/>
            <a:ext cx="2081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249289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память ТСД закачиваются обновления базы товаров </a:t>
            </a:r>
          </a:p>
          <a:p>
            <a:r>
              <a:rPr lang="ru-RU" sz="24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alibri"/>
                <a:cs typeface="Calibri"/>
              </a:rPr>
              <a:t>                  → обмен данными происходит дольше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4038163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Подходит, если </a:t>
            </a:r>
            <a:r>
              <a:rPr lang="en-US" sz="2400" b="1" dirty="0" smtClean="0">
                <a:solidFill>
                  <a:schemeClr val="bg1"/>
                </a:solidFill>
              </a:rPr>
              <a:t>Wi-Fi </a:t>
            </a:r>
            <a:r>
              <a:rPr lang="ru-RU" sz="2400" b="1" dirty="0" smtClean="0">
                <a:solidFill>
                  <a:schemeClr val="bg1"/>
                </a:solidFill>
              </a:rPr>
              <a:t>сеть развернута не везде         или настроена не очень хорошо (обрывается)</a:t>
            </a:r>
            <a:endParaRPr lang="ru-RU" sz="2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9792" y="3140968"/>
            <a:ext cx="6012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(зато сканирования выполняются быстрее)</a:t>
            </a:r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Какие 1С поддерживаются?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2001028"/>
            <a:ext cx="8712968" cy="4524315"/>
          </a:xfrm>
          <a:prstGeom prst="rect">
            <a:avLst/>
          </a:prstGeom>
          <a:solidFill>
            <a:srgbClr val="000000">
              <a:alpha val="5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Управление торговлей</a:t>
            </a:r>
            <a:r>
              <a:rPr lang="ru-RU" sz="2400" b="1" dirty="0" smtClean="0">
                <a:solidFill>
                  <a:schemeClr val="bg1"/>
                </a:solidFill>
              </a:rPr>
              <a:t>», редакции 11, 10.3 и </a:t>
            </a:r>
            <a:r>
              <a:rPr lang="ru-RU" sz="2400" b="1" dirty="0" smtClean="0">
                <a:solidFill>
                  <a:schemeClr val="bg1"/>
                </a:solidFill>
              </a:rPr>
              <a:t>10.2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Управление производственным предприятием</a:t>
            </a:r>
            <a:r>
              <a:rPr lang="ru-RU" sz="2400" b="1" dirty="0" smtClean="0">
                <a:solidFill>
                  <a:schemeClr val="bg1"/>
                </a:solidFill>
              </a:rPr>
              <a:t>»,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                                                               редакции 1.2 и </a:t>
            </a:r>
            <a:r>
              <a:rPr lang="ru-RU" sz="2400" b="1" dirty="0" smtClean="0">
                <a:solidFill>
                  <a:schemeClr val="bg1"/>
                </a:solidFill>
              </a:rPr>
              <a:t>1.3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Комплексная автоматизация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Розница</a:t>
            </a:r>
            <a:r>
              <a:rPr lang="ru-RU" sz="2400" b="1" dirty="0" smtClean="0">
                <a:solidFill>
                  <a:schemeClr val="bg1"/>
                </a:solidFill>
              </a:rPr>
              <a:t>», редакция 1.0 и 2.0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«</a:t>
            </a:r>
            <a:r>
              <a:rPr lang="ru-RU" sz="2400" b="1" dirty="0">
                <a:solidFill>
                  <a:srgbClr val="FFFF00"/>
                </a:solidFill>
              </a:rPr>
              <a:t>Торговля+Склад</a:t>
            </a:r>
            <a:r>
              <a:rPr lang="ru-RU" sz="2400" b="1" dirty="0">
                <a:solidFill>
                  <a:schemeClr val="bg1"/>
                </a:solidFill>
              </a:rPr>
              <a:t>», редакция 9.2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«</a:t>
            </a:r>
            <a:r>
              <a:rPr lang="ru-RU" sz="2400" b="1" dirty="0">
                <a:solidFill>
                  <a:srgbClr val="FFFF00"/>
                </a:solidFill>
              </a:rPr>
              <a:t>Оптово-розничная конфигурация</a:t>
            </a:r>
            <a:r>
              <a:rPr lang="ru-RU" sz="2400" b="1" dirty="0">
                <a:solidFill>
                  <a:schemeClr val="bg1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Бухгалтерия предприятия</a:t>
            </a:r>
            <a:r>
              <a:rPr lang="ru-RU" sz="2400" b="1" dirty="0" smtClean="0">
                <a:solidFill>
                  <a:schemeClr val="bg1"/>
                </a:solidFill>
              </a:rPr>
              <a:t>», редакции 1.6 и 2.0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Штрих-М:Торговое предприятие</a:t>
            </a:r>
            <a:r>
              <a:rPr lang="ru-RU" sz="2400" b="1" dirty="0" smtClean="0">
                <a:solidFill>
                  <a:schemeClr val="bg1"/>
                </a:solidFill>
              </a:rPr>
              <a:t>», версия 5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>
                <a:solidFill>
                  <a:srgbClr val="FFFF00"/>
                </a:solidFill>
              </a:rPr>
              <a:t>СофтБаланс:Торговля 24 часа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Далион:Управление магазином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4288" y="2019612"/>
            <a:ext cx="1944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8.3, </a:t>
            </a:r>
            <a:r>
              <a:rPr lang="ru-RU" sz="2400" b="1" dirty="0">
                <a:solidFill>
                  <a:schemeClr val="bg1"/>
                </a:solidFill>
              </a:rPr>
              <a:t>8.2, 8.1, </a:t>
            </a:r>
            <a:r>
              <a:rPr lang="ru-RU" sz="2400" b="1" dirty="0" smtClean="0">
                <a:solidFill>
                  <a:schemeClr val="bg1"/>
                </a:solidFill>
              </a:rPr>
              <a:t>8.0)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8.3, </a:t>
            </a:r>
            <a:r>
              <a:rPr lang="ru-RU" sz="2400" b="1" dirty="0" smtClean="0">
                <a:solidFill>
                  <a:schemeClr val="bg1"/>
                </a:solidFill>
              </a:rPr>
              <a:t>8.2</a:t>
            </a:r>
            <a:r>
              <a:rPr lang="ru-RU" sz="2400" b="1" dirty="0" smtClean="0">
                <a:solidFill>
                  <a:schemeClr val="bg1"/>
                </a:solidFill>
              </a:rPr>
              <a:t>, 8.1)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8.3, </a:t>
            </a:r>
            <a:r>
              <a:rPr lang="ru-RU" sz="2400" b="1" dirty="0" smtClean="0">
                <a:solidFill>
                  <a:schemeClr val="bg1"/>
                </a:solidFill>
              </a:rPr>
              <a:t>8.2</a:t>
            </a:r>
            <a:r>
              <a:rPr lang="ru-RU" sz="2400" b="1" dirty="0" smtClean="0">
                <a:solidFill>
                  <a:schemeClr val="bg1"/>
                </a:solidFill>
              </a:rPr>
              <a:t>, 8.1)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8.3, </a:t>
            </a:r>
            <a:r>
              <a:rPr lang="ru-RU" sz="2400" b="1" dirty="0">
                <a:solidFill>
                  <a:schemeClr val="bg1"/>
                </a:solidFill>
              </a:rPr>
              <a:t>8.2, 8.1)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(7.7)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(7.7)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(8.1)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(8.0)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(7.7)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8.3, </a:t>
            </a:r>
            <a:r>
              <a:rPr lang="ru-RU" sz="2400" b="1" dirty="0" smtClean="0">
                <a:solidFill>
                  <a:schemeClr val="bg1"/>
                </a:solidFill>
              </a:rPr>
              <a:t>8.2</a:t>
            </a:r>
            <a:r>
              <a:rPr lang="ru-RU" sz="2400" b="1" dirty="0">
                <a:solidFill>
                  <a:schemeClr val="bg1"/>
                </a:solidFill>
              </a:rPr>
              <a:t>, 8.1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6" y="16049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6661" y="113457"/>
            <a:ext cx="2081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1249596"/>
            <a:ext cx="7920880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Все те же, что и в батч-драйвере</a:t>
            </a:r>
            <a:endParaRPr lang="ru-RU" sz="28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99591" y="5453732"/>
            <a:ext cx="7881695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907783" y="4483720"/>
            <a:ext cx="7709099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7785" y="4103201"/>
            <a:ext cx="787350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Страница продукта:</a:t>
            </a:r>
          </a:p>
          <a:p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http://www.cleverence.ru/site.aspx?page=MobileSmarts-1C-WiFi-Driver</a:t>
            </a:r>
            <a:endParaRPr lang="en-US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Ссылка для скачивания:</a:t>
            </a:r>
          </a:p>
          <a:p>
            <a:r>
              <a:rPr lang="en-US" sz="2000" dirty="0" smtClean="0">
                <a:solidFill>
                  <a:schemeClr val="bg1"/>
                </a:solidFill>
                <a:hlinkClick r:id="rId3"/>
              </a:rPr>
              <a:t>http://www.cleverence.ru/ru/webpages/mobile-smarts/Driver1CWiFi.msi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7784" y="1643316"/>
            <a:ext cx="3765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Комплект для 1 ТСД</a:t>
            </a:r>
            <a:endPara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Комплект для 5 ТСД</a:t>
            </a:r>
            <a:endPara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6297" y="1643316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C000"/>
                </a:solidFill>
              </a:rPr>
              <a:t>6300 р.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endParaRPr lang="en-US" sz="3200" b="1" dirty="0" smtClean="0">
              <a:solidFill>
                <a:srgbClr val="FFC000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FFC000"/>
                </a:solidFill>
              </a:rPr>
              <a:t>27500 р.</a:t>
            </a:r>
            <a:endParaRPr lang="en-US" sz="3200" b="1" dirty="0" smtClean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6" y="16049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6661" y="113457"/>
            <a:ext cx="2081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Розничные цены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77" y="940658"/>
            <a:ext cx="67286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Указаны цены без НДС для конечных потребителей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Итого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1560" y="1412776"/>
            <a:ext cx="7920880" cy="2939266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Умеет всё то же, что и батч-драйвер;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 по 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Wi-Fi 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 через провод;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Подходит везде, где кладовщики и операторы 1С – разные люди;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Позволяет хранить всё на сервере драйвера.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96" y="16049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6661" y="113457"/>
            <a:ext cx="2081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196" y="13444"/>
            <a:ext cx="9130804" cy="1556122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74096"/>
            <a:ext cx="5197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Wi-Fi </a:t>
            </a:r>
            <a:r>
              <a:rPr lang="ru-RU" sz="4400" b="1" dirty="0">
                <a:solidFill>
                  <a:srgbClr val="FF0000"/>
                </a:solidFill>
              </a:rPr>
              <a:t>ПРОФ</a:t>
            </a:r>
            <a:r>
              <a:rPr lang="ru-RU" sz="4400" b="1" dirty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440" y="899428"/>
            <a:ext cx="796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MS-1C-WIFI-DRIVER-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PRO 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- Драйвер Wi-Fi терминала сбора данных для «1С:Предприятия» на основе Mobile SMARTS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, 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ПРОФ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880" y="5301208"/>
            <a:ext cx="801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Подходит везде, где требуется онлайн доступ          с ТСД прямо в базу 1С.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2132856"/>
            <a:ext cx="7920880" cy="83099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Отдельный продукт со своим функционалом</a:t>
            </a:r>
          </a:p>
          <a:p>
            <a:pPr algn="ctr"/>
            <a:r>
              <a:rPr lang="ru-RU" sz="2000" b="1" dirty="0" smtClean="0">
                <a:solidFill>
                  <a:schemeClr val="accent3"/>
                </a:solidFill>
              </a:rPr>
              <a:t>(совсем не похож на батч или </a:t>
            </a:r>
            <a:r>
              <a:rPr lang="en-US" sz="2000" b="1" dirty="0" smtClean="0">
                <a:solidFill>
                  <a:schemeClr val="accent3"/>
                </a:solidFill>
              </a:rPr>
              <a:t>Wi-Fi </a:t>
            </a:r>
            <a:r>
              <a:rPr lang="ru-RU" sz="2000" b="1" dirty="0" smtClean="0">
                <a:solidFill>
                  <a:schemeClr val="accent3"/>
                </a:solidFill>
              </a:rPr>
              <a:t>обычный драйверы)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660" y="1363415"/>
            <a:ext cx="1992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FF66"/>
                </a:solidFill>
              </a:rPr>
              <a:t>онлайн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993" y="3657798"/>
            <a:ext cx="8188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Кладовщик может </a:t>
            </a:r>
            <a:r>
              <a:rPr lang="ru-RU" b="1" dirty="0" smtClean="0">
                <a:solidFill>
                  <a:schemeClr val="bg1"/>
                </a:solidFill>
              </a:rPr>
              <a:t>работать совершенно самостоятельно!  Оформлять заказы покупателей прямо в торговом зале, печатать счет и др. (т.н. торговля </a:t>
            </a:r>
            <a:r>
              <a:rPr lang="ru-RU" b="1" dirty="0">
                <a:solidFill>
                  <a:schemeClr val="bg1"/>
                </a:solidFill>
              </a:rPr>
              <a:t>по </a:t>
            </a:r>
            <a:r>
              <a:rPr lang="ru-RU" b="1" dirty="0" smtClean="0">
                <a:solidFill>
                  <a:schemeClr val="bg1"/>
                </a:solidFill>
              </a:rPr>
              <a:t>образцам), проверять и менять цены 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+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любой другой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онлайн функционал.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0" y="7763"/>
            <a:ext cx="9144000" cy="1313855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60648"/>
            <a:ext cx="3489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Батч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790" y="908720"/>
            <a:ext cx="804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MS-1C-DRIVER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- Драйвер 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терминала сбора данных для «1С:Предприятия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»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на основе Mobile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SMARTS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790" y="1497558"/>
            <a:ext cx="8044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Драйвер </a:t>
            </a:r>
            <a:r>
              <a:rPr lang="ru-RU" b="1" dirty="0" smtClean="0">
                <a:solidFill>
                  <a:srgbClr val="FFC000"/>
                </a:solidFill>
              </a:rPr>
              <a:t>без возможностей беспроводной работы </a:t>
            </a:r>
            <a:r>
              <a:rPr lang="ru-RU" b="1" dirty="0" smtClean="0">
                <a:solidFill>
                  <a:schemeClr val="bg1"/>
                </a:solidFill>
              </a:rPr>
              <a:t>- для терминалов без радио-интерфейса, либо для клиентов, которые не хотят/не могут разворачивать у себя беспроводную сеть.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61879" y="2708920"/>
            <a:ext cx="801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Магазины одежды и обуви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ювелирные магазины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продовольственные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магазины</a:t>
            </a:r>
            <a:r>
              <a:rPr lang="ru-RU" sz="2000" b="1" dirty="0" smtClean="0">
                <a:solidFill>
                  <a:schemeClr val="bg1"/>
                </a:solidFill>
              </a:rPr>
              <a:t>, универсамы,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доставка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товаров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оптовые базы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</a:rPr>
              <a:t>распредельтельные склады, 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склады при производстве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учет на самом производстве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1880" y="4421430"/>
            <a:ext cx="801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Везде, где человек сначала накапливает данные  в память ТСД </a:t>
            </a:r>
            <a:r>
              <a:rPr lang="ru-RU" sz="2800" b="1" dirty="0" smtClean="0">
                <a:solidFill>
                  <a:schemeClr val="bg1">
                    <a:lumMod val="65000"/>
                  </a:schemeClr>
                </a:solidFill>
              </a:rPr>
              <a:t>(возможно в течение нескольких дней)</a:t>
            </a:r>
            <a:r>
              <a:rPr lang="ru-RU" sz="2800" b="1" dirty="0" smtClean="0">
                <a:solidFill>
                  <a:schemeClr val="bg1"/>
                </a:solidFill>
              </a:rPr>
              <a:t>, и только потом они вручную закачиваются в 1С.</a:t>
            </a:r>
          </a:p>
        </p:txBody>
      </p:sp>
    </p:spTree>
    <p:extLst>
      <p:ext uri="{BB962C8B-B14F-4D97-AF65-F5344CB8AC3E}">
        <p14:creationId xmlns:p14="http://schemas.microsoft.com/office/powerpoint/2010/main" val="24460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roup 508"/>
          <p:cNvGrpSpPr/>
          <p:nvPr/>
        </p:nvGrpSpPr>
        <p:grpSpPr>
          <a:xfrm rot="3192178">
            <a:off x="2095531" y="2530976"/>
            <a:ext cx="560357" cy="569895"/>
            <a:chOff x="7698703" y="1891606"/>
            <a:chExt cx="1016496" cy="1042918"/>
          </a:xfrm>
        </p:grpSpPr>
        <p:grpSp>
          <p:nvGrpSpPr>
            <p:cNvPr id="510" name="Group 509"/>
            <p:cNvGrpSpPr/>
            <p:nvPr/>
          </p:nvGrpSpPr>
          <p:grpSpPr>
            <a:xfrm>
              <a:off x="7698703" y="1891606"/>
              <a:ext cx="1016496" cy="1042918"/>
              <a:chOff x="6300192" y="1170330"/>
              <a:chExt cx="1016496" cy="1042918"/>
            </a:xfrm>
          </p:grpSpPr>
          <p:sp>
            <p:nvSpPr>
              <p:cNvPr id="512" name="Arc 511"/>
              <p:cNvSpPr/>
              <p:nvPr/>
            </p:nvSpPr>
            <p:spPr>
              <a:xfrm>
                <a:off x="6444208" y="1340768"/>
                <a:ext cx="720080" cy="720080"/>
              </a:xfrm>
              <a:prstGeom prst="arc">
                <a:avLst>
                  <a:gd name="adj1" fmla="val 10330803"/>
                  <a:gd name="adj2" fmla="val 415866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3" name="Arc 512"/>
              <p:cNvSpPr/>
              <p:nvPr/>
            </p:nvSpPr>
            <p:spPr>
              <a:xfrm>
                <a:off x="6596608" y="1493168"/>
                <a:ext cx="423664" cy="423664"/>
              </a:xfrm>
              <a:prstGeom prst="arc">
                <a:avLst>
                  <a:gd name="adj1" fmla="val 10330803"/>
                  <a:gd name="adj2" fmla="val 415866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4" name="Arc 513"/>
              <p:cNvSpPr/>
              <p:nvPr/>
            </p:nvSpPr>
            <p:spPr>
              <a:xfrm>
                <a:off x="6300192" y="1170330"/>
                <a:ext cx="1016496" cy="1042918"/>
              </a:xfrm>
              <a:prstGeom prst="arc">
                <a:avLst>
                  <a:gd name="adj1" fmla="val 10330803"/>
                  <a:gd name="adj2" fmla="val 415866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11" name="Straight Connector 510"/>
            <p:cNvCxnSpPr/>
            <p:nvPr/>
          </p:nvCxnSpPr>
          <p:spPr>
            <a:xfrm>
              <a:off x="8202759" y="2426276"/>
              <a:ext cx="4192" cy="5082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ПРОФ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113457"/>
            <a:ext cx="2347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-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PRO)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Варианты подключения: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341"/>
          <p:cNvSpPr txBox="1"/>
          <p:nvPr/>
        </p:nvSpPr>
        <p:spPr>
          <a:xfrm>
            <a:off x="611560" y="1484784"/>
            <a:ext cx="7920880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Только по </a:t>
            </a:r>
            <a:r>
              <a:rPr lang="en-US" sz="2800" b="1" dirty="0" smtClean="0">
                <a:solidFill>
                  <a:srgbClr val="FFC000"/>
                </a:solidFill>
              </a:rPr>
              <a:t>Wi-Fi </a:t>
            </a:r>
            <a:r>
              <a:rPr lang="ru-RU" sz="2800" b="1" dirty="0" smtClean="0">
                <a:solidFill>
                  <a:srgbClr val="FFC000"/>
                </a:solidFill>
              </a:rPr>
              <a:t>через точку доступа или </a:t>
            </a:r>
            <a:r>
              <a:rPr lang="en-US" sz="2800" b="1" dirty="0" smtClean="0">
                <a:solidFill>
                  <a:srgbClr val="FFC000"/>
                </a:solidFill>
              </a:rPr>
              <a:t>ad-hoc</a:t>
            </a:r>
            <a:endParaRPr lang="ru-RU" sz="2800" b="1" dirty="0" smtClean="0">
              <a:solidFill>
                <a:srgbClr val="FFC000"/>
              </a:solidFill>
            </a:endParaRPr>
          </a:p>
        </p:txBody>
      </p:sp>
      <p:grpSp>
        <p:nvGrpSpPr>
          <p:cNvPr id="350" name="Group 349"/>
          <p:cNvGrpSpPr/>
          <p:nvPr/>
        </p:nvGrpSpPr>
        <p:grpSpPr>
          <a:xfrm>
            <a:off x="2021106" y="2779393"/>
            <a:ext cx="372870" cy="865631"/>
            <a:chOff x="1962151" y="1119188"/>
            <a:chExt cx="2266951" cy="5776913"/>
          </a:xfrm>
        </p:grpSpPr>
        <p:sp>
          <p:nvSpPr>
            <p:cNvPr id="352" name="Freeform 241"/>
            <p:cNvSpPr>
              <a:spLocks/>
            </p:cNvSpPr>
            <p:nvPr/>
          </p:nvSpPr>
          <p:spPr bwMode="auto">
            <a:xfrm>
              <a:off x="1962151" y="1119188"/>
              <a:ext cx="2244725" cy="5721350"/>
            </a:xfrm>
            <a:custGeom>
              <a:avLst/>
              <a:gdLst>
                <a:gd name="T0" fmla="*/ 1313 w 1414"/>
                <a:gd name="T1" fmla="*/ 3455 h 3604"/>
                <a:gd name="T2" fmla="*/ 1311 w 1414"/>
                <a:gd name="T3" fmla="*/ 3485 h 3604"/>
                <a:gd name="T4" fmla="*/ 1302 w 1414"/>
                <a:gd name="T5" fmla="*/ 3512 h 3604"/>
                <a:gd name="T6" fmla="*/ 1288 w 1414"/>
                <a:gd name="T7" fmla="*/ 3540 h 3604"/>
                <a:gd name="T8" fmla="*/ 1270 w 1414"/>
                <a:gd name="T9" fmla="*/ 3561 h 3604"/>
                <a:gd name="T10" fmla="*/ 1249 w 1414"/>
                <a:gd name="T11" fmla="*/ 3579 h 3604"/>
                <a:gd name="T12" fmla="*/ 1224 w 1414"/>
                <a:gd name="T13" fmla="*/ 3593 h 3604"/>
                <a:gd name="T14" fmla="*/ 1194 w 1414"/>
                <a:gd name="T15" fmla="*/ 3602 h 3604"/>
                <a:gd name="T16" fmla="*/ 1164 w 1414"/>
                <a:gd name="T17" fmla="*/ 3604 h 3604"/>
                <a:gd name="T18" fmla="*/ 248 w 1414"/>
                <a:gd name="T19" fmla="*/ 3604 h 3604"/>
                <a:gd name="T20" fmla="*/ 220 w 1414"/>
                <a:gd name="T21" fmla="*/ 3597 h 3604"/>
                <a:gd name="T22" fmla="*/ 193 w 1414"/>
                <a:gd name="T23" fmla="*/ 3586 h 3604"/>
                <a:gd name="T24" fmla="*/ 170 w 1414"/>
                <a:gd name="T25" fmla="*/ 3570 h 3604"/>
                <a:gd name="T26" fmla="*/ 149 w 1414"/>
                <a:gd name="T27" fmla="*/ 3551 h 3604"/>
                <a:gd name="T28" fmla="*/ 133 w 1414"/>
                <a:gd name="T29" fmla="*/ 3526 h 3604"/>
                <a:gd name="T30" fmla="*/ 122 w 1414"/>
                <a:gd name="T31" fmla="*/ 3501 h 3604"/>
                <a:gd name="T32" fmla="*/ 115 w 1414"/>
                <a:gd name="T33" fmla="*/ 3471 h 3604"/>
                <a:gd name="T34" fmla="*/ 115 w 1414"/>
                <a:gd name="T35" fmla="*/ 1621 h 3604"/>
                <a:gd name="T36" fmla="*/ 74 w 1414"/>
                <a:gd name="T37" fmla="*/ 1594 h 3604"/>
                <a:gd name="T38" fmla="*/ 44 w 1414"/>
                <a:gd name="T39" fmla="*/ 1555 h 3604"/>
                <a:gd name="T40" fmla="*/ 23 w 1414"/>
                <a:gd name="T41" fmla="*/ 1509 h 3604"/>
                <a:gd name="T42" fmla="*/ 16 w 1414"/>
                <a:gd name="T43" fmla="*/ 1458 h 3604"/>
                <a:gd name="T44" fmla="*/ 0 w 1414"/>
                <a:gd name="T45" fmla="*/ 791 h 3604"/>
                <a:gd name="T46" fmla="*/ 16 w 1414"/>
                <a:gd name="T47" fmla="*/ 161 h 3604"/>
                <a:gd name="T48" fmla="*/ 23 w 1414"/>
                <a:gd name="T49" fmla="*/ 126 h 3604"/>
                <a:gd name="T50" fmla="*/ 37 w 1414"/>
                <a:gd name="T51" fmla="*/ 94 h 3604"/>
                <a:gd name="T52" fmla="*/ 55 w 1414"/>
                <a:gd name="T53" fmla="*/ 67 h 3604"/>
                <a:gd name="T54" fmla="*/ 81 w 1414"/>
                <a:gd name="T55" fmla="*/ 41 h 3604"/>
                <a:gd name="T56" fmla="*/ 108 w 1414"/>
                <a:gd name="T57" fmla="*/ 23 h 3604"/>
                <a:gd name="T58" fmla="*/ 140 w 1414"/>
                <a:gd name="T59" fmla="*/ 9 h 3604"/>
                <a:gd name="T60" fmla="*/ 174 w 1414"/>
                <a:gd name="T61" fmla="*/ 2 h 3604"/>
                <a:gd name="T62" fmla="*/ 1235 w 1414"/>
                <a:gd name="T63" fmla="*/ 0 h 3604"/>
                <a:gd name="T64" fmla="*/ 1272 w 1414"/>
                <a:gd name="T65" fmla="*/ 5 h 3604"/>
                <a:gd name="T66" fmla="*/ 1304 w 1414"/>
                <a:gd name="T67" fmla="*/ 16 h 3604"/>
                <a:gd name="T68" fmla="*/ 1336 w 1414"/>
                <a:gd name="T69" fmla="*/ 32 h 3604"/>
                <a:gd name="T70" fmla="*/ 1361 w 1414"/>
                <a:gd name="T71" fmla="*/ 53 h 3604"/>
                <a:gd name="T72" fmla="*/ 1382 w 1414"/>
                <a:gd name="T73" fmla="*/ 80 h 3604"/>
                <a:gd name="T74" fmla="*/ 1400 w 1414"/>
                <a:gd name="T75" fmla="*/ 110 h 3604"/>
                <a:gd name="T76" fmla="*/ 1409 w 1414"/>
                <a:gd name="T77" fmla="*/ 142 h 3604"/>
                <a:gd name="T78" fmla="*/ 1414 w 1414"/>
                <a:gd name="T79" fmla="*/ 179 h 3604"/>
                <a:gd name="T80" fmla="*/ 1412 w 1414"/>
                <a:gd name="T81" fmla="*/ 1488 h 3604"/>
                <a:gd name="T82" fmla="*/ 1398 w 1414"/>
                <a:gd name="T83" fmla="*/ 1536 h 3604"/>
                <a:gd name="T84" fmla="*/ 1370 w 1414"/>
                <a:gd name="T85" fmla="*/ 1577 h 3604"/>
                <a:gd name="T86" fmla="*/ 1336 w 1414"/>
                <a:gd name="T87" fmla="*/ 1610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4" h="3604">
                  <a:moveTo>
                    <a:pt x="1313" y="1621"/>
                  </a:moveTo>
                  <a:lnTo>
                    <a:pt x="1313" y="3455"/>
                  </a:lnTo>
                  <a:lnTo>
                    <a:pt x="1313" y="3471"/>
                  </a:lnTo>
                  <a:lnTo>
                    <a:pt x="1311" y="3485"/>
                  </a:lnTo>
                  <a:lnTo>
                    <a:pt x="1306" y="3501"/>
                  </a:lnTo>
                  <a:lnTo>
                    <a:pt x="1302" y="3512"/>
                  </a:lnTo>
                  <a:lnTo>
                    <a:pt x="1297" y="3526"/>
                  </a:lnTo>
                  <a:lnTo>
                    <a:pt x="1288" y="3540"/>
                  </a:lnTo>
                  <a:lnTo>
                    <a:pt x="1281" y="3551"/>
                  </a:lnTo>
                  <a:lnTo>
                    <a:pt x="1270" y="3561"/>
                  </a:lnTo>
                  <a:lnTo>
                    <a:pt x="1260" y="3570"/>
                  </a:lnTo>
                  <a:lnTo>
                    <a:pt x="1249" y="3579"/>
                  </a:lnTo>
                  <a:lnTo>
                    <a:pt x="1235" y="3586"/>
                  </a:lnTo>
                  <a:lnTo>
                    <a:pt x="1224" y="3593"/>
                  </a:lnTo>
                  <a:lnTo>
                    <a:pt x="1210" y="3597"/>
                  </a:lnTo>
                  <a:lnTo>
                    <a:pt x="1194" y="3602"/>
                  </a:lnTo>
                  <a:lnTo>
                    <a:pt x="1180" y="3604"/>
                  </a:lnTo>
                  <a:lnTo>
                    <a:pt x="1164" y="3604"/>
                  </a:lnTo>
                  <a:lnTo>
                    <a:pt x="264" y="3604"/>
                  </a:lnTo>
                  <a:lnTo>
                    <a:pt x="248" y="3604"/>
                  </a:lnTo>
                  <a:lnTo>
                    <a:pt x="234" y="3602"/>
                  </a:lnTo>
                  <a:lnTo>
                    <a:pt x="220" y="3597"/>
                  </a:lnTo>
                  <a:lnTo>
                    <a:pt x="207" y="3593"/>
                  </a:lnTo>
                  <a:lnTo>
                    <a:pt x="193" y="3586"/>
                  </a:lnTo>
                  <a:lnTo>
                    <a:pt x="181" y="3579"/>
                  </a:lnTo>
                  <a:lnTo>
                    <a:pt x="170" y="3570"/>
                  </a:lnTo>
                  <a:lnTo>
                    <a:pt x="158" y="3561"/>
                  </a:lnTo>
                  <a:lnTo>
                    <a:pt x="149" y="3551"/>
                  </a:lnTo>
                  <a:lnTo>
                    <a:pt x="140" y="3540"/>
                  </a:lnTo>
                  <a:lnTo>
                    <a:pt x="133" y="3526"/>
                  </a:lnTo>
                  <a:lnTo>
                    <a:pt x="126" y="3512"/>
                  </a:lnTo>
                  <a:lnTo>
                    <a:pt x="122" y="3501"/>
                  </a:lnTo>
                  <a:lnTo>
                    <a:pt x="117" y="3485"/>
                  </a:lnTo>
                  <a:lnTo>
                    <a:pt x="115" y="3471"/>
                  </a:lnTo>
                  <a:lnTo>
                    <a:pt x="115" y="3455"/>
                  </a:lnTo>
                  <a:lnTo>
                    <a:pt x="115" y="1621"/>
                  </a:lnTo>
                  <a:lnTo>
                    <a:pt x="94" y="1610"/>
                  </a:lnTo>
                  <a:lnTo>
                    <a:pt x="74" y="1594"/>
                  </a:lnTo>
                  <a:lnTo>
                    <a:pt x="58" y="1575"/>
                  </a:lnTo>
                  <a:lnTo>
                    <a:pt x="44" y="1555"/>
                  </a:lnTo>
                  <a:lnTo>
                    <a:pt x="32" y="1532"/>
                  </a:lnTo>
                  <a:lnTo>
                    <a:pt x="23" y="1509"/>
                  </a:lnTo>
                  <a:lnTo>
                    <a:pt x="19" y="1483"/>
                  </a:lnTo>
                  <a:lnTo>
                    <a:pt x="16" y="1458"/>
                  </a:lnTo>
                  <a:lnTo>
                    <a:pt x="16" y="1142"/>
                  </a:lnTo>
                  <a:lnTo>
                    <a:pt x="0" y="791"/>
                  </a:lnTo>
                  <a:lnTo>
                    <a:pt x="16" y="179"/>
                  </a:lnTo>
                  <a:lnTo>
                    <a:pt x="16" y="161"/>
                  </a:lnTo>
                  <a:lnTo>
                    <a:pt x="19" y="142"/>
                  </a:lnTo>
                  <a:lnTo>
                    <a:pt x="23" y="126"/>
                  </a:lnTo>
                  <a:lnTo>
                    <a:pt x="30" y="110"/>
                  </a:lnTo>
                  <a:lnTo>
                    <a:pt x="37" y="94"/>
                  </a:lnTo>
                  <a:lnTo>
                    <a:pt x="46" y="80"/>
                  </a:lnTo>
                  <a:lnTo>
                    <a:pt x="55" y="67"/>
                  </a:lnTo>
                  <a:lnTo>
                    <a:pt x="67" y="53"/>
                  </a:lnTo>
                  <a:lnTo>
                    <a:pt x="81" y="41"/>
                  </a:lnTo>
                  <a:lnTo>
                    <a:pt x="94" y="32"/>
                  </a:lnTo>
                  <a:lnTo>
                    <a:pt x="108" y="23"/>
                  </a:lnTo>
                  <a:lnTo>
                    <a:pt x="124" y="16"/>
                  </a:lnTo>
                  <a:lnTo>
                    <a:pt x="140" y="9"/>
                  </a:lnTo>
                  <a:lnTo>
                    <a:pt x="158" y="5"/>
                  </a:lnTo>
                  <a:lnTo>
                    <a:pt x="174" y="2"/>
                  </a:lnTo>
                  <a:lnTo>
                    <a:pt x="193" y="0"/>
                  </a:lnTo>
                  <a:lnTo>
                    <a:pt x="1235" y="0"/>
                  </a:lnTo>
                  <a:lnTo>
                    <a:pt x="1253" y="2"/>
                  </a:lnTo>
                  <a:lnTo>
                    <a:pt x="1272" y="5"/>
                  </a:lnTo>
                  <a:lnTo>
                    <a:pt x="1288" y="9"/>
                  </a:lnTo>
                  <a:lnTo>
                    <a:pt x="1304" y="16"/>
                  </a:lnTo>
                  <a:lnTo>
                    <a:pt x="1320" y="23"/>
                  </a:lnTo>
                  <a:lnTo>
                    <a:pt x="1336" y="32"/>
                  </a:lnTo>
                  <a:lnTo>
                    <a:pt x="1347" y="41"/>
                  </a:lnTo>
                  <a:lnTo>
                    <a:pt x="1361" y="53"/>
                  </a:lnTo>
                  <a:lnTo>
                    <a:pt x="1373" y="67"/>
                  </a:lnTo>
                  <a:lnTo>
                    <a:pt x="1382" y="80"/>
                  </a:lnTo>
                  <a:lnTo>
                    <a:pt x="1391" y="94"/>
                  </a:lnTo>
                  <a:lnTo>
                    <a:pt x="1400" y="110"/>
                  </a:lnTo>
                  <a:lnTo>
                    <a:pt x="1405" y="126"/>
                  </a:lnTo>
                  <a:lnTo>
                    <a:pt x="1409" y="142"/>
                  </a:lnTo>
                  <a:lnTo>
                    <a:pt x="1412" y="161"/>
                  </a:lnTo>
                  <a:lnTo>
                    <a:pt x="1414" y="179"/>
                  </a:lnTo>
                  <a:lnTo>
                    <a:pt x="1414" y="1463"/>
                  </a:lnTo>
                  <a:lnTo>
                    <a:pt x="1412" y="1488"/>
                  </a:lnTo>
                  <a:lnTo>
                    <a:pt x="1407" y="1513"/>
                  </a:lnTo>
                  <a:lnTo>
                    <a:pt x="1398" y="1536"/>
                  </a:lnTo>
                  <a:lnTo>
                    <a:pt x="1386" y="1557"/>
                  </a:lnTo>
                  <a:lnTo>
                    <a:pt x="1370" y="1577"/>
                  </a:lnTo>
                  <a:lnTo>
                    <a:pt x="1354" y="1594"/>
                  </a:lnTo>
                  <a:lnTo>
                    <a:pt x="1336" y="1610"/>
                  </a:lnTo>
                  <a:lnTo>
                    <a:pt x="1313" y="1621"/>
                  </a:lnTo>
                  <a:close/>
                </a:path>
              </a:pathLst>
            </a:custGeom>
            <a:solidFill>
              <a:srgbClr val="60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3" name="Freeform 242"/>
            <p:cNvSpPr>
              <a:spLocks/>
            </p:cNvSpPr>
            <p:nvPr/>
          </p:nvSpPr>
          <p:spPr bwMode="auto">
            <a:xfrm>
              <a:off x="2122489" y="3751263"/>
              <a:ext cx="65088" cy="2547938"/>
            </a:xfrm>
            <a:custGeom>
              <a:avLst/>
              <a:gdLst>
                <a:gd name="T0" fmla="*/ 14 w 41"/>
                <a:gd name="T1" fmla="*/ 1605 h 1605"/>
                <a:gd name="T2" fmla="*/ 0 w 41"/>
                <a:gd name="T3" fmla="*/ 298 h 1605"/>
                <a:gd name="T4" fmla="*/ 14 w 41"/>
                <a:gd name="T5" fmla="*/ 0 h 1605"/>
                <a:gd name="T6" fmla="*/ 23 w 41"/>
                <a:gd name="T7" fmla="*/ 43 h 1605"/>
                <a:gd name="T8" fmla="*/ 30 w 41"/>
                <a:gd name="T9" fmla="*/ 101 h 1605"/>
                <a:gd name="T10" fmla="*/ 34 w 41"/>
                <a:gd name="T11" fmla="*/ 167 h 1605"/>
                <a:gd name="T12" fmla="*/ 39 w 41"/>
                <a:gd name="T13" fmla="*/ 243 h 1605"/>
                <a:gd name="T14" fmla="*/ 41 w 41"/>
                <a:gd name="T15" fmla="*/ 415 h 1605"/>
                <a:gd name="T16" fmla="*/ 41 w 41"/>
                <a:gd name="T17" fmla="*/ 603 h 1605"/>
                <a:gd name="T18" fmla="*/ 41 w 41"/>
                <a:gd name="T19" fmla="*/ 791 h 1605"/>
                <a:gd name="T20" fmla="*/ 37 w 41"/>
                <a:gd name="T21" fmla="*/ 967 h 1605"/>
                <a:gd name="T22" fmla="*/ 34 w 41"/>
                <a:gd name="T23" fmla="*/ 1114 h 1605"/>
                <a:gd name="T24" fmla="*/ 32 w 41"/>
                <a:gd name="T25" fmla="*/ 1219 h 1605"/>
                <a:gd name="T26" fmla="*/ 32 w 41"/>
                <a:gd name="T27" fmla="*/ 1554 h 1605"/>
                <a:gd name="T28" fmla="*/ 32 w 41"/>
                <a:gd name="T29" fmla="*/ 1577 h 1605"/>
                <a:gd name="T30" fmla="*/ 28 w 41"/>
                <a:gd name="T31" fmla="*/ 1593 h 1605"/>
                <a:gd name="T32" fmla="*/ 25 w 41"/>
                <a:gd name="T33" fmla="*/ 1598 h 1605"/>
                <a:gd name="T34" fmla="*/ 21 w 41"/>
                <a:gd name="T35" fmla="*/ 1600 h 1605"/>
                <a:gd name="T36" fmla="*/ 18 w 41"/>
                <a:gd name="T37" fmla="*/ 1602 h 1605"/>
                <a:gd name="T38" fmla="*/ 14 w 41"/>
                <a:gd name="T39" fmla="*/ 160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1605">
                  <a:moveTo>
                    <a:pt x="14" y="1605"/>
                  </a:moveTo>
                  <a:lnTo>
                    <a:pt x="0" y="298"/>
                  </a:lnTo>
                  <a:lnTo>
                    <a:pt x="14" y="0"/>
                  </a:lnTo>
                  <a:lnTo>
                    <a:pt x="23" y="43"/>
                  </a:lnTo>
                  <a:lnTo>
                    <a:pt x="30" y="101"/>
                  </a:lnTo>
                  <a:lnTo>
                    <a:pt x="34" y="167"/>
                  </a:lnTo>
                  <a:lnTo>
                    <a:pt x="39" y="243"/>
                  </a:lnTo>
                  <a:lnTo>
                    <a:pt x="41" y="415"/>
                  </a:lnTo>
                  <a:lnTo>
                    <a:pt x="41" y="603"/>
                  </a:lnTo>
                  <a:lnTo>
                    <a:pt x="41" y="791"/>
                  </a:lnTo>
                  <a:lnTo>
                    <a:pt x="37" y="967"/>
                  </a:lnTo>
                  <a:lnTo>
                    <a:pt x="34" y="1114"/>
                  </a:lnTo>
                  <a:lnTo>
                    <a:pt x="32" y="1219"/>
                  </a:lnTo>
                  <a:lnTo>
                    <a:pt x="32" y="1554"/>
                  </a:lnTo>
                  <a:lnTo>
                    <a:pt x="32" y="1577"/>
                  </a:lnTo>
                  <a:lnTo>
                    <a:pt x="28" y="1593"/>
                  </a:lnTo>
                  <a:lnTo>
                    <a:pt x="25" y="1598"/>
                  </a:lnTo>
                  <a:lnTo>
                    <a:pt x="21" y="1600"/>
                  </a:lnTo>
                  <a:lnTo>
                    <a:pt x="18" y="1602"/>
                  </a:lnTo>
                  <a:lnTo>
                    <a:pt x="14" y="1605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4" name="Freeform 243"/>
            <p:cNvSpPr>
              <a:spLocks/>
            </p:cNvSpPr>
            <p:nvPr/>
          </p:nvSpPr>
          <p:spPr bwMode="auto">
            <a:xfrm>
              <a:off x="4071939" y="1163638"/>
              <a:ext cx="157163" cy="2201863"/>
            </a:xfrm>
            <a:custGeom>
              <a:avLst/>
              <a:gdLst>
                <a:gd name="T0" fmla="*/ 18 w 99"/>
                <a:gd name="T1" fmla="*/ 13 h 1387"/>
                <a:gd name="T2" fmla="*/ 48 w 99"/>
                <a:gd name="T3" fmla="*/ 46 h 1387"/>
                <a:gd name="T4" fmla="*/ 71 w 99"/>
                <a:gd name="T5" fmla="*/ 85 h 1387"/>
                <a:gd name="T6" fmla="*/ 83 w 99"/>
                <a:gd name="T7" fmla="*/ 128 h 1387"/>
                <a:gd name="T8" fmla="*/ 99 w 99"/>
                <a:gd name="T9" fmla="*/ 1011 h 1387"/>
                <a:gd name="T10" fmla="*/ 78 w 99"/>
                <a:gd name="T11" fmla="*/ 1371 h 1387"/>
                <a:gd name="T12" fmla="*/ 67 w 99"/>
                <a:gd name="T13" fmla="*/ 1384 h 1387"/>
                <a:gd name="T14" fmla="*/ 50 w 99"/>
                <a:gd name="T15" fmla="*/ 1336 h 1387"/>
                <a:gd name="T16" fmla="*/ 39 w 99"/>
                <a:gd name="T17" fmla="*/ 1235 h 1387"/>
                <a:gd name="T18" fmla="*/ 37 w 99"/>
                <a:gd name="T19" fmla="*/ 1183 h 1387"/>
                <a:gd name="T20" fmla="*/ 39 w 99"/>
                <a:gd name="T21" fmla="*/ 1178 h 1387"/>
                <a:gd name="T22" fmla="*/ 44 w 99"/>
                <a:gd name="T23" fmla="*/ 1169 h 1387"/>
                <a:gd name="T24" fmla="*/ 50 w 99"/>
                <a:gd name="T25" fmla="*/ 1169 h 1387"/>
                <a:gd name="T26" fmla="*/ 55 w 99"/>
                <a:gd name="T27" fmla="*/ 1160 h 1387"/>
                <a:gd name="T28" fmla="*/ 53 w 99"/>
                <a:gd name="T29" fmla="*/ 1164 h 1387"/>
                <a:gd name="T30" fmla="*/ 53 w 99"/>
                <a:gd name="T31" fmla="*/ 1155 h 1387"/>
                <a:gd name="T32" fmla="*/ 48 w 99"/>
                <a:gd name="T33" fmla="*/ 1151 h 1387"/>
                <a:gd name="T34" fmla="*/ 53 w 99"/>
                <a:gd name="T35" fmla="*/ 1139 h 1387"/>
                <a:gd name="T36" fmla="*/ 50 w 99"/>
                <a:gd name="T37" fmla="*/ 1121 h 1387"/>
                <a:gd name="T38" fmla="*/ 64 w 99"/>
                <a:gd name="T39" fmla="*/ 1093 h 1387"/>
                <a:gd name="T40" fmla="*/ 46 w 99"/>
                <a:gd name="T41" fmla="*/ 1098 h 1387"/>
                <a:gd name="T42" fmla="*/ 44 w 99"/>
                <a:gd name="T43" fmla="*/ 1091 h 1387"/>
                <a:gd name="T44" fmla="*/ 37 w 99"/>
                <a:gd name="T45" fmla="*/ 1082 h 1387"/>
                <a:gd name="T46" fmla="*/ 41 w 99"/>
                <a:gd name="T47" fmla="*/ 1070 h 1387"/>
                <a:gd name="T48" fmla="*/ 46 w 99"/>
                <a:gd name="T49" fmla="*/ 1066 h 1387"/>
                <a:gd name="T50" fmla="*/ 73 w 99"/>
                <a:gd name="T51" fmla="*/ 1047 h 1387"/>
                <a:gd name="T52" fmla="*/ 37 w 99"/>
                <a:gd name="T53" fmla="*/ 1057 h 1387"/>
                <a:gd name="T54" fmla="*/ 44 w 99"/>
                <a:gd name="T55" fmla="*/ 1054 h 1387"/>
                <a:gd name="T56" fmla="*/ 53 w 99"/>
                <a:gd name="T57" fmla="*/ 1045 h 1387"/>
                <a:gd name="T58" fmla="*/ 64 w 99"/>
                <a:gd name="T59" fmla="*/ 1036 h 1387"/>
                <a:gd name="T60" fmla="*/ 55 w 99"/>
                <a:gd name="T61" fmla="*/ 1027 h 1387"/>
                <a:gd name="T62" fmla="*/ 55 w 99"/>
                <a:gd name="T63" fmla="*/ 1018 h 1387"/>
                <a:gd name="T64" fmla="*/ 62 w 99"/>
                <a:gd name="T65" fmla="*/ 1002 h 1387"/>
                <a:gd name="T66" fmla="*/ 44 w 99"/>
                <a:gd name="T67" fmla="*/ 999 h 1387"/>
                <a:gd name="T68" fmla="*/ 39 w 99"/>
                <a:gd name="T69" fmla="*/ 992 h 1387"/>
                <a:gd name="T70" fmla="*/ 46 w 99"/>
                <a:gd name="T71" fmla="*/ 960 h 1387"/>
                <a:gd name="T72" fmla="*/ 50 w 99"/>
                <a:gd name="T73" fmla="*/ 958 h 1387"/>
                <a:gd name="T74" fmla="*/ 55 w 99"/>
                <a:gd name="T75" fmla="*/ 951 h 1387"/>
                <a:gd name="T76" fmla="*/ 62 w 99"/>
                <a:gd name="T77" fmla="*/ 953 h 1387"/>
                <a:gd name="T78" fmla="*/ 67 w 99"/>
                <a:gd name="T79" fmla="*/ 947 h 1387"/>
                <a:gd name="T80" fmla="*/ 64 w 99"/>
                <a:gd name="T81" fmla="*/ 949 h 1387"/>
                <a:gd name="T82" fmla="*/ 64 w 99"/>
                <a:gd name="T83" fmla="*/ 942 h 1387"/>
                <a:gd name="T84" fmla="*/ 60 w 99"/>
                <a:gd name="T85" fmla="*/ 935 h 1387"/>
                <a:gd name="T86" fmla="*/ 64 w 99"/>
                <a:gd name="T87" fmla="*/ 926 h 1387"/>
                <a:gd name="T88" fmla="*/ 62 w 99"/>
                <a:gd name="T89" fmla="*/ 905 h 1387"/>
                <a:gd name="T90" fmla="*/ 76 w 99"/>
                <a:gd name="T91" fmla="*/ 882 h 1387"/>
                <a:gd name="T92" fmla="*/ 57 w 99"/>
                <a:gd name="T93" fmla="*/ 880 h 1387"/>
                <a:gd name="T94" fmla="*/ 53 w 99"/>
                <a:gd name="T95" fmla="*/ 873 h 1387"/>
                <a:gd name="T96" fmla="*/ 44 w 99"/>
                <a:gd name="T97" fmla="*/ 846 h 1387"/>
                <a:gd name="T98" fmla="*/ 46 w 99"/>
                <a:gd name="T99" fmla="*/ 742 h 1387"/>
                <a:gd name="T100" fmla="*/ 57 w 99"/>
                <a:gd name="T101" fmla="*/ 538 h 1387"/>
                <a:gd name="T102" fmla="*/ 62 w 99"/>
                <a:gd name="T103" fmla="*/ 367 h 1387"/>
                <a:gd name="T104" fmla="*/ 62 w 99"/>
                <a:gd name="T105" fmla="*/ 256 h 1387"/>
                <a:gd name="T106" fmla="*/ 53 w 99"/>
                <a:gd name="T107" fmla="*/ 160 h 1387"/>
                <a:gd name="T108" fmla="*/ 39 w 99"/>
                <a:gd name="T109" fmla="*/ 103 h 1387"/>
                <a:gd name="T110" fmla="*/ 28 w 99"/>
                <a:gd name="T111" fmla="*/ 71 h 1387"/>
                <a:gd name="T112" fmla="*/ 12 w 99"/>
                <a:gd name="T113" fmla="*/ 34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" h="1387">
                  <a:moveTo>
                    <a:pt x="0" y="0"/>
                  </a:moveTo>
                  <a:lnTo>
                    <a:pt x="18" y="13"/>
                  </a:lnTo>
                  <a:lnTo>
                    <a:pt x="34" y="29"/>
                  </a:lnTo>
                  <a:lnTo>
                    <a:pt x="48" y="46"/>
                  </a:lnTo>
                  <a:lnTo>
                    <a:pt x="62" y="64"/>
                  </a:lnTo>
                  <a:lnTo>
                    <a:pt x="71" y="85"/>
                  </a:lnTo>
                  <a:lnTo>
                    <a:pt x="78" y="105"/>
                  </a:lnTo>
                  <a:lnTo>
                    <a:pt x="83" y="128"/>
                  </a:lnTo>
                  <a:lnTo>
                    <a:pt x="85" y="151"/>
                  </a:lnTo>
                  <a:lnTo>
                    <a:pt x="99" y="1011"/>
                  </a:lnTo>
                  <a:lnTo>
                    <a:pt x="85" y="1359"/>
                  </a:lnTo>
                  <a:lnTo>
                    <a:pt x="78" y="1371"/>
                  </a:lnTo>
                  <a:lnTo>
                    <a:pt x="73" y="1378"/>
                  </a:lnTo>
                  <a:lnTo>
                    <a:pt x="67" y="1384"/>
                  </a:lnTo>
                  <a:lnTo>
                    <a:pt x="60" y="1387"/>
                  </a:lnTo>
                  <a:lnTo>
                    <a:pt x="50" y="1336"/>
                  </a:lnTo>
                  <a:lnTo>
                    <a:pt x="44" y="1286"/>
                  </a:lnTo>
                  <a:lnTo>
                    <a:pt x="39" y="1235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9" y="1178"/>
                  </a:lnTo>
                  <a:lnTo>
                    <a:pt x="44" y="1180"/>
                  </a:lnTo>
                  <a:lnTo>
                    <a:pt x="44" y="1169"/>
                  </a:lnTo>
                  <a:lnTo>
                    <a:pt x="48" y="1169"/>
                  </a:lnTo>
                  <a:lnTo>
                    <a:pt x="50" y="1169"/>
                  </a:lnTo>
                  <a:lnTo>
                    <a:pt x="53" y="1167"/>
                  </a:lnTo>
                  <a:lnTo>
                    <a:pt x="55" y="1160"/>
                  </a:lnTo>
                  <a:lnTo>
                    <a:pt x="53" y="1160"/>
                  </a:lnTo>
                  <a:lnTo>
                    <a:pt x="53" y="1164"/>
                  </a:lnTo>
                  <a:lnTo>
                    <a:pt x="50" y="1162"/>
                  </a:lnTo>
                  <a:lnTo>
                    <a:pt x="53" y="1155"/>
                  </a:lnTo>
                  <a:lnTo>
                    <a:pt x="50" y="1153"/>
                  </a:lnTo>
                  <a:lnTo>
                    <a:pt x="48" y="1151"/>
                  </a:lnTo>
                  <a:lnTo>
                    <a:pt x="48" y="1146"/>
                  </a:lnTo>
                  <a:lnTo>
                    <a:pt x="53" y="1139"/>
                  </a:lnTo>
                  <a:lnTo>
                    <a:pt x="60" y="1123"/>
                  </a:lnTo>
                  <a:lnTo>
                    <a:pt x="50" y="1121"/>
                  </a:lnTo>
                  <a:lnTo>
                    <a:pt x="62" y="1109"/>
                  </a:lnTo>
                  <a:lnTo>
                    <a:pt x="64" y="1093"/>
                  </a:lnTo>
                  <a:lnTo>
                    <a:pt x="53" y="1096"/>
                  </a:lnTo>
                  <a:lnTo>
                    <a:pt x="46" y="1098"/>
                  </a:lnTo>
                  <a:lnTo>
                    <a:pt x="48" y="1089"/>
                  </a:lnTo>
                  <a:lnTo>
                    <a:pt x="44" y="1091"/>
                  </a:lnTo>
                  <a:lnTo>
                    <a:pt x="37" y="1093"/>
                  </a:lnTo>
                  <a:lnTo>
                    <a:pt x="37" y="1082"/>
                  </a:lnTo>
                  <a:lnTo>
                    <a:pt x="37" y="1073"/>
                  </a:lnTo>
                  <a:lnTo>
                    <a:pt x="41" y="1070"/>
                  </a:lnTo>
                  <a:lnTo>
                    <a:pt x="46" y="1068"/>
                  </a:lnTo>
                  <a:lnTo>
                    <a:pt x="46" y="1066"/>
                  </a:lnTo>
                  <a:lnTo>
                    <a:pt x="73" y="1050"/>
                  </a:lnTo>
                  <a:lnTo>
                    <a:pt x="73" y="1047"/>
                  </a:lnTo>
                  <a:lnTo>
                    <a:pt x="44" y="1059"/>
                  </a:lnTo>
                  <a:lnTo>
                    <a:pt x="37" y="1057"/>
                  </a:lnTo>
                  <a:lnTo>
                    <a:pt x="37" y="1054"/>
                  </a:lnTo>
                  <a:lnTo>
                    <a:pt x="44" y="1054"/>
                  </a:lnTo>
                  <a:lnTo>
                    <a:pt x="48" y="1050"/>
                  </a:lnTo>
                  <a:lnTo>
                    <a:pt x="53" y="1045"/>
                  </a:lnTo>
                  <a:lnTo>
                    <a:pt x="64" y="1041"/>
                  </a:lnTo>
                  <a:lnTo>
                    <a:pt x="64" y="1036"/>
                  </a:lnTo>
                  <a:lnTo>
                    <a:pt x="57" y="1031"/>
                  </a:lnTo>
                  <a:lnTo>
                    <a:pt x="55" y="1027"/>
                  </a:lnTo>
                  <a:lnTo>
                    <a:pt x="50" y="1020"/>
                  </a:lnTo>
                  <a:lnTo>
                    <a:pt x="55" y="1018"/>
                  </a:lnTo>
                  <a:lnTo>
                    <a:pt x="53" y="1013"/>
                  </a:lnTo>
                  <a:lnTo>
                    <a:pt x="62" y="1002"/>
                  </a:lnTo>
                  <a:lnTo>
                    <a:pt x="53" y="995"/>
                  </a:lnTo>
                  <a:lnTo>
                    <a:pt x="44" y="999"/>
                  </a:lnTo>
                  <a:lnTo>
                    <a:pt x="41" y="997"/>
                  </a:lnTo>
                  <a:lnTo>
                    <a:pt x="39" y="992"/>
                  </a:lnTo>
                  <a:lnTo>
                    <a:pt x="41" y="960"/>
                  </a:lnTo>
                  <a:lnTo>
                    <a:pt x="46" y="960"/>
                  </a:lnTo>
                  <a:lnTo>
                    <a:pt x="48" y="963"/>
                  </a:lnTo>
                  <a:lnTo>
                    <a:pt x="50" y="958"/>
                  </a:lnTo>
                  <a:lnTo>
                    <a:pt x="55" y="963"/>
                  </a:lnTo>
                  <a:lnTo>
                    <a:pt x="55" y="951"/>
                  </a:lnTo>
                  <a:lnTo>
                    <a:pt x="60" y="951"/>
                  </a:lnTo>
                  <a:lnTo>
                    <a:pt x="62" y="953"/>
                  </a:lnTo>
                  <a:lnTo>
                    <a:pt x="64" y="953"/>
                  </a:lnTo>
                  <a:lnTo>
                    <a:pt x="67" y="947"/>
                  </a:lnTo>
                  <a:lnTo>
                    <a:pt x="64" y="944"/>
                  </a:lnTo>
                  <a:lnTo>
                    <a:pt x="64" y="949"/>
                  </a:lnTo>
                  <a:lnTo>
                    <a:pt x="62" y="947"/>
                  </a:lnTo>
                  <a:lnTo>
                    <a:pt x="64" y="942"/>
                  </a:lnTo>
                  <a:lnTo>
                    <a:pt x="62" y="940"/>
                  </a:lnTo>
                  <a:lnTo>
                    <a:pt x="60" y="935"/>
                  </a:lnTo>
                  <a:lnTo>
                    <a:pt x="60" y="928"/>
                  </a:lnTo>
                  <a:lnTo>
                    <a:pt x="64" y="926"/>
                  </a:lnTo>
                  <a:lnTo>
                    <a:pt x="71" y="912"/>
                  </a:lnTo>
                  <a:lnTo>
                    <a:pt x="62" y="905"/>
                  </a:lnTo>
                  <a:lnTo>
                    <a:pt x="73" y="898"/>
                  </a:lnTo>
                  <a:lnTo>
                    <a:pt x="76" y="882"/>
                  </a:lnTo>
                  <a:lnTo>
                    <a:pt x="64" y="882"/>
                  </a:lnTo>
                  <a:lnTo>
                    <a:pt x="57" y="880"/>
                  </a:lnTo>
                  <a:lnTo>
                    <a:pt x="60" y="873"/>
                  </a:lnTo>
                  <a:lnTo>
                    <a:pt x="53" y="873"/>
                  </a:lnTo>
                  <a:lnTo>
                    <a:pt x="44" y="871"/>
                  </a:lnTo>
                  <a:lnTo>
                    <a:pt x="44" y="846"/>
                  </a:lnTo>
                  <a:lnTo>
                    <a:pt x="44" y="820"/>
                  </a:lnTo>
                  <a:lnTo>
                    <a:pt x="46" y="742"/>
                  </a:lnTo>
                  <a:lnTo>
                    <a:pt x="50" y="646"/>
                  </a:lnTo>
                  <a:lnTo>
                    <a:pt x="57" y="538"/>
                  </a:lnTo>
                  <a:lnTo>
                    <a:pt x="62" y="422"/>
                  </a:lnTo>
                  <a:lnTo>
                    <a:pt x="62" y="367"/>
                  </a:lnTo>
                  <a:lnTo>
                    <a:pt x="62" y="309"/>
                  </a:lnTo>
                  <a:lnTo>
                    <a:pt x="62" y="256"/>
                  </a:lnTo>
                  <a:lnTo>
                    <a:pt x="57" y="206"/>
                  </a:lnTo>
                  <a:lnTo>
                    <a:pt x="53" y="160"/>
                  </a:lnTo>
                  <a:lnTo>
                    <a:pt x="44" y="121"/>
                  </a:lnTo>
                  <a:lnTo>
                    <a:pt x="39" y="103"/>
                  </a:lnTo>
                  <a:lnTo>
                    <a:pt x="34" y="87"/>
                  </a:lnTo>
                  <a:lnTo>
                    <a:pt x="28" y="71"/>
                  </a:lnTo>
                  <a:lnTo>
                    <a:pt x="21" y="59"/>
                  </a:lnTo>
                  <a:lnTo>
                    <a:pt x="1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244"/>
            <p:cNvSpPr>
              <a:spLocks/>
            </p:cNvSpPr>
            <p:nvPr/>
          </p:nvSpPr>
          <p:spPr bwMode="auto">
            <a:xfrm>
              <a:off x="2046289" y="1119188"/>
              <a:ext cx="2095500" cy="109538"/>
            </a:xfrm>
            <a:custGeom>
              <a:avLst/>
              <a:gdLst>
                <a:gd name="T0" fmla="*/ 0 w 1320"/>
                <a:gd name="T1" fmla="*/ 69 h 69"/>
                <a:gd name="T2" fmla="*/ 14 w 1320"/>
                <a:gd name="T3" fmla="*/ 55 h 69"/>
                <a:gd name="T4" fmla="*/ 28 w 1320"/>
                <a:gd name="T5" fmla="*/ 41 h 69"/>
                <a:gd name="T6" fmla="*/ 44 w 1320"/>
                <a:gd name="T7" fmla="*/ 30 h 69"/>
                <a:gd name="T8" fmla="*/ 62 w 1320"/>
                <a:gd name="T9" fmla="*/ 21 h 69"/>
                <a:gd name="T10" fmla="*/ 80 w 1320"/>
                <a:gd name="T11" fmla="*/ 12 h 69"/>
                <a:gd name="T12" fmla="*/ 99 w 1320"/>
                <a:gd name="T13" fmla="*/ 7 h 69"/>
                <a:gd name="T14" fmla="*/ 119 w 1320"/>
                <a:gd name="T15" fmla="*/ 2 h 69"/>
                <a:gd name="T16" fmla="*/ 140 w 1320"/>
                <a:gd name="T17" fmla="*/ 0 h 69"/>
                <a:gd name="T18" fmla="*/ 1182 w 1320"/>
                <a:gd name="T19" fmla="*/ 0 h 69"/>
                <a:gd name="T20" fmla="*/ 1203 w 1320"/>
                <a:gd name="T21" fmla="*/ 2 h 69"/>
                <a:gd name="T22" fmla="*/ 1223 w 1320"/>
                <a:gd name="T23" fmla="*/ 5 h 69"/>
                <a:gd name="T24" fmla="*/ 1242 w 1320"/>
                <a:gd name="T25" fmla="*/ 12 h 69"/>
                <a:gd name="T26" fmla="*/ 1260 w 1320"/>
                <a:gd name="T27" fmla="*/ 19 h 69"/>
                <a:gd name="T28" fmla="*/ 1276 w 1320"/>
                <a:gd name="T29" fmla="*/ 28 h 69"/>
                <a:gd name="T30" fmla="*/ 1292 w 1320"/>
                <a:gd name="T31" fmla="*/ 39 h 69"/>
                <a:gd name="T32" fmla="*/ 1306 w 1320"/>
                <a:gd name="T33" fmla="*/ 53 h 69"/>
                <a:gd name="T34" fmla="*/ 1320 w 1320"/>
                <a:gd name="T35" fmla="*/ 67 h 69"/>
                <a:gd name="T36" fmla="*/ 1274 w 1320"/>
                <a:gd name="T37" fmla="*/ 62 h 69"/>
                <a:gd name="T38" fmla="*/ 1230 w 1320"/>
                <a:gd name="T39" fmla="*/ 57 h 69"/>
                <a:gd name="T40" fmla="*/ 1194 w 1320"/>
                <a:gd name="T41" fmla="*/ 55 h 69"/>
                <a:gd name="T42" fmla="*/ 1173 w 1320"/>
                <a:gd name="T43" fmla="*/ 53 h 69"/>
                <a:gd name="T44" fmla="*/ 1132 w 1320"/>
                <a:gd name="T45" fmla="*/ 53 h 69"/>
                <a:gd name="T46" fmla="*/ 1088 w 1320"/>
                <a:gd name="T47" fmla="*/ 51 h 69"/>
                <a:gd name="T48" fmla="*/ 1047 w 1320"/>
                <a:gd name="T49" fmla="*/ 46 h 69"/>
                <a:gd name="T50" fmla="*/ 1008 w 1320"/>
                <a:gd name="T51" fmla="*/ 41 h 69"/>
                <a:gd name="T52" fmla="*/ 967 w 1320"/>
                <a:gd name="T53" fmla="*/ 37 h 69"/>
                <a:gd name="T54" fmla="*/ 926 w 1320"/>
                <a:gd name="T55" fmla="*/ 32 h 69"/>
                <a:gd name="T56" fmla="*/ 884 w 1320"/>
                <a:gd name="T57" fmla="*/ 30 h 69"/>
                <a:gd name="T58" fmla="*/ 841 w 1320"/>
                <a:gd name="T59" fmla="*/ 28 h 69"/>
                <a:gd name="T60" fmla="*/ 793 w 1320"/>
                <a:gd name="T61" fmla="*/ 28 h 69"/>
                <a:gd name="T62" fmla="*/ 745 w 1320"/>
                <a:gd name="T63" fmla="*/ 30 h 69"/>
                <a:gd name="T64" fmla="*/ 696 w 1320"/>
                <a:gd name="T65" fmla="*/ 32 h 69"/>
                <a:gd name="T66" fmla="*/ 648 w 1320"/>
                <a:gd name="T67" fmla="*/ 35 h 69"/>
                <a:gd name="T68" fmla="*/ 600 w 1320"/>
                <a:gd name="T69" fmla="*/ 37 h 69"/>
                <a:gd name="T70" fmla="*/ 552 w 1320"/>
                <a:gd name="T71" fmla="*/ 37 h 69"/>
                <a:gd name="T72" fmla="*/ 504 w 1320"/>
                <a:gd name="T73" fmla="*/ 35 h 69"/>
                <a:gd name="T74" fmla="*/ 456 w 1320"/>
                <a:gd name="T75" fmla="*/ 32 h 69"/>
                <a:gd name="T76" fmla="*/ 401 w 1320"/>
                <a:gd name="T77" fmla="*/ 25 h 69"/>
                <a:gd name="T78" fmla="*/ 344 w 1320"/>
                <a:gd name="T79" fmla="*/ 23 h 69"/>
                <a:gd name="T80" fmla="*/ 284 w 1320"/>
                <a:gd name="T81" fmla="*/ 21 h 69"/>
                <a:gd name="T82" fmla="*/ 225 w 1320"/>
                <a:gd name="T83" fmla="*/ 21 h 69"/>
                <a:gd name="T84" fmla="*/ 192 w 1320"/>
                <a:gd name="T85" fmla="*/ 21 h 69"/>
                <a:gd name="T86" fmla="*/ 163 w 1320"/>
                <a:gd name="T87" fmla="*/ 25 h 69"/>
                <a:gd name="T88" fmla="*/ 135 w 1320"/>
                <a:gd name="T89" fmla="*/ 28 h 69"/>
                <a:gd name="T90" fmla="*/ 105 w 1320"/>
                <a:gd name="T91" fmla="*/ 32 h 69"/>
                <a:gd name="T92" fmla="*/ 78 w 1320"/>
                <a:gd name="T93" fmla="*/ 39 h 69"/>
                <a:gd name="T94" fmla="*/ 50 w 1320"/>
                <a:gd name="T95" fmla="*/ 48 h 69"/>
                <a:gd name="T96" fmla="*/ 25 w 1320"/>
                <a:gd name="T97" fmla="*/ 57 h 69"/>
                <a:gd name="T98" fmla="*/ 0 w 1320"/>
                <a:gd name="T9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0" h="69">
                  <a:moveTo>
                    <a:pt x="0" y="69"/>
                  </a:moveTo>
                  <a:lnTo>
                    <a:pt x="14" y="55"/>
                  </a:lnTo>
                  <a:lnTo>
                    <a:pt x="28" y="41"/>
                  </a:lnTo>
                  <a:lnTo>
                    <a:pt x="44" y="30"/>
                  </a:lnTo>
                  <a:lnTo>
                    <a:pt x="62" y="21"/>
                  </a:lnTo>
                  <a:lnTo>
                    <a:pt x="80" y="12"/>
                  </a:lnTo>
                  <a:lnTo>
                    <a:pt x="99" y="7"/>
                  </a:lnTo>
                  <a:lnTo>
                    <a:pt x="119" y="2"/>
                  </a:lnTo>
                  <a:lnTo>
                    <a:pt x="140" y="0"/>
                  </a:lnTo>
                  <a:lnTo>
                    <a:pt x="1182" y="0"/>
                  </a:lnTo>
                  <a:lnTo>
                    <a:pt x="1203" y="2"/>
                  </a:lnTo>
                  <a:lnTo>
                    <a:pt x="1223" y="5"/>
                  </a:lnTo>
                  <a:lnTo>
                    <a:pt x="1242" y="12"/>
                  </a:lnTo>
                  <a:lnTo>
                    <a:pt x="1260" y="19"/>
                  </a:lnTo>
                  <a:lnTo>
                    <a:pt x="1276" y="28"/>
                  </a:lnTo>
                  <a:lnTo>
                    <a:pt x="1292" y="39"/>
                  </a:lnTo>
                  <a:lnTo>
                    <a:pt x="1306" y="53"/>
                  </a:lnTo>
                  <a:lnTo>
                    <a:pt x="1320" y="67"/>
                  </a:lnTo>
                  <a:lnTo>
                    <a:pt x="1274" y="62"/>
                  </a:lnTo>
                  <a:lnTo>
                    <a:pt x="1230" y="57"/>
                  </a:lnTo>
                  <a:lnTo>
                    <a:pt x="1194" y="55"/>
                  </a:lnTo>
                  <a:lnTo>
                    <a:pt x="1173" y="53"/>
                  </a:lnTo>
                  <a:lnTo>
                    <a:pt x="1132" y="53"/>
                  </a:lnTo>
                  <a:lnTo>
                    <a:pt x="1088" y="51"/>
                  </a:lnTo>
                  <a:lnTo>
                    <a:pt x="1047" y="46"/>
                  </a:lnTo>
                  <a:lnTo>
                    <a:pt x="1008" y="41"/>
                  </a:lnTo>
                  <a:lnTo>
                    <a:pt x="967" y="37"/>
                  </a:lnTo>
                  <a:lnTo>
                    <a:pt x="926" y="32"/>
                  </a:lnTo>
                  <a:lnTo>
                    <a:pt x="884" y="30"/>
                  </a:lnTo>
                  <a:lnTo>
                    <a:pt x="841" y="28"/>
                  </a:lnTo>
                  <a:lnTo>
                    <a:pt x="793" y="28"/>
                  </a:lnTo>
                  <a:lnTo>
                    <a:pt x="745" y="30"/>
                  </a:lnTo>
                  <a:lnTo>
                    <a:pt x="696" y="32"/>
                  </a:lnTo>
                  <a:lnTo>
                    <a:pt x="648" y="35"/>
                  </a:lnTo>
                  <a:lnTo>
                    <a:pt x="600" y="37"/>
                  </a:lnTo>
                  <a:lnTo>
                    <a:pt x="552" y="37"/>
                  </a:lnTo>
                  <a:lnTo>
                    <a:pt x="504" y="35"/>
                  </a:lnTo>
                  <a:lnTo>
                    <a:pt x="456" y="32"/>
                  </a:lnTo>
                  <a:lnTo>
                    <a:pt x="401" y="25"/>
                  </a:lnTo>
                  <a:lnTo>
                    <a:pt x="344" y="23"/>
                  </a:lnTo>
                  <a:lnTo>
                    <a:pt x="284" y="21"/>
                  </a:lnTo>
                  <a:lnTo>
                    <a:pt x="225" y="21"/>
                  </a:lnTo>
                  <a:lnTo>
                    <a:pt x="192" y="21"/>
                  </a:lnTo>
                  <a:lnTo>
                    <a:pt x="163" y="25"/>
                  </a:lnTo>
                  <a:lnTo>
                    <a:pt x="135" y="28"/>
                  </a:lnTo>
                  <a:lnTo>
                    <a:pt x="105" y="32"/>
                  </a:lnTo>
                  <a:lnTo>
                    <a:pt x="78" y="39"/>
                  </a:lnTo>
                  <a:lnTo>
                    <a:pt x="50" y="48"/>
                  </a:lnTo>
                  <a:lnTo>
                    <a:pt x="25" y="5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6" name="Freeform 245"/>
            <p:cNvSpPr>
              <a:spLocks/>
            </p:cNvSpPr>
            <p:nvPr/>
          </p:nvSpPr>
          <p:spPr bwMode="auto">
            <a:xfrm>
              <a:off x="3930651" y="3230563"/>
              <a:ext cx="287338" cy="3598863"/>
            </a:xfrm>
            <a:custGeom>
              <a:avLst/>
              <a:gdLst>
                <a:gd name="T0" fmla="*/ 80 w 181"/>
                <a:gd name="T1" fmla="*/ 295 h 2267"/>
                <a:gd name="T2" fmla="*/ 96 w 181"/>
                <a:gd name="T3" fmla="*/ 1295 h 2267"/>
                <a:gd name="T4" fmla="*/ 80 w 181"/>
                <a:gd name="T5" fmla="*/ 2130 h 2267"/>
                <a:gd name="T6" fmla="*/ 80 w 181"/>
                <a:gd name="T7" fmla="*/ 2150 h 2267"/>
                <a:gd name="T8" fmla="*/ 75 w 181"/>
                <a:gd name="T9" fmla="*/ 2173 h 2267"/>
                <a:gd name="T10" fmla="*/ 69 w 181"/>
                <a:gd name="T11" fmla="*/ 2191 h 2267"/>
                <a:gd name="T12" fmla="*/ 59 w 181"/>
                <a:gd name="T13" fmla="*/ 2210 h 2267"/>
                <a:gd name="T14" fmla="*/ 46 w 181"/>
                <a:gd name="T15" fmla="*/ 2228 h 2267"/>
                <a:gd name="T16" fmla="*/ 32 w 181"/>
                <a:gd name="T17" fmla="*/ 2244 h 2267"/>
                <a:gd name="T18" fmla="*/ 18 w 181"/>
                <a:gd name="T19" fmla="*/ 2256 h 2267"/>
                <a:gd name="T20" fmla="*/ 0 w 181"/>
                <a:gd name="T21" fmla="*/ 2267 h 2267"/>
                <a:gd name="T22" fmla="*/ 9 w 181"/>
                <a:gd name="T23" fmla="*/ 2226 h 2267"/>
                <a:gd name="T24" fmla="*/ 23 w 181"/>
                <a:gd name="T25" fmla="*/ 2189 h 2267"/>
                <a:gd name="T26" fmla="*/ 34 w 181"/>
                <a:gd name="T27" fmla="*/ 2155 h 2267"/>
                <a:gd name="T28" fmla="*/ 43 w 181"/>
                <a:gd name="T29" fmla="*/ 2118 h 2267"/>
                <a:gd name="T30" fmla="*/ 53 w 181"/>
                <a:gd name="T31" fmla="*/ 2079 h 2267"/>
                <a:gd name="T32" fmla="*/ 57 w 181"/>
                <a:gd name="T33" fmla="*/ 2036 h 2267"/>
                <a:gd name="T34" fmla="*/ 57 w 181"/>
                <a:gd name="T35" fmla="*/ 2010 h 2267"/>
                <a:gd name="T36" fmla="*/ 57 w 181"/>
                <a:gd name="T37" fmla="*/ 1983 h 2267"/>
                <a:gd name="T38" fmla="*/ 57 w 181"/>
                <a:gd name="T39" fmla="*/ 1953 h 2267"/>
                <a:gd name="T40" fmla="*/ 53 w 181"/>
                <a:gd name="T41" fmla="*/ 1921 h 2267"/>
                <a:gd name="T42" fmla="*/ 50 w 181"/>
                <a:gd name="T43" fmla="*/ 1873 h 2267"/>
                <a:gd name="T44" fmla="*/ 48 w 181"/>
                <a:gd name="T45" fmla="*/ 1818 h 2267"/>
                <a:gd name="T46" fmla="*/ 48 w 181"/>
                <a:gd name="T47" fmla="*/ 1758 h 2267"/>
                <a:gd name="T48" fmla="*/ 50 w 181"/>
                <a:gd name="T49" fmla="*/ 1696 h 2267"/>
                <a:gd name="T50" fmla="*/ 53 w 181"/>
                <a:gd name="T51" fmla="*/ 1632 h 2267"/>
                <a:gd name="T52" fmla="*/ 53 w 181"/>
                <a:gd name="T53" fmla="*/ 1566 h 2267"/>
                <a:gd name="T54" fmla="*/ 55 w 181"/>
                <a:gd name="T55" fmla="*/ 1504 h 2267"/>
                <a:gd name="T56" fmla="*/ 53 w 181"/>
                <a:gd name="T57" fmla="*/ 1442 h 2267"/>
                <a:gd name="T58" fmla="*/ 48 w 181"/>
                <a:gd name="T59" fmla="*/ 1297 h 2267"/>
                <a:gd name="T60" fmla="*/ 43 w 181"/>
                <a:gd name="T61" fmla="*/ 1123 h 2267"/>
                <a:gd name="T62" fmla="*/ 37 w 181"/>
                <a:gd name="T63" fmla="*/ 935 h 2267"/>
                <a:gd name="T64" fmla="*/ 34 w 181"/>
                <a:gd name="T65" fmla="*/ 745 h 2267"/>
                <a:gd name="T66" fmla="*/ 34 w 181"/>
                <a:gd name="T67" fmla="*/ 653 h 2267"/>
                <a:gd name="T68" fmla="*/ 37 w 181"/>
                <a:gd name="T69" fmla="*/ 566 h 2267"/>
                <a:gd name="T70" fmla="*/ 39 w 181"/>
                <a:gd name="T71" fmla="*/ 486 h 2267"/>
                <a:gd name="T72" fmla="*/ 46 w 181"/>
                <a:gd name="T73" fmla="*/ 415 h 2267"/>
                <a:gd name="T74" fmla="*/ 53 w 181"/>
                <a:gd name="T75" fmla="*/ 350 h 2267"/>
                <a:gd name="T76" fmla="*/ 62 w 181"/>
                <a:gd name="T77" fmla="*/ 300 h 2267"/>
                <a:gd name="T78" fmla="*/ 69 w 181"/>
                <a:gd name="T79" fmla="*/ 279 h 2267"/>
                <a:gd name="T80" fmla="*/ 73 w 181"/>
                <a:gd name="T81" fmla="*/ 261 h 2267"/>
                <a:gd name="T82" fmla="*/ 82 w 181"/>
                <a:gd name="T83" fmla="*/ 247 h 2267"/>
                <a:gd name="T84" fmla="*/ 89 w 181"/>
                <a:gd name="T85" fmla="*/ 238 h 2267"/>
                <a:gd name="T86" fmla="*/ 101 w 181"/>
                <a:gd name="T87" fmla="*/ 227 h 2267"/>
                <a:gd name="T88" fmla="*/ 110 w 181"/>
                <a:gd name="T89" fmla="*/ 213 h 2267"/>
                <a:gd name="T90" fmla="*/ 119 w 181"/>
                <a:gd name="T91" fmla="*/ 199 h 2267"/>
                <a:gd name="T92" fmla="*/ 126 w 181"/>
                <a:gd name="T93" fmla="*/ 185 h 2267"/>
                <a:gd name="T94" fmla="*/ 137 w 181"/>
                <a:gd name="T95" fmla="*/ 153 h 2267"/>
                <a:gd name="T96" fmla="*/ 146 w 181"/>
                <a:gd name="T97" fmla="*/ 119 h 2267"/>
                <a:gd name="T98" fmla="*/ 156 w 181"/>
                <a:gd name="T99" fmla="*/ 87 h 2267"/>
                <a:gd name="T100" fmla="*/ 163 w 181"/>
                <a:gd name="T101" fmla="*/ 55 h 2267"/>
                <a:gd name="T102" fmla="*/ 169 w 181"/>
                <a:gd name="T103" fmla="*/ 25 h 2267"/>
                <a:gd name="T104" fmla="*/ 181 w 181"/>
                <a:gd name="T105" fmla="*/ 0 h 2267"/>
                <a:gd name="T106" fmla="*/ 181 w 181"/>
                <a:gd name="T107" fmla="*/ 142 h 2267"/>
                <a:gd name="T108" fmla="*/ 179 w 181"/>
                <a:gd name="T109" fmla="*/ 167 h 2267"/>
                <a:gd name="T110" fmla="*/ 174 w 181"/>
                <a:gd name="T111" fmla="*/ 190 h 2267"/>
                <a:gd name="T112" fmla="*/ 165 w 181"/>
                <a:gd name="T113" fmla="*/ 213 h 2267"/>
                <a:gd name="T114" fmla="*/ 153 w 181"/>
                <a:gd name="T115" fmla="*/ 234 h 2267"/>
                <a:gd name="T116" fmla="*/ 137 w 181"/>
                <a:gd name="T117" fmla="*/ 252 h 2267"/>
                <a:gd name="T118" fmla="*/ 121 w 181"/>
                <a:gd name="T119" fmla="*/ 270 h 2267"/>
                <a:gd name="T120" fmla="*/ 103 w 181"/>
                <a:gd name="T121" fmla="*/ 284 h 2267"/>
                <a:gd name="T122" fmla="*/ 80 w 181"/>
                <a:gd name="T123" fmla="*/ 295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" h="2267">
                  <a:moveTo>
                    <a:pt x="80" y="295"/>
                  </a:moveTo>
                  <a:lnTo>
                    <a:pt x="96" y="1295"/>
                  </a:lnTo>
                  <a:lnTo>
                    <a:pt x="80" y="2130"/>
                  </a:lnTo>
                  <a:lnTo>
                    <a:pt x="80" y="2150"/>
                  </a:lnTo>
                  <a:lnTo>
                    <a:pt x="75" y="2173"/>
                  </a:lnTo>
                  <a:lnTo>
                    <a:pt x="69" y="2191"/>
                  </a:lnTo>
                  <a:lnTo>
                    <a:pt x="59" y="2210"/>
                  </a:lnTo>
                  <a:lnTo>
                    <a:pt x="46" y="2228"/>
                  </a:lnTo>
                  <a:lnTo>
                    <a:pt x="32" y="2244"/>
                  </a:lnTo>
                  <a:lnTo>
                    <a:pt x="18" y="2256"/>
                  </a:lnTo>
                  <a:lnTo>
                    <a:pt x="0" y="2267"/>
                  </a:lnTo>
                  <a:lnTo>
                    <a:pt x="9" y="2226"/>
                  </a:lnTo>
                  <a:lnTo>
                    <a:pt x="23" y="2189"/>
                  </a:lnTo>
                  <a:lnTo>
                    <a:pt x="34" y="2155"/>
                  </a:lnTo>
                  <a:lnTo>
                    <a:pt x="43" y="2118"/>
                  </a:lnTo>
                  <a:lnTo>
                    <a:pt x="53" y="2079"/>
                  </a:lnTo>
                  <a:lnTo>
                    <a:pt x="57" y="2036"/>
                  </a:lnTo>
                  <a:lnTo>
                    <a:pt x="57" y="2010"/>
                  </a:lnTo>
                  <a:lnTo>
                    <a:pt x="57" y="1983"/>
                  </a:lnTo>
                  <a:lnTo>
                    <a:pt x="57" y="1953"/>
                  </a:lnTo>
                  <a:lnTo>
                    <a:pt x="53" y="1921"/>
                  </a:lnTo>
                  <a:lnTo>
                    <a:pt x="50" y="1873"/>
                  </a:lnTo>
                  <a:lnTo>
                    <a:pt x="48" y="1818"/>
                  </a:lnTo>
                  <a:lnTo>
                    <a:pt x="48" y="1758"/>
                  </a:lnTo>
                  <a:lnTo>
                    <a:pt x="50" y="1696"/>
                  </a:lnTo>
                  <a:lnTo>
                    <a:pt x="53" y="1632"/>
                  </a:lnTo>
                  <a:lnTo>
                    <a:pt x="53" y="1566"/>
                  </a:lnTo>
                  <a:lnTo>
                    <a:pt x="55" y="1504"/>
                  </a:lnTo>
                  <a:lnTo>
                    <a:pt x="53" y="1442"/>
                  </a:lnTo>
                  <a:lnTo>
                    <a:pt x="48" y="1297"/>
                  </a:lnTo>
                  <a:lnTo>
                    <a:pt x="43" y="1123"/>
                  </a:lnTo>
                  <a:lnTo>
                    <a:pt x="37" y="935"/>
                  </a:lnTo>
                  <a:lnTo>
                    <a:pt x="34" y="745"/>
                  </a:lnTo>
                  <a:lnTo>
                    <a:pt x="34" y="653"/>
                  </a:lnTo>
                  <a:lnTo>
                    <a:pt x="37" y="566"/>
                  </a:lnTo>
                  <a:lnTo>
                    <a:pt x="39" y="486"/>
                  </a:lnTo>
                  <a:lnTo>
                    <a:pt x="46" y="415"/>
                  </a:lnTo>
                  <a:lnTo>
                    <a:pt x="53" y="350"/>
                  </a:lnTo>
                  <a:lnTo>
                    <a:pt x="62" y="300"/>
                  </a:lnTo>
                  <a:lnTo>
                    <a:pt x="69" y="279"/>
                  </a:lnTo>
                  <a:lnTo>
                    <a:pt x="73" y="261"/>
                  </a:lnTo>
                  <a:lnTo>
                    <a:pt x="82" y="247"/>
                  </a:lnTo>
                  <a:lnTo>
                    <a:pt x="89" y="238"/>
                  </a:lnTo>
                  <a:lnTo>
                    <a:pt x="101" y="227"/>
                  </a:lnTo>
                  <a:lnTo>
                    <a:pt x="110" y="213"/>
                  </a:lnTo>
                  <a:lnTo>
                    <a:pt x="119" y="199"/>
                  </a:lnTo>
                  <a:lnTo>
                    <a:pt x="126" y="185"/>
                  </a:lnTo>
                  <a:lnTo>
                    <a:pt x="137" y="153"/>
                  </a:lnTo>
                  <a:lnTo>
                    <a:pt x="146" y="119"/>
                  </a:lnTo>
                  <a:lnTo>
                    <a:pt x="156" y="87"/>
                  </a:lnTo>
                  <a:lnTo>
                    <a:pt x="163" y="55"/>
                  </a:lnTo>
                  <a:lnTo>
                    <a:pt x="169" y="25"/>
                  </a:lnTo>
                  <a:lnTo>
                    <a:pt x="181" y="0"/>
                  </a:lnTo>
                  <a:lnTo>
                    <a:pt x="181" y="142"/>
                  </a:lnTo>
                  <a:lnTo>
                    <a:pt x="179" y="167"/>
                  </a:lnTo>
                  <a:lnTo>
                    <a:pt x="174" y="190"/>
                  </a:lnTo>
                  <a:lnTo>
                    <a:pt x="165" y="213"/>
                  </a:lnTo>
                  <a:lnTo>
                    <a:pt x="153" y="234"/>
                  </a:lnTo>
                  <a:lnTo>
                    <a:pt x="137" y="252"/>
                  </a:lnTo>
                  <a:lnTo>
                    <a:pt x="121" y="270"/>
                  </a:lnTo>
                  <a:lnTo>
                    <a:pt x="103" y="284"/>
                  </a:lnTo>
                  <a:lnTo>
                    <a:pt x="80" y="295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246"/>
            <p:cNvSpPr>
              <a:spLocks/>
            </p:cNvSpPr>
            <p:nvPr/>
          </p:nvSpPr>
          <p:spPr bwMode="auto">
            <a:xfrm>
              <a:off x="2141539" y="1276351"/>
              <a:ext cx="1908175" cy="5411788"/>
            </a:xfrm>
            <a:custGeom>
              <a:avLst/>
              <a:gdLst>
                <a:gd name="T0" fmla="*/ 80 w 1202"/>
                <a:gd name="T1" fmla="*/ 0 h 3409"/>
                <a:gd name="T2" fmla="*/ 1122 w 1202"/>
                <a:gd name="T3" fmla="*/ 0 h 3409"/>
                <a:gd name="T4" fmla="*/ 1138 w 1202"/>
                <a:gd name="T5" fmla="*/ 2 h 3409"/>
                <a:gd name="T6" fmla="*/ 1154 w 1202"/>
                <a:gd name="T7" fmla="*/ 7 h 3409"/>
                <a:gd name="T8" fmla="*/ 1168 w 1202"/>
                <a:gd name="T9" fmla="*/ 14 h 3409"/>
                <a:gd name="T10" fmla="*/ 1179 w 1202"/>
                <a:gd name="T11" fmla="*/ 23 h 3409"/>
                <a:gd name="T12" fmla="*/ 1189 w 1202"/>
                <a:gd name="T13" fmla="*/ 34 h 3409"/>
                <a:gd name="T14" fmla="*/ 1195 w 1202"/>
                <a:gd name="T15" fmla="*/ 48 h 3409"/>
                <a:gd name="T16" fmla="*/ 1200 w 1202"/>
                <a:gd name="T17" fmla="*/ 64 h 3409"/>
                <a:gd name="T18" fmla="*/ 1202 w 1202"/>
                <a:gd name="T19" fmla="*/ 80 h 3409"/>
                <a:gd name="T20" fmla="*/ 1202 w 1202"/>
                <a:gd name="T21" fmla="*/ 1364 h 3409"/>
                <a:gd name="T22" fmla="*/ 1200 w 1202"/>
                <a:gd name="T23" fmla="*/ 1380 h 3409"/>
                <a:gd name="T24" fmla="*/ 1195 w 1202"/>
                <a:gd name="T25" fmla="*/ 1394 h 3409"/>
                <a:gd name="T26" fmla="*/ 1189 w 1202"/>
                <a:gd name="T27" fmla="*/ 1407 h 3409"/>
                <a:gd name="T28" fmla="*/ 1179 w 1202"/>
                <a:gd name="T29" fmla="*/ 1421 h 3409"/>
                <a:gd name="T30" fmla="*/ 1168 w 1202"/>
                <a:gd name="T31" fmla="*/ 1430 h 3409"/>
                <a:gd name="T32" fmla="*/ 1154 w 1202"/>
                <a:gd name="T33" fmla="*/ 1437 h 3409"/>
                <a:gd name="T34" fmla="*/ 1138 w 1202"/>
                <a:gd name="T35" fmla="*/ 1442 h 3409"/>
                <a:gd name="T36" fmla="*/ 1122 w 1202"/>
                <a:gd name="T37" fmla="*/ 1444 h 3409"/>
                <a:gd name="T38" fmla="*/ 1104 w 1202"/>
                <a:gd name="T39" fmla="*/ 1444 h 3409"/>
                <a:gd name="T40" fmla="*/ 1104 w 1202"/>
                <a:gd name="T41" fmla="*/ 3356 h 3409"/>
                <a:gd name="T42" fmla="*/ 1102 w 1202"/>
                <a:gd name="T43" fmla="*/ 3368 h 3409"/>
                <a:gd name="T44" fmla="*/ 1099 w 1202"/>
                <a:gd name="T45" fmla="*/ 3377 h 3409"/>
                <a:gd name="T46" fmla="*/ 1095 w 1202"/>
                <a:gd name="T47" fmla="*/ 3386 h 3409"/>
                <a:gd name="T48" fmla="*/ 1088 w 1202"/>
                <a:gd name="T49" fmla="*/ 3393 h 3409"/>
                <a:gd name="T50" fmla="*/ 1081 w 1202"/>
                <a:gd name="T51" fmla="*/ 3400 h 3409"/>
                <a:gd name="T52" fmla="*/ 1072 w 1202"/>
                <a:gd name="T53" fmla="*/ 3404 h 3409"/>
                <a:gd name="T54" fmla="*/ 1063 w 1202"/>
                <a:gd name="T55" fmla="*/ 3407 h 3409"/>
                <a:gd name="T56" fmla="*/ 1051 w 1202"/>
                <a:gd name="T57" fmla="*/ 3409 h 3409"/>
                <a:gd name="T58" fmla="*/ 151 w 1202"/>
                <a:gd name="T59" fmla="*/ 3409 h 3409"/>
                <a:gd name="T60" fmla="*/ 142 w 1202"/>
                <a:gd name="T61" fmla="*/ 3407 h 3409"/>
                <a:gd name="T62" fmla="*/ 130 w 1202"/>
                <a:gd name="T63" fmla="*/ 3404 h 3409"/>
                <a:gd name="T64" fmla="*/ 123 w 1202"/>
                <a:gd name="T65" fmla="*/ 3400 h 3409"/>
                <a:gd name="T66" fmla="*/ 114 w 1202"/>
                <a:gd name="T67" fmla="*/ 3393 h 3409"/>
                <a:gd name="T68" fmla="*/ 107 w 1202"/>
                <a:gd name="T69" fmla="*/ 3386 h 3409"/>
                <a:gd name="T70" fmla="*/ 103 w 1202"/>
                <a:gd name="T71" fmla="*/ 3377 h 3409"/>
                <a:gd name="T72" fmla="*/ 100 w 1202"/>
                <a:gd name="T73" fmla="*/ 3368 h 3409"/>
                <a:gd name="T74" fmla="*/ 100 w 1202"/>
                <a:gd name="T75" fmla="*/ 3356 h 3409"/>
                <a:gd name="T76" fmla="*/ 100 w 1202"/>
                <a:gd name="T77" fmla="*/ 1444 h 3409"/>
                <a:gd name="T78" fmla="*/ 80 w 1202"/>
                <a:gd name="T79" fmla="*/ 1444 h 3409"/>
                <a:gd name="T80" fmla="*/ 64 w 1202"/>
                <a:gd name="T81" fmla="*/ 1442 h 3409"/>
                <a:gd name="T82" fmla="*/ 50 w 1202"/>
                <a:gd name="T83" fmla="*/ 1437 h 3409"/>
                <a:gd name="T84" fmla="*/ 36 w 1202"/>
                <a:gd name="T85" fmla="*/ 1430 h 3409"/>
                <a:gd name="T86" fmla="*/ 25 w 1202"/>
                <a:gd name="T87" fmla="*/ 1421 h 3409"/>
                <a:gd name="T88" fmla="*/ 13 w 1202"/>
                <a:gd name="T89" fmla="*/ 1407 h 3409"/>
                <a:gd name="T90" fmla="*/ 6 w 1202"/>
                <a:gd name="T91" fmla="*/ 1394 h 3409"/>
                <a:gd name="T92" fmla="*/ 2 w 1202"/>
                <a:gd name="T93" fmla="*/ 1380 h 3409"/>
                <a:gd name="T94" fmla="*/ 0 w 1202"/>
                <a:gd name="T95" fmla="*/ 1364 h 3409"/>
                <a:gd name="T96" fmla="*/ 0 w 1202"/>
                <a:gd name="T97" fmla="*/ 80 h 3409"/>
                <a:gd name="T98" fmla="*/ 2 w 1202"/>
                <a:gd name="T99" fmla="*/ 64 h 3409"/>
                <a:gd name="T100" fmla="*/ 6 w 1202"/>
                <a:gd name="T101" fmla="*/ 48 h 3409"/>
                <a:gd name="T102" fmla="*/ 13 w 1202"/>
                <a:gd name="T103" fmla="*/ 34 h 3409"/>
                <a:gd name="T104" fmla="*/ 25 w 1202"/>
                <a:gd name="T105" fmla="*/ 23 h 3409"/>
                <a:gd name="T106" fmla="*/ 36 w 1202"/>
                <a:gd name="T107" fmla="*/ 14 h 3409"/>
                <a:gd name="T108" fmla="*/ 50 w 1202"/>
                <a:gd name="T109" fmla="*/ 7 h 3409"/>
                <a:gd name="T110" fmla="*/ 64 w 1202"/>
                <a:gd name="T111" fmla="*/ 2 h 3409"/>
                <a:gd name="T112" fmla="*/ 80 w 1202"/>
                <a:gd name="T113" fmla="*/ 0 h 3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2" h="3409">
                  <a:moveTo>
                    <a:pt x="80" y="0"/>
                  </a:moveTo>
                  <a:lnTo>
                    <a:pt x="1122" y="0"/>
                  </a:lnTo>
                  <a:lnTo>
                    <a:pt x="1138" y="2"/>
                  </a:lnTo>
                  <a:lnTo>
                    <a:pt x="1154" y="7"/>
                  </a:lnTo>
                  <a:lnTo>
                    <a:pt x="1168" y="14"/>
                  </a:lnTo>
                  <a:lnTo>
                    <a:pt x="1179" y="23"/>
                  </a:lnTo>
                  <a:lnTo>
                    <a:pt x="1189" y="34"/>
                  </a:lnTo>
                  <a:lnTo>
                    <a:pt x="1195" y="48"/>
                  </a:lnTo>
                  <a:lnTo>
                    <a:pt x="1200" y="64"/>
                  </a:lnTo>
                  <a:lnTo>
                    <a:pt x="1202" y="80"/>
                  </a:lnTo>
                  <a:lnTo>
                    <a:pt x="1202" y="1364"/>
                  </a:lnTo>
                  <a:lnTo>
                    <a:pt x="1200" y="1380"/>
                  </a:lnTo>
                  <a:lnTo>
                    <a:pt x="1195" y="1394"/>
                  </a:lnTo>
                  <a:lnTo>
                    <a:pt x="1189" y="1407"/>
                  </a:lnTo>
                  <a:lnTo>
                    <a:pt x="1179" y="1421"/>
                  </a:lnTo>
                  <a:lnTo>
                    <a:pt x="1168" y="1430"/>
                  </a:lnTo>
                  <a:lnTo>
                    <a:pt x="1154" y="1437"/>
                  </a:lnTo>
                  <a:lnTo>
                    <a:pt x="1138" y="1442"/>
                  </a:lnTo>
                  <a:lnTo>
                    <a:pt x="1122" y="1444"/>
                  </a:lnTo>
                  <a:lnTo>
                    <a:pt x="1104" y="1444"/>
                  </a:lnTo>
                  <a:lnTo>
                    <a:pt x="1104" y="3356"/>
                  </a:lnTo>
                  <a:lnTo>
                    <a:pt x="1102" y="3368"/>
                  </a:lnTo>
                  <a:lnTo>
                    <a:pt x="1099" y="3377"/>
                  </a:lnTo>
                  <a:lnTo>
                    <a:pt x="1095" y="3386"/>
                  </a:lnTo>
                  <a:lnTo>
                    <a:pt x="1088" y="3393"/>
                  </a:lnTo>
                  <a:lnTo>
                    <a:pt x="1081" y="3400"/>
                  </a:lnTo>
                  <a:lnTo>
                    <a:pt x="1072" y="3404"/>
                  </a:lnTo>
                  <a:lnTo>
                    <a:pt x="1063" y="3407"/>
                  </a:lnTo>
                  <a:lnTo>
                    <a:pt x="1051" y="3409"/>
                  </a:lnTo>
                  <a:lnTo>
                    <a:pt x="151" y="3409"/>
                  </a:lnTo>
                  <a:lnTo>
                    <a:pt x="142" y="3407"/>
                  </a:lnTo>
                  <a:lnTo>
                    <a:pt x="130" y="3404"/>
                  </a:lnTo>
                  <a:lnTo>
                    <a:pt x="123" y="3400"/>
                  </a:lnTo>
                  <a:lnTo>
                    <a:pt x="114" y="3393"/>
                  </a:lnTo>
                  <a:lnTo>
                    <a:pt x="107" y="3386"/>
                  </a:lnTo>
                  <a:lnTo>
                    <a:pt x="103" y="3377"/>
                  </a:lnTo>
                  <a:lnTo>
                    <a:pt x="100" y="3368"/>
                  </a:lnTo>
                  <a:lnTo>
                    <a:pt x="100" y="3356"/>
                  </a:lnTo>
                  <a:lnTo>
                    <a:pt x="100" y="1444"/>
                  </a:lnTo>
                  <a:lnTo>
                    <a:pt x="80" y="1444"/>
                  </a:lnTo>
                  <a:lnTo>
                    <a:pt x="64" y="1442"/>
                  </a:lnTo>
                  <a:lnTo>
                    <a:pt x="50" y="1437"/>
                  </a:lnTo>
                  <a:lnTo>
                    <a:pt x="36" y="1430"/>
                  </a:lnTo>
                  <a:lnTo>
                    <a:pt x="25" y="1421"/>
                  </a:lnTo>
                  <a:lnTo>
                    <a:pt x="13" y="1407"/>
                  </a:lnTo>
                  <a:lnTo>
                    <a:pt x="6" y="1394"/>
                  </a:lnTo>
                  <a:lnTo>
                    <a:pt x="2" y="1380"/>
                  </a:lnTo>
                  <a:lnTo>
                    <a:pt x="0" y="1364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6" y="48"/>
                  </a:lnTo>
                  <a:lnTo>
                    <a:pt x="13" y="34"/>
                  </a:lnTo>
                  <a:lnTo>
                    <a:pt x="25" y="23"/>
                  </a:lnTo>
                  <a:lnTo>
                    <a:pt x="36" y="14"/>
                  </a:lnTo>
                  <a:lnTo>
                    <a:pt x="50" y="7"/>
                  </a:lnTo>
                  <a:lnTo>
                    <a:pt x="64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247"/>
            <p:cNvSpPr>
              <a:spLocks/>
            </p:cNvSpPr>
            <p:nvPr/>
          </p:nvSpPr>
          <p:spPr bwMode="auto">
            <a:xfrm>
              <a:off x="2300289" y="3422651"/>
              <a:ext cx="1593850" cy="3265488"/>
            </a:xfrm>
            <a:custGeom>
              <a:avLst/>
              <a:gdLst>
                <a:gd name="T0" fmla="*/ 51 w 1004"/>
                <a:gd name="T1" fmla="*/ 0 h 2057"/>
                <a:gd name="T2" fmla="*/ 951 w 1004"/>
                <a:gd name="T3" fmla="*/ 0 h 2057"/>
                <a:gd name="T4" fmla="*/ 963 w 1004"/>
                <a:gd name="T5" fmla="*/ 0 h 2057"/>
                <a:gd name="T6" fmla="*/ 972 w 1004"/>
                <a:gd name="T7" fmla="*/ 5 h 2057"/>
                <a:gd name="T8" fmla="*/ 981 w 1004"/>
                <a:gd name="T9" fmla="*/ 10 h 2057"/>
                <a:gd name="T10" fmla="*/ 988 w 1004"/>
                <a:gd name="T11" fmla="*/ 14 h 2057"/>
                <a:gd name="T12" fmla="*/ 995 w 1004"/>
                <a:gd name="T13" fmla="*/ 23 h 2057"/>
                <a:gd name="T14" fmla="*/ 999 w 1004"/>
                <a:gd name="T15" fmla="*/ 32 h 2057"/>
                <a:gd name="T16" fmla="*/ 1002 w 1004"/>
                <a:gd name="T17" fmla="*/ 42 h 2057"/>
                <a:gd name="T18" fmla="*/ 1004 w 1004"/>
                <a:gd name="T19" fmla="*/ 51 h 2057"/>
                <a:gd name="T20" fmla="*/ 1004 w 1004"/>
                <a:gd name="T21" fmla="*/ 2004 h 2057"/>
                <a:gd name="T22" fmla="*/ 1002 w 1004"/>
                <a:gd name="T23" fmla="*/ 2016 h 2057"/>
                <a:gd name="T24" fmla="*/ 999 w 1004"/>
                <a:gd name="T25" fmla="*/ 2025 h 2057"/>
                <a:gd name="T26" fmla="*/ 995 w 1004"/>
                <a:gd name="T27" fmla="*/ 2034 h 2057"/>
                <a:gd name="T28" fmla="*/ 988 w 1004"/>
                <a:gd name="T29" fmla="*/ 2041 h 2057"/>
                <a:gd name="T30" fmla="*/ 981 w 1004"/>
                <a:gd name="T31" fmla="*/ 2048 h 2057"/>
                <a:gd name="T32" fmla="*/ 972 w 1004"/>
                <a:gd name="T33" fmla="*/ 2052 h 2057"/>
                <a:gd name="T34" fmla="*/ 963 w 1004"/>
                <a:gd name="T35" fmla="*/ 2055 h 2057"/>
                <a:gd name="T36" fmla="*/ 951 w 1004"/>
                <a:gd name="T37" fmla="*/ 2057 h 2057"/>
                <a:gd name="T38" fmla="*/ 688 w 1004"/>
                <a:gd name="T39" fmla="*/ 2057 h 2057"/>
                <a:gd name="T40" fmla="*/ 51 w 1004"/>
                <a:gd name="T41" fmla="*/ 2057 h 2057"/>
                <a:gd name="T42" fmla="*/ 42 w 1004"/>
                <a:gd name="T43" fmla="*/ 2055 h 2057"/>
                <a:gd name="T44" fmla="*/ 30 w 1004"/>
                <a:gd name="T45" fmla="*/ 2052 h 2057"/>
                <a:gd name="T46" fmla="*/ 23 w 1004"/>
                <a:gd name="T47" fmla="*/ 2048 h 2057"/>
                <a:gd name="T48" fmla="*/ 14 w 1004"/>
                <a:gd name="T49" fmla="*/ 2041 h 2057"/>
                <a:gd name="T50" fmla="*/ 7 w 1004"/>
                <a:gd name="T51" fmla="*/ 2034 h 2057"/>
                <a:gd name="T52" fmla="*/ 3 w 1004"/>
                <a:gd name="T53" fmla="*/ 2025 h 2057"/>
                <a:gd name="T54" fmla="*/ 0 w 1004"/>
                <a:gd name="T55" fmla="*/ 2016 h 2057"/>
                <a:gd name="T56" fmla="*/ 0 w 1004"/>
                <a:gd name="T57" fmla="*/ 2004 h 2057"/>
                <a:gd name="T58" fmla="*/ 0 w 1004"/>
                <a:gd name="T59" fmla="*/ 51 h 2057"/>
                <a:gd name="T60" fmla="*/ 0 w 1004"/>
                <a:gd name="T61" fmla="*/ 42 h 2057"/>
                <a:gd name="T62" fmla="*/ 3 w 1004"/>
                <a:gd name="T63" fmla="*/ 32 h 2057"/>
                <a:gd name="T64" fmla="*/ 7 w 1004"/>
                <a:gd name="T65" fmla="*/ 23 h 2057"/>
                <a:gd name="T66" fmla="*/ 14 w 1004"/>
                <a:gd name="T67" fmla="*/ 14 h 2057"/>
                <a:gd name="T68" fmla="*/ 23 w 1004"/>
                <a:gd name="T69" fmla="*/ 10 h 2057"/>
                <a:gd name="T70" fmla="*/ 30 w 1004"/>
                <a:gd name="T71" fmla="*/ 5 h 2057"/>
                <a:gd name="T72" fmla="*/ 42 w 1004"/>
                <a:gd name="T73" fmla="*/ 0 h 2057"/>
                <a:gd name="T74" fmla="*/ 51 w 1004"/>
                <a:gd name="T75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4" h="2057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2004"/>
                  </a:lnTo>
                  <a:lnTo>
                    <a:pt x="1002" y="2016"/>
                  </a:lnTo>
                  <a:lnTo>
                    <a:pt x="999" y="2025"/>
                  </a:lnTo>
                  <a:lnTo>
                    <a:pt x="995" y="2034"/>
                  </a:lnTo>
                  <a:lnTo>
                    <a:pt x="988" y="2041"/>
                  </a:lnTo>
                  <a:lnTo>
                    <a:pt x="981" y="2048"/>
                  </a:lnTo>
                  <a:lnTo>
                    <a:pt x="972" y="2052"/>
                  </a:lnTo>
                  <a:lnTo>
                    <a:pt x="963" y="2055"/>
                  </a:lnTo>
                  <a:lnTo>
                    <a:pt x="951" y="2057"/>
                  </a:lnTo>
                  <a:lnTo>
                    <a:pt x="688" y="2057"/>
                  </a:lnTo>
                  <a:lnTo>
                    <a:pt x="51" y="2057"/>
                  </a:lnTo>
                  <a:lnTo>
                    <a:pt x="42" y="2055"/>
                  </a:lnTo>
                  <a:lnTo>
                    <a:pt x="30" y="2052"/>
                  </a:lnTo>
                  <a:lnTo>
                    <a:pt x="23" y="2048"/>
                  </a:lnTo>
                  <a:lnTo>
                    <a:pt x="14" y="2041"/>
                  </a:lnTo>
                  <a:lnTo>
                    <a:pt x="7" y="2034"/>
                  </a:lnTo>
                  <a:lnTo>
                    <a:pt x="3" y="2025"/>
                  </a:lnTo>
                  <a:lnTo>
                    <a:pt x="0" y="2016"/>
                  </a:lnTo>
                  <a:lnTo>
                    <a:pt x="0" y="2004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909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" name="Freeform 248"/>
            <p:cNvSpPr>
              <a:spLocks/>
            </p:cNvSpPr>
            <p:nvPr/>
          </p:nvSpPr>
          <p:spPr bwMode="auto">
            <a:xfrm>
              <a:off x="2300289" y="3422651"/>
              <a:ext cx="1593850" cy="768350"/>
            </a:xfrm>
            <a:custGeom>
              <a:avLst/>
              <a:gdLst>
                <a:gd name="T0" fmla="*/ 51 w 1004"/>
                <a:gd name="T1" fmla="*/ 0 h 484"/>
                <a:gd name="T2" fmla="*/ 951 w 1004"/>
                <a:gd name="T3" fmla="*/ 0 h 484"/>
                <a:gd name="T4" fmla="*/ 963 w 1004"/>
                <a:gd name="T5" fmla="*/ 0 h 484"/>
                <a:gd name="T6" fmla="*/ 972 w 1004"/>
                <a:gd name="T7" fmla="*/ 5 h 484"/>
                <a:gd name="T8" fmla="*/ 981 w 1004"/>
                <a:gd name="T9" fmla="*/ 10 h 484"/>
                <a:gd name="T10" fmla="*/ 988 w 1004"/>
                <a:gd name="T11" fmla="*/ 14 h 484"/>
                <a:gd name="T12" fmla="*/ 995 w 1004"/>
                <a:gd name="T13" fmla="*/ 23 h 484"/>
                <a:gd name="T14" fmla="*/ 999 w 1004"/>
                <a:gd name="T15" fmla="*/ 32 h 484"/>
                <a:gd name="T16" fmla="*/ 1002 w 1004"/>
                <a:gd name="T17" fmla="*/ 42 h 484"/>
                <a:gd name="T18" fmla="*/ 1004 w 1004"/>
                <a:gd name="T19" fmla="*/ 51 h 484"/>
                <a:gd name="T20" fmla="*/ 1004 w 1004"/>
                <a:gd name="T21" fmla="*/ 484 h 484"/>
                <a:gd name="T22" fmla="*/ 990 w 1004"/>
                <a:gd name="T23" fmla="*/ 473 h 484"/>
                <a:gd name="T24" fmla="*/ 979 w 1004"/>
                <a:gd name="T25" fmla="*/ 459 h 484"/>
                <a:gd name="T26" fmla="*/ 967 w 1004"/>
                <a:gd name="T27" fmla="*/ 445 h 484"/>
                <a:gd name="T28" fmla="*/ 958 w 1004"/>
                <a:gd name="T29" fmla="*/ 429 h 484"/>
                <a:gd name="T30" fmla="*/ 935 w 1004"/>
                <a:gd name="T31" fmla="*/ 395 h 484"/>
                <a:gd name="T32" fmla="*/ 912 w 1004"/>
                <a:gd name="T33" fmla="*/ 360 h 484"/>
                <a:gd name="T34" fmla="*/ 896 w 1004"/>
                <a:gd name="T35" fmla="*/ 344 h 484"/>
                <a:gd name="T36" fmla="*/ 882 w 1004"/>
                <a:gd name="T37" fmla="*/ 328 h 484"/>
                <a:gd name="T38" fmla="*/ 864 w 1004"/>
                <a:gd name="T39" fmla="*/ 314 h 484"/>
                <a:gd name="T40" fmla="*/ 846 w 1004"/>
                <a:gd name="T41" fmla="*/ 303 h 484"/>
                <a:gd name="T42" fmla="*/ 823 w 1004"/>
                <a:gd name="T43" fmla="*/ 292 h 484"/>
                <a:gd name="T44" fmla="*/ 800 w 1004"/>
                <a:gd name="T45" fmla="*/ 285 h 484"/>
                <a:gd name="T46" fmla="*/ 772 w 1004"/>
                <a:gd name="T47" fmla="*/ 278 h 484"/>
                <a:gd name="T48" fmla="*/ 743 w 1004"/>
                <a:gd name="T49" fmla="*/ 278 h 484"/>
                <a:gd name="T50" fmla="*/ 685 w 1004"/>
                <a:gd name="T51" fmla="*/ 273 h 484"/>
                <a:gd name="T52" fmla="*/ 612 w 1004"/>
                <a:gd name="T53" fmla="*/ 269 h 484"/>
                <a:gd name="T54" fmla="*/ 530 w 1004"/>
                <a:gd name="T55" fmla="*/ 259 h 484"/>
                <a:gd name="T56" fmla="*/ 443 w 1004"/>
                <a:gd name="T57" fmla="*/ 248 h 484"/>
                <a:gd name="T58" fmla="*/ 358 w 1004"/>
                <a:gd name="T59" fmla="*/ 241 h 484"/>
                <a:gd name="T60" fmla="*/ 282 w 1004"/>
                <a:gd name="T61" fmla="*/ 237 h 484"/>
                <a:gd name="T62" fmla="*/ 250 w 1004"/>
                <a:gd name="T63" fmla="*/ 234 h 484"/>
                <a:gd name="T64" fmla="*/ 223 w 1004"/>
                <a:gd name="T65" fmla="*/ 237 h 484"/>
                <a:gd name="T66" fmla="*/ 200 w 1004"/>
                <a:gd name="T67" fmla="*/ 239 h 484"/>
                <a:gd name="T68" fmla="*/ 181 w 1004"/>
                <a:gd name="T69" fmla="*/ 241 h 484"/>
                <a:gd name="T70" fmla="*/ 138 w 1004"/>
                <a:gd name="T71" fmla="*/ 262 h 484"/>
                <a:gd name="T72" fmla="*/ 92 w 1004"/>
                <a:gd name="T73" fmla="*/ 287 h 484"/>
                <a:gd name="T74" fmla="*/ 46 w 1004"/>
                <a:gd name="T75" fmla="*/ 319 h 484"/>
                <a:gd name="T76" fmla="*/ 0 w 1004"/>
                <a:gd name="T77" fmla="*/ 353 h 484"/>
                <a:gd name="T78" fmla="*/ 0 w 1004"/>
                <a:gd name="T79" fmla="*/ 51 h 484"/>
                <a:gd name="T80" fmla="*/ 0 w 1004"/>
                <a:gd name="T81" fmla="*/ 42 h 484"/>
                <a:gd name="T82" fmla="*/ 3 w 1004"/>
                <a:gd name="T83" fmla="*/ 32 h 484"/>
                <a:gd name="T84" fmla="*/ 7 w 1004"/>
                <a:gd name="T85" fmla="*/ 23 h 484"/>
                <a:gd name="T86" fmla="*/ 14 w 1004"/>
                <a:gd name="T87" fmla="*/ 14 h 484"/>
                <a:gd name="T88" fmla="*/ 23 w 1004"/>
                <a:gd name="T89" fmla="*/ 10 h 484"/>
                <a:gd name="T90" fmla="*/ 30 w 1004"/>
                <a:gd name="T91" fmla="*/ 5 h 484"/>
                <a:gd name="T92" fmla="*/ 42 w 1004"/>
                <a:gd name="T93" fmla="*/ 0 h 484"/>
                <a:gd name="T94" fmla="*/ 51 w 1004"/>
                <a:gd name="T9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4" h="484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484"/>
                  </a:lnTo>
                  <a:lnTo>
                    <a:pt x="990" y="473"/>
                  </a:lnTo>
                  <a:lnTo>
                    <a:pt x="979" y="459"/>
                  </a:lnTo>
                  <a:lnTo>
                    <a:pt x="967" y="445"/>
                  </a:lnTo>
                  <a:lnTo>
                    <a:pt x="958" y="429"/>
                  </a:lnTo>
                  <a:lnTo>
                    <a:pt x="935" y="395"/>
                  </a:lnTo>
                  <a:lnTo>
                    <a:pt x="912" y="360"/>
                  </a:lnTo>
                  <a:lnTo>
                    <a:pt x="896" y="344"/>
                  </a:lnTo>
                  <a:lnTo>
                    <a:pt x="882" y="328"/>
                  </a:lnTo>
                  <a:lnTo>
                    <a:pt x="864" y="314"/>
                  </a:lnTo>
                  <a:lnTo>
                    <a:pt x="846" y="303"/>
                  </a:lnTo>
                  <a:lnTo>
                    <a:pt x="823" y="292"/>
                  </a:lnTo>
                  <a:lnTo>
                    <a:pt x="800" y="285"/>
                  </a:lnTo>
                  <a:lnTo>
                    <a:pt x="772" y="278"/>
                  </a:lnTo>
                  <a:lnTo>
                    <a:pt x="743" y="278"/>
                  </a:lnTo>
                  <a:lnTo>
                    <a:pt x="685" y="273"/>
                  </a:lnTo>
                  <a:lnTo>
                    <a:pt x="612" y="269"/>
                  </a:lnTo>
                  <a:lnTo>
                    <a:pt x="530" y="259"/>
                  </a:lnTo>
                  <a:lnTo>
                    <a:pt x="443" y="248"/>
                  </a:lnTo>
                  <a:lnTo>
                    <a:pt x="358" y="241"/>
                  </a:lnTo>
                  <a:lnTo>
                    <a:pt x="282" y="237"/>
                  </a:lnTo>
                  <a:lnTo>
                    <a:pt x="250" y="234"/>
                  </a:lnTo>
                  <a:lnTo>
                    <a:pt x="223" y="237"/>
                  </a:lnTo>
                  <a:lnTo>
                    <a:pt x="200" y="239"/>
                  </a:lnTo>
                  <a:lnTo>
                    <a:pt x="181" y="241"/>
                  </a:lnTo>
                  <a:lnTo>
                    <a:pt x="138" y="262"/>
                  </a:lnTo>
                  <a:lnTo>
                    <a:pt x="92" y="287"/>
                  </a:lnTo>
                  <a:lnTo>
                    <a:pt x="46" y="319"/>
                  </a:lnTo>
                  <a:lnTo>
                    <a:pt x="0" y="353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249"/>
            <p:cNvSpPr>
              <a:spLocks/>
            </p:cNvSpPr>
            <p:nvPr/>
          </p:nvSpPr>
          <p:spPr bwMode="auto">
            <a:xfrm>
              <a:off x="2300289" y="3725863"/>
              <a:ext cx="546100" cy="257175"/>
            </a:xfrm>
            <a:custGeom>
              <a:avLst/>
              <a:gdLst>
                <a:gd name="T0" fmla="*/ 344 w 344"/>
                <a:gd name="T1" fmla="*/ 48 h 162"/>
                <a:gd name="T2" fmla="*/ 291 w 344"/>
                <a:gd name="T3" fmla="*/ 46 h 162"/>
                <a:gd name="T4" fmla="*/ 246 w 344"/>
                <a:gd name="T5" fmla="*/ 43 h 162"/>
                <a:gd name="T6" fmla="*/ 225 w 344"/>
                <a:gd name="T7" fmla="*/ 46 h 162"/>
                <a:gd name="T8" fmla="*/ 207 w 344"/>
                <a:gd name="T9" fmla="*/ 46 h 162"/>
                <a:gd name="T10" fmla="*/ 193 w 344"/>
                <a:gd name="T11" fmla="*/ 48 h 162"/>
                <a:gd name="T12" fmla="*/ 181 w 344"/>
                <a:gd name="T13" fmla="*/ 50 h 162"/>
                <a:gd name="T14" fmla="*/ 138 w 344"/>
                <a:gd name="T15" fmla="*/ 71 h 162"/>
                <a:gd name="T16" fmla="*/ 92 w 344"/>
                <a:gd name="T17" fmla="*/ 96 h 162"/>
                <a:gd name="T18" fmla="*/ 46 w 344"/>
                <a:gd name="T19" fmla="*/ 128 h 162"/>
                <a:gd name="T20" fmla="*/ 0 w 344"/>
                <a:gd name="T21" fmla="*/ 162 h 162"/>
                <a:gd name="T22" fmla="*/ 0 w 344"/>
                <a:gd name="T23" fmla="*/ 16 h 162"/>
                <a:gd name="T24" fmla="*/ 32 w 344"/>
                <a:gd name="T25" fmla="*/ 13 h 162"/>
                <a:gd name="T26" fmla="*/ 69 w 344"/>
                <a:gd name="T27" fmla="*/ 11 h 162"/>
                <a:gd name="T28" fmla="*/ 103 w 344"/>
                <a:gd name="T29" fmla="*/ 7 h 162"/>
                <a:gd name="T30" fmla="*/ 138 w 344"/>
                <a:gd name="T31" fmla="*/ 7 h 162"/>
                <a:gd name="T32" fmla="*/ 188 w 344"/>
                <a:gd name="T33" fmla="*/ 4 h 162"/>
                <a:gd name="T34" fmla="*/ 236 w 344"/>
                <a:gd name="T35" fmla="*/ 0 h 162"/>
                <a:gd name="T36" fmla="*/ 257 w 344"/>
                <a:gd name="T37" fmla="*/ 0 h 162"/>
                <a:gd name="T38" fmla="*/ 278 w 344"/>
                <a:gd name="T39" fmla="*/ 4 h 162"/>
                <a:gd name="T40" fmla="*/ 289 w 344"/>
                <a:gd name="T41" fmla="*/ 9 h 162"/>
                <a:gd name="T42" fmla="*/ 301 w 344"/>
                <a:gd name="T43" fmla="*/ 13 h 162"/>
                <a:gd name="T44" fmla="*/ 310 w 344"/>
                <a:gd name="T45" fmla="*/ 18 h 162"/>
                <a:gd name="T46" fmla="*/ 321 w 344"/>
                <a:gd name="T47" fmla="*/ 27 h 162"/>
                <a:gd name="T48" fmla="*/ 335 w 344"/>
                <a:gd name="T49" fmla="*/ 39 h 162"/>
                <a:gd name="T50" fmla="*/ 344 w 344"/>
                <a:gd name="T51" fmla="*/ 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162">
                  <a:moveTo>
                    <a:pt x="344" y="48"/>
                  </a:moveTo>
                  <a:lnTo>
                    <a:pt x="291" y="46"/>
                  </a:lnTo>
                  <a:lnTo>
                    <a:pt x="246" y="43"/>
                  </a:lnTo>
                  <a:lnTo>
                    <a:pt x="225" y="46"/>
                  </a:lnTo>
                  <a:lnTo>
                    <a:pt x="207" y="46"/>
                  </a:lnTo>
                  <a:lnTo>
                    <a:pt x="193" y="48"/>
                  </a:lnTo>
                  <a:lnTo>
                    <a:pt x="181" y="50"/>
                  </a:lnTo>
                  <a:lnTo>
                    <a:pt x="138" y="71"/>
                  </a:lnTo>
                  <a:lnTo>
                    <a:pt x="92" y="96"/>
                  </a:lnTo>
                  <a:lnTo>
                    <a:pt x="46" y="128"/>
                  </a:lnTo>
                  <a:lnTo>
                    <a:pt x="0" y="162"/>
                  </a:lnTo>
                  <a:lnTo>
                    <a:pt x="0" y="16"/>
                  </a:lnTo>
                  <a:lnTo>
                    <a:pt x="32" y="13"/>
                  </a:lnTo>
                  <a:lnTo>
                    <a:pt x="69" y="11"/>
                  </a:lnTo>
                  <a:lnTo>
                    <a:pt x="103" y="7"/>
                  </a:lnTo>
                  <a:lnTo>
                    <a:pt x="138" y="7"/>
                  </a:lnTo>
                  <a:lnTo>
                    <a:pt x="188" y="4"/>
                  </a:lnTo>
                  <a:lnTo>
                    <a:pt x="236" y="0"/>
                  </a:lnTo>
                  <a:lnTo>
                    <a:pt x="257" y="0"/>
                  </a:lnTo>
                  <a:lnTo>
                    <a:pt x="278" y="4"/>
                  </a:lnTo>
                  <a:lnTo>
                    <a:pt x="289" y="9"/>
                  </a:lnTo>
                  <a:lnTo>
                    <a:pt x="301" y="13"/>
                  </a:lnTo>
                  <a:lnTo>
                    <a:pt x="310" y="18"/>
                  </a:lnTo>
                  <a:lnTo>
                    <a:pt x="321" y="27"/>
                  </a:lnTo>
                  <a:lnTo>
                    <a:pt x="335" y="39"/>
                  </a:lnTo>
                  <a:lnTo>
                    <a:pt x="344" y="48"/>
                  </a:lnTo>
                  <a:close/>
                </a:path>
              </a:pathLst>
            </a:custGeom>
            <a:solidFill>
              <a:srgbClr val="8D9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250"/>
            <p:cNvSpPr>
              <a:spLocks/>
            </p:cNvSpPr>
            <p:nvPr/>
          </p:nvSpPr>
          <p:spPr bwMode="auto">
            <a:xfrm>
              <a:off x="2300289" y="6611938"/>
              <a:ext cx="1582738" cy="98425"/>
            </a:xfrm>
            <a:custGeom>
              <a:avLst/>
              <a:gdLst>
                <a:gd name="T0" fmla="*/ 997 w 997"/>
                <a:gd name="T1" fmla="*/ 20 h 62"/>
                <a:gd name="T2" fmla="*/ 990 w 997"/>
                <a:gd name="T3" fmla="*/ 30 h 62"/>
                <a:gd name="T4" fmla="*/ 979 w 997"/>
                <a:gd name="T5" fmla="*/ 39 h 62"/>
                <a:gd name="T6" fmla="*/ 967 w 997"/>
                <a:gd name="T7" fmla="*/ 46 h 62"/>
                <a:gd name="T8" fmla="*/ 951 w 997"/>
                <a:gd name="T9" fmla="*/ 48 h 62"/>
                <a:gd name="T10" fmla="*/ 766 w 997"/>
                <a:gd name="T11" fmla="*/ 62 h 62"/>
                <a:gd name="T12" fmla="*/ 630 w 997"/>
                <a:gd name="T13" fmla="*/ 48 h 62"/>
                <a:gd name="T14" fmla="*/ 436 w 997"/>
                <a:gd name="T15" fmla="*/ 62 h 62"/>
                <a:gd name="T16" fmla="*/ 51 w 997"/>
                <a:gd name="T17" fmla="*/ 48 h 62"/>
                <a:gd name="T18" fmla="*/ 42 w 997"/>
                <a:gd name="T19" fmla="*/ 46 h 62"/>
                <a:gd name="T20" fmla="*/ 32 w 997"/>
                <a:gd name="T21" fmla="*/ 43 h 62"/>
                <a:gd name="T22" fmla="*/ 23 w 997"/>
                <a:gd name="T23" fmla="*/ 39 h 62"/>
                <a:gd name="T24" fmla="*/ 16 w 997"/>
                <a:gd name="T25" fmla="*/ 32 h 62"/>
                <a:gd name="T26" fmla="*/ 10 w 997"/>
                <a:gd name="T27" fmla="*/ 25 h 62"/>
                <a:gd name="T28" fmla="*/ 5 w 997"/>
                <a:gd name="T29" fmla="*/ 18 h 62"/>
                <a:gd name="T30" fmla="*/ 0 w 997"/>
                <a:gd name="T31" fmla="*/ 9 h 62"/>
                <a:gd name="T32" fmla="*/ 0 w 997"/>
                <a:gd name="T33" fmla="*/ 0 h 62"/>
                <a:gd name="T34" fmla="*/ 0 w 997"/>
                <a:gd name="T35" fmla="*/ 0 h 62"/>
                <a:gd name="T36" fmla="*/ 0 w 997"/>
                <a:gd name="T37" fmla="*/ 2 h 62"/>
                <a:gd name="T38" fmla="*/ 60 w 997"/>
                <a:gd name="T39" fmla="*/ 2 h 62"/>
                <a:gd name="T40" fmla="*/ 122 w 997"/>
                <a:gd name="T41" fmla="*/ 4 h 62"/>
                <a:gd name="T42" fmla="*/ 186 w 997"/>
                <a:gd name="T43" fmla="*/ 7 h 62"/>
                <a:gd name="T44" fmla="*/ 252 w 997"/>
                <a:gd name="T45" fmla="*/ 9 h 62"/>
                <a:gd name="T46" fmla="*/ 321 w 997"/>
                <a:gd name="T47" fmla="*/ 13 h 62"/>
                <a:gd name="T48" fmla="*/ 394 w 997"/>
                <a:gd name="T49" fmla="*/ 16 h 62"/>
                <a:gd name="T50" fmla="*/ 468 w 997"/>
                <a:gd name="T51" fmla="*/ 20 h 62"/>
                <a:gd name="T52" fmla="*/ 546 w 997"/>
                <a:gd name="T53" fmla="*/ 23 h 62"/>
                <a:gd name="T54" fmla="*/ 578 w 997"/>
                <a:gd name="T55" fmla="*/ 23 h 62"/>
                <a:gd name="T56" fmla="*/ 624 w 997"/>
                <a:gd name="T57" fmla="*/ 23 h 62"/>
                <a:gd name="T58" fmla="*/ 676 w 997"/>
                <a:gd name="T59" fmla="*/ 20 h 62"/>
                <a:gd name="T60" fmla="*/ 731 w 997"/>
                <a:gd name="T61" fmla="*/ 16 h 62"/>
                <a:gd name="T62" fmla="*/ 788 w 997"/>
                <a:gd name="T63" fmla="*/ 13 h 62"/>
                <a:gd name="T64" fmla="*/ 843 w 997"/>
                <a:gd name="T65" fmla="*/ 11 h 62"/>
                <a:gd name="T66" fmla="*/ 892 w 997"/>
                <a:gd name="T67" fmla="*/ 9 h 62"/>
                <a:gd name="T68" fmla="*/ 928 w 997"/>
                <a:gd name="T69" fmla="*/ 9 h 62"/>
                <a:gd name="T70" fmla="*/ 949 w 997"/>
                <a:gd name="T71" fmla="*/ 9 h 62"/>
                <a:gd name="T72" fmla="*/ 969 w 997"/>
                <a:gd name="T73" fmla="*/ 11 h 62"/>
                <a:gd name="T74" fmla="*/ 986 w 997"/>
                <a:gd name="T75" fmla="*/ 16 h 62"/>
                <a:gd name="T76" fmla="*/ 997 w 997"/>
                <a:gd name="T77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7" h="62">
                  <a:moveTo>
                    <a:pt x="997" y="20"/>
                  </a:moveTo>
                  <a:lnTo>
                    <a:pt x="990" y="30"/>
                  </a:lnTo>
                  <a:lnTo>
                    <a:pt x="979" y="39"/>
                  </a:lnTo>
                  <a:lnTo>
                    <a:pt x="967" y="46"/>
                  </a:lnTo>
                  <a:lnTo>
                    <a:pt x="951" y="48"/>
                  </a:lnTo>
                  <a:lnTo>
                    <a:pt x="766" y="62"/>
                  </a:lnTo>
                  <a:lnTo>
                    <a:pt x="630" y="48"/>
                  </a:lnTo>
                  <a:lnTo>
                    <a:pt x="436" y="62"/>
                  </a:lnTo>
                  <a:lnTo>
                    <a:pt x="51" y="48"/>
                  </a:lnTo>
                  <a:lnTo>
                    <a:pt x="42" y="46"/>
                  </a:lnTo>
                  <a:lnTo>
                    <a:pt x="32" y="43"/>
                  </a:lnTo>
                  <a:lnTo>
                    <a:pt x="23" y="39"/>
                  </a:lnTo>
                  <a:lnTo>
                    <a:pt x="16" y="32"/>
                  </a:lnTo>
                  <a:lnTo>
                    <a:pt x="10" y="25"/>
                  </a:lnTo>
                  <a:lnTo>
                    <a:pt x="5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0" y="2"/>
                  </a:lnTo>
                  <a:lnTo>
                    <a:pt x="122" y="4"/>
                  </a:lnTo>
                  <a:lnTo>
                    <a:pt x="186" y="7"/>
                  </a:lnTo>
                  <a:lnTo>
                    <a:pt x="252" y="9"/>
                  </a:lnTo>
                  <a:lnTo>
                    <a:pt x="321" y="13"/>
                  </a:lnTo>
                  <a:lnTo>
                    <a:pt x="394" y="16"/>
                  </a:lnTo>
                  <a:lnTo>
                    <a:pt x="468" y="20"/>
                  </a:lnTo>
                  <a:lnTo>
                    <a:pt x="546" y="23"/>
                  </a:lnTo>
                  <a:lnTo>
                    <a:pt x="578" y="23"/>
                  </a:lnTo>
                  <a:lnTo>
                    <a:pt x="624" y="23"/>
                  </a:lnTo>
                  <a:lnTo>
                    <a:pt x="676" y="20"/>
                  </a:lnTo>
                  <a:lnTo>
                    <a:pt x="731" y="16"/>
                  </a:lnTo>
                  <a:lnTo>
                    <a:pt x="788" y="13"/>
                  </a:lnTo>
                  <a:lnTo>
                    <a:pt x="843" y="11"/>
                  </a:lnTo>
                  <a:lnTo>
                    <a:pt x="892" y="9"/>
                  </a:lnTo>
                  <a:lnTo>
                    <a:pt x="928" y="9"/>
                  </a:lnTo>
                  <a:lnTo>
                    <a:pt x="949" y="9"/>
                  </a:lnTo>
                  <a:lnTo>
                    <a:pt x="969" y="11"/>
                  </a:lnTo>
                  <a:lnTo>
                    <a:pt x="986" y="16"/>
                  </a:lnTo>
                  <a:lnTo>
                    <a:pt x="997" y="20"/>
                  </a:lnTo>
                  <a:close/>
                </a:path>
              </a:pathLst>
            </a:custGeom>
            <a:solidFill>
              <a:srgbClr val="6E7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251"/>
            <p:cNvSpPr>
              <a:spLocks/>
            </p:cNvSpPr>
            <p:nvPr/>
          </p:nvSpPr>
          <p:spPr bwMode="auto">
            <a:xfrm>
              <a:off x="2795589" y="3929063"/>
              <a:ext cx="679450" cy="498475"/>
            </a:xfrm>
            <a:custGeom>
              <a:avLst/>
              <a:gdLst>
                <a:gd name="T0" fmla="*/ 5 w 428"/>
                <a:gd name="T1" fmla="*/ 177 h 314"/>
                <a:gd name="T2" fmla="*/ 0 w 428"/>
                <a:gd name="T3" fmla="*/ 202 h 314"/>
                <a:gd name="T4" fmla="*/ 0 w 428"/>
                <a:gd name="T5" fmla="*/ 222 h 314"/>
                <a:gd name="T6" fmla="*/ 2 w 428"/>
                <a:gd name="T7" fmla="*/ 241 h 314"/>
                <a:gd name="T8" fmla="*/ 7 w 428"/>
                <a:gd name="T9" fmla="*/ 257 h 314"/>
                <a:gd name="T10" fmla="*/ 16 w 428"/>
                <a:gd name="T11" fmla="*/ 271 h 314"/>
                <a:gd name="T12" fmla="*/ 27 w 428"/>
                <a:gd name="T13" fmla="*/ 282 h 314"/>
                <a:gd name="T14" fmla="*/ 41 w 428"/>
                <a:gd name="T15" fmla="*/ 289 h 314"/>
                <a:gd name="T16" fmla="*/ 57 w 428"/>
                <a:gd name="T17" fmla="*/ 296 h 314"/>
                <a:gd name="T18" fmla="*/ 76 w 428"/>
                <a:gd name="T19" fmla="*/ 303 h 314"/>
                <a:gd name="T20" fmla="*/ 94 w 428"/>
                <a:gd name="T21" fmla="*/ 305 h 314"/>
                <a:gd name="T22" fmla="*/ 115 w 428"/>
                <a:gd name="T23" fmla="*/ 307 h 314"/>
                <a:gd name="T24" fmla="*/ 135 w 428"/>
                <a:gd name="T25" fmla="*/ 310 h 314"/>
                <a:gd name="T26" fmla="*/ 181 w 428"/>
                <a:gd name="T27" fmla="*/ 310 h 314"/>
                <a:gd name="T28" fmla="*/ 224 w 428"/>
                <a:gd name="T29" fmla="*/ 310 h 314"/>
                <a:gd name="T30" fmla="*/ 254 w 428"/>
                <a:gd name="T31" fmla="*/ 312 h 314"/>
                <a:gd name="T32" fmla="*/ 284 w 428"/>
                <a:gd name="T33" fmla="*/ 314 h 314"/>
                <a:gd name="T34" fmla="*/ 298 w 428"/>
                <a:gd name="T35" fmla="*/ 314 h 314"/>
                <a:gd name="T36" fmla="*/ 312 w 428"/>
                <a:gd name="T37" fmla="*/ 312 h 314"/>
                <a:gd name="T38" fmla="*/ 328 w 428"/>
                <a:gd name="T39" fmla="*/ 310 h 314"/>
                <a:gd name="T40" fmla="*/ 344 w 428"/>
                <a:gd name="T41" fmla="*/ 305 h 314"/>
                <a:gd name="T42" fmla="*/ 367 w 428"/>
                <a:gd name="T43" fmla="*/ 298 h 314"/>
                <a:gd name="T44" fmla="*/ 385 w 428"/>
                <a:gd name="T45" fmla="*/ 294 h 314"/>
                <a:gd name="T46" fmla="*/ 392 w 428"/>
                <a:gd name="T47" fmla="*/ 289 h 314"/>
                <a:gd name="T48" fmla="*/ 399 w 428"/>
                <a:gd name="T49" fmla="*/ 282 h 314"/>
                <a:gd name="T50" fmla="*/ 401 w 428"/>
                <a:gd name="T51" fmla="*/ 273 h 314"/>
                <a:gd name="T52" fmla="*/ 403 w 428"/>
                <a:gd name="T53" fmla="*/ 257 h 314"/>
                <a:gd name="T54" fmla="*/ 405 w 428"/>
                <a:gd name="T55" fmla="*/ 211 h 314"/>
                <a:gd name="T56" fmla="*/ 415 w 428"/>
                <a:gd name="T57" fmla="*/ 161 h 314"/>
                <a:gd name="T58" fmla="*/ 419 w 428"/>
                <a:gd name="T59" fmla="*/ 135 h 314"/>
                <a:gd name="T60" fmla="*/ 424 w 428"/>
                <a:gd name="T61" fmla="*/ 110 h 314"/>
                <a:gd name="T62" fmla="*/ 426 w 428"/>
                <a:gd name="T63" fmla="*/ 87 h 314"/>
                <a:gd name="T64" fmla="*/ 428 w 428"/>
                <a:gd name="T65" fmla="*/ 64 h 314"/>
                <a:gd name="T66" fmla="*/ 426 w 428"/>
                <a:gd name="T67" fmla="*/ 44 h 314"/>
                <a:gd name="T68" fmla="*/ 419 w 428"/>
                <a:gd name="T69" fmla="*/ 28 h 314"/>
                <a:gd name="T70" fmla="*/ 417 w 428"/>
                <a:gd name="T71" fmla="*/ 21 h 314"/>
                <a:gd name="T72" fmla="*/ 410 w 428"/>
                <a:gd name="T73" fmla="*/ 14 h 314"/>
                <a:gd name="T74" fmla="*/ 405 w 428"/>
                <a:gd name="T75" fmla="*/ 9 h 314"/>
                <a:gd name="T76" fmla="*/ 396 w 428"/>
                <a:gd name="T77" fmla="*/ 5 h 314"/>
                <a:gd name="T78" fmla="*/ 389 w 428"/>
                <a:gd name="T79" fmla="*/ 2 h 314"/>
                <a:gd name="T80" fmla="*/ 378 w 428"/>
                <a:gd name="T81" fmla="*/ 0 h 314"/>
                <a:gd name="T82" fmla="*/ 367 w 428"/>
                <a:gd name="T83" fmla="*/ 0 h 314"/>
                <a:gd name="T84" fmla="*/ 353 w 428"/>
                <a:gd name="T85" fmla="*/ 0 h 314"/>
                <a:gd name="T86" fmla="*/ 323 w 428"/>
                <a:gd name="T87" fmla="*/ 7 h 314"/>
                <a:gd name="T88" fmla="*/ 284 w 428"/>
                <a:gd name="T89" fmla="*/ 18 h 314"/>
                <a:gd name="T90" fmla="*/ 236 w 428"/>
                <a:gd name="T91" fmla="*/ 34 h 314"/>
                <a:gd name="T92" fmla="*/ 190 w 428"/>
                <a:gd name="T93" fmla="*/ 46 h 314"/>
                <a:gd name="T94" fmla="*/ 169 w 428"/>
                <a:gd name="T95" fmla="*/ 53 h 314"/>
                <a:gd name="T96" fmla="*/ 147 w 428"/>
                <a:gd name="T97" fmla="*/ 60 h 314"/>
                <a:gd name="T98" fmla="*/ 124 w 428"/>
                <a:gd name="T99" fmla="*/ 69 h 314"/>
                <a:gd name="T100" fmla="*/ 101 w 428"/>
                <a:gd name="T101" fmla="*/ 78 h 314"/>
                <a:gd name="T102" fmla="*/ 82 w 428"/>
                <a:gd name="T103" fmla="*/ 87 h 314"/>
                <a:gd name="T104" fmla="*/ 64 w 428"/>
                <a:gd name="T105" fmla="*/ 96 h 314"/>
                <a:gd name="T106" fmla="*/ 50 w 428"/>
                <a:gd name="T107" fmla="*/ 106 h 314"/>
                <a:gd name="T108" fmla="*/ 37 w 428"/>
                <a:gd name="T109" fmla="*/ 117 h 314"/>
                <a:gd name="T110" fmla="*/ 30 w 428"/>
                <a:gd name="T111" fmla="*/ 128 h 314"/>
                <a:gd name="T112" fmla="*/ 21 w 428"/>
                <a:gd name="T113" fmla="*/ 151 h 314"/>
                <a:gd name="T114" fmla="*/ 16 w 428"/>
                <a:gd name="T115" fmla="*/ 163 h 314"/>
                <a:gd name="T116" fmla="*/ 11 w 428"/>
                <a:gd name="T117" fmla="*/ 172 h 314"/>
                <a:gd name="T118" fmla="*/ 7 w 428"/>
                <a:gd name="T119" fmla="*/ 177 h 314"/>
                <a:gd name="T120" fmla="*/ 5 w 428"/>
                <a:gd name="T121" fmla="*/ 17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8" h="314">
                  <a:moveTo>
                    <a:pt x="5" y="177"/>
                  </a:moveTo>
                  <a:lnTo>
                    <a:pt x="0" y="202"/>
                  </a:lnTo>
                  <a:lnTo>
                    <a:pt x="0" y="222"/>
                  </a:lnTo>
                  <a:lnTo>
                    <a:pt x="2" y="241"/>
                  </a:lnTo>
                  <a:lnTo>
                    <a:pt x="7" y="257"/>
                  </a:lnTo>
                  <a:lnTo>
                    <a:pt x="16" y="271"/>
                  </a:lnTo>
                  <a:lnTo>
                    <a:pt x="27" y="282"/>
                  </a:lnTo>
                  <a:lnTo>
                    <a:pt x="41" y="289"/>
                  </a:lnTo>
                  <a:lnTo>
                    <a:pt x="57" y="296"/>
                  </a:lnTo>
                  <a:lnTo>
                    <a:pt x="76" y="303"/>
                  </a:lnTo>
                  <a:lnTo>
                    <a:pt x="94" y="305"/>
                  </a:lnTo>
                  <a:lnTo>
                    <a:pt x="115" y="307"/>
                  </a:lnTo>
                  <a:lnTo>
                    <a:pt x="135" y="310"/>
                  </a:lnTo>
                  <a:lnTo>
                    <a:pt x="181" y="310"/>
                  </a:lnTo>
                  <a:lnTo>
                    <a:pt x="224" y="310"/>
                  </a:lnTo>
                  <a:lnTo>
                    <a:pt x="254" y="312"/>
                  </a:lnTo>
                  <a:lnTo>
                    <a:pt x="284" y="314"/>
                  </a:lnTo>
                  <a:lnTo>
                    <a:pt x="298" y="314"/>
                  </a:lnTo>
                  <a:lnTo>
                    <a:pt x="312" y="312"/>
                  </a:lnTo>
                  <a:lnTo>
                    <a:pt x="328" y="310"/>
                  </a:lnTo>
                  <a:lnTo>
                    <a:pt x="344" y="305"/>
                  </a:lnTo>
                  <a:lnTo>
                    <a:pt x="367" y="298"/>
                  </a:lnTo>
                  <a:lnTo>
                    <a:pt x="385" y="294"/>
                  </a:lnTo>
                  <a:lnTo>
                    <a:pt x="392" y="289"/>
                  </a:lnTo>
                  <a:lnTo>
                    <a:pt x="399" y="282"/>
                  </a:lnTo>
                  <a:lnTo>
                    <a:pt x="401" y="273"/>
                  </a:lnTo>
                  <a:lnTo>
                    <a:pt x="403" y="257"/>
                  </a:lnTo>
                  <a:lnTo>
                    <a:pt x="405" y="211"/>
                  </a:lnTo>
                  <a:lnTo>
                    <a:pt x="415" y="161"/>
                  </a:lnTo>
                  <a:lnTo>
                    <a:pt x="419" y="135"/>
                  </a:lnTo>
                  <a:lnTo>
                    <a:pt x="424" y="110"/>
                  </a:lnTo>
                  <a:lnTo>
                    <a:pt x="426" y="87"/>
                  </a:lnTo>
                  <a:lnTo>
                    <a:pt x="428" y="64"/>
                  </a:lnTo>
                  <a:lnTo>
                    <a:pt x="426" y="44"/>
                  </a:lnTo>
                  <a:lnTo>
                    <a:pt x="419" y="28"/>
                  </a:lnTo>
                  <a:lnTo>
                    <a:pt x="417" y="21"/>
                  </a:lnTo>
                  <a:lnTo>
                    <a:pt x="410" y="14"/>
                  </a:lnTo>
                  <a:lnTo>
                    <a:pt x="405" y="9"/>
                  </a:lnTo>
                  <a:lnTo>
                    <a:pt x="396" y="5"/>
                  </a:lnTo>
                  <a:lnTo>
                    <a:pt x="389" y="2"/>
                  </a:lnTo>
                  <a:lnTo>
                    <a:pt x="378" y="0"/>
                  </a:lnTo>
                  <a:lnTo>
                    <a:pt x="367" y="0"/>
                  </a:lnTo>
                  <a:lnTo>
                    <a:pt x="353" y="0"/>
                  </a:lnTo>
                  <a:lnTo>
                    <a:pt x="323" y="7"/>
                  </a:lnTo>
                  <a:lnTo>
                    <a:pt x="284" y="18"/>
                  </a:lnTo>
                  <a:lnTo>
                    <a:pt x="236" y="34"/>
                  </a:lnTo>
                  <a:lnTo>
                    <a:pt x="190" y="46"/>
                  </a:lnTo>
                  <a:lnTo>
                    <a:pt x="169" y="53"/>
                  </a:lnTo>
                  <a:lnTo>
                    <a:pt x="147" y="60"/>
                  </a:lnTo>
                  <a:lnTo>
                    <a:pt x="124" y="69"/>
                  </a:lnTo>
                  <a:lnTo>
                    <a:pt x="101" y="78"/>
                  </a:lnTo>
                  <a:lnTo>
                    <a:pt x="82" y="87"/>
                  </a:lnTo>
                  <a:lnTo>
                    <a:pt x="64" y="96"/>
                  </a:lnTo>
                  <a:lnTo>
                    <a:pt x="50" y="106"/>
                  </a:lnTo>
                  <a:lnTo>
                    <a:pt x="37" y="117"/>
                  </a:lnTo>
                  <a:lnTo>
                    <a:pt x="30" y="128"/>
                  </a:lnTo>
                  <a:lnTo>
                    <a:pt x="21" y="151"/>
                  </a:lnTo>
                  <a:lnTo>
                    <a:pt x="16" y="163"/>
                  </a:lnTo>
                  <a:lnTo>
                    <a:pt x="11" y="172"/>
                  </a:lnTo>
                  <a:lnTo>
                    <a:pt x="7" y="177"/>
                  </a:lnTo>
                  <a:lnTo>
                    <a:pt x="5" y="177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Freeform 252"/>
            <p:cNvSpPr>
              <a:spLocks/>
            </p:cNvSpPr>
            <p:nvPr/>
          </p:nvSpPr>
          <p:spPr bwMode="auto">
            <a:xfrm>
              <a:off x="2398714" y="4449763"/>
              <a:ext cx="1476375" cy="2157413"/>
            </a:xfrm>
            <a:custGeom>
              <a:avLst/>
              <a:gdLst>
                <a:gd name="T0" fmla="*/ 5 w 930"/>
                <a:gd name="T1" fmla="*/ 1217 h 1359"/>
                <a:gd name="T2" fmla="*/ 23 w 930"/>
                <a:gd name="T3" fmla="*/ 1242 h 1359"/>
                <a:gd name="T4" fmla="*/ 48 w 930"/>
                <a:gd name="T5" fmla="*/ 1263 h 1359"/>
                <a:gd name="T6" fmla="*/ 85 w 930"/>
                <a:gd name="T7" fmla="*/ 1284 h 1359"/>
                <a:gd name="T8" fmla="*/ 151 w 930"/>
                <a:gd name="T9" fmla="*/ 1311 h 1359"/>
                <a:gd name="T10" fmla="*/ 257 w 930"/>
                <a:gd name="T11" fmla="*/ 1336 h 1359"/>
                <a:gd name="T12" fmla="*/ 371 w 930"/>
                <a:gd name="T13" fmla="*/ 1355 h 1359"/>
                <a:gd name="T14" fmla="*/ 486 w 930"/>
                <a:gd name="T15" fmla="*/ 1359 h 1359"/>
                <a:gd name="T16" fmla="*/ 562 w 930"/>
                <a:gd name="T17" fmla="*/ 1353 h 1359"/>
                <a:gd name="T18" fmla="*/ 607 w 930"/>
                <a:gd name="T19" fmla="*/ 1346 h 1359"/>
                <a:gd name="T20" fmla="*/ 644 w 930"/>
                <a:gd name="T21" fmla="*/ 1334 h 1359"/>
                <a:gd name="T22" fmla="*/ 674 w 930"/>
                <a:gd name="T23" fmla="*/ 1318 h 1359"/>
                <a:gd name="T24" fmla="*/ 697 w 930"/>
                <a:gd name="T25" fmla="*/ 1298 h 1359"/>
                <a:gd name="T26" fmla="*/ 726 w 930"/>
                <a:gd name="T27" fmla="*/ 1284 h 1359"/>
                <a:gd name="T28" fmla="*/ 781 w 930"/>
                <a:gd name="T29" fmla="*/ 1270 h 1359"/>
                <a:gd name="T30" fmla="*/ 839 w 930"/>
                <a:gd name="T31" fmla="*/ 1254 h 1359"/>
                <a:gd name="T32" fmla="*/ 873 w 930"/>
                <a:gd name="T33" fmla="*/ 1240 h 1359"/>
                <a:gd name="T34" fmla="*/ 901 w 930"/>
                <a:gd name="T35" fmla="*/ 1217 h 1359"/>
                <a:gd name="T36" fmla="*/ 914 w 930"/>
                <a:gd name="T37" fmla="*/ 1187 h 1359"/>
                <a:gd name="T38" fmla="*/ 919 w 930"/>
                <a:gd name="T39" fmla="*/ 1059 h 1359"/>
                <a:gd name="T40" fmla="*/ 928 w 930"/>
                <a:gd name="T41" fmla="*/ 743 h 1359"/>
                <a:gd name="T42" fmla="*/ 930 w 930"/>
                <a:gd name="T43" fmla="*/ 477 h 1359"/>
                <a:gd name="T44" fmla="*/ 921 w 930"/>
                <a:gd name="T45" fmla="*/ 312 h 1359"/>
                <a:gd name="T46" fmla="*/ 910 w 930"/>
                <a:gd name="T47" fmla="*/ 204 h 1359"/>
                <a:gd name="T48" fmla="*/ 898 w 930"/>
                <a:gd name="T49" fmla="*/ 142 h 1359"/>
                <a:gd name="T50" fmla="*/ 882 w 930"/>
                <a:gd name="T51" fmla="*/ 92 h 1359"/>
                <a:gd name="T52" fmla="*/ 862 w 930"/>
                <a:gd name="T53" fmla="*/ 55 h 1359"/>
                <a:gd name="T54" fmla="*/ 841 w 930"/>
                <a:gd name="T55" fmla="*/ 34 h 1359"/>
                <a:gd name="T56" fmla="*/ 814 w 930"/>
                <a:gd name="T57" fmla="*/ 21 h 1359"/>
                <a:gd name="T58" fmla="*/ 752 w 930"/>
                <a:gd name="T59" fmla="*/ 7 h 1359"/>
                <a:gd name="T60" fmla="*/ 642 w 930"/>
                <a:gd name="T61" fmla="*/ 0 h 1359"/>
                <a:gd name="T62" fmla="*/ 516 w 930"/>
                <a:gd name="T63" fmla="*/ 7 h 1359"/>
                <a:gd name="T64" fmla="*/ 385 w 930"/>
                <a:gd name="T65" fmla="*/ 27 h 1359"/>
                <a:gd name="T66" fmla="*/ 293 w 930"/>
                <a:gd name="T67" fmla="*/ 48 h 1359"/>
                <a:gd name="T68" fmla="*/ 239 w 930"/>
                <a:gd name="T69" fmla="*/ 69 h 1359"/>
                <a:gd name="T70" fmla="*/ 190 w 930"/>
                <a:gd name="T71" fmla="*/ 89 h 1359"/>
                <a:gd name="T72" fmla="*/ 151 w 930"/>
                <a:gd name="T73" fmla="*/ 115 h 1359"/>
                <a:gd name="T74" fmla="*/ 119 w 930"/>
                <a:gd name="T75" fmla="*/ 142 h 1359"/>
                <a:gd name="T76" fmla="*/ 101 w 930"/>
                <a:gd name="T77" fmla="*/ 172 h 1359"/>
                <a:gd name="T78" fmla="*/ 92 w 930"/>
                <a:gd name="T79" fmla="*/ 231 h 1359"/>
                <a:gd name="T80" fmla="*/ 85 w 930"/>
                <a:gd name="T81" fmla="*/ 321 h 1359"/>
                <a:gd name="T82" fmla="*/ 78 w 930"/>
                <a:gd name="T83" fmla="*/ 456 h 1359"/>
                <a:gd name="T84" fmla="*/ 76 w 930"/>
                <a:gd name="T85" fmla="*/ 640 h 1359"/>
                <a:gd name="T86" fmla="*/ 71 w 930"/>
                <a:gd name="T87" fmla="*/ 775 h 1359"/>
                <a:gd name="T88" fmla="*/ 62 w 930"/>
                <a:gd name="T89" fmla="*/ 862 h 1359"/>
                <a:gd name="T90" fmla="*/ 39 w 930"/>
                <a:gd name="T91" fmla="*/ 977 h 1359"/>
                <a:gd name="T92" fmla="*/ 16 w 930"/>
                <a:gd name="T93" fmla="*/ 1091 h 1359"/>
                <a:gd name="T94" fmla="*/ 5 w 930"/>
                <a:gd name="T95" fmla="*/ 116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0" h="1359">
                  <a:moveTo>
                    <a:pt x="0" y="1206"/>
                  </a:moveTo>
                  <a:lnTo>
                    <a:pt x="5" y="1217"/>
                  </a:lnTo>
                  <a:lnTo>
                    <a:pt x="12" y="1231"/>
                  </a:lnTo>
                  <a:lnTo>
                    <a:pt x="23" y="1242"/>
                  </a:lnTo>
                  <a:lnTo>
                    <a:pt x="35" y="1254"/>
                  </a:lnTo>
                  <a:lnTo>
                    <a:pt x="48" y="1263"/>
                  </a:lnTo>
                  <a:lnTo>
                    <a:pt x="67" y="1275"/>
                  </a:lnTo>
                  <a:lnTo>
                    <a:pt x="85" y="1284"/>
                  </a:lnTo>
                  <a:lnTo>
                    <a:pt x="106" y="1293"/>
                  </a:lnTo>
                  <a:lnTo>
                    <a:pt x="151" y="1311"/>
                  </a:lnTo>
                  <a:lnTo>
                    <a:pt x="202" y="1325"/>
                  </a:lnTo>
                  <a:lnTo>
                    <a:pt x="257" y="1336"/>
                  </a:lnTo>
                  <a:lnTo>
                    <a:pt x="314" y="1348"/>
                  </a:lnTo>
                  <a:lnTo>
                    <a:pt x="371" y="1355"/>
                  </a:lnTo>
                  <a:lnTo>
                    <a:pt x="429" y="1357"/>
                  </a:lnTo>
                  <a:lnTo>
                    <a:pt x="486" y="1359"/>
                  </a:lnTo>
                  <a:lnTo>
                    <a:pt x="536" y="1355"/>
                  </a:lnTo>
                  <a:lnTo>
                    <a:pt x="562" y="1353"/>
                  </a:lnTo>
                  <a:lnTo>
                    <a:pt x="584" y="1350"/>
                  </a:lnTo>
                  <a:lnTo>
                    <a:pt x="607" y="1346"/>
                  </a:lnTo>
                  <a:lnTo>
                    <a:pt x="626" y="1339"/>
                  </a:lnTo>
                  <a:lnTo>
                    <a:pt x="644" y="1334"/>
                  </a:lnTo>
                  <a:lnTo>
                    <a:pt x="660" y="1325"/>
                  </a:lnTo>
                  <a:lnTo>
                    <a:pt x="674" y="1318"/>
                  </a:lnTo>
                  <a:lnTo>
                    <a:pt x="685" y="1309"/>
                  </a:lnTo>
                  <a:lnTo>
                    <a:pt x="697" y="1298"/>
                  </a:lnTo>
                  <a:lnTo>
                    <a:pt x="710" y="1291"/>
                  </a:lnTo>
                  <a:lnTo>
                    <a:pt x="726" y="1284"/>
                  </a:lnTo>
                  <a:lnTo>
                    <a:pt x="745" y="1279"/>
                  </a:lnTo>
                  <a:lnTo>
                    <a:pt x="781" y="1270"/>
                  </a:lnTo>
                  <a:lnTo>
                    <a:pt x="820" y="1261"/>
                  </a:lnTo>
                  <a:lnTo>
                    <a:pt x="839" y="1254"/>
                  </a:lnTo>
                  <a:lnTo>
                    <a:pt x="857" y="1247"/>
                  </a:lnTo>
                  <a:lnTo>
                    <a:pt x="873" y="1240"/>
                  </a:lnTo>
                  <a:lnTo>
                    <a:pt x="887" y="1231"/>
                  </a:lnTo>
                  <a:lnTo>
                    <a:pt x="901" y="1217"/>
                  </a:lnTo>
                  <a:lnTo>
                    <a:pt x="907" y="1204"/>
                  </a:lnTo>
                  <a:lnTo>
                    <a:pt x="914" y="1187"/>
                  </a:lnTo>
                  <a:lnTo>
                    <a:pt x="917" y="1167"/>
                  </a:lnTo>
                  <a:lnTo>
                    <a:pt x="919" y="1059"/>
                  </a:lnTo>
                  <a:lnTo>
                    <a:pt x="924" y="912"/>
                  </a:lnTo>
                  <a:lnTo>
                    <a:pt x="928" y="743"/>
                  </a:lnTo>
                  <a:lnTo>
                    <a:pt x="930" y="566"/>
                  </a:lnTo>
                  <a:lnTo>
                    <a:pt x="930" y="477"/>
                  </a:lnTo>
                  <a:lnTo>
                    <a:pt x="926" y="392"/>
                  </a:lnTo>
                  <a:lnTo>
                    <a:pt x="921" y="312"/>
                  </a:lnTo>
                  <a:lnTo>
                    <a:pt x="914" y="238"/>
                  </a:lnTo>
                  <a:lnTo>
                    <a:pt x="910" y="204"/>
                  </a:lnTo>
                  <a:lnTo>
                    <a:pt x="903" y="172"/>
                  </a:lnTo>
                  <a:lnTo>
                    <a:pt x="898" y="142"/>
                  </a:lnTo>
                  <a:lnTo>
                    <a:pt x="889" y="117"/>
                  </a:lnTo>
                  <a:lnTo>
                    <a:pt x="882" y="92"/>
                  </a:lnTo>
                  <a:lnTo>
                    <a:pt x="873" y="73"/>
                  </a:lnTo>
                  <a:lnTo>
                    <a:pt x="862" y="55"/>
                  </a:lnTo>
                  <a:lnTo>
                    <a:pt x="852" y="41"/>
                  </a:lnTo>
                  <a:lnTo>
                    <a:pt x="841" y="34"/>
                  </a:lnTo>
                  <a:lnTo>
                    <a:pt x="830" y="27"/>
                  </a:lnTo>
                  <a:lnTo>
                    <a:pt x="814" y="21"/>
                  </a:lnTo>
                  <a:lnTo>
                    <a:pt x="795" y="14"/>
                  </a:lnTo>
                  <a:lnTo>
                    <a:pt x="752" y="7"/>
                  </a:lnTo>
                  <a:lnTo>
                    <a:pt x="699" y="2"/>
                  </a:lnTo>
                  <a:lnTo>
                    <a:pt x="642" y="0"/>
                  </a:lnTo>
                  <a:lnTo>
                    <a:pt x="580" y="2"/>
                  </a:lnTo>
                  <a:lnTo>
                    <a:pt x="516" y="7"/>
                  </a:lnTo>
                  <a:lnTo>
                    <a:pt x="452" y="16"/>
                  </a:lnTo>
                  <a:lnTo>
                    <a:pt x="385" y="27"/>
                  </a:lnTo>
                  <a:lnTo>
                    <a:pt x="323" y="41"/>
                  </a:lnTo>
                  <a:lnTo>
                    <a:pt x="293" y="48"/>
                  </a:lnTo>
                  <a:lnTo>
                    <a:pt x="266" y="57"/>
                  </a:lnTo>
                  <a:lnTo>
                    <a:pt x="239" y="69"/>
                  </a:lnTo>
                  <a:lnTo>
                    <a:pt x="213" y="78"/>
                  </a:lnTo>
                  <a:lnTo>
                    <a:pt x="190" y="89"/>
                  </a:lnTo>
                  <a:lnTo>
                    <a:pt x="170" y="101"/>
                  </a:lnTo>
                  <a:lnTo>
                    <a:pt x="151" y="115"/>
                  </a:lnTo>
                  <a:lnTo>
                    <a:pt x="133" y="128"/>
                  </a:lnTo>
                  <a:lnTo>
                    <a:pt x="119" y="142"/>
                  </a:lnTo>
                  <a:lnTo>
                    <a:pt x="110" y="156"/>
                  </a:lnTo>
                  <a:lnTo>
                    <a:pt x="101" y="172"/>
                  </a:lnTo>
                  <a:lnTo>
                    <a:pt x="99" y="188"/>
                  </a:lnTo>
                  <a:lnTo>
                    <a:pt x="92" y="231"/>
                  </a:lnTo>
                  <a:lnTo>
                    <a:pt x="87" y="275"/>
                  </a:lnTo>
                  <a:lnTo>
                    <a:pt x="85" y="321"/>
                  </a:lnTo>
                  <a:lnTo>
                    <a:pt x="80" y="364"/>
                  </a:lnTo>
                  <a:lnTo>
                    <a:pt x="78" y="456"/>
                  </a:lnTo>
                  <a:lnTo>
                    <a:pt x="78" y="548"/>
                  </a:lnTo>
                  <a:lnTo>
                    <a:pt x="76" y="640"/>
                  </a:lnTo>
                  <a:lnTo>
                    <a:pt x="74" y="729"/>
                  </a:lnTo>
                  <a:lnTo>
                    <a:pt x="71" y="775"/>
                  </a:lnTo>
                  <a:lnTo>
                    <a:pt x="67" y="818"/>
                  </a:lnTo>
                  <a:lnTo>
                    <a:pt x="62" y="862"/>
                  </a:lnTo>
                  <a:lnTo>
                    <a:pt x="55" y="903"/>
                  </a:lnTo>
                  <a:lnTo>
                    <a:pt x="39" y="977"/>
                  </a:lnTo>
                  <a:lnTo>
                    <a:pt x="23" y="1052"/>
                  </a:lnTo>
                  <a:lnTo>
                    <a:pt x="16" y="1091"/>
                  </a:lnTo>
                  <a:lnTo>
                    <a:pt x="9" y="1130"/>
                  </a:lnTo>
                  <a:lnTo>
                    <a:pt x="5" y="1169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4" name="Freeform 253"/>
            <p:cNvSpPr>
              <a:spLocks/>
            </p:cNvSpPr>
            <p:nvPr/>
          </p:nvSpPr>
          <p:spPr bwMode="auto">
            <a:xfrm>
              <a:off x="2274889" y="3503613"/>
              <a:ext cx="69850" cy="2846388"/>
            </a:xfrm>
            <a:custGeom>
              <a:avLst/>
              <a:gdLst>
                <a:gd name="T0" fmla="*/ 16 w 44"/>
                <a:gd name="T1" fmla="*/ 1747 h 1793"/>
                <a:gd name="T2" fmla="*/ 0 w 44"/>
                <a:gd name="T3" fmla="*/ 855 h 1793"/>
                <a:gd name="T4" fmla="*/ 16 w 44"/>
                <a:gd name="T5" fmla="*/ 11 h 1793"/>
                <a:gd name="T6" fmla="*/ 23 w 44"/>
                <a:gd name="T7" fmla="*/ 4 h 1793"/>
                <a:gd name="T8" fmla="*/ 28 w 44"/>
                <a:gd name="T9" fmla="*/ 0 h 1793"/>
                <a:gd name="T10" fmla="*/ 32 w 44"/>
                <a:gd name="T11" fmla="*/ 0 h 1793"/>
                <a:gd name="T12" fmla="*/ 37 w 44"/>
                <a:gd name="T13" fmla="*/ 4 h 1793"/>
                <a:gd name="T14" fmla="*/ 39 w 44"/>
                <a:gd name="T15" fmla="*/ 11 h 1793"/>
                <a:gd name="T16" fmla="*/ 42 w 44"/>
                <a:gd name="T17" fmla="*/ 25 h 1793"/>
                <a:gd name="T18" fmla="*/ 42 w 44"/>
                <a:gd name="T19" fmla="*/ 41 h 1793"/>
                <a:gd name="T20" fmla="*/ 39 w 44"/>
                <a:gd name="T21" fmla="*/ 64 h 1793"/>
                <a:gd name="T22" fmla="*/ 30 w 44"/>
                <a:gd name="T23" fmla="*/ 1403 h 1793"/>
                <a:gd name="T24" fmla="*/ 30 w 44"/>
                <a:gd name="T25" fmla="*/ 1483 h 1793"/>
                <a:gd name="T26" fmla="*/ 35 w 44"/>
                <a:gd name="T27" fmla="*/ 1563 h 1793"/>
                <a:gd name="T28" fmla="*/ 42 w 44"/>
                <a:gd name="T29" fmla="*/ 1641 h 1793"/>
                <a:gd name="T30" fmla="*/ 44 w 44"/>
                <a:gd name="T31" fmla="*/ 1710 h 1793"/>
                <a:gd name="T32" fmla="*/ 42 w 44"/>
                <a:gd name="T33" fmla="*/ 1747 h 1793"/>
                <a:gd name="T34" fmla="*/ 42 w 44"/>
                <a:gd name="T35" fmla="*/ 1772 h 1793"/>
                <a:gd name="T36" fmla="*/ 37 w 44"/>
                <a:gd name="T37" fmla="*/ 1786 h 1793"/>
                <a:gd name="T38" fmla="*/ 35 w 44"/>
                <a:gd name="T39" fmla="*/ 1793 h 1793"/>
                <a:gd name="T40" fmla="*/ 30 w 44"/>
                <a:gd name="T41" fmla="*/ 1790 h 1793"/>
                <a:gd name="T42" fmla="*/ 26 w 44"/>
                <a:gd name="T43" fmla="*/ 1781 h 1793"/>
                <a:gd name="T44" fmla="*/ 21 w 44"/>
                <a:gd name="T45" fmla="*/ 1767 h 1793"/>
                <a:gd name="T46" fmla="*/ 16 w 44"/>
                <a:gd name="T47" fmla="*/ 174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1793">
                  <a:moveTo>
                    <a:pt x="16" y="1747"/>
                  </a:moveTo>
                  <a:lnTo>
                    <a:pt x="0" y="855"/>
                  </a:lnTo>
                  <a:lnTo>
                    <a:pt x="16" y="11"/>
                  </a:lnTo>
                  <a:lnTo>
                    <a:pt x="23" y="4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4"/>
                  </a:lnTo>
                  <a:lnTo>
                    <a:pt x="39" y="11"/>
                  </a:lnTo>
                  <a:lnTo>
                    <a:pt x="42" y="25"/>
                  </a:lnTo>
                  <a:lnTo>
                    <a:pt x="42" y="41"/>
                  </a:lnTo>
                  <a:lnTo>
                    <a:pt x="39" y="64"/>
                  </a:lnTo>
                  <a:lnTo>
                    <a:pt x="30" y="1403"/>
                  </a:lnTo>
                  <a:lnTo>
                    <a:pt x="30" y="1483"/>
                  </a:lnTo>
                  <a:lnTo>
                    <a:pt x="35" y="1563"/>
                  </a:lnTo>
                  <a:lnTo>
                    <a:pt x="42" y="1641"/>
                  </a:lnTo>
                  <a:lnTo>
                    <a:pt x="44" y="1710"/>
                  </a:lnTo>
                  <a:lnTo>
                    <a:pt x="42" y="1747"/>
                  </a:lnTo>
                  <a:lnTo>
                    <a:pt x="42" y="1772"/>
                  </a:lnTo>
                  <a:lnTo>
                    <a:pt x="37" y="1786"/>
                  </a:lnTo>
                  <a:lnTo>
                    <a:pt x="35" y="1793"/>
                  </a:lnTo>
                  <a:lnTo>
                    <a:pt x="30" y="1790"/>
                  </a:lnTo>
                  <a:lnTo>
                    <a:pt x="26" y="1781"/>
                  </a:lnTo>
                  <a:lnTo>
                    <a:pt x="21" y="1767"/>
                  </a:lnTo>
                  <a:lnTo>
                    <a:pt x="16" y="1747"/>
                  </a:lnTo>
                  <a:close/>
                </a:path>
              </a:pathLst>
            </a:custGeom>
            <a:solidFill>
              <a:srgbClr val="AA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254"/>
            <p:cNvSpPr>
              <a:spLocks/>
            </p:cNvSpPr>
            <p:nvPr/>
          </p:nvSpPr>
          <p:spPr bwMode="auto">
            <a:xfrm>
              <a:off x="3795714" y="3481388"/>
              <a:ext cx="98425" cy="3206750"/>
            </a:xfrm>
            <a:custGeom>
              <a:avLst/>
              <a:gdLst>
                <a:gd name="T0" fmla="*/ 60 w 62"/>
                <a:gd name="T1" fmla="*/ 0 h 2020"/>
                <a:gd name="T2" fmla="*/ 62 w 62"/>
                <a:gd name="T3" fmla="*/ 7 h 2020"/>
                <a:gd name="T4" fmla="*/ 62 w 62"/>
                <a:gd name="T5" fmla="*/ 14 h 2020"/>
                <a:gd name="T6" fmla="*/ 62 w 62"/>
                <a:gd name="T7" fmla="*/ 1967 h 2020"/>
                <a:gd name="T8" fmla="*/ 60 w 62"/>
                <a:gd name="T9" fmla="*/ 1979 h 2020"/>
                <a:gd name="T10" fmla="*/ 57 w 62"/>
                <a:gd name="T11" fmla="*/ 1988 h 2020"/>
                <a:gd name="T12" fmla="*/ 53 w 62"/>
                <a:gd name="T13" fmla="*/ 1997 h 2020"/>
                <a:gd name="T14" fmla="*/ 46 w 62"/>
                <a:gd name="T15" fmla="*/ 2004 h 2020"/>
                <a:gd name="T16" fmla="*/ 39 w 62"/>
                <a:gd name="T17" fmla="*/ 2011 h 2020"/>
                <a:gd name="T18" fmla="*/ 30 w 62"/>
                <a:gd name="T19" fmla="*/ 2015 h 2020"/>
                <a:gd name="T20" fmla="*/ 21 w 62"/>
                <a:gd name="T21" fmla="*/ 2018 h 2020"/>
                <a:gd name="T22" fmla="*/ 9 w 62"/>
                <a:gd name="T23" fmla="*/ 2020 h 2020"/>
                <a:gd name="T24" fmla="*/ 0 w 62"/>
                <a:gd name="T25" fmla="*/ 2020 h 2020"/>
                <a:gd name="T26" fmla="*/ 7 w 62"/>
                <a:gd name="T27" fmla="*/ 2015 h 2020"/>
                <a:gd name="T28" fmla="*/ 11 w 62"/>
                <a:gd name="T29" fmla="*/ 2008 h 2020"/>
                <a:gd name="T30" fmla="*/ 14 w 62"/>
                <a:gd name="T31" fmla="*/ 1999 h 2020"/>
                <a:gd name="T32" fmla="*/ 16 w 62"/>
                <a:gd name="T33" fmla="*/ 1988 h 2020"/>
                <a:gd name="T34" fmla="*/ 44 w 62"/>
                <a:gd name="T35" fmla="*/ 839 h 2020"/>
                <a:gd name="T36" fmla="*/ 46 w 62"/>
                <a:gd name="T37" fmla="*/ 750 h 2020"/>
                <a:gd name="T38" fmla="*/ 50 w 62"/>
                <a:gd name="T39" fmla="*/ 653 h 2020"/>
                <a:gd name="T40" fmla="*/ 55 w 62"/>
                <a:gd name="T41" fmla="*/ 553 h 2020"/>
                <a:gd name="T42" fmla="*/ 57 w 62"/>
                <a:gd name="T43" fmla="*/ 449 h 2020"/>
                <a:gd name="T44" fmla="*/ 60 w 62"/>
                <a:gd name="T45" fmla="*/ 344 h 2020"/>
                <a:gd name="T46" fmla="*/ 55 w 62"/>
                <a:gd name="T47" fmla="*/ 243 h 2020"/>
                <a:gd name="T48" fmla="*/ 50 w 62"/>
                <a:gd name="T49" fmla="*/ 195 h 2020"/>
                <a:gd name="T50" fmla="*/ 46 w 62"/>
                <a:gd name="T51" fmla="*/ 147 h 2020"/>
                <a:gd name="T52" fmla="*/ 39 w 62"/>
                <a:gd name="T53" fmla="*/ 103 h 2020"/>
                <a:gd name="T54" fmla="*/ 30 w 62"/>
                <a:gd name="T55" fmla="*/ 60 h 2020"/>
                <a:gd name="T56" fmla="*/ 30 w 62"/>
                <a:gd name="T57" fmla="*/ 44 h 2020"/>
                <a:gd name="T58" fmla="*/ 32 w 62"/>
                <a:gd name="T59" fmla="*/ 32 h 2020"/>
                <a:gd name="T60" fmla="*/ 37 w 62"/>
                <a:gd name="T61" fmla="*/ 23 h 2020"/>
                <a:gd name="T62" fmla="*/ 39 w 62"/>
                <a:gd name="T63" fmla="*/ 14 h 2020"/>
                <a:gd name="T64" fmla="*/ 44 w 62"/>
                <a:gd name="T65" fmla="*/ 7 h 2020"/>
                <a:gd name="T66" fmla="*/ 48 w 62"/>
                <a:gd name="T67" fmla="*/ 2 h 2020"/>
                <a:gd name="T68" fmla="*/ 53 w 62"/>
                <a:gd name="T69" fmla="*/ 0 h 2020"/>
                <a:gd name="T70" fmla="*/ 60 w 62"/>
                <a:gd name="T71" fmla="*/ 0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2020">
                  <a:moveTo>
                    <a:pt x="60" y="0"/>
                  </a:moveTo>
                  <a:lnTo>
                    <a:pt x="62" y="7"/>
                  </a:lnTo>
                  <a:lnTo>
                    <a:pt x="62" y="14"/>
                  </a:lnTo>
                  <a:lnTo>
                    <a:pt x="62" y="1967"/>
                  </a:lnTo>
                  <a:lnTo>
                    <a:pt x="60" y="1979"/>
                  </a:lnTo>
                  <a:lnTo>
                    <a:pt x="57" y="1988"/>
                  </a:lnTo>
                  <a:lnTo>
                    <a:pt x="53" y="1997"/>
                  </a:lnTo>
                  <a:lnTo>
                    <a:pt x="46" y="2004"/>
                  </a:lnTo>
                  <a:lnTo>
                    <a:pt x="39" y="2011"/>
                  </a:lnTo>
                  <a:lnTo>
                    <a:pt x="30" y="2015"/>
                  </a:lnTo>
                  <a:lnTo>
                    <a:pt x="21" y="2018"/>
                  </a:lnTo>
                  <a:lnTo>
                    <a:pt x="9" y="2020"/>
                  </a:lnTo>
                  <a:lnTo>
                    <a:pt x="0" y="2020"/>
                  </a:lnTo>
                  <a:lnTo>
                    <a:pt x="7" y="2015"/>
                  </a:lnTo>
                  <a:lnTo>
                    <a:pt x="11" y="2008"/>
                  </a:lnTo>
                  <a:lnTo>
                    <a:pt x="14" y="1999"/>
                  </a:lnTo>
                  <a:lnTo>
                    <a:pt x="16" y="1988"/>
                  </a:lnTo>
                  <a:lnTo>
                    <a:pt x="44" y="839"/>
                  </a:lnTo>
                  <a:lnTo>
                    <a:pt x="46" y="750"/>
                  </a:lnTo>
                  <a:lnTo>
                    <a:pt x="50" y="653"/>
                  </a:lnTo>
                  <a:lnTo>
                    <a:pt x="55" y="553"/>
                  </a:lnTo>
                  <a:lnTo>
                    <a:pt x="57" y="449"/>
                  </a:lnTo>
                  <a:lnTo>
                    <a:pt x="60" y="344"/>
                  </a:lnTo>
                  <a:lnTo>
                    <a:pt x="55" y="243"/>
                  </a:lnTo>
                  <a:lnTo>
                    <a:pt x="50" y="195"/>
                  </a:lnTo>
                  <a:lnTo>
                    <a:pt x="46" y="147"/>
                  </a:lnTo>
                  <a:lnTo>
                    <a:pt x="39" y="103"/>
                  </a:lnTo>
                  <a:lnTo>
                    <a:pt x="30" y="60"/>
                  </a:lnTo>
                  <a:lnTo>
                    <a:pt x="30" y="44"/>
                  </a:lnTo>
                  <a:lnTo>
                    <a:pt x="32" y="32"/>
                  </a:lnTo>
                  <a:lnTo>
                    <a:pt x="37" y="23"/>
                  </a:lnTo>
                  <a:lnTo>
                    <a:pt x="39" y="14"/>
                  </a:lnTo>
                  <a:lnTo>
                    <a:pt x="44" y="7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" name="Freeform 255"/>
            <p:cNvSpPr>
              <a:spLocks/>
            </p:cNvSpPr>
            <p:nvPr/>
          </p:nvSpPr>
          <p:spPr bwMode="auto">
            <a:xfrm>
              <a:off x="2300289" y="3422651"/>
              <a:ext cx="1549400" cy="346075"/>
            </a:xfrm>
            <a:custGeom>
              <a:avLst/>
              <a:gdLst>
                <a:gd name="T0" fmla="*/ 408 w 976"/>
                <a:gd name="T1" fmla="*/ 0 h 218"/>
                <a:gd name="T2" fmla="*/ 433 w 976"/>
                <a:gd name="T3" fmla="*/ 5 h 218"/>
                <a:gd name="T4" fmla="*/ 534 w 976"/>
                <a:gd name="T5" fmla="*/ 12 h 218"/>
                <a:gd name="T6" fmla="*/ 635 w 976"/>
                <a:gd name="T7" fmla="*/ 12 h 218"/>
                <a:gd name="T8" fmla="*/ 736 w 976"/>
                <a:gd name="T9" fmla="*/ 16 h 218"/>
                <a:gd name="T10" fmla="*/ 839 w 976"/>
                <a:gd name="T11" fmla="*/ 32 h 218"/>
                <a:gd name="T12" fmla="*/ 871 w 976"/>
                <a:gd name="T13" fmla="*/ 37 h 218"/>
                <a:gd name="T14" fmla="*/ 905 w 976"/>
                <a:gd name="T15" fmla="*/ 35 h 218"/>
                <a:gd name="T16" fmla="*/ 972 w 976"/>
                <a:gd name="T17" fmla="*/ 30 h 218"/>
                <a:gd name="T18" fmla="*/ 976 w 976"/>
                <a:gd name="T19" fmla="*/ 51 h 218"/>
                <a:gd name="T20" fmla="*/ 953 w 976"/>
                <a:gd name="T21" fmla="*/ 133 h 218"/>
                <a:gd name="T22" fmla="*/ 914 w 976"/>
                <a:gd name="T23" fmla="*/ 129 h 218"/>
                <a:gd name="T24" fmla="*/ 880 w 976"/>
                <a:gd name="T25" fmla="*/ 136 h 218"/>
                <a:gd name="T26" fmla="*/ 846 w 976"/>
                <a:gd name="T27" fmla="*/ 152 h 218"/>
                <a:gd name="T28" fmla="*/ 821 w 976"/>
                <a:gd name="T29" fmla="*/ 159 h 218"/>
                <a:gd name="T30" fmla="*/ 788 w 976"/>
                <a:gd name="T31" fmla="*/ 163 h 218"/>
                <a:gd name="T32" fmla="*/ 740 w 976"/>
                <a:gd name="T33" fmla="*/ 177 h 218"/>
                <a:gd name="T34" fmla="*/ 688 w 976"/>
                <a:gd name="T35" fmla="*/ 195 h 218"/>
                <a:gd name="T36" fmla="*/ 635 w 976"/>
                <a:gd name="T37" fmla="*/ 214 h 218"/>
                <a:gd name="T38" fmla="*/ 573 w 976"/>
                <a:gd name="T39" fmla="*/ 218 h 218"/>
                <a:gd name="T40" fmla="*/ 507 w 976"/>
                <a:gd name="T41" fmla="*/ 216 h 218"/>
                <a:gd name="T42" fmla="*/ 440 w 976"/>
                <a:gd name="T43" fmla="*/ 207 h 218"/>
                <a:gd name="T44" fmla="*/ 372 w 976"/>
                <a:gd name="T45" fmla="*/ 198 h 218"/>
                <a:gd name="T46" fmla="*/ 319 w 976"/>
                <a:gd name="T47" fmla="*/ 195 h 218"/>
                <a:gd name="T48" fmla="*/ 284 w 976"/>
                <a:gd name="T49" fmla="*/ 175 h 218"/>
                <a:gd name="T50" fmla="*/ 246 w 976"/>
                <a:gd name="T51" fmla="*/ 149 h 218"/>
                <a:gd name="T52" fmla="*/ 213 w 976"/>
                <a:gd name="T53" fmla="*/ 136 h 218"/>
                <a:gd name="T54" fmla="*/ 191 w 976"/>
                <a:gd name="T55" fmla="*/ 129 h 218"/>
                <a:gd name="T56" fmla="*/ 138 w 976"/>
                <a:gd name="T57" fmla="*/ 126 h 218"/>
                <a:gd name="T58" fmla="*/ 46 w 976"/>
                <a:gd name="T59" fmla="*/ 117 h 218"/>
                <a:gd name="T60" fmla="*/ 0 w 976"/>
                <a:gd name="T61" fmla="*/ 51 h 218"/>
                <a:gd name="T62" fmla="*/ 3 w 976"/>
                <a:gd name="T63" fmla="*/ 32 h 218"/>
                <a:gd name="T64" fmla="*/ 14 w 976"/>
                <a:gd name="T65" fmla="*/ 14 h 218"/>
                <a:gd name="T66" fmla="*/ 30 w 976"/>
                <a:gd name="T67" fmla="*/ 5 h 218"/>
                <a:gd name="T68" fmla="*/ 49 w 976"/>
                <a:gd name="T6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6" h="218">
                  <a:moveTo>
                    <a:pt x="49" y="0"/>
                  </a:moveTo>
                  <a:lnTo>
                    <a:pt x="408" y="0"/>
                  </a:lnTo>
                  <a:lnTo>
                    <a:pt x="422" y="3"/>
                  </a:lnTo>
                  <a:lnTo>
                    <a:pt x="433" y="5"/>
                  </a:lnTo>
                  <a:lnTo>
                    <a:pt x="484" y="10"/>
                  </a:lnTo>
                  <a:lnTo>
                    <a:pt x="534" y="12"/>
                  </a:lnTo>
                  <a:lnTo>
                    <a:pt x="585" y="14"/>
                  </a:lnTo>
                  <a:lnTo>
                    <a:pt x="635" y="12"/>
                  </a:lnTo>
                  <a:lnTo>
                    <a:pt x="685" y="14"/>
                  </a:lnTo>
                  <a:lnTo>
                    <a:pt x="736" y="16"/>
                  </a:lnTo>
                  <a:lnTo>
                    <a:pt x="786" y="21"/>
                  </a:lnTo>
                  <a:lnTo>
                    <a:pt x="839" y="32"/>
                  </a:lnTo>
                  <a:lnTo>
                    <a:pt x="855" y="35"/>
                  </a:lnTo>
                  <a:lnTo>
                    <a:pt x="871" y="37"/>
                  </a:lnTo>
                  <a:lnTo>
                    <a:pt x="889" y="37"/>
                  </a:lnTo>
                  <a:lnTo>
                    <a:pt x="905" y="35"/>
                  </a:lnTo>
                  <a:lnTo>
                    <a:pt x="940" y="32"/>
                  </a:lnTo>
                  <a:lnTo>
                    <a:pt x="972" y="30"/>
                  </a:lnTo>
                  <a:lnTo>
                    <a:pt x="974" y="39"/>
                  </a:lnTo>
                  <a:lnTo>
                    <a:pt x="976" y="51"/>
                  </a:lnTo>
                  <a:lnTo>
                    <a:pt x="976" y="136"/>
                  </a:lnTo>
                  <a:lnTo>
                    <a:pt x="953" y="133"/>
                  </a:lnTo>
                  <a:lnTo>
                    <a:pt x="933" y="131"/>
                  </a:lnTo>
                  <a:lnTo>
                    <a:pt x="914" y="129"/>
                  </a:lnTo>
                  <a:lnTo>
                    <a:pt x="901" y="129"/>
                  </a:lnTo>
                  <a:lnTo>
                    <a:pt x="880" y="136"/>
                  </a:lnTo>
                  <a:lnTo>
                    <a:pt x="860" y="145"/>
                  </a:lnTo>
                  <a:lnTo>
                    <a:pt x="846" y="152"/>
                  </a:lnTo>
                  <a:lnTo>
                    <a:pt x="834" y="156"/>
                  </a:lnTo>
                  <a:lnTo>
                    <a:pt x="821" y="159"/>
                  </a:lnTo>
                  <a:lnTo>
                    <a:pt x="807" y="161"/>
                  </a:lnTo>
                  <a:lnTo>
                    <a:pt x="788" y="163"/>
                  </a:lnTo>
                  <a:lnTo>
                    <a:pt x="766" y="168"/>
                  </a:lnTo>
                  <a:lnTo>
                    <a:pt x="740" y="177"/>
                  </a:lnTo>
                  <a:lnTo>
                    <a:pt x="715" y="186"/>
                  </a:lnTo>
                  <a:lnTo>
                    <a:pt x="688" y="195"/>
                  </a:lnTo>
                  <a:lnTo>
                    <a:pt x="660" y="204"/>
                  </a:lnTo>
                  <a:lnTo>
                    <a:pt x="635" y="214"/>
                  </a:lnTo>
                  <a:lnTo>
                    <a:pt x="607" y="218"/>
                  </a:lnTo>
                  <a:lnTo>
                    <a:pt x="573" y="218"/>
                  </a:lnTo>
                  <a:lnTo>
                    <a:pt x="541" y="218"/>
                  </a:lnTo>
                  <a:lnTo>
                    <a:pt x="507" y="216"/>
                  </a:lnTo>
                  <a:lnTo>
                    <a:pt x="475" y="211"/>
                  </a:lnTo>
                  <a:lnTo>
                    <a:pt x="440" y="207"/>
                  </a:lnTo>
                  <a:lnTo>
                    <a:pt x="406" y="202"/>
                  </a:lnTo>
                  <a:lnTo>
                    <a:pt x="372" y="198"/>
                  </a:lnTo>
                  <a:lnTo>
                    <a:pt x="335" y="198"/>
                  </a:lnTo>
                  <a:lnTo>
                    <a:pt x="319" y="195"/>
                  </a:lnTo>
                  <a:lnTo>
                    <a:pt x="303" y="186"/>
                  </a:lnTo>
                  <a:lnTo>
                    <a:pt x="284" y="175"/>
                  </a:lnTo>
                  <a:lnTo>
                    <a:pt x="266" y="163"/>
                  </a:lnTo>
                  <a:lnTo>
                    <a:pt x="246" y="149"/>
                  </a:lnTo>
                  <a:lnTo>
                    <a:pt x="225" y="138"/>
                  </a:lnTo>
                  <a:lnTo>
                    <a:pt x="213" y="136"/>
                  </a:lnTo>
                  <a:lnTo>
                    <a:pt x="202" y="131"/>
                  </a:lnTo>
                  <a:lnTo>
                    <a:pt x="191" y="129"/>
                  </a:lnTo>
                  <a:lnTo>
                    <a:pt x="179" y="129"/>
                  </a:lnTo>
                  <a:lnTo>
                    <a:pt x="138" y="126"/>
                  </a:lnTo>
                  <a:lnTo>
                    <a:pt x="92" y="122"/>
                  </a:lnTo>
                  <a:lnTo>
                    <a:pt x="46" y="117"/>
                  </a:lnTo>
                  <a:lnTo>
                    <a:pt x="0" y="115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1" y="10"/>
                  </a:lnTo>
                  <a:lnTo>
                    <a:pt x="30" y="5"/>
                  </a:lnTo>
                  <a:lnTo>
                    <a:pt x="3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7F8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" name="Freeform 256"/>
            <p:cNvSpPr>
              <a:spLocks/>
            </p:cNvSpPr>
            <p:nvPr/>
          </p:nvSpPr>
          <p:spPr bwMode="auto">
            <a:xfrm>
              <a:off x="2330451" y="3438526"/>
              <a:ext cx="1563688" cy="225425"/>
            </a:xfrm>
            <a:custGeom>
              <a:avLst/>
              <a:gdLst>
                <a:gd name="T0" fmla="*/ 543 w 985"/>
                <a:gd name="T1" fmla="*/ 2 h 142"/>
                <a:gd name="T2" fmla="*/ 616 w 985"/>
                <a:gd name="T3" fmla="*/ 2 h 142"/>
                <a:gd name="T4" fmla="*/ 692 w 985"/>
                <a:gd name="T5" fmla="*/ 4 h 142"/>
                <a:gd name="T6" fmla="*/ 728 w 985"/>
                <a:gd name="T7" fmla="*/ 4 h 142"/>
                <a:gd name="T8" fmla="*/ 767 w 985"/>
                <a:gd name="T9" fmla="*/ 9 h 142"/>
                <a:gd name="T10" fmla="*/ 804 w 985"/>
                <a:gd name="T11" fmla="*/ 13 h 142"/>
                <a:gd name="T12" fmla="*/ 843 w 985"/>
                <a:gd name="T13" fmla="*/ 22 h 142"/>
                <a:gd name="T14" fmla="*/ 859 w 985"/>
                <a:gd name="T15" fmla="*/ 25 h 142"/>
                <a:gd name="T16" fmla="*/ 877 w 985"/>
                <a:gd name="T17" fmla="*/ 27 h 142"/>
                <a:gd name="T18" fmla="*/ 895 w 985"/>
                <a:gd name="T19" fmla="*/ 27 h 142"/>
                <a:gd name="T20" fmla="*/ 912 w 985"/>
                <a:gd name="T21" fmla="*/ 25 h 142"/>
                <a:gd name="T22" fmla="*/ 946 w 985"/>
                <a:gd name="T23" fmla="*/ 22 h 142"/>
                <a:gd name="T24" fmla="*/ 980 w 985"/>
                <a:gd name="T25" fmla="*/ 20 h 142"/>
                <a:gd name="T26" fmla="*/ 980 w 985"/>
                <a:gd name="T27" fmla="*/ 20 h 142"/>
                <a:gd name="T28" fmla="*/ 980 w 985"/>
                <a:gd name="T29" fmla="*/ 20 h 142"/>
                <a:gd name="T30" fmla="*/ 983 w 985"/>
                <a:gd name="T31" fmla="*/ 32 h 142"/>
                <a:gd name="T32" fmla="*/ 985 w 985"/>
                <a:gd name="T33" fmla="*/ 41 h 142"/>
                <a:gd name="T34" fmla="*/ 985 w 985"/>
                <a:gd name="T35" fmla="*/ 100 h 142"/>
                <a:gd name="T36" fmla="*/ 946 w 985"/>
                <a:gd name="T37" fmla="*/ 103 h 142"/>
                <a:gd name="T38" fmla="*/ 907 w 985"/>
                <a:gd name="T39" fmla="*/ 103 h 142"/>
                <a:gd name="T40" fmla="*/ 873 w 985"/>
                <a:gd name="T41" fmla="*/ 103 h 142"/>
                <a:gd name="T42" fmla="*/ 847 w 985"/>
                <a:gd name="T43" fmla="*/ 100 h 142"/>
                <a:gd name="T44" fmla="*/ 834 w 985"/>
                <a:gd name="T45" fmla="*/ 98 h 142"/>
                <a:gd name="T46" fmla="*/ 820 w 985"/>
                <a:gd name="T47" fmla="*/ 98 h 142"/>
                <a:gd name="T48" fmla="*/ 808 w 985"/>
                <a:gd name="T49" fmla="*/ 100 h 142"/>
                <a:gd name="T50" fmla="*/ 792 w 985"/>
                <a:gd name="T51" fmla="*/ 103 h 142"/>
                <a:gd name="T52" fmla="*/ 765 w 985"/>
                <a:gd name="T53" fmla="*/ 110 h 142"/>
                <a:gd name="T54" fmla="*/ 737 w 985"/>
                <a:gd name="T55" fmla="*/ 116 h 142"/>
                <a:gd name="T56" fmla="*/ 708 w 985"/>
                <a:gd name="T57" fmla="*/ 126 h 142"/>
                <a:gd name="T58" fmla="*/ 678 w 985"/>
                <a:gd name="T59" fmla="*/ 135 h 142"/>
                <a:gd name="T60" fmla="*/ 650 w 985"/>
                <a:gd name="T61" fmla="*/ 142 h 142"/>
                <a:gd name="T62" fmla="*/ 621 w 985"/>
                <a:gd name="T63" fmla="*/ 142 h 142"/>
                <a:gd name="T64" fmla="*/ 543 w 985"/>
                <a:gd name="T65" fmla="*/ 139 h 142"/>
                <a:gd name="T66" fmla="*/ 462 w 985"/>
                <a:gd name="T67" fmla="*/ 137 h 142"/>
                <a:gd name="T68" fmla="*/ 380 w 985"/>
                <a:gd name="T69" fmla="*/ 130 h 142"/>
                <a:gd name="T70" fmla="*/ 298 w 985"/>
                <a:gd name="T71" fmla="*/ 123 h 142"/>
                <a:gd name="T72" fmla="*/ 215 w 985"/>
                <a:gd name="T73" fmla="*/ 114 h 142"/>
                <a:gd name="T74" fmla="*/ 137 w 985"/>
                <a:gd name="T75" fmla="*/ 103 h 142"/>
                <a:gd name="T76" fmla="*/ 64 w 985"/>
                <a:gd name="T77" fmla="*/ 94 h 142"/>
                <a:gd name="T78" fmla="*/ 0 w 985"/>
                <a:gd name="T79" fmla="*/ 82 h 142"/>
                <a:gd name="T80" fmla="*/ 9 w 985"/>
                <a:gd name="T81" fmla="*/ 66 h 142"/>
                <a:gd name="T82" fmla="*/ 20 w 985"/>
                <a:gd name="T83" fmla="*/ 52 h 142"/>
                <a:gd name="T84" fmla="*/ 36 w 985"/>
                <a:gd name="T85" fmla="*/ 41 h 142"/>
                <a:gd name="T86" fmla="*/ 55 w 985"/>
                <a:gd name="T87" fmla="*/ 29 h 142"/>
                <a:gd name="T88" fmla="*/ 75 w 985"/>
                <a:gd name="T89" fmla="*/ 22 h 142"/>
                <a:gd name="T90" fmla="*/ 98 w 985"/>
                <a:gd name="T91" fmla="*/ 16 h 142"/>
                <a:gd name="T92" fmla="*/ 121 w 985"/>
                <a:gd name="T93" fmla="*/ 9 h 142"/>
                <a:gd name="T94" fmla="*/ 146 w 985"/>
                <a:gd name="T95" fmla="*/ 6 h 142"/>
                <a:gd name="T96" fmla="*/ 197 w 985"/>
                <a:gd name="T97" fmla="*/ 0 h 142"/>
                <a:gd name="T98" fmla="*/ 245 w 985"/>
                <a:gd name="T99" fmla="*/ 0 h 142"/>
                <a:gd name="T100" fmla="*/ 288 w 985"/>
                <a:gd name="T101" fmla="*/ 2 h 142"/>
                <a:gd name="T102" fmla="*/ 325 w 985"/>
                <a:gd name="T103" fmla="*/ 9 h 142"/>
                <a:gd name="T104" fmla="*/ 346 w 985"/>
                <a:gd name="T105" fmla="*/ 11 h 142"/>
                <a:gd name="T106" fmla="*/ 369 w 985"/>
                <a:gd name="T107" fmla="*/ 13 h 142"/>
                <a:gd name="T108" fmla="*/ 394 w 985"/>
                <a:gd name="T109" fmla="*/ 13 h 142"/>
                <a:gd name="T110" fmla="*/ 421 w 985"/>
                <a:gd name="T111" fmla="*/ 13 h 142"/>
                <a:gd name="T112" fmla="*/ 479 w 985"/>
                <a:gd name="T113" fmla="*/ 9 h 142"/>
                <a:gd name="T114" fmla="*/ 543 w 985"/>
                <a:gd name="T115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5" h="142">
                  <a:moveTo>
                    <a:pt x="543" y="2"/>
                  </a:moveTo>
                  <a:lnTo>
                    <a:pt x="616" y="2"/>
                  </a:lnTo>
                  <a:lnTo>
                    <a:pt x="692" y="4"/>
                  </a:lnTo>
                  <a:lnTo>
                    <a:pt x="728" y="4"/>
                  </a:lnTo>
                  <a:lnTo>
                    <a:pt x="767" y="9"/>
                  </a:lnTo>
                  <a:lnTo>
                    <a:pt x="804" y="13"/>
                  </a:lnTo>
                  <a:lnTo>
                    <a:pt x="843" y="22"/>
                  </a:lnTo>
                  <a:lnTo>
                    <a:pt x="859" y="25"/>
                  </a:lnTo>
                  <a:lnTo>
                    <a:pt x="877" y="27"/>
                  </a:lnTo>
                  <a:lnTo>
                    <a:pt x="895" y="27"/>
                  </a:lnTo>
                  <a:lnTo>
                    <a:pt x="912" y="25"/>
                  </a:lnTo>
                  <a:lnTo>
                    <a:pt x="946" y="22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3" y="32"/>
                  </a:lnTo>
                  <a:lnTo>
                    <a:pt x="985" y="41"/>
                  </a:lnTo>
                  <a:lnTo>
                    <a:pt x="985" y="100"/>
                  </a:lnTo>
                  <a:lnTo>
                    <a:pt x="946" y="103"/>
                  </a:lnTo>
                  <a:lnTo>
                    <a:pt x="907" y="103"/>
                  </a:lnTo>
                  <a:lnTo>
                    <a:pt x="873" y="103"/>
                  </a:lnTo>
                  <a:lnTo>
                    <a:pt x="847" y="100"/>
                  </a:lnTo>
                  <a:lnTo>
                    <a:pt x="834" y="98"/>
                  </a:lnTo>
                  <a:lnTo>
                    <a:pt x="820" y="98"/>
                  </a:lnTo>
                  <a:lnTo>
                    <a:pt x="808" y="100"/>
                  </a:lnTo>
                  <a:lnTo>
                    <a:pt x="792" y="103"/>
                  </a:lnTo>
                  <a:lnTo>
                    <a:pt x="765" y="110"/>
                  </a:lnTo>
                  <a:lnTo>
                    <a:pt x="737" y="116"/>
                  </a:lnTo>
                  <a:lnTo>
                    <a:pt x="708" y="126"/>
                  </a:lnTo>
                  <a:lnTo>
                    <a:pt x="678" y="135"/>
                  </a:lnTo>
                  <a:lnTo>
                    <a:pt x="650" y="142"/>
                  </a:lnTo>
                  <a:lnTo>
                    <a:pt x="621" y="142"/>
                  </a:lnTo>
                  <a:lnTo>
                    <a:pt x="543" y="139"/>
                  </a:lnTo>
                  <a:lnTo>
                    <a:pt x="462" y="137"/>
                  </a:lnTo>
                  <a:lnTo>
                    <a:pt x="380" y="130"/>
                  </a:lnTo>
                  <a:lnTo>
                    <a:pt x="298" y="123"/>
                  </a:lnTo>
                  <a:lnTo>
                    <a:pt x="215" y="114"/>
                  </a:lnTo>
                  <a:lnTo>
                    <a:pt x="137" y="103"/>
                  </a:lnTo>
                  <a:lnTo>
                    <a:pt x="64" y="94"/>
                  </a:lnTo>
                  <a:lnTo>
                    <a:pt x="0" y="82"/>
                  </a:lnTo>
                  <a:lnTo>
                    <a:pt x="9" y="66"/>
                  </a:lnTo>
                  <a:lnTo>
                    <a:pt x="20" y="52"/>
                  </a:lnTo>
                  <a:lnTo>
                    <a:pt x="36" y="41"/>
                  </a:lnTo>
                  <a:lnTo>
                    <a:pt x="55" y="29"/>
                  </a:lnTo>
                  <a:lnTo>
                    <a:pt x="75" y="22"/>
                  </a:lnTo>
                  <a:lnTo>
                    <a:pt x="98" y="16"/>
                  </a:lnTo>
                  <a:lnTo>
                    <a:pt x="121" y="9"/>
                  </a:lnTo>
                  <a:lnTo>
                    <a:pt x="146" y="6"/>
                  </a:lnTo>
                  <a:lnTo>
                    <a:pt x="197" y="0"/>
                  </a:lnTo>
                  <a:lnTo>
                    <a:pt x="245" y="0"/>
                  </a:lnTo>
                  <a:lnTo>
                    <a:pt x="288" y="2"/>
                  </a:lnTo>
                  <a:lnTo>
                    <a:pt x="325" y="9"/>
                  </a:lnTo>
                  <a:lnTo>
                    <a:pt x="346" y="11"/>
                  </a:lnTo>
                  <a:lnTo>
                    <a:pt x="369" y="13"/>
                  </a:lnTo>
                  <a:lnTo>
                    <a:pt x="394" y="13"/>
                  </a:lnTo>
                  <a:lnTo>
                    <a:pt x="421" y="13"/>
                  </a:lnTo>
                  <a:lnTo>
                    <a:pt x="479" y="9"/>
                  </a:lnTo>
                  <a:lnTo>
                    <a:pt x="543" y="2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" name="Freeform 257"/>
            <p:cNvSpPr>
              <a:spLocks/>
            </p:cNvSpPr>
            <p:nvPr/>
          </p:nvSpPr>
          <p:spPr bwMode="auto">
            <a:xfrm>
              <a:off x="2141539" y="1243013"/>
              <a:ext cx="1908175" cy="2474913"/>
            </a:xfrm>
            <a:custGeom>
              <a:avLst/>
              <a:gdLst>
                <a:gd name="T0" fmla="*/ 80 w 1202"/>
                <a:gd name="T1" fmla="*/ 16 h 1559"/>
                <a:gd name="T2" fmla="*/ 540 w 1202"/>
                <a:gd name="T3" fmla="*/ 0 h 1559"/>
                <a:gd name="T4" fmla="*/ 653 w 1202"/>
                <a:gd name="T5" fmla="*/ 16 h 1559"/>
                <a:gd name="T6" fmla="*/ 1127 w 1202"/>
                <a:gd name="T7" fmla="*/ 21 h 1559"/>
                <a:gd name="T8" fmla="*/ 1143 w 1202"/>
                <a:gd name="T9" fmla="*/ 23 h 1559"/>
                <a:gd name="T10" fmla="*/ 1159 w 1202"/>
                <a:gd name="T11" fmla="*/ 28 h 1559"/>
                <a:gd name="T12" fmla="*/ 1170 w 1202"/>
                <a:gd name="T13" fmla="*/ 35 h 1559"/>
                <a:gd name="T14" fmla="*/ 1182 w 1202"/>
                <a:gd name="T15" fmla="*/ 44 h 1559"/>
                <a:gd name="T16" fmla="*/ 1191 w 1202"/>
                <a:gd name="T17" fmla="*/ 57 h 1559"/>
                <a:gd name="T18" fmla="*/ 1198 w 1202"/>
                <a:gd name="T19" fmla="*/ 69 h 1559"/>
                <a:gd name="T20" fmla="*/ 1202 w 1202"/>
                <a:gd name="T21" fmla="*/ 85 h 1559"/>
                <a:gd name="T22" fmla="*/ 1202 w 1202"/>
                <a:gd name="T23" fmla="*/ 101 h 1559"/>
                <a:gd name="T24" fmla="*/ 1202 w 1202"/>
                <a:gd name="T25" fmla="*/ 1385 h 1559"/>
                <a:gd name="T26" fmla="*/ 1200 w 1202"/>
                <a:gd name="T27" fmla="*/ 1401 h 1559"/>
                <a:gd name="T28" fmla="*/ 1195 w 1202"/>
                <a:gd name="T29" fmla="*/ 1415 h 1559"/>
                <a:gd name="T30" fmla="*/ 1189 w 1202"/>
                <a:gd name="T31" fmla="*/ 1428 h 1559"/>
                <a:gd name="T32" fmla="*/ 1179 w 1202"/>
                <a:gd name="T33" fmla="*/ 1442 h 1559"/>
                <a:gd name="T34" fmla="*/ 1168 w 1202"/>
                <a:gd name="T35" fmla="*/ 1451 h 1559"/>
                <a:gd name="T36" fmla="*/ 1154 w 1202"/>
                <a:gd name="T37" fmla="*/ 1458 h 1559"/>
                <a:gd name="T38" fmla="*/ 1138 w 1202"/>
                <a:gd name="T39" fmla="*/ 1463 h 1559"/>
                <a:gd name="T40" fmla="*/ 1122 w 1202"/>
                <a:gd name="T41" fmla="*/ 1465 h 1559"/>
                <a:gd name="T42" fmla="*/ 799 w 1202"/>
                <a:gd name="T43" fmla="*/ 1465 h 1559"/>
                <a:gd name="T44" fmla="*/ 774 w 1202"/>
                <a:gd name="T45" fmla="*/ 1504 h 1559"/>
                <a:gd name="T46" fmla="*/ 758 w 1202"/>
                <a:gd name="T47" fmla="*/ 1532 h 1559"/>
                <a:gd name="T48" fmla="*/ 749 w 1202"/>
                <a:gd name="T49" fmla="*/ 1548 h 1559"/>
                <a:gd name="T50" fmla="*/ 744 w 1202"/>
                <a:gd name="T51" fmla="*/ 1557 h 1559"/>
                <a:gd name="T52" fmla="*/ 703 w 1202"/>
                <a:gd name="T53" fmla="*/ 1557 h 1559"/>
                <a:gd name="T54" fmla="*/ 609 w 1202"/>
                <a:gd name="T55" fmla="*/ 1559 h 1559"/>
                <a:gd name="T56" fmla="*/ 510 w 1202"/>
                <a:gd name="T57" fmla="*/ 1559 h 1559"/>
                <a:gd name="T58" fmla="*/ 453 w 1202"/>
                <a:gd name="T59" fmla="*/ 1557 h 1559"/>
                <a:gd name="T60" fmla="*/ 442 w 1202"/>
                <a:gd name="T61" fmla="*/ 1552 h 1559"/>
                <a:gd name="T62" fmla="*/ 433 w 1202"/>
                <a:gd name="T63" fmla="*/ 1545 h 1559"/>
                <a:gd name="T64" fmla="*/ 423 w 1202"/>
                <a:gd name="T65" fmla="*/ 1536 h 1559"/>
                <a:gd name="T66" fmla="*/ 414 w 1202"/>
                <a:gd name="T67" fmla="*/ 1525 h 1559"/>
                <a:gd name="T68" fmla="*/ 398 w 1202"/>
                <a:gd name="T69" fmla="*/ 1495 h 1559"/>
                <a:gd name="T70" fmla="*/ 384 w 1202"/>
                <a:gd name="T71" fmla="*/ 1465 h 1559"/>
                <a:gd name="T72" fmla="*/ 80 w 1202"/>
                <a:gd name="T73" fmla="*/ 1465 h 1559"/>
                <a:gd name="T74" fmla="*/ 64 w 1202"/>
                <a:gd name="T75" fmla="*/ 1463 h 1559"/>
                <a:gd name="T76" fmla="*/ 50 w 1202"/>
                <a:gd name="T77" fmla="*/ 1458 h 1559"/>
                <a:gd name="T78" fmla="*/ 36 w 1202"/>
                <a:gd name="T79" fmla="*/ 1451 h 1559"/>
                <a:gd name="T80" fmla="*/ 25 w 1202"/>
                <a:gd name="T81" fmla="*/ 1442 h 1559"/>
                <a:gd name="T82" fmla="*/ 13 w 1202"/>
                <a:gd name="T83" fmla="*/ 1428 h 1559"/>
                <a:gd name="T84" fmla="*/ 6 w 1202"/>
                <a:gd name="T85" fmla="*/ 1415 h 1559"/>
                <a:gd name="T86" fmla="*/ 2 w 1202"/>
                <a:gd name="T87" fmla="*/ 1401 h 1559"/>
                <a:gd name="T88" fmla="*/ 0 w 1202"/>
                <a:gd name="T89" fmla="*/ 1385 h 1559"/>
                <a:gd name="T90" fmla="*/ 0 w 1202"/>
                <a:gd name="T91" fmla="*/ 101 h 1559"/>
                <a:gd name="T92" fmla="*/ 2 w 1202"/>
                <a:gd name="T93" fmla="*/ 85 h 1559"/>
                <a:gd name="T94" fmla="*/ 6 w 1202"/>
                <a:gd name="T95" fmla="*/ 69 h 1559"/>
                <a:gd name="T96" fmla="*/ 13 w 1202"/>
                <a:gd name="T97" fmla="*/ 55 h 1559"/>
                <a:gd name="T98" fmla="*/ 25 w 1202"/>
                <a:gd name="T99" fmla="*/ 41 h 1559"/>
                <a:gd name="T100" fmla="*/ 36 w 1202"/>
                <a:gd name="T101" fmla="*/ 32 h 1559"/>
                <a:gd name="T102" fmla="*/ 50 w 1202"/>
                <a:gd name="T103" fmla="*/ 23 h 1559"/>
                <a:gd name="T104" fmla="*/ 64 w 1202"/>
                <a:gd name="T105" fmla="*/ 18 h 1559"/>
                <a:gd name="T106" fmla="*/ 80 w 1202"/>
                <a:gd name="T107" fmla="*/ 16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02" h="1559">
                  <a:moveTo>
                    <a:pt x="80" y="16"/>
                  </a:moveTo>
                  <a:lnTo>
                    <a:pt x="540" y="0"/>
                  </a:lnTo>
                  <a:lnTo>
                    <a:pt x="653" y="16"/>
                  </a:lnTo>
                  <a:lnTo>
                    <a:pt x="1127" y="21"/>
                  </a:lnTo>
                  <a:lnTo>
                    <a:pt x="1143" y="23"/>
                  </a:lnTo>
                  <a:lnTo>
                    <a:pt x="1159" y="28"/>
                  </a:lnTo>
                  <a:lnTo>
                    <a:pt x="1170" y="35"/>
                  </a:lnTo>
                  <a:lnTo>
                    <a:pt x="1182" y="44"/>
                  </a:lnTo>
                  <a:lnTo>
                    <a:pt x="1191" y="57"/>
                  </a:lnTo>
                  <a:lnTo>
                    <a:pt x="1198" y="69"/>
                  </a:lnTo>
                  <a:lnTo>
                    <a:pt x="1202" y="85"/>
                  </a:lnTo>
                  <a:lnTo>
                    <a:pt x="1202" y="101"/>
                  </a:lnTo>
                  <a:lnTo>
                    <a:pt x="1202" y="1385"/>
                  </a:lnTo>
                  <a:lnTo>
                    <a:pt x="1200" y="1401"/>
                  </a:lnTo>
                  <a:lnTo>
                    <a:pt x="1195" y="1415"/>
                  </a:lnTo>
                  <a:lnTo>
                    <a:pt x="1189" y="1428"/>
                  </a:lnTo>
                  <a:lnTo>
                    <a:pt x="1179" y="1442"/>
                  </a:lnTo>
                  <a:lnTo>
                    <a:pt x="1168" y="1451"/>
                  </a:lnTo>
                  <a:lnTo>
                    <a:pt x="1154" y="1458"/>
                  </a:lnTo>
                  <a:lnTo>
                    <a:pt x="1138" y="1463"/>
                  </a:lnTo>
                  <a:lnTo>
                    <a:pt x="1122" y="1465"/>
                  </a:lnTo>
                  <a:lnTo>
                    <a:pt x="799" y="1465"/>
                  </a:lnTo>
                  <a:lnTo>
                    <a:pt x="774" y="1504"/>
                  </a:lnTo>
                  <a:lnTo>
                    <a:pt x="758" y="1532"/>
                  </a:lnTo>
                  <a:lnTo>
                    <a:pt x="749" y="1548"/>
                  </a:lnTo>
                  <a:lnTo>
                    <a:pt x="744" y="1557"/>
                  </a:lnTo>
                  <a:lnTo>
                    <a:pt x="703" y="1557"/>
                  </a:lnTo>
                  <a:lnTo>
                    <a:pt x="609" y="1559"/>
                  </a:lnTo>
                  <a:lnTo>
                    <a:pt x="510" y="1559"/>
                  </a:lnTo>
                  <a:lnTo>
                    <a:pt x="453" y="1557"/>
                  </a:lnTo>
                  <a:lnTo>
                    <a:pt x="442" y="1552"/>
                  </a:lnTo>
                  <a:lnTo>
                    <a:pt x="433" y="1545"/>
                  </a:lnTo>
                  <a:lnTo>
                    <a:pt x="423" y="1536"/>
                  </a:lnTo>
                  <a:lnTo>
                    <a:pt x="414" y="1525"/>
                  </a:lnTo>
                  <a:lnTo>
                    <a:pt x="398" y="1495"/>
                  </a:lnTo>
                  <a:lnTo>
                    <a:pt x="384" y="1465"/>
                  </a:lnTo>
                  <a:lnTo>
                    <a:pt x="80" y="1465"/>
                  </a:lnTo>
                  <a:lnTo>
                    <a:pt x="64" y="1463"/>
                  </a:lnTo>
                  <a:lnTo>
                    <a:pt x="50" y="1458"/>
                  </a:lnTo>
                  <a:lnTo>
                    <a:pt x="36" y="1451"/>
                  </a:lnTo>
                  <a:lnTo>
                    <a:pt x="25" y="1442"/>
                  </a:lnTo>
                  <a:lnTo>
                    <a:pt x="13" y="1428"/>
                  </a:lnTo>
                  <a:lnTo>
                    <a:pt x="6" y="1415"/>
                  </a:lnTo>
                  <a:lnTo>
                    <a:pt x="2" y="1401"/>
                  </a:lnTo>
                  <a:lnTo>
                    <a:pt x="0" y="1385"/>
                  </a:lnTo>
                  <a:lnTo>
                    <a:pt x="0" y="101"/>
                  </a:lnTo>
                  <a:lnTo>
                    <a:pt x="2" y="85"/>
                  </a:lnTo>
                  <a:lnTo>
                    <a:pt x="6" y="69"/>
                  </a:lnTo>
                  <a:lnTo>
                    <a:pt x="13" y="55"/>
                  </a:lnTo>
                  <a:lnTo>
                    <a:pt x="25" y="41"/>
                  </a:lnTo>
                  <a:lnTo>
                    <a:pt x="36" y="32"/>
                  </a:lnTo>
                  <a:lnTo>
                    <a:pt x="50" y="23"/>
                  </a:lnTo>
                  <a:lnTo>
                    <a:pt x="64" y="18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" name="Freeform 258"/>
            <p:cNvSpPr>
              <a:spLocks/>
            </p:cNvSpPr>
            <p:nvPr/>
          </p:nvSpPr>
          <p:spPr bwMode="auto">
            <a:xfrm>
              <a:off x="3221039" y="1271588"/>
              <a:ext cx="828675" cy="2443163"/>
            </a:xfrm>
            <a:custGeom>
              <a:avLst/>
              <a:gdLst>
                <a:gd name="T0" fmla="*/ 442 w 522"/>
                <a:gd name="T1" fmla="*/ 3 h 1539"/>
                <a:gd name="T2" fmla="*/ 474 w 522"/>
                <a:gd name="T3" fmla="*/ 10 h 1539"/>
                <a:gd name="T4" fmla="*/ 499 w 522"/>
                <a:gd name="T5" fmla="*/ 26 h 1539"/>
                <a:gd name="T6" fmla="*/ 515 w 522"/>
                <a:gd name="T7" fmla="*/ 51 h 1539"/>
                <a:gd name="T8" fmla="*/ 522 w 522"/>
                <a:gd name="T9" fmla="*/ 83 h 1539"/>
                <a:gd name="T10" fmla="*/ 520 w 522"/>
                <a:gd name="T11" fmla="*/ 1383 h 1539"/>
                <a:gd name="T12" fmla="*/ 509 w 522"/>
                <a:gd name="T13" fmla="*/ 1410 h 1539"/>
                <a:gd name="T14" fmla="*/ 488 w 522"/>
                <a:gd name="T15" fmla="*/ 1433 h 1539"/>
                <a:gd name="T16" fmla="*/ 458 w 522"/>
                <a:gd name="T17" fmla="*/ 1445 h 1539"/>
                <a:gd name="T18" fmla="*/ 119 w 522"/>
                <a:gd name="T19" fmla="*/ 1447 h 1539"/>
                <a:gd name="T20" fmla="*/ 78 w 522"/>
                <a:gd name="T21" fmla="*/ 1514 h 1539"/>
                <a:gd name="T22" fmla="*/ 64 w 522"/>
                <a:gd name="T23" fmla="*/ 1539 h 1539"/>
                <a:gd name="T24" fmla="*/ 0 w 522"/>
                <a:gd name="T25" fmla="*/ 1539 h 1539"/>
                <a:gd name="T26" fmla="*/ 39 w 522"/>
                <a:gd name="T27" fmla="*/ 1520 h 1539"/>
                <a:gd name="T28" fmla="*/ 62 w 522"/>
                <a:gd name="T29" fmla="*/ 1493 h 1539"/>
                <a:gd name="T30" fmla="*/ 85 w 522"/>
                <a:gd name="T31" fmla="*/ 1463 h 1539"/>
                <a:gd name="T32" fmla="*/ 117 w 522"/>
                <a:gd name="T33" fmla="*/ 1426 h 1539"/>
                <a:gd name="T34" fmla="*/ 137 w 522"/>
                <a:gd name="T35" fmla="*/ 1417 h 1539"/>
                <a:gd name="T36" fmla="*/ 160 w 522"/>
                <a:gd name="T37" fmla="*/ 1417 h 1539"/>
                <a:gd name="T38" fmla="*/ 220 w 522"/>
                <a:gd name="T39" fmla="*/ 1426 h 1539"/>
                <a:gd name="T40" fmla="*/ 371 w 522"/>
                <a:gd name="T41" fmla="*/ 1426 h 1539"/>
                <a:gd name="T42" fmla="*/ 440 w 522"/>
                <a:gd name="T43" fmla="*/ 1417 h 1539"/>
                <a:gd name="T44" fmla="*/ 467 w 522"/>
                <a:gd name="T45" fmla="*/ 1406 h 1539"/>
                <a:gd name="T46" fmla="*/ 488 w 522"/>
                <a:gd name="T47" fmla="*/ 1392 h 1539"/>
                <a:gd name="T48" fmla="*/ 497 w 522"/>
                <a:gd name="T49" fmla="*/ 1376 h 1539"/>
                <a:gd name="T50" fmla="*/ 502 w 522"/>
                <a:gd name="T51" fmla="*/ 1353 h 1539"/>
                <a:gd name="T52" fmla="*/ 504 w 522"/>
                <a:gd name="T53" fmla="*/ 1284 h 1539"/>
                <a:gd name="T54" fmla="*/ 497 w 522"/>
                <a:gd name="T55" fmla="*/ 1080 h 1539"/>
                <a:gd name="T56" fmla="*/ 497 w 522"/>
                <a:gd name="T57" fmla="*/ 929 h 1539"/>
                <a:gd name="T58" fmla="*/ 499 w 522"/>
                <a:gd name="T59" fmla="*/ 755 h 1539"/>
                <a:gd name="T60" fmla="*/ 502 w 522"/>
                <a:gd name="T61" fmla="*/ 576 h 1539"/>
                <a:gd name="T62" fmla="*/ 499 w 522"/>
                <a:gd name="T63" fmla="*/ 415 h 1539"/>
                <a:gd name="T64" fmla="*/ 497 w 522"/>
                <a:gd name="T65" fmla="*/ 241 h 1539"/>
                <a:gd name="T66" fmla="*/ 499 w 522"/>
                <a:gd name="T67" fmla="*/ 168 h 1539"/>
                <a:gd name="T68" fmla="*/ 506 w 522"/>
                <a:gd name="T69" fmla="*/ 124 h 1539"/>
                <a:gd name="T70" fmla="*/ 511 w 522"/>
                <a:gd name="T71" fmla="*/ 104 h 1539"/>
                <a:gd name="T72" fmla="*/ 509 w 522"/>
                <a:gd name="T73" fmla="*/ 81 h 1539"/>
                <a:gd name="T74" fmla="*/ 499 w 522"/>
                <a:gd name="T75" fmla="*/ 58 h 1539"/>
                <a:gd name="T76" fmla="*/ 483 w 522"/>
                <a:gd name="T77" fmla="*/ 37 h 1539"/>
                <a:gd name="T78" fmla="*/ 465 w 522"/>
                <a:gd name="T79" fmla="*/ 19 h 1539"/>
                <a:gd name="T80" fmla="*/ 444 w 522"/>
                <a:gd name="T81" fmla="*/ 7 h 1539"/>
                <a:gd name="T82" fmla="*/ 422 w 522"/>
                <a:gd name="T83" fmla="*/ 0 h 1539"/>
                <a:gd name="T84" fmla="*/ 399 w 522"/>
                <a:gd name="T85" fmla="*/ 5 h 1539"/>
                <a:gd name="T86" fmla="*/ 396 w 522"/>
                <a:gd name="T87" fmla="*/ 3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1539">
                  <a:moveTo>
                    <a:pt x="396" y="3"/>
                  </a:moveTo>
                  <a:lnTo>
                    <a:pt x="442" y="3"/>
                  </a:lnTo>
                  <a:lnTo>
                    <a:pt x="458" y="5"/>
                  </a:lnTo>
                  <a:lnTo>
                    <a:pt x="474" y="10"/>
                  </a:lnTo>
                  <a:lnTo>
                    <a:pt x="488" y="17"/>
                  </a:lnTo>
                  <a:lnTo>
                    <a:pt x="499" y="26"/>
                  </a:lnTo>
                  <a:lnTo>
                    <a:pt x="509" y="37"/>
                  </a:lnTo>
                  <a:lnTo>
                    <a:pt x="515" y="51"/>
                  </a:lnTo>
                  <a:lnTo>
                    <a:pt x="520" y="67"/>
                  </a:lnTo>
                  <a:lnTo>
                    <a:pt x="522" y="83"/>
                  </a:lnTo>
                  <a:lnTo>
                    <a:pt x="522" y="1367"/>
                  </a:lnTo>
                  <a:lnTo>
                    <a:pt x="520" y="1383"/>
                  </a:lnTo>
                  <a:lnTo>
                    <a:pt x="515" y="1397"/>
                  </a:lnTo>
                  <a:lnTo>
                    <a:pt x="509" y="1410"/>
                  </a:lnTo>
                  <a:lnTo>
                    <a:pt x="499" y="1424"/>
                  </a:lnTo>
                  <a:lnTo>
                    <a:pt x="488" y="1433"/>
                  </a:lnTo>
                  <a:lnTo>
                    <a:pt x="474" y="1440"/>
                  </a:lnTo>
                  <a:lnTo>
                    <a:pt x="458" y="1445"/>
                  </a:lnTo>
                  <a:lnTo>
                    <a:pt x="442" y="1447"/>
                  </a:lnTo>
                  <a:lnTo>
                    <a:pt x="119" y="1447"/>
                  </a:lnTo>
                  <a:lnTo>
                    <a:pt x="94" y="1486"/>
                  </a:lnTo>
                  <a:lnTo>
                    <a:pt x="78" y="1514"/>
                  </a:lnTo>
                  <a:lnTo>
                    <a:pt x="69" y="1530"/>
                  </a:lnTo>
                  <a:lnTo>
                    <a:pt x="64" y="1539"/>
                  </a:lnTo>
                  <a:lnTo>
                    <a:pt x="46" y="1539"/>
                  </a:lnTo>
                  <a:lnTo>
                    <a:pt x="0" y="1539"/>
                  </a:lnTo>
                  <a:lnTo>
                    <a:pt x="21" y="1532"/>
                  </a:lnTo>
                  <a:lnTo>
                    <a:pt x="39" y="1520"/>
                  </a:lnTo>
                  <a:lnTo>
                    <a:pt x="53" y="1509"/>
                  </a:lnTo>
                  <a:lnTo>
                    <a:pt x="62" y="1493"/>
                  </a:lnTo>
                  <a:lnTo>
                    <a:pt x="73" y="1479"/>
                  </a:lnTo>
                  <a:lnTo>
                    <a:pt x="85" y="1463"/>
                  </a:lnTo>
                  <a:lnTo>
                    <a:pt x="99" y="1445"/>
                  </a:lnTo>
                  <a:lnTo>
                    <a:pt x="117" y="1426"/>
                  </a:lnTo>
                  <a:lnTo>
                    <a:pt x="126" y="1422"/>
                  </a:lnTo>
                  <a:lnTo>
                    <a:pt x="137" y="1417"/>
                  </a:lnTo>
                  <a:lnTo>
                    <a:pt x="149" y="1417"/>
                  </a:lnTo>
                  <a:lnTo>
                    <a:pt x="160" y="1417"/>
                  </a:lnTo>
                  <a:lnTo>
                    <a:pt x="188" y="1422"/>
                  </a:lnTo>
                  <a:lnTo>
                    <a:pt x="220" y="1426"/>
                  </a:lnTo>
                  <a:lnTo>
                    <a:pt x="296" y="1429"/>
                  </a:lnTo>
                  <a:lnTo>
                    <a:pt x="371" y="1426"/>
                  </a:lnTo>
                  <a:lnTo>
                    <a:pt x="408" y="1424"/>
                  </a:lnTo>
                  <a:lnTo>
                    <a:pt x="440" y="1417"/>
                  </a:lnTo>
                  <a:lnTo>
                    <a:pt x="454" y="1413"/>
                  </a:lnTo>
                  <a:lnTo>
                    <a:pt x="467" y="1406"/>
                  </a:lnTo>
                  <a:lnTo>
                    <a:pt x="479" y="1399"/>
                  </a:lnTo>
                  <a:lnTo>
                    <a:pt x="488" y="1392"/>
                  </a:lnTo>
                  <a:lnTo>
                    <a:pt x="493" y="1385"/>
                  </a:lnTo>
                  <a:lnTo>
                    <a:pt x="497" y="1376"/>
                  </a:lnTo>
                  <a:lnTo>
                    <a:pt x="499" y="1365"/>
                  </a:lnTo>
                  <a:lnTo>
                    <a:pt x="502" y="1353"/>
                  </a:lnTo>
                  <a:lnTo>
                    <a:pt x="504" y="1321"/>
                  </a:lnTo>
                  <a:lnTo>
                    <a:pt x="504" y="1284"/>
                  </a:lnTo>
                  <a:lnTo>
                    <a:pt x="502" y="1193"/>
                  </a:lnTo>
                  <a:lnTo>
                    <a:pt x="497" y="1080"/>
                  </a:lnTo>
                  <a:lnTo>
                    <a:pt x="497" y="1009"/>
                  </a:lnTo>
                  <a:lnTo>
                    <a:pt x="497" y="929"/>
                  </a:lnTo>
                  <a:lnTo>
                    <a:pt x="499" y="844"/>
                  </a:lnTo>
                  <a:lnTo>
                    <a:pt x="499" y="755"/>
                  </a:lnTo>
                  <a:lnTo>
                    <a:pt x="502" y="663"/>
                  </a:lnTo>
                  <a:lnTo>
                    <a:pt x="502" y="576"/>
                  </a:lnTo>
                  <a:lnTo>
                    <a:pt x="502" y="491"/>
                  </a:lnTo>
                  <a:lnTo>
                    <a:pt x="499" y="415"/>
                  </a:lnTo>
                  <a:lnTo>
                    <a:pt x="497" y="331"/>
                  </a:lnTo>
                  <a:lnTo>
                    <a:pt x="497" y="241"/>
                  </a:lnTo>
                  <a:lnTo>
                    <a:pt x="497" y="202"/>
                  </a:lnTo>
                  <a:lnTo>
                    <a:pt x="499" y="168"/>
                  </a:lnTo>
                  <a:lnTo>
                    <a:pt x="502" y="143"/>
                  </a:lnTo>
                  <a:lnTo>
                    <a:pt x="506" y="124"/>
                  </a:lnTo>
                  <a:lnTo>
                    <a:pt x="509" y="115"/>
                  </a:lnTo>
                  <a:lnTo>
                    <a:pt x="511" y="104"/>
                  </a:lnTo>
                  <a:lnTo>
                    <a:pt x="511" y="92"/>
                  </a:lnTo>
                  <a:lnTo>
                    <a:pt x="509" y="81"/>
                  </a:lnTo>
                  <a:lnTo>
                    <a:pt x="504" y="69"/>
                  </a:lnTo>
                  <a:lnTo>
                    <a:pt x="499" y="58"/>
                  </a:lnTo>
                  <a:lnTo>
                    <a:pt x="493" y="46"/>
                  </a:lnTo>
                  <a:lnTo>
                    <a:pt x="483" y="37"/>
                  </a:lnTo>
                  <a:lnTo>
                    <a:pt x="474" y="28"/>
                  </a:lnTo>
                  <a:lnTo>
                    <a:pt x="465" y="19"/>
                  </a:lnTo>
                  <a:lnTo>
                    <a:pt x="456" y="12"/>
                  </a:lnTo>
                  <a:lnTo>
                    <a:pt x="444" y="7"/>
                  </a:lnTo>
                  <a:lnTo>
                    <a:pt x="433" y="3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399" y="5"/>
                  </a:lnTo>
                  <a:lnTo>
                    <a:pt x="396" y="3"/>
                  </a:lnTo>
                  <a:lnTo>
                    <a:pt x="396" y="3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" name="Freeform 259"/>
            <p:cNvSpPr>
              <a:spLocks/>
            </p:cNvSpPr>
            <p:nvPr/>
          </p:nvSpPr>
          <p:spPr bwMode="auto">
            <a:xfrm>
              <a:off x="2268539" y="1614488"/>
              <a:ext cx="1654175" cy="1597025"/>
            </a:xfrm>
            <a:custGeom>
              <a:avLst/>
              <a:gdLst>
                <a:gd name="T0" fmla="*/ 52 w 1042"/>
                <a:gd name="T1" fmla="*/ 0 h 1006"/>
                <a:gd name="T2" fmla="*/ 992 w 1042"/>
                <a:gd name="T3" fmla="*/ 0 h 1006"/>
                <a:gd name="T4" fmla="*/ 1001 w 1042"/>
                <a:gd name="T5" fmla="*/ 0 h 1006"/>
                <a:gd name="T6" fmla="*/ 1010 w 1042"/>
                <a:gd name="T7" fmla="*/ 2 h 1006"/>
                <a:gd name="T8" fmla="*/ 1019 w 1042"/>
                <a:gd name="T9" fmla="*/ 7 h 1006"/>
                <a:gd name="T10" fmla="*/ 1028 w 1042"/>
                <a:gd name="T11" fmla="*/ 14 h 1006"/>
                <a:gd name="T12" fmla="*/ 1033 w 1042"/>
                <a:gd name="T13" fmla="*/ 21 h 1006"/>
                <a:gd name="T14" fmla="*/ 1038 w 1042"/>
                <a:gd name="T15" fmla="*/ 30 h 1006"/>
                <a:gd name="T16" fmla="*/ 1042 w 1042"/>
                <a:gd name="T17" fmla="*/ 39 h 1006"/>
                <a:gd name="T18" fmla="*/ 1042 w 1042"/>
                <a:gd name="T19" fmla="*/ 50 h 1006"/>
                <a:gd name="T20" fmla="*/ 1042 w 1042"/>
                <a:gd name="T21" fmla="*/ 956 h 1006"/>
                <a:gd name="T22" fmla="*/ 1042 w 1042"/>
                <a:gd name="T23" fmla="*/ 965 h 1006"/>
                <a:gd name="T24" fmla="*/ 1038 w 1042"/>
                <a:gd name="T25" fmla="*/ 977 h 1006"/>
                <a:gd name="T26" fmla="*/ 1033 w 1042"/>
                <a:gd name="T27" fmla="*/ 983 h 1006"/>
                <a:gd name="T28" fmla="*/ 1028 w 1042"/>
                <a:gd name="T29" fmla="*/ 993 h 1006"/>
                <a:gd name="T30" fmla="*/ 1019 w 1042"/>
                <a:gd name="T31" fmla="*/ 1000 h 1006"/>
                <a:gd name="T32" fmla="*/ 1010 w 1042"/>
                <a:gd name="T33" fmla="*/ 1004 h 1006"/>
                <a:gd name="T34" fmla="*/ 1001 w 1042"/>
                <a:gd name="T35" fmla="*/ 1006 h 1006"/>
                <a:gd name="T36" fmla="*/ 992 w 1042"/>
                <a:gd name="T37" fmla="*/ 1006 h 1006"/>
                <a:gd name="T38" fmla="*/ 52 w 1042"/>
                <a:gd name="T39" fmla="*/ 1006 h 1006"/>
                <a:gd name="T40" fmla="*/ 41 w 1042"/>
                <a:gd name="T41" fmla="*/ 1006 h 1006"/>
                <a:gd name="T42" fmla="*/ 32 w 1042"/>
                <a:gd name="T43" fmla="*/ 1004 h 1006"/>
                <a:gd name="T44" fmla="*/ 23 w 1042"/>
                <a:gd name="T45" fmla="*/ 1000 h 1006"/>
                <a:gd name="T46" fmla="*/ 16 w 1042"/>
                <a:gd name="T47" fmla="*/ 993 h 1006"/>
                <a:gd name="T48" fmla="*/ 9 w 1042"/>
                <a:gd name="T49" fmla="*/ 983 h 1006"/>
                <a:gd name="T50" fmla="*/ 4 w 1042"/>
                <a:gd name="T51" fmla="*/ 977 h 1006"/>
                <a:gd name="T52" fmla="*/ 2 w 1042"/>
                <a:gd name="T53" fmla="*/ 965 h 1006"/>
                <a:gd name="T54" fmla="*/ 0 w 1042"/>
                <a:gd name="T55" fmla="*/ 956 h 1006"/>
                <a:gd name="T56" fmla="*/ 0 w 1042"/>
                <a:gd name="T57" fmla="*/ 50 h 1006"/>
                <a:gd name="T58" fmla="*/ 2 w 1042"/>
                <a:gd name="T59" fmla="*/ 39 h 1006"/>
                <a:gd name="T60" fmla="*/ 4 w 1042"/>
                <a:gd name="T61" fmla="*/ 30 h 1006"/>
                <a:gd name="T62" fmla="*/ 9 w 1042"/>
                <a:gd name="T63" fmla="*/ 21 h 1006"/>
                <a:gd name="T64" fmla="*/ 16 w 1042"/>
                <a:gd name="T65" fmla="*/ 14 h 1006"/>
                <a:gd name="T66" fmla="*/ 23 w 1042"/>
                <a:gd name="T67" fmla="*/ 7 h 1006"/>
                <a:gd name="T68" fmla="*/ 32 w 1042"/>
                <a:gd name="T69" fmla="*/ 2 h 1006"/>
                <a:gd name="T70" fmla="*/ 41 w 1042"/>
                <a:gd name="T71" fmla="*/ 0 h 1006"/>
                <a:gd name="T72" fmla="*/ 52 w 1042"/>
                <a:gd name="T7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2" h="1006">
                  <a:moveTo>
                    <a:pt x="52" y="0"/>
                  </a:moveTo>
                  <a:lnTo>
                    <a:pt x="992" y="0"/>
                  </a:lnTo>
                  <a:lnTo>
                    <a:pt x="1001" y="0"/>
                  </a:lnTo>
                  <a:lnTo>
                    <a:pt x="1010" y="2"/>
                  </a:lnTo>
                  <a:lnTo>
                    <a:pt x="1019" y="7"/>
                  </a:lnTo>
                  <a:lnTo>
                    <a:pt x="1028" y="14"/>
                  </a:lnTo>
                  <a:lnTo>
                    <a:pt x="1033" y="21"/>
                  </a:lnTo>
                  <a:lnTo>
                    <a:pt x="1038" y="30"/>
                  </a:lnTo>
                  <a:lnTo>
                    <a:pt x="1042" y="39"/>
                  </a:lnTo>
                  <a:lnTo>
                    <a:pt x="1042" y="50"/>
                  </a:lnTo>
                  <a:lnTo>
                    <a:pt x="1042" y="956"/>
                  </a:lnTo>
                  <a:lnTo>
                    <a:pt x="1042" y="965"/>
                  </a:lnTo>
                  <a:lnTo>
                    <a:pt x="1038" y="977"/>
                  </a:lnTo>
                  <a:lnTo>
                    <a:pt x="1033" y="983"/>
                  </a:lnTo>
                  <a:lnTo>
                    <a:pt x="1028" y="993"/>
                  </a:lnTo>
                  <a:lnTo>
                    <a:pt x="1019" y="1000"/>
                  </a:lnTo>
                  <a:lnTo>
                    <a:pt x="1010" y="1004"/>
                  </a:lnTo>
                  <a:lnTo>
                    <a:pt x="1001" y="1006"/>
                  </a:lnTo>
                  <a:lnTo>
                    <a:pt x="992" y="1006"/>
                  </a:lnTo>
                  <a:lnTo>
                    <a:pt x="52" y="1006"/>
                  </a:lnTo>
                  <a:lnTo>
                    <a:pt x="41" y="1006"/>
                  </a:lnTo>
                  <a:lnTo>
                    <a:pt x="32" y="1004"/>
                  </a:lnTo>
                  <a:lnTo>
                    <a:pt x="23" y="1000"/>
                  </a:lnTo>
                  <a:lnTo>
                    <a:pt x="16" y="993"/>
                  </a:lnTo>
                  <a:lnTo>
                    <a:pt x="9" y="983"/>
                  </a:lnTo>
                  <a:lnTo>
                    <a:pt x="4" y="977"/>
                  </a:lnTo>
                  <a:lnTo>
                    <a:pt x="2" y="965"/>
                  </a:lnTo>
                  <a:lnTo>
                    <a:pt x="0" y="956"/>
                  </a:lnTo>
                  <a:lnTo>
                    <a:pt x="0" y="50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23" y="7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B4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Freeform 260"/>
            <p:cNvSpPr>
              <a:spLocks/>
            </p:cNvSpPr>
            <p:nvPr/>
          </p:nvSpPr>
          <p:spPr bwMode="auto">
            <a:xfrm>
              <a:off x="2336801" y="1679576"/>
              <a:ext cx="1517650" cy="1463675"/>
            </a:xfrm>
            <a:custGeom>
              <a:avLst/>
              <a:gdLst>
                <a:gd name="T0" fmla="*/ 9 w 956"/>
                <a:gd name="T1" fmla="*/ 0 h 922"/>
                <a:gd name="T2" fmla="*/ 949 w 956"/>
                <a:gd name="T3" fmla="*/ 0 h 922"/>
                <a:gd name="T4" fmla="*/ 951 w 956"/>
                <a:gd name="T5" fmla="*/ 3 h 922"/>
                <a:gd name="T6" fmla="*/ 953 w 956"/>
                <a:gd name="T7" fmla="*/ 3 h 922"/>
                <a:gd name="T8" fmla="*/ 956 w 956"/>
                <a:gd name="T9" fmla="*/ 7 h 922"/>
                <a:gd name="T10" fmla="*/ 956 w 956"/>
                <a:gd name="T11" fmla="*/ 9 h 922"/>
                <a:gd name="T12" fmla="*/ 956 w 956"/>
                <a:gd name="T13" fmla="*/ 915 h 922"/>
                <a:gd name="T14" fmla="*/ 956 w 956"/>
                <a:gd name="T15" fmla="*/ 917 h 922"/>
                <a:gd name="T16" fmla="*/ 953 w 956"/>
                <a:gd name="T17" fmla="*/ 920 h 922"/>
                <a:gd name="T18" fmla="*/ 951 w 956"/>
                <a:gd name="T19" fmla="*/ 922 h 922"/>
                <a:gd name="T20" fmla="*/ 949 w 956"/>
                <a:gd name="T21" fmla="*/ 922 h 922"/>
                <a:gd name="T22" fmla="*/ 9 w 956"/>
                <a:gd name="T23" fmla="*/ 922 h 922"/>
                <a:gd name="T24" fmla="*/ 5 w 956"/>
                <a:gd name="T25" fmla="*/ 922 h 922"/>
                <a:gd name="T26" fmla="*/ 3 w 956"/>
                <a:gd name="T27" fmla="*/ 920 h 922"/>
                <a:gd name="T28" fmla="*/ 0 w 956"/>
                <a:gd name="T29" fmla="*/ 917 h 922"/>
                <a:gd name="T30" fmla="*/ 0 w 956"/>
                <a:gd name="T31" fmla="*/ 915 h 922"/>
                <a:gd name="T32" fmla="*/ 0 w 956"/>
                <a:gd name="T33" fmla="*/ 9 h 922"/>
                <a:gd name="T34" fmla="*/ 0 w 956"/>
                <a:gd name="T35" fmla="*/ 7 h 922"/>
                <a:gd name="T36" fmla="*/ 3 w 956"/>
                <a:gd name="T37" fmla="*/ 3 h 922"/>
                <a:gd name="T38" fmla="*/ 5 w 956"/>
                <a:gd name="T39" fmla="*/ 3 h 922"/>
                <a:gd name="T40" fmla="*/ 9 w 956"/>
                <a:gd name="T41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6" h="922">
                  <a:moveTo>
                    <a:pt x="9" y="0"/>
                  </a:moveTo>
                  <a:lnTo>
                    <a:pt x="949" y="0"/>
                  </a:lnTo>
                  <a:lnTo>
                    <a:pt x="951" y="3"/>
                  </a:lnTo>
                  <a:lnTo>
                    <a:pt x="953" y="3"/>
                  </a:lnTo>
                  <a:lnTo>
                    <a:pt x="956" y="7"/>
                  </a:lnTo>
                  <a:lnTo>
                    <a:pt x="956" y="9"/>
                  </a:lnTo>
                  <a:lnTo>
                    <a:pt x="956" y="915"/>
                  </a:lnTo>
                  <a:lnTo>
                    <a:pt x="956" y="917"/>
                  </a:lnTo>
                  <a:lnTo>
                    <a:pt x="953" y="920"/>
                  </a:lnTo>
                  <a:lnTo>
                    <a:pt x="951" y="922"/>
                  </a:lnTo>
                  <a:lnTo>
                    <a:pt x="949" y="922"/>
                  </a:lnTo>
                  <a:lnTo>
                    <a:pt x="9" y="922"/>
                  </a:lnTo>
                  <a:lnTo>
                    <a:pt x="5" y="922"/>
                  </a:lnTo>
                  <a:lnTo>
                    <a:pt x="3" y="920"/>
                  </a:lnTo>
                  <a:lnTo>
                    <a:pt x="0" y="917"/>
                  </a:lnTo>
                  <a:lnTo>
                    <a:pt x="0" y="9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85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" name="Freeform 261"/>
            <p:cNvSpPr>
              <a:spLocks/>
            </p:cNvSpPr>
            <p:nvPr/>
          </p:nvSpPr>
          <p:spPr bwMode="auto">
            <a:xfrm>
              <a:off x="2395539" y="1749426"/>
              <a:ext cx="1389063" cy="1328738"/>
            </a:xfrm>
            <a:custGeom>
              <a:avLst/>
              <a:gdLst>
                <a:gd name="T0" fmla="*/ 7 w 875"/>
                <a:gd name="T1" fmla="*/ 0 h 837"/>
                <a:gd name="T2" fmla="*/ 291 w 875"/>
                <a:gd name="T3" fmla="*/ 0 h 837"/>
                <a:gd name="T4" fmla="*/ 875 w 875"/>
                <a:gd name="T5" fmla="*/ 0 h 837"/>
                <a:gd name="T6" fmla="*/ 875 w 875"/>
                <a:gd name="T7" fmla="*/ 837 h 837"/>
                <a:gd name="T8" fmla="*/ 7 w 875"/>
                <a:gd name="T9" fmla="*/ 837 h 837"/>
                <a:gd name="T10" fmla="*/ 0 w 875"/>
                <a:gd name="T11" fmla="*/ 367 h 837"/>
                <a:gd name="T12" fmla="*/ 7 w 875"/>
                <a:gd name="T13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5" h="837">
                  <a:moveTo>
                    <a:pt x="7" y="0"/>
                  </a:moveTo>
                  <a:lnTo>
                    <a:pt x="291" y="0"/>
                  </a:lnTo>
                  <a:lnTo>
                    <a:pt x="875" y="0"/>
                  </a:lnTo>
                  <a:lnTo>
                    <a:pt x="875" y="837"/>
                  </a:lnTo>
                  <a:lnTo>
                    <a:pt x="7" y="837"/>
                  </a:lnTo>
                  <a:lnTo>
                    <a:pt x="0" y="36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8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Freeform 262"/>
            <p:cNvSpPr>
              <a:spLocks/>
            </p:cNvSpPr>
            <p:nvPr/>
          </p:nvSpPr>
          <p:spPr bwMode="auto">
            <a:xfrm>
              <a:off x="2406651" y="2501901"/>
              <a:ext cx="1377950" cy="608013"/>
            </a:xfrm>
            <a:custGeom>
              <a:avLst/>
              <a:gdLst>
                <a:gd name="T0" fmla="*/ 868 w 868"/>
                <a:gd name="T1" fmla="*/ 0 h 383"/>
                <a:gd name="T2" fmla="*/ 868 w 868"/>
                <a:gd name="T3" fmla="*/ 363 h 383"/>
                <a:gd name="T4" fmla="*/ 728 w 868"/>
                <a:gd name="T5" fmla="*/ 369 h 383"/>
                <a:gd name="T6" fmla="*/ 398 w 868"/>
                <a:gd name="T7" fmla="*/ 383 h 383"/>
                <a:gd name="T8" fmla="*/ 247 w 868"/>
                <a:gd name="T9" fmla="*/ 369 h 383"/>
                <a:gd name="T10" fmla="*/ 0 w 868"/>
                <a:gd name="T11" fmla="*/ 369 h 383"/>
                <a:gd name="T12" fmla="*/ 0 w 868"/>
                <a:gd name="T13" fmla="*/ 303 h 383"/>
                <a:gd name="T14" fmla="*/ 39 w 868"/>
                <a:gd name="T15" fmla="*/ 296 h 383"/>
                <a:gd name="T16" fmla="*/ 82 w 868"/>
                <a:gd name="T17" fmla="*/ 296 h 383"/>
                <a:gd name="T18" fmla="*/ 130 w 868"/>
                <a:gd name="T19" fmla="*/ 296 h 383"/>
                <a:gd name="T20" fmla="*/ 176 w 868"/>
                <a:gd name="T21" fmla="*/ 298 h 383"/>
                <a:gd name="T22" fmla="*/ 266 w 868"/>
                <a:gd name="T23" fmla="*/ 308 h 383"/>
                <a:gd name="T24" fmla="*/ 337 w 868"/>
                <a:gd name="T25" fmla="*/ 312 h 383"/>
                <a:gd name="T26" fmla="*/ 389 w 868"/>
                <a:gd name="T27" fmla="*/ 310 h 383"/>
                <a:gd name="T28" fmla="*/ 444 w 868"/>
                <a:gd name="T29" fmla="*/ 308 h 383"/>
                <a:gd name="T30" fmla="*/ 502 w 868"/>
                <a:gd name="T31" fmla="*/ 303 h 383"/>
                <a:gd name="T32" fmla="*/ 557 w 868"/>
                <a:gd name="T33" fmla="*/ 292 h 383"/>
                <a:gd name="T34" fmla="*/ 584 w 868"/>
                <a:gd name="T35" fmla="*/ 287 h 383"/>
                <a:gd name="T36" fmla="*/ 609 w 868"/>
                <a:gd name="T37" fmla="*/ 280 h 383"/>
                <a:gd name="T38" fmla="*/ 634 w 868"/>
                <a:gd name="T39" fmla="*/ 271 h 383"/>
                <a:gd name="T40" fmla="*/ 660 w 868"/>
                <a:gd name="T41" fmla="*/ 259 h 383"/>
                <a:gd name="T42" fmla="*/ 683 w 868"/>
                <a:gd name="T43" fmla="*/ 248 h 383"/>
                <a:gd name="T44" fmla="*/ 705 w 868"/>
                <a:gd name="T45" fmla="*/ 234 h 383"/>
                <a:gd name="T46" fmla="*/ 724 w 868"/>
                <a:gd name="T47" fmla="*/ 220 h 383"/>
                <a:gd name="T48" fmla="*/ 742 w 868"/>
                <a:gd name="T49" fmla="*/ 204 h 383"/>
                <a:gd name="T50" fmla="*/ 767 w 868"/>
                <a:gd name="T51" fmla="*/ 179 h 383"/>
                <a:gd name="T52" fmla="*/ 788 w 868"/>
                <a:gd name="T53" fmla="*/ 154 h 383"/>
                <a:gd name="T54" fmla="*/ 806 w 868"/>
                <a:gd name="T55" fmla="*/ 129 h 383"/>
                <a:gd name="T56" fmla="*/ 820 w 868"/>
                <a:gd name="T57" fmla="*/ 106 h 383"/>
                <a:gd name="T58" fmla="*/ 834 w 868"/>
                <a:gd name="T59" fmla="*/ 81 h 383"/>
                <a:gd name="T60" fmla="*/ 847 w 868"/>
                <a:gd name="T61" fmla="*/ 55 h 383"/>
                <a:gd name="T62" fmla="*/ 859 w 868"/>
                <a:gd name="T63" fmla="*/ 28 h 383"/>
                <a:gd name="T64" fmla="*/ 868 w 868"/>
                <a:gd name="T6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8" h="383">
                  <a:moveTo>
                    <a:pt x="868" y="0"/>
                  </a:moveTo>
                  <a:lnTo>
                    <a:pt x="868" y="363"/>
                  </a:lnTo>
                  <a:lnTo>
                    <a:pt x="728" y="369"/>
                  </a:lnTo>
                  <a:lnTo>
                    <a:pt x="398" y="383"/>
                  </a:lnTo>
                  <a:lnTo>
                    <a:pt x="247" y="369"/>
                  </a:lnTo>
                  <a:lnTo>
                    <a:pt x="0" y="369"/>
                  </a:lnTo>
                  <a:lnTo>
                    <a:pt x="0" y="303"/>
                  </a:lnTo>
                  <a:lnTo>
                    <a:pt x="39" y="296"/>
                  </a:lnTo>
                  <a:lnTo>
                    <a:pt x="82" y="296"/>
                  </a:lnTo>
                  <a:lnTo>
                    <a:pt x="130" y="296"/>
                  </a:lnTo>
                  <a:lnTo>
                    <a:pt x="176" y="298"/>
                  </a:lnTo>
                  <a:lnTo>
                    <a:pt x="266" y="308"/>
                  </a:lnTo>
                  <a:lnTo>
                    <a:pt x="337" y="312"/>
                  </a:lnTo>
                  <a:lnTo>
                    <a:pt x="389" y="310"/>
                  </a:lnTo>
                  <a:lnTo>
                    <a:pt x="444" y="308"/>
                  </a:lnTo>
                  <a:lnTo>
                    <a:pt x="502" y="303"/>
                  </a:lnTo>
                  <a:lnTo>
                    <a:pt x="557" y="292"/>
                  </a:lnTo>
                  <a:lnTo>
                    <a:pt x="584" y="287"/>
                  </a:lnTo>
                  <a:lnTo>
                    <a:pt x="609" y="280"/>
                  </a:lnTo>
                  <a:lnTo>
                    <a:pt x="634" y="271"/>
                  </a:lnTo>
                  <a:lnTo>
                    <a:pt x="660" y="259"/>
                  </a:lnTo>
                  <a:lnTo>
                    <a:pt x="683" y="248"/>
                  </a:lnTo>
                  <a:lnTo>
                    <a:pt x="705" y="234"/>
                  </a:lnTo>
                  <a:lnTo>
                    <a:pt x="724" y="220"/>
                  </a:lnTo>
                  <a:lnTo>
                    <a:pt x="742" y="204"/>
                  </a:lnTo>
                  <a:lnTo>
                    <a:pt x="767" y="179"/>
                  </a:lnTo>
                  <a:lnTo>
                    <a:pt x="788" y="154"/>
                  </a:lnTo>
                  <a:lnTo>
                    <a:pt x="806" y="129"/>
                  </a:lnTo>
                  <a:lnTo>
                    <a:pt x="820" y="106"/>
                  </a:lnTo>
                  <a:lnTo>
                    <a:pt x="834" y="81"/>
                  </a:lnTo>
                  <a:lnTo>
                    <a:pt x="847" y="55"/>
                  </a:lnTo>
                  <a:lnTo>
                    <a:pt x="859" y="28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6A7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263"/>
            <p:cNvSpPr>
              <a:spLocks/>
            </p:cNvSpPr>
            <p:nvPr/>
          </p:nvSpPr>
          <p:spPr bwMode="auto">
            <a:xfrm>
              <a:off x="2916239" y="3551238"/>
              <a:ext cx="333375" cy="107950"/>
            </a:xfrm>
            <a:custGeom>
              <a:avLst/>
              <a:gdLst>
                <a:gd name="T0" fmla="*/ 34 w 210"/>
                <a:gd name="T1" fmla="*/ 0 h 68"/>
                <a:gd name="T2" fmla="*/ 176 w 210"/>
                <a:gd name="T3" fmla="*/ 0 h 68"/>
                <a:gd name="T4" fmla="*/ 183 w 210"/>
                <a:gd name="T5" fmla="*/ 0 h 68"/>
                <a:gd name="T6" fmla="*/ 190 w 210"/>
                <a:gd name="T7" fmla="*/ 2 h 68"/>
                <a:gd name="T8" fmla="*/ 197 w 210"/>
                <a:gd name="T9" fmla="*/ 4 h 68"/>
                <a:gd name="T10" fmla="*/ 201 w 210"/>
                <a:gd name="T11" fmla="*/ 9 h 68"/>
                <a:gd name="T12" fmla="*/ 206 w 210"/>
                <a:gd name="T13" fmla="*/ 13 h 68"/>
                <a:gd name="T14" fmla="*/ 208 w 210"/>
                <a:gd name="T15" fmla="*/ 20 h 68"/>
                <a:gd name="T16" fmla="*/ 210 w 210"/>
                <a:gd name="T17" fmla="*/ 27 h 68"/>
                <a:gd name="T18" fmla="*/ 210 w 210"/>
                <a:gd name="T19" fmla="*/ 34 h 68"/>
                <a:gd name="T20" fmla="*/ 210 w 210"/>
                <a:gd name="T21" fmla="*/ 41 h 68"/>
                <a:gd name="T22" fmla="*/ 208 w 210"/>
                <a:gd name="T23" fmla="*/ 48 h 68"/>
                <a:gd name="T24" fmla="*/ 206 w 210"/>
                <a:gd name="T25" fmla="*/ 52 h 68"/>
                <a:gd name="T26" fmla="*/ 201 w 210"/>
                <a:gd name="T27" fmla="*/ 57 h 68"/>
                <a:gd name="T28" fmla="*/ 197 w 210"/>
                <a:gd name="T29" fmla="*/ 62 h 68"/>
                <a:gd name="T30" fmla="*/ 190 w 210"/>
                <a:gd name="T31" fmla="*/ 66 h 68"/>
                <a:gd name="T32" fmla="*/ 183 w 210"/>
                <a:gd name="T33" fmla="*/ 68 h 68"/>
                <a:gd name="T34" fmla="*/ 176 w 210"/>
                <a:gd name="T35" fmla="*/ 68 h 68"/>
                <a:gd name="T36" fmla="*/ 34 w 210"/>
                <a:gd name="T37" fmla="*/ 68 h 68"/>
                <a:gd name="T38" fmla="*/ 27 w 210"/>
                <a:gd name="T39" fmla="*/ 68 h 68"/>
                <a:gd name="T40" fmla="*/ 20 w 210"/>
                <a:gd name="T41" fmla="*/ 66 h 68"/>
                <a:gd name="T42" fmla="*/ 13 w 210"/>
                <a:gd name="T43" fmla="*/ 62 h 68"/>
                <a:gd name="T44" fmla="*/ 9 w 210"/>
                <a:gd name="T45" fmla="*/ 57 h 68"/>
                <a:gd name="T46" fmla="*/ 4 w 210"/>
                <a:gd name="T47" fmla="*/ 52 h 68"/>
                <a:gd name="T48" fmla="*/ 2 w 210"/>
                <a:gd name="T49" fmla="*/ 48 h 68"/>
                <a:gd name="T50" fmla="*/ 0 w 210"/>
                <a:gd name="T51" fmla="*/ 41 h 68"/>
                <a:gd name="T52" fmla="*/ 0 w 210"/>
                <a:gd name="T53" fmla="*/ 34 h 68"/>
                <a:gd name="T54" fmla="*/ 0 w 210"/>
                <a:gd name="T55" fmla="*/ 27 h 68"/>
                <a:gd name="T56" fmla="*/ 2 w 210"/>
                <a:gd name="T57" fmla="*/ 20 h 68"/>
                <a:gd name="T58" fmla="*/ 4 w 210"/>
                <a:gd name="T59" fmla="*/ 13 h 68"/>
                <a:gd name="T60" fmla="*/ 9 w 210"/>
                <a:gd name="T61" fmla="*/ 9 h 68"/>
                <a:gd name="T62" fmla="*/ 13 w 210"/>
                <a:gd name="T63" fmla="*/ 4 h 68"/>
                <a:gd name="T64" fmla="*/ 20 w 210"/>
                <a:gd name="T65" fmla="*/ 2 h 68"/>
                <a:gd name="T66" fmla="*/ 27 w 210"/>
                <a:gd name="T67" fmla="*/ 0 h 68"/>
                <a:gd name="T68" fmla="*/ 34 w 210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" h="68">
                  <a:moveTo>
                    <a:pt x="34" y="0"/>
                  </a:moveTo>
                  <a:lnTo>
                    <a:pt x="176" y="0"/>
                  </a:lnTo>
                  <a:lnTo>
                    <a:pt x="183" y="0"/>
                  </a:lnTo>
                  <a:lnTo>
                    <a:pt x="190" y="2"/>
                  </a:lnTo>
                  <a:lnTo>
                    <a:pt x="197" y="4"/>
                  </a:lnTo>
                  <a:lnTo>
                    <a:pt x="201" y="9"/>
                  </a:lnTo>
                  <a:lnTo>
                    <a:pt x="206" y="13"/>
                  </a:lnTo>
                  <a:lnTo>
                    <a:pt x="208" y="20"/>
                  </a:lnTo>
                  <a:lnTo>
                    <a:pt x="210" y="27"/>
                  </a:lnTo>
                  <a:lnTo>
                    <a:pt x="210" y="34"/>
                  </a:lnTo>
                  <a:lnTo>
                    <a:pt x="210" y="41"/>
                  </a:lnTo>
                  <a:lnTo>
                    <a:pt x="208" y="48"/>
                  </a:lnTo>
                  <a:lnTo>
                    <a:pt x="206" y="52"/>
                  </a:lnTo>
                  <a:lnTo>
                    <a:pt x="201" y="57"/>
                  </a:lnTo>
                  <a:lnTo>
                    <a:pt x="197" y="62"/>
                  </a:lnTo>
                  <a:lnTo>
                    <a:pt x="190" y="66"/>
                  </a:lnTo>
                  <a:lnTo>
                    <a:pt x="183" y="68"/>
                  </a:lnTo>
                  <a:lnTo>
                    <a:pt x="176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0" y="66"/>
                  </a:lnTo>
                  <a:lnTo>
                    <a:pt x="13" y="62"/>
                  </a:lnTo>
                  <a:lnTo>
                    <a:pt x="9" y="57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9" y="9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Freeform 264"/>
            <p:cNvSpPr>
              <a:spLocks/>
            </p:cNvSpPr>
            <p:nvPr/>
          </p:nvSpPr>
          <p:spPr bwMode="auto">
            <a:xfrm>
              <a:off x="2395539" y="4452938"/>
              <a:ext cx="1400175" cy="2125663"/>
            </a:xfrm>
            <a:custGeom>
              <a:avLst/>
              <a:gdLst>
                <a:gd name="T0" fmla="*/ 78 w 882"/>
                <a:gd name="T1" fmla="*/ 0 h 1339"/>
                <a:gd name="T2" fmla="*/ 806 w 882"/>
                <a:gd name="T3" fmla="*/ 0 h 1339"/>
                <a:gd name="T4" fmla="*/ 822 w 882"/>
                <a:gd name="T5" fmla="*/ 0 h 1339"/>
                <a:gd name="T6" fmla="*/ 836 w 882"/>
                <a:gd name="T7" fmla="*/ 7 h 1339"/>
                <a:gd name="T8" fmla="*/ 848 w 882"/>
                <a:gd name="T9" fmla="*/ 14 h 1339"/>
                <a:gd name="T10" fmla="*/ 859 w 882"/>
                <a:gd name="T11" fmla="*/ 23 h 1339"/>
                <a:gd name="T12" fmla="*/ 868 w 882"/>
                <a:gd name="T13" fmla="*/ 35 h 1339"/>
                <a:gd name="T14" fmla="*/ 877 w 882"/>
                <a:gd name="T15" fmla="*/ 48 h 1339"/>
                <a:gd name="T16" fmla="*/ 880 w 882"/>
                <a:gd name="T17" fmla="*/ 64 h 1339"/>
                <a:gd name="T18" fmla="*/ 882 w 882"/>
                <a:gd name="T19" fmla="*/ 80 h 1339"/>
                <a:gd name="T20" fmla="*/ 882 w 882"/>
                <a:gd name="T21" fmla="*/ 1179 h 1339"/>
                <a:gd name="T22" fmla="*/ 880 w 882"/>
                <a:gd name="T23" fmla="*/ 1195 h 1339"/>
                <a:gd name="T24" fmla="*/ 877 w 882"/>
                <a:gd name="T25" fmla="*/ 1211 h 1339"/>
                <a:gd name="T26" fmla="*/ 868 w 882"/>
                <a:gd name="T27" fmla="*/ 1224 h 1339"/>
                <a:gd name="T28" fmla="*/ 859 w 882"/>
                <a:gd name="T29" fmla="*/ 1236 h 1339"/>
                <a:gd name="T30" fmla="*/ 848 w 882"/>
                <a:gd name="T31" fmla="*/ 1245 h 1339"/>
                <a:gd name="T32" fmla="*/ 836 w 882"/>
                <a:gd name="T33" fmla="*/ 1252 h 1339"/>
                <a:gd name="T34" fmla="*/ 822 w 882"/>
                <a:gd name="T35" fmla="*/ 1257 h 1339"/>
                <a:gd name="T36" fmla="*/ 806 w 882"/>
                <a:gd name="T37" fmla="*/ 1259 h 1339"/>
                <a:gd name="T38" fmla="*/ 630 w 882"/>
                <a:gd name="T39" fmla="*/ 1259 h 1339"/>
                <a:gd name="T40" fmla="*/ 609 w 882"/>
                <a:gd name="T41" fmla="*/ 1291 h 1339"/>
                <a:gd name="T42" fmla="*/ 596 w 882"/>
                <a:gd name="T43" fmla="*/ 1314 h 1339"/>
                <a:gd name="T44" fmla="*/ 586 w 882"/>
                <a:gd name="T45" fmla="*/ 1330 h 1339"/>
                <a:gd name="T46" fmla="*/ 584 w 882"/>
                <a:gd name="T47" fmla="*/ 1337 h 1339"/>
                <a:gd name="T48" fmla="*/ 543 w 882"/>
                <a:gd name="T49" fmla="*/ 1337 h 1339"/>
                <a:gd name="T50" fmla="*/ 449 w 882"/>
                <a:gd name="T51" fmla="*/ 1337 h 1339"/>
                <a:gd name="T52" fmla="*/ 350 w 882"/>
                <a:gd name="T53" fmla="*/ 1339 h 1339"/>
                <a:gd name="T54" fmla="*/ 293 w 882"/>
                <a:gd name="T55" fmla="*/ 1337 h 1339"/>
                <a:gd name="T56" fmla="*/ 284 w 882"/>
                <a:gd name="T57" fmla="*/ 1332 h 1339"/>
                <a:gd name="T58" fmla="*/ 275 w 882"/>
                <a:gd name="T59" fmla="*/ 1328 h 1339"/>
                <a:gd name="T60" fmla="*/ 266 w 882"/>
                <a:gd name="T61" fmla="*/ 1318 h 1339"/>
                <a:gd name="T62" fmla="*/ 259 w 882"/>
                <a:gd name="T63" fmla="*/ 1309 h 1339"/>
                <a:gd name="T64" fmla="*/ 245 w 882"/>
                <a:gd name="T65" fmla="*/ 1286 h 1339"/>
                <a:gd name="T66" fmla="*/ 231 w 882"/>
                <a:gd name="T67" fmla="*/ 1259 h 1339"/>
                <a:gd name="T68" fmla="*/ 78 w 882"/>
                <a:gd name="T69" fmla="*/ 1259 h 1339"/>
                <a:gd name="T70" fmla="*/ 62 w 882"/>
                <a:gd name="T71" fmla="*/ 1257 h 1339"/>
                <a:gd name="T72" fmla="*/ 48 w 882"/>
                <a:gd name="T73" fmla="*/ 1252 h 1339"/>
                <a:gd name="T74" fmla="*/ 34 w 882"/>
                <a:gd name="T75" fmla="*/ 1245 h 1339"/>
                <a:gd name="T76" fmla="*/ 23 w 882"/>
                <a:gd name="T77" fmla="*/ 1236 h 1339"/>
                <a:gd name="T78" fmla="*/ 14 w 882"/>
                <a:gd name="T79" fmla="*/ 1224 h 1339"/>
                <a:gd name="T80" fmla="*/ 7 w 882"/>
                <a:gd name="T81" fmla="*/ 1211 h 1339"/>
                <a:gd name="T82" fmla="*/ 2 w 882"/>
                <a:gd name="T83" fmla="*/ 1195 h 1339"/>
                <a:gd name="T84" fmla="*/ 0 w 882"/>
                <a:gd name="T85" fmla="*/ 1179 h 1339"/>
                <a:gd name="T86" fmla="*/ 0 w 882"/>
                <a:gd name="T87" fmla="*/ 80 h 1339"/>
                <a:gd name="T88" fmla="*/ 2 w 882"/>
                <a:gd name="T89" fmla="*/ 64 h 1339"/>
                <a:gd name="T90" fmla="*/ 7 w 882"/>
                <a:gd name="T91" fmla="*/ 48 h 1339"/>
                <a:gd name="T92" fmla="*/ 14 w 882"/>
                <a:gd name="T93" fmla="*/ 35 h 1339"/>
                <a:gd name="T94" fmla="*/ 23 w 882"/>
                <a:gd name="T95" fmla="*/ 23 h 1339"/>
                <a:gd name="T96" fmla="*/ 34 w 882"/>
                <a:gd name="T97" fmla="*/ 14 h 1339"/>
                <a:gd name="T98" fmla="*/ 48 w 882"/>
                <a:gd name="T99" fmla="*/ 7 h 1339"/>
                <a:gd name="T100" fmla="*/ 62 w 882"/>
                <a:gd name="T101" fmla="*/ 0 h 1339"/>
                <a:gd name="T102" fmla="*/ 78 w 882"/>
                <a:gd name="T103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2" h="1339">
                  <a:moveTo>
                    <a:pt x="78" y="0"/>
                  </a:moveTo>
                  <a:lnTo>
                    <a:pt x="806" y="0"/>
                  </a:lnTo>
                  <a:lnTo>
                    <a:pt x="822" y="0"/>
                  </a:lnTo>
                  <a:lnTo>
                    <a:pt x="836" y="7"/>
                  </a:lnTo>
                  <a:lnTo>
                    <a:pt x="848" y="14"/>
                  </a:lnTo>
                  <a:lnTo>
                    <a:pt x="859" y="23"/>
                  </a:lnTo>
                  <a:lnTo>
                    <a:pt x="868" y="35"/>
                  </a:lnTo>
                  <a:lnTo>
                    <a:pt x="877" y="48"/>
                  </a:lnTo>
                  <a:lnTo>
                    <a:pt x="880" y="64"/>
                  </a:lnTo>
                  <a:lnTo>
                    <a:pt x="882" y="80"/>
                  </a:lnTo>
                  <a:lnTo>
                    <a:pt x="882" y="1179"/>
                  </a:lnTo>
                  <a:lnTo>
                    <a:pt x="880" y="1195"/>
                  </a:lnTo>
                  <a:lnTo>
                    <a:pt x="877" y="1211"/>
                  </a:lnTo>
                  <a:lnTo>
                    <a:pt x="868" y="1224"/>
                  </a:lnTo>
                  <a:lnTo>
                    <a:pt x="859" y="1236"/>
                  </a:lnTo>
                  <a:lnTo>
                    <a:pt x="848" y="1245"/>
                  </a:lnTo>
                  <a:lnTo>
                    <a:pt x="836" y="1252"/>
                  </a:lnTo>
                  <a:lnTo>
                    <a:pt x="822" y="1257"/>
                  </a:lnTo>
                  <a:lnTo>
                    <a:pt x="806" y="1259"/>
                  </a:lnTo>
                  <a:lnTo>
                    <a:pt x="630" y="1259"/>
                  </a:lnTo>
                  <a:lnTo>
                    <a:pt x="609" y="1291"/>
                  </a:lnTo>
                  <a:lnTo>
                    <a:pt x="596" y="1314"/>
                  </a:lnTo>
                  <a:lnTo>
                    <a:pt x="586" y="1330"/>
                  </a:lnTo>
                  <a:lnTo>
                    <a:pt x="584" y="1337"/>
                  </a:lnTo>
                  <a:lnTo>
                    <a:pt x="543" y="1337"/>
                  </a:lnTo>
                  <a:lnTo>
                    <a:pt x="449" y="1337"/>
                  </a:lnTo>
                  <a:lnTo>
                    <a:pt x="350" y="1339"/>
                  </a:lnTo>
                  <a:lnTo>
                    <a:pt x="293" y="1337"/>
                  </a:lnTo>
                  <a:lnTo>
                    <a:pt x="284" y="1332"/>
                  </a:lnTo>
                  <a:lnTo>
                    <a:pt x="275" y="1328"/>
                  </a:lnTo>
                  <a:lnTo>
                    <a:pt x="266" y="1318"/>
                  </a:lnTo>
                  <a:lnTo>
                    <a:pt x="259" y="1309"/>
                  </a:lnTo>
                  <a:lnTo>
                    <a:pt x="245" y="1286"/>
                  </a:lnTo>
                  <a:lnTo>
                    <a:pt x="231" y="1259"/>
                  </a:lnTo>
                  <a:lnTo>
                    <a:pt x="78" y="1259"/>
                  </a:lnTo>
                  <a:lnTo>
                    <a:pt x="62" y="1257"/>
                  </a:lnTo>
                  <a:lnTo>
                    <a:pt x="48" y="1252"/>
                  </a:lnTo>
                  <a:lnTo>
                    <a:pt x="34" y="1245"/>
                  </a:lnTo>
                  <a:lnTo>
                    <a:pt x="23" y="1236"/>
                  </a:lnTo>
                  <a:lnTo>
                    <a:pt x="14" y="1224"/>
                  </a:lnTo>
                  <a:lnTo>
                    <a:pt x="7" y="1211"/>
                  </a:lnTo>
                  <a:lnTo>
                    <a:pt x="2" y="1195"/>
                  </a:lnTo>
                  <a:lnTo>
                    <a:pt x="0" y="1179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7" y="48"/>
                  </a:lnTo>
                  <a:lnTo>
                    <a:pt x="14" y="35"/>
                  </a:lnTo>
                  <a:lnTo>
                    <a:pt x="23" y="23"/>
                  </a:lnTo>
                  <a:lnTo>
                    <a:pt x="34" y="14"/>
                  </a:lnTo>
                  <a:lnTo>
                    <a:pt x="48" y="7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265"/>
            <p:cNvSpPr>
              <a:spLocks/>
            </p:cNvSpPr>
            <p:nvPr/>
          </p:nvSpPr>
          <p:spPr bwMode="auto">
            <a:xfrm>
              <a:off x="2733676" y="3856038"/>
              <a:ext cx="727075" cy="542925"/>
            </a:xfrm>
            <a:custGeom>
              <a:avLst/>
              <a:gdLst>
                <a:gd name="T0" fmla="*/ 82 w 458"/>
                <a:gd name="T1" fmla="*/ 0 h 342"/>
                <a:gd name="T2" fmla="*/ 373 w 458"/>
                <a:gd name="T3" fmla="*/ 0 h 342"/>
                <a:gd name="T4" fmla="*/ 380 w 458"/>
                <a:gd name="T5" fmla="*/ 0 h 342"/>
                <a:gd name="T6" fmla="*/ 392 w 458"/>
                <a:gd name="T7" fmla="*/ 5 h 342"/>
                <a:gd name="T8" fmla="*/ 408 w 458"/>
                <a:gd name="T9" fmla="*/ 9 h 342"/>
                <a:gd name="T10" fmla="*/ 424 w 458"/>
                <a:gd name="T11" fmla="*/ 19 h 342"/>
                <a:gd name="T12" fmla="*/ 440 w 458"/>
                <a:gd name="T13" fmla="*/ 30 h 342"/>
                <a:gd name="T14" fmla="*/ 451 w 458"/>
                <a:gd name="T15" fmla="*/ 44 h 342"/>
                <a:gd name="T16" fmla="*/ 456 w 458"/>
                <a:gd name="T17" fmla="*/ 53 h 342"/>
                <a:gd name="T18" fmla="*/ 458 w 458"/>
                <a:gd name="T19" fmla="*/ 62 h 342"/>
                <a:gd name="T20" fmla="*/ 458 w 458"/>
                <a:gd name="T21" fmla="*/ 71 h 342"/>
                <a:gd name="T22" fmla="*/ 456 w 458"/>
                <a:gd name="T23" fmla="*/ 83 h 342"/>
                <a:gd name="T24" fmla="*/ 412 w 458"/>
                <a:gd name="T25" fmla="*/ 259 h 342"/>
                <a:gd name="T26" fmla="*/ 410 w 458"/>
                <a:gd name="T27" fmla="*/ 275 h 342"/>
                <a:gd name="T28" fmla="*/ 403 w 458"/>
                <a:gd name="T29" fmla="*/ 291 h 342"/>
                <a:gd name="T30" fmla="*/ 396 w 458"/>
                <a:gd name="T31" fmla="*/ 305 h 342"/>
                <a:gd name="T32" fmla="*/ 389 w 458"/>
                <a:gd name="T33" fmla="*/ 317 h 342"/>
                <a:gd name="T34" fmla="*/ 380 w 458"/>
                <a:gd name="T35" fmla="*/ 328 h 342"/>
                <a:gd name="T36" fmla="*/ 371 w 458"/>
                <a:gd name="T37" fmla="*/ 335 h 342"/>
                <a:gd name="T38" fmla="*/ 360 w 458"/>
                <a:gd name="T39" fmla="*/ 340 h 342"/>
                <a:gd name="T40" fmla="*/ 346 w 458"/>
                <a:gd name="T41" fmla="*/ 342 h 342"/>
                <a:gd name="T42" fmla="*/ 110 w 458"/>
                <a:gd name="T43" fmla="*/ 342 h 342"/>
                <a:gd name="T44" fmla="*/ 99 w 458"/>
                <a:gd name="T45" fmla="*/ 340 h 342"/>
                <a:gd name="T46" fmla="*/ 87 w 458"/>
                <a:gd name="T47" fmla="*/ 335 h 342"/>
                <a:gd name="T48" fmla="*/ 76 w 458"/>
                <a:gd name="T49" fmla="*/ 328 h 342"/>
                <a:gd name="T50" fmla="*/ 66 w 458"/>
                <a:gd name="T51" fmla="*/ 317 h 342"/>
                <a:gd name="T52" fmla="*/ 60 w 458"/>
                <a:gd name="T53" fmla="*/ 305 h 342"/>
                <a:gd name="T54" fmla="*/ 53 w 458"/>
                <a:gd name="T55" fmla="*/ 291 h 342"/>
                <a:gd name="T56" fmla="*/ 48 w 458"/>
                <a:gd name="T57" fmla="*/ 275 h 342"/>
                <a:gd name="T58" fmla="*/ 44 w 458"/>
                <a:gd name="T59" fmla="*/ 259 h 342"/>
                <a:gd name="T60" fmla="*/ 0 w 458"/>
                <a:gd name="T61" fmla="*/ 83 h 342"/>
                <a:gd name="T62" fmla="*/ 0 w 458"/>
                <a:gd name="T63" fmla="*/ 71 h 342"/>
                <a:gd name="T64" fmla="*/ 0 w 458"/>
                <a:gd name="T65" fmla="*/ 62 h 342"/>
                <a:gd name="T66" fmla="*/ 2 w 458"/>
                <a:gd name="T67" fmla="*/ 53 h 342"/>
                <a:gd name="T68" fmla="*/ 7 w 458"/>
                <a:gd name="T69" fmla="*/ 44 h 342"/>
                <a:gd name="T70" fmla="*/ 18 w 458"/>
                <a:gd name="T71" fmla="*/ 30 h 342"/>
                <a:gd name="T72" fmla="*/ 32 w 458"/>
                <a:gd name="T73" fmla="*/ 19 h 342"/>
                <a:gd name="T74" fmla="*/ 48 w 458"/>
                <a:gd name="T75" fmla="*/ 9 h 342"/>
                <a:gd name="T76" fmla="*/ 64 w 458"/>
                <a:gd name="T77" fmla="*/ 5 h 342"/>
                <a:gd name="T78" fmla="*/ 76 w 458"/>
                <a:gd name="T79" fmla="*/ 0 h 342"/>
                <a:gd name="T80" fmla="*/ 82 w 458"/>
                <a:gd name="T8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8" h="342">
                  <a:moveTo>
                    <a:pt x="82" y="0"/>
                  </a:moveTo>
                  <a:lnTo>
                    <a:pt x="373" y="0"/>
                  </a:lnTo>
                  <a:lnTo>
                    <a:pt x="380" y="0"/>
                  </a:lnTo>
                  <a:lnTo>
                    <a:pt x="392" y="5"/>
                  </a:lnTo>
                  <a:lnTo>
                    <a:pt x="408" y="9"/>
                  </a:lnTo>
                  <a:lnTo>
                    <a:pt x="424" y="19"/>
                  </a:lnTo>
                  <a:lnTo>
                    <a:pt x="440" y="30"/>
                  </a:lnTo>
                  <a:lnTo>
                    <a:pt x="451" y="44"/>
                  </a:lnTo>
                  <a:lnTo>
                    <a:pt x="456" y="53"/>
                  </a:lnTo>
                  <a:lnTo>
                    <a:pt x="458" y="62"/>
                  </a:lnTo>
                  <a:lnTo>
                    <a:pt x="458" y="71"/>
                  </a:lnTo>
                  <a:lnTo>
                    <a:pt x="456" y="83"/>
                  </a:lnTo>
                  <a:lnTo>
                    <a:pt x="412" y="259"/>
                  </a:lnTo>
                  <a:lnTo>
                    <a:pt x="410" y="275"/>
                  </a:lnTo>
                  <a:lnTo>
                    <a:pt x="403" y="291"/>
                  </a:lnTo>
                  <a:lnTo>
                    <a:pt x="396" y="305"/>
                  </a:lnTo>
                  <a:lnTo>
                    <a:pt x="389" y="317"/>
                  </a:lnTo>
                  <a:lnTo>
                    <a:pt x="380" y="328"/>
                  </a:lnTo>
                  <a:lnTo>
                    <a:pt x="371" y="335"/>
                  </a:lnTo>
                  <a:lnTo>
                    <a:pt x="360" y="340"/>
                  </a:lnTo>
                  <a:lnTo>
                    <a:pt x="346" y="342"/>
                  </a:lnTo>
                  <a:lnTo>
                    <a:pt x="110" y="342"/>
                  </a:lnTo>
                  <a:lnTo>
                    <a:pt x="99" y="340"/>
                  </a:lnTo>
                  <a:lnTo>
                    <a:pt x="87" y="335"/>
                  </a:lnTo>
                  <a:lnTo>
                    <a:pt x="76" y="328"/>
                  </a:lnTo>
                  <a:lnTo>
                    <a:pt x="66" y="317"/>
                  </a:lnTo>
                  <a:lnTo>
                    <a:pt x="60" y="305"/>
                  </a:lnTo>
                  <a:lnTo>
                    <a:pt x="53" y="291"/>
                  </a:lnTo>
                  <a:lnTo>
                    <a:pt x="48" y="275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35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266"/>
            <p:cNvSpPr>
              <a:spLocks/>
            </p:cNvSpPr>
            <p:nvPr/>
          </p:nvSpPr>
          <p:spPr bwMode="auto">
            <a:xfrm>
              <a:off x="2828926" y="4044951"/>
              <a:ext cx="552450" cy="328613"/>
            </a:xfrm>
            <a:custGeom>
              <a:avLst/>
              <a:gdLst>
                <a:gd name="T0" fmla="*/ 0 w 348"/>
                <a:gd name="T1" fmla="*/ 147 h 207"/>
                <a:gd name="T2" fmla="*/ 32 w 348"/>
                <a:gd name="T3" fmla="*/ 161 h 207"/>
                <a:gd name="T4" fmla="*/ 66 w 348"/>
                <a:gd name="T5" fmla="*/ 168 h 207"/>
                <a:gd name="T6" fmla="*/ 98 w 348"/>
                <a:gd name="T7" fmla="*/ 172 h 207"/>
                <a:gd name="T8" fmla="*/ 130 w 348"/>
                <a:gd name="T9" fmla="*/ 172 h 207"/>
                <a:gd name="T10" fmla="*/ 162 w 348"/>
                <a:gd name="T11" fmla="*/ 168 h 207"/>
                <a:gd name="T12" fmla="*/ 192 w 348"/>
                <a:gd name="T13" fmla="*/ 159 h 207"/>
                <a:gd name="T14" fmla="*/ 220 w 348"/>
                <a:gd name="T15" fmla="*/ 147 h 207"/>
                <a:gd name="T16" fmla="*/ 247 w 348"/>
                <a:gd name="T17" fmla="*/ 133 h 207"/>
                <a:gd name="T18" fmla="*/ 265 w 348"/>
                <a:gd name="T19" fmla="*/ 122 h 207"/>
                <a:gd name="T20" fmla="*/ 277 w 348"/>
                <a:gd name="T21" fmla="*/ 117 h 207"/>
                <a:gd name="T22" fmla="*/ 288 w 348"/>
                <a:gd name="T23" fmla="*/ 108 h 207"/>
                <a:gd name="T24" fmla="*/ 302 w 348"/>
                <a:gd name="T25" fmla="*/ 88 h 207"/>
                <a:gd name="T26" fmla="*/ 316 w 348"/>
                <a:gd name="T27" fmla="*/ 55 h 207"/>
                <a:gd name="T28" fmla="*/ 334 w 348"/>
                <a:gd name="T29" fmla="*/ 14 h 207"/>
                <a:gd name="T30" fmla="*/ 339 w 348"/>
                <a:gd name="T31" fmla="*/ 7 h 207"/>
                <a:gd name="T32" fmla="*/ 341 w 348"/>
                <a:gd name="T33" fmla="*/ 3 h 207"/>
                <a:gd name="T34" fmla="*/ 346 w 348"/>
                <a:gd name="T35" fmla="*/ 0 h 207"/>
                <a:gd name="T36" fmla="*/ 348 w 348"/>
                <a:gd name="T37" fmla="*/ 0 h 207"/>
                <a:gd name="T38" fmla="*/ 348 w 348"/>
                <a:gd name="T39" fmla="*/ 14 h 207"/>
                <a:gd name="T40" fmla="*/ 346 w 348"/>
                <a:gd name="T41" fmla="*/ 49 h 207"/>
                <a:gd name="T42" fmla="*/ 341 w 348"/>
                <a:gd name="T43" fmla="*/ 81 h 207"/>
                <a:gd name="T44" fmla="*/ 334 w 348"/>
                <a:gd name="T45" fmla="*/ 113 h 207"/>
                <a:gd name="T46" fmla="*/ 329 w 348"/>
                <a:gd name="T47" fmla="*/ 127 h 207"/>
                <a:gd name="T48" fmla="*/ 325 w 348"/>
                <a:gd name="T49" fmla="*/ 140 h 207"/>
                <a:gd name="T50" fmla="*/ 320 w 348"/>
                <a:gd name="T51" fmla="*/ 152 h 207"/>
                <a:gd name="T52" fmla="*/ 313 w 348"/>
                <a:gd name="T53" fmla="*/ 163 h 207"/>
                <a:gd name="T54" fmla="*/ 304 w 348"/>
                <a:gd name="T55" fmla="*/ 172 h 207"/>
                <a:gd name="T56" fmla="*/ 295 w 348"/>
                <a:gd name="T57" fmla="*/ 182 h 207"/>
                <a:gd name="T58" fmla="*/ 284 w 348"/>
                <a:gd name="T59" fmla="*/ 188 h 207"/>
                <a:gd name="T60" fmla="*/ 272 w 348"/>
                <a:gd name="T61" fmla="*/ 195 h 207"/>
                <a:gd name="T62" fmla="*/ 258 w 348"/>
                <a:gd name="T63" fmla="*/ 200 h 207"/>
                <a:gd name="T64" fmla="*/ 242 w 348"/>
                <a:gd name="T65" fmla="*/ 204 h 207"/>
                <a:gd name="T66" fmla="*/ 226 w 348"/>
                <a:gd name="T67" fmla="*/ 207 h 207"/>
                <a:gd name="T68" fmla="*/ 208 w 348"/>
                <a:gd name="T69" fmla="*/ 207 h 207"/>
                <a:gd name="T70" fmla="*/ 176 w 348"/>
                <a:gd name="T71" fmla="*/ 207 h 207"/>
                <a:gd name="T72" fmla="*/ 142 w 348"/>
                <a:gd name="T73" fmla="*/ 204 h 207"/>
                <a:gd name="T74" fmla="*/ 107 w 348"/>
                <a:gd name="T75" fmla="*/ 202 h 207"/>
                <a:gd name="T76" fmla="*/ 73 w 348"/>
                <a:gd name="T77" fmla="*/ 202 h 207"/>
                <a:gd name="T78" fmla="*/ 50 w 348"/>
                <a:gd name="T79" fmla="*/ 202 h 207"/>
                <a:gd name="T80" fmla="*/ 34 w 348"/>
                <a:gd name="T81" fmla="*/ 198 h 207"/>
                <a:gd name="T82" fmla="*/ 22 w 348"/>
                <a:gd name="T83" fmla="*/ 193 h 207"/>
                <a:gd name="T84" fmla="*/ 13 w 348"/>
                <a:gd name="T85" fmla="*/ 188 h 207"/>
                <a:gd name="T86" fmla="*/ 4 w 348"/>
                <a:gd name="T87" fmla="*/ 170 h 207"/>
                <a:gd name="T88" fmla="*/ 0 w 348"/>
                <a:gd name="T89" fmla="*/ 14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207">
                  <a:moveTo>
                    <a:pt x="0" y="147"/>
                  </a:moveTo>
                  <a:lnTo>
                    <a:pt x="32" y="161"/>
                  </a:lnTo>
                  <a:lnTo>
                    <a:pt x="66" y="168"/>
                  </a:lnTo>
                  <a:lnTo>
                    <a:pt x="98" y="172"/>
                  </a:lnTo>
                  <a:lnTo>
                    <a:pt x="130" y="172"/>
                  </a:lnTo>
                  <a:lnTo>
                    <a:pt x="162" y="168"/>
                  </a:lnTo>
                  <a:lnTo>
                    <a:pt x="192" y="159"/>
                  </a:lnTo>
                  <a:lnTo>
                    <a:pt x="220" y="147"/>
                  </a:lnTo>
                  <a:lnTo>
                    <a:pt x="247" y="133"/>
                  </a:lnTo>
                  <a:lnTo>
                    <a:pt x="265" y="122"/>
                  </a:lnTo>
                  <a:lnTo>
                    <a:pt x="277" y="117"/>
                  </a:lnTo>
                  <a:lnTo>
                    <a:pt x="288" y="108"/>
                  </a:lnTo>
                  <a:lnTo>
                    <a:pt x="302" y="88"/>
                  </a:lnTo>
                  <a:lnTo>
                    <a:pt x="316" y="55"/>
                  </a:lnTo>
                  <a:lnTo>
                    <a:pt x="334" y="14"/>
                  </a:lnTo>
                  <a:lnTo>
                    <a:pt x="339" y="7"/>
                  </a:lnTo>
                  <a:lnTo>
                    <a:pt x="341" y="3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48" y="14"/>
                  </a:lnTo>
                  <a:lnTo>
                    <a:pt x="346" y="49"/>
                  </a:lnTo>
                  <a:lnTo>
                    <a:pt x="341" y="81"/>
                  </a:lnTo>
                  <a:lnTo>
                    <a:pt x="334" y="113"/>
                  </a:lnTo>
                  <a:lnTo>
                    <a:pt x="329" y="127"/>
                  </a:lnTo>
                  <a:lnTo>
                    <a:pt x="325" y="140"/>
                  </a:lnTo>
                  <a:lnTo>
                    <a:pt x="320" y="152"/>
                  </a:lnTo>
                  <a:lnTo>
                    <a:pt x="313" y="163"/>
                  </a:lnTo>
                  <a:lnTo>
                    <a:pt x="304" y="172"/>
                  </a:lnTo>
                  <a:lnTo>
                    <a:pt x="295" y="182"/>
                  </a:lnTo>
                  <a:lnTo>
                    <a:pt x="284" y="188"/>
                  </a:lnTo>
                  <a:lnTo>
                    <a:pt x="272" y="195"/>
                  </a:lnTo>
                  <a:lnTo>
                    <a:pt x="258" y="200"/>
                  </a:lnTo>
                  <a:lnTo>
                    <a:pt x="242" y="204"/>
                  </a:lnTo>
                  <a:lnTo>
                    <a:pt x="226" y="207"/>
                  </a:lnTo>
                  <a:lnTo>
                    <a:pt x="208" y="207"/>
                  </a:lnTo>
                  <a:lnTo>
                    <a:pt x="176" y="207"/>
                  </a:lnTo>
                  <a:lnTo>
                    <a:pt x="142" y="204"/>
                  </a:lnTo>
                  <a:lnTo>
                    <a:pt x="107" y="202"/>
                  </a:lnTo>
                  <a:lnTo>
                    <a:pt x="73" y="202"/>
                  </a:lnTo>
                  <a:lnTo>
                    <a:pt x="50" y="202"/>
                  </a:lnTo>
                  <a:lnTo>
                    <a:pt x="34" y="198"/>
                  </a:lnTo>
                  <a:lnTo>
                    <a:pt x="22" y="193"/>
                  </a:lnTo>
                  <a:lnTo>
                    <a:pt x="13" y="188"/>
                  </a:lnTo>
                  <a:lnTo>
                    <a:pt x="4" y="17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267"/>
            <p:cNvSpPr>
              <a:spLocks/>
            </p:cNvSpPr>
            <p:nvPr/>
          </p:nvSpPr>
          <p:spPr bwMode="auto">
            <a:xfrm>
              <a:off x="2733676" y="3856038"/>
              <a:ext cx="171450" cy="528638"/>
            </a:xfrm>
            <a:custGeom>
              <a:avLst/>
              <a:gdLst>
                <a:gd name="T0" fmla="*/ 82 w 108"/>
                <a:gd name="T1" fmla="*/ 0 h 333"/>
                <a:gd name="T2" fmla="*/ 85 w 108"/>
                <a:gd name="T3" fmla="*/ 0 h 333"/>
                <a:gd name="T4" fmla="*/ 73 w 108"/>
                <a:gd name="T5" fmla="*/ 12 h 333"/>
                <a:gd name="T6" fmla="*/ 66 w 108"/>
                <a:gd name="T7" fmla="*/ 23 h 333"/>
                <a:gd name="T8" fmla="*/ 60 w 108"/>
                <a:gd name="T9" fmla="*/ 32 h 333"/>
                <a:gd name="T10" fmla="*/ 55 w 108"/>
                <a:gd name="T11" fmla="*/ 44 h 333"/>
                <a:gd name="T12" fmla="*/ 53 w 108"/>
                <a:gd name="T13" fmla="*/ 55 h 333"/>
                <a:gd name="T14" fmla="*/ 50 w 108"/>
                <a:gd name="T15" fmla="*/ 69 h 333"/>
                <a:gd name="T16" fmla="*/ 50 w 108"/>
                <a:gd name="T17" fmla="*/ 85 h 333"/>
                <a:gd name="T18" fmla="*/ 48 w 108"/>
                <a:gd name="T19" fmla="*/ 103 h 333"/>
                <a:gd name="T20" fmla="*/ 50 w 108"/>
                <a:gd name="T21" fmla="*/ 124 h 333"/>
                <a:gd name="T22" fmla="*/ 53 w 108"/>
                <a:gd name="T23" fmla="*/ 147 h 333"/>
                <a:gd name="T24" fmla="*/ 60 w 108"/>
                <a:gd name="T25" fmla="*/ 172 h 333"/>
                <a:gd name="T26" fmla="*/ 66 w 108"/>
                <a:gd name="T27" fmla="*/ 197 h 333"/>
                <a:gd name="T28" fmla="*/ 80 w 108"/>
                <a:gd name="T29" fmla="*/ 248 h 333"/>
                <a:gd name="T30" fmla="*/ 94 w 108"/>
                <a:gd name="T31" fmla="*/ 287 h 333"/>
                <a:gd name="T32" fmla="*/ 101 w 108"/>
                <a:gd name="T33" fmla="*/ 301 h 333"/>
                <a:gd name="T34" fmla="*/ 105 w 108"/>
                <a:gd name="T35" fmla="*/ 314 h 333"/>
                <a:gd name="T36" fmla="*/ 108 w 108"/>
                <a:gd name="T37" fmla="*/ 319 h 333"/>
                <a:gd name="T38" fmla="*/ 105 w 108"/>
                <a:gd name="T39" fmla="*/ 323 h 333"/>
                <a:gd name="T40" fmla="*/ 101 w 108"/>
                <a:gd name="T41" fmla="*/ 328 h 333"/>
                <a:gd name="T42" fmla="*/ 94 w 108"/>
                <a:gd name="T43" fmla="*/ 330 h 333"/>
                <a:gd name="T44" fmla="*/ 89 w 108"/>
                <a:gd name="T45" fmla="*/ 333 h 333"/>
                <a:gd name="T46" fmla="*/ 85 w 108"/>
                <a:gd name="T47" fmla="*/ 333 h 333"/>
                <a:gd name="T48" fmla="*/ 78 w 108"/>
                <a:gd name="T49" fmla="*/ 328 h 333"/>
                <a:gd name="T50" fmla="*/ 71 w 108"/>
                <a:gd name="T51" fmla="*/ 321 h 333"/>
                <a:gd name="T52" fmla="*/ 64 w 108"/>
                <a:gd name="T53" fmla="*/ 312 h 333"/>
                <a:gd name="T54" fmla="*/ 60 w 108"/>
                <a:gd name="T55" fmla="*/ 303 h 333"/>
                <a:gd name="T56" fmla="*/ 50 w 108"/>
                <a:gd name="T57" fmla="*/ 282 h 333"/>
                <a:gd name="T58" fmla="*/ 44 w 108"/>
                <a:gd name="T59" fmla="*/ 259 h 333"/>
                <a:gd name="T60" fmla="*/ 0 w 108"/>
                <a:gd name="T61" fmla="*/ 83 h 333"/>
                <a:gd name="T62" fmla="*/ 0 w 108"/>
                <a:gd name="T63" fmla="*/ 71 h 333"/>
                <a:gd name="T64" fmla="*/ 0 w 108"/>
                <a:gd name="T65" fmla="*/ 62 h 333"/>
                <a:gd name="T66" fmla="*/ 2 w 108"/>
                <a:gd name="T67" fmla="*/ 53 h 333"/>
                <a:gd name="T68" fmla="*/ 7 w 108"/>
                <a:gd name="T69" fmla="*/ 44 h 333"/>
                <a:gd name="T70" fmla="*/ 18 w 108"/>
                <a:gd name="T71" fmla="*/ 30 h 333"/>
                <a:gd name="T72" fmla="*/ 32 w 108"/>
                <a:gd name="T73" fmla="*/ 19 h 333"/>
                <a:gd name="T74" fmla="*/ 48 w 108"/>
                <a:gd name="T75" fmla="*/ 9 h 333"/>
                <a:gd name="T76" fmla="*/ 64 w 108"/>
                <a:gd name="T77" fmla="*/ 5 h 333"/>
                <a:gd name="T78" fmla="*/ 76 w 108"/>
                <a:gd name="T79" fmla="*/ 0 h 333"/>
                <a:gd name="T80" fmla="*/ 82 w 108"/>
                <a:gd name="T8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333">
                  <a:moveTo>
                    <a:pt x="82" y="0"/>
                  </a:moveTo>
                  <a:lnTo>
                    <a:pt x="85" y="0"/>
                  </a:lnTo>
                  <a:lnTo>
                    <a:pt x="73" y="12"/>
                  </a:lnTo>
                  <a:lnTo>
                    <a:pt x="66" y="23"/>
                  </a:lnTo>
                  <a:lnTo>
                    <a:pt x="60" y="32"/>
                  </a:lnTo>
                  <a:lnTo>
                    <a:pt x="55" y="44"/>
                  </a:lnTo>
                  <a:lnTo>
                    <a:pt x="53" y="55"/>
                  </a:lnTo>
                  <a:lnTo>
                    <a:pt x="50" y="69"/>
                  </a:lnTo>
                  <a:lnTo>
                    <a:pt x="50" y="85"/>
                  </a:lnTo>
                  <a:lnTo>
                    <a:pt x="48" y="103"/>
                  </a:lnTo>
                  <a:lnTo>
                    <a:pt x="50" y="124"/>
                  </a:lnTo>
                  <a:lnTo>
                    <a:pt x="53" y="147"/>
                  </a:lnTo>
                  <a:lnTo>
                    <a:pt x="60" y="172"/>
                  </a:lnTo>
                  <a:lnTo>
                    <a:pt x="66" y="197"/>
                  </a:lnTo>
                  <a:lnTo>
                    <a:pt x="80" y="248"/>
                  </a:lnTo>
                  <a:lnTo>
                    <a:pt x="94" y="287"/>
                  </a:lnTo>
                  <a:lnTo>
                    <a:pt x="101" y="301"/>
                  </a:lnTo>
                  <a:lnTo>
                    <a:pt x="105" y="314"/>
                  </a:lnTo>
                  <a:lnTo>
                    <a:pt x="108" y="319"/>
                  </a:lnTo>
                  <a:lnTo>
                    <a:pt x="105" y="323"/>
                  </a:lnTo>
                  <a:lnTo>
                    <a:pt x="101" y="328"/>
                  </a:lnTo>
                  <a:lnTo>
                    <a:pt x="94" y="330"/>
                  </a:lnTo>
                  <a:lnTo>
                    <a:pt x="89" y="333"/>
                  </a:lnTo>
                  <a:lnTo>
                    <a:pt x="85" y="333"/>
                  </a:lnTo>
                  <a:lnTo>
                    <a:pt x="78" y="328"/>
                  </a:lnTo>
                  <a:lnTo>
                    <a:pt x="71" y="321"/>
                  </a:lnTo>
                  <a:lnTo>
                    <a:pt x="64" y="312"/>
                  </a:lnTo>
                  <a:lnTo>
                    <a:pt x="60" y="303"/>
                  </a:lnTo>
                  <a:lnTo>
                    <a:pt x="50" y="282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268"/>
            <p:cNvSpPr>
              <a:spLocks/>
            </p:cNvSpPr>
            <p:nvPr/>
          </p:nvSpPr>
          <p:spPr bwMode="auto">
            <a:xfrm>
              <a:off x="2803526" y="3856038"/>
              <a:ext cx="614363" cy="65088"/>
            </a:xfrm>
            <a:custGeom>
              <a:avLst/>
              <a:gdLst>
                <a:gd name="T0" fmla="*/ 38 w 387"/>
                <a:gd name="T1" fmla="*/ 0 h 41"/>
                <a:gd name="T2" fmla="*/ 329 w 387"/>
                <a:gd name="T3" fmla="*/ 0 h 41"/>
                <a:gd name="T4" fmla="*/ 336 w 387"/>
                <a:gd name="T5" fmla="*/ 0 h 41"/>
                <a:gd name="T6" fmla="*/ 352 w 387"/>
                <a:gd name="T7" fmla="*/ 5 h 41"/>
                <a:gd name="T8" fmla="*/ 368 w 387"/>
                <a:gd name="T9" fmla="*/ 12 h 41"/>
                <a:gd name="T10" fmla="*/ 387 w 387"/>
                <a:gd name="T11" fmla="*/ 23 h 41"/>
                <a:gd name="T12" fmla="*/ 384 w 387"/>
                <a:gd name="T13" fmla="*/ 32 h 41"/>
                <a:gd name="T14" fmla="*/ 378 w 387"/>
                <a:gd name="T15" fmla="*/ 39 h 41"/>
                <a:gd name="T16" fmla="*/ 362 w 387"/>
                <a:gd name="T17" fmla="*/ 41 h 41"/>
                <a:gd name="T18" fmla="*/ 341 w 387"/>
                <a:gd name="T19" fmla="*/ 41 h 41"/>
                <a:gd name="T20" fmla="*/ 318 w 387"/>
                <a:gd name="T21" fmla="*/ 39 h 41"/>
                <a:gd name="T22" fmla="*/ 293 w 387"/>
                <a:gd name="T23" fmla="*/ 37 h 41"/>
                <a:gd name="T24" fmla="*/ 242 w 387"/>
                <a:gd name="T25" fmla="*/ 32 h 41"/>
                <a:gd name="T26" fmla="*/ 203 w 387"/>
                <a:gd name="T27" fmla="*/ 28 h 41"/>
                <a:gd name="T28" fmla="*/ 167 w 387"/>
                <a:gd name="T29" fmla="*/ 30 h 41"/>
                <a:gd name="T30" fmla="*/ 126 w 387"/>
                <a:gd name="T31" fmla="*/ 32 h 41"/>
                <a:gd name="T32" fmla="*/ 87 w 387"/>
                <a:gd name="T33" fmla="*/ 32 h 41"/>
                <a:gd name="T34" fmla="*/ 50 w 387"/>
                <a:gd name="T35" fmla="*/ 35 h 41"/>
                <a:gd name="T36" fmla="*/ 32 w 387"/>
                <a:gd name="T37" fmla="*/ 32 h 41"/>
                <a:gd name="T38" fmla="*/ 18 w 387"/>
                <a:gd name="T39" fmla="*/ 28 h 41"/>
                <a:gd name="T40" fmla="*/ 9 w 387"/>
                <a:gd name="T41" fmla="*/ 21 h 41"/>
                <a:gd name="T42" fmla="*/ 0 w 387"/>
                <a:gd name="T43" fmla="*/ 12 h 41"/>
                <a:gd name="T44" fmla="*/ 25 w 387"/>
                <a:gd name="T45" fmla="*/ 3 h 41"/>
                <a:gd name="T46" fmla="*/ 38 w 387"/>
                <a:gd name="T4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7" h="41">
                  <a:moveTo>
                    <a:pt x="38" y="0"/>
                  </a:moveTo>
                  <a:lnTo>
                    <a:pt x="329" y="0"/>
                  </a:lnTo>
                  <a:lnTo>
                    <a:pt x="336" y="0"/>
                  </a:lnTo>
                  <a:lnTo>
                    <a:pt x="352" y="5"/>
                  </a:lnTo>
                  <a:lnTo>
                    <a:pt x="368" y="12"/>
                  </a:lnTo>
                  <a:lnTo>
                    <a:pt x="387" y="23"/>
                  </a:lnTo>
                  <a:lnTo>
                    <a:pt x="384" y="32"/>
                  </a:lnTo>
                  <a:lnTo>
                    <a:pt x="378" y="39"/>
                  </a:lnTo>
                  <a:lnTo>
                    <a:pt x="362" y="41"/>
                  </a:lnTo>
                  <a:lnTo>
                    <a:pt x="341" y="41"/>
                  </a:lnTo>
                  <a:lnTo>
                    <a:pt x="318" y="39"/>
                  </a:lnTo>
                  <a:lnTo>
                    <a:pt x="293" y="37"/>
                  </a:lnTo>
                  <a:lnTo>
                    <a:pt x="242" y="32"/>
                  </a:lnTo>
                  <a:lnTo>
                    <a:pt x="203" y="28"/>
                  </a:lnTo>
                  <a:lnTo>
                    <a:pt x="167" y="30"/>
                  </a:lnTo>
                  <a:lnTo>
                    <a:pt x="126" y="32"/>
                  </a:lnTo>
                  <a:lnTo>
                    <a:pt x="87" y="32"/>
                  </a:lnTo>
                  <a:lnTo>
                    <a:pt x="50" y="35"/>
                  </a:lnTo>
                  <a:lnTo>
                    <a:pt x="32" y="32"/>
                  </a:lnTo>
                  <a:lnTo>
                    <a:pt x="18" y="28"/>
                  </a:lnTo>
                  <a:lnTo>
                    <a:pt x="9" y="21"/>
                  </a:lnTo>
                  <a:lnTo>
                    <a:pt x="0" y="12"/>
                  </a:lnTo>
                  <a:lnTo>
                    <a:pt x="2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7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Freeform 269"/>
            <p:cNvSpPr>
              <a:spLocks/>
            </p:cNvSpPr>
            <p:nvPr/>
          </p:nvSpPr>
          <p:spPr bwMode="auto">
            <a:xfrm>
              <a:off x="2828926" y="3878263"/>
              <a:ext cx="631825" cy="520700"/>
            </a:xfrm>
            <a:custGeom>
              <a:avLst/>
              <a:gdLst>
                <a:gd name="T0" fmla="*/ 357 w 398"/>
                <a:gd name="T1" fmla="*/ 0 h 328"/>
                <a:gd name="T2" fmla="*/ 364 w 398"/>
                <a:gd name="T3" fmla="*/ 5 h 328"/>
                <a:gd name="T4" fmla="*/ 373 w 398"/>
                <a:gd name="T5" fmla="*/ 11 h 328"/>
                <a:gd name="T6" fmla="*/ 382 w 398"/>
                <a:gd name="T7" fmla="*/ 18 h 328"/>
                <a:gd name="T8" fmla="*/ 389 w 398"/>
                <a:gd name="T9" fmla="*/ 25 h 328"/>
                <a:gd name="T10" fmla="*/ 394 w 398"/>
                <a:gd name="T11" fmla="*/ 34 h 328"/>
                <a:gd name="T12" fmla="*/ 396 w 398"/>
                <a:gd name="T13" fmla="*/ 46 h 328"/>
                <a:gd name="T14" fmla="*/ 398 w 398"/>
                <a:gd name="T15" fmla="*/ 57 h 328"/>
                <a:gd name="T16" fmla="*/ 396 w 398"/>
                <a:gd name="T17" fmla="*/ 69 h 328"/>
                <a:gd name="T18" fmla="*/ 352 w 398"/>
                <a:gd name="T19" fmla="*/ 245 h 328"/>
                <a:gd name="T20" fmla="*/ 350 w 398"/>
                <a:gd name="T21" fmla="*/ 261 h 328"/>
                <a:gd name="T22" fmla="*/ 343 w 398"/>
                <a:gd name="T23" fmla="*/ 277 h 328"/>
                <a:gd name="T24" fmla="*/ 336 w 398"/>
                <a:gd name="T25" fmla="*/ 291 h 328"/>
                <a:gd name="T26" fmla="*/ 329 w 398"/>
                <a:gd name="T27" fmla="*/ 303 h 328"/>
                <a:gd name="T28" fmla="*/ 320 w 398"/>
                <a:gd name="T29" fmla="*/ 314 h 328"/>
                <a:gd name="T30" fmla="*/ 311 w 398"/>
                <a:gd name="T31" fmla="*/ 321 h 328"/>
                <a:gd name="T32" fmla="*/ 300 w 398"/>
                <a:gd name="T33" fmla="*/ 326 h 328"/>
                <a:gd name="T34" fmla="*/ 286 w 398"/>
                <a:gd name="T35" fmla="*/ 328 h 328"/>
                <a:gd name="T36" fmla="*/ 50 w 398"/>
                <a:gd name="T37" fmla="*/ 328 h 328"/>
                <a:gd name="T38" fmla="*/ 43 w 398"/>
                <a:gd name="T39" fmla="*/ 328 h 328"/>
                <a:gd name="T40" fmla="*/ 34 w 398"/>
                <a:gd name="T41" fmla="*/ 326 h 328"/>
                <a:gd name="T42" fmla="*/ 27 w 398"/>
                <a:gd name="T43" fmla="*/ 321 h 328"/>
                <a:gd name="T44" fmla="*/ 20 w 398"/>
                <a:gd name="T45" fmla="*/ 319 h 328"/>
                <a:gd name="T46" fmla="*/ 9 w 398"/>
                <a:gd name="T47" fmla="*/ 307 h 328"/>
                <a:gd name="T48" fmla="*/ 0 w 398"/>
                <a:gd name="T49" fmla="*/ 291 h 328"/>
                <a:gd name="T50" fmla="*/ 20 w 398"/>
                <a:gd name="T51" fmla="*/ 293 h 328"/>
                <a:gd name="T52" fmla="*/ 43 w 398"/>
                <a:gd name="T53" fmla="*/ 296 h 328"/>
                <a:gd name="T54" fmla="*/ 66 w 398"/>
                <a:gd name="T55" fmla="*/ 293 h 328"/>
                <a:gd name="T56" fmla="*/ 89 w 398"/>
                <a:gd name="T57" fmla="*/ 293 h 328"/>
                <a:gd name="T58" fmla="*/ 137 w 398"/>
                <a:gd name="T59" fmla="*/ 291 h 328"/>
                <a:gd name="T60" fmla="*/ 183 w 398"/>
                <a:gd name="T61" fmla="*/ 293 h 328"/>
                <a:gd name="T62" fmla="*/ 213 w 398"/>
                <a:gd name="T63" fmla="*/ 293 h 328"/>
                <a:gd name="T64" fmla="*/ 240 w 398"/>
                <a:gd name="T65" fmla="*/ 293 h 328"/>
                <a:gd name="T66" fmla="*/ 261 w 398"/>
                <a:gd name="T67" fmla="*/ 291 h 328"/>
                <a:gd name="T68" fmla="*/ 279 w 398"/>
                <a:gd name="T69" fmla="*/ 284 h 328"/>
                <a:gd name="T70" fmla="*/ 293 w 398"/>
                <a:gd name="T71" fmla="*/ 277 h 328"/>
                <a:gd name="T72" fmla="*/ 304 w 398"/>
                <a:gd name="T73" fmla="*/ 268 h 328"/>
                <a:gd name="T74" fmla="*/ 313 w 398"/>
                <a:gd name="T75" fmla="*/ 257 h 328"/>
                <a:gd name="T76" fmla="*/ 318 w 398"/>
                <a:gd name="T77" fmla="*/ 243 h 328"/>
                <a:gd name="T78" fmla="*/ 332 w 398"/>
                <a:gd name="T79" fmla="*/ 179 h 328"/>
                <a:gd name="T80" fmla="*/ 350 w 398"/>
                <a:gd name="T81" fmla="*/ 110 h 328"/>
                <a:gd name="T82" fmla="*/ 355 w 398"/>
                <a:gd name="T83" fmla="*/ 89 h 328"/>
                <a:gd name="T84" fmla="*/ 357 w 398"/>
                <a:gd name="T85" fmla="*/ 60 h 328"/>
                <a:gd name="T86" fmla="*/ 357 w 398"/>
                <a:gd name="T87" fmla="*/ 27 h 328"/>
                <a:gd name="T88" fmla="*/ 357 w 398"/>
                <a:gd name="T8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8" h="328">
                  <a:moveTo>
                    <a:pt x="357" y="0"/>
                  </a:moveTo>
                  <a:lnTo>
                    <a:pt x="364" y="5"/>
                  </a:lnTo>
                  <a:lnTo>
                    <a:pt x="373" y="11"/>
                  </a:lnTo>
                  <a:lnTo>
                    <a:pt x="382" y="18"/>
                  </a:lnTo>
                  <a:lnTo>
                    <a:pt x="389" y="25"/>
                  </a:lnTo>
                  <a:lnTo>
                    <a:pt x="394" y="34"/>
                  </a:lnTo>
                  <a:lnTo>
                    <a:pt x="396" y="46"/>
                  </a:lnTo>
                  <a:lnTo>
                    <a:pt x="398" y="57"/>
                  </a:lnTo>
                  <a:lnTo>
                    <a:pt x="396" y="69"/>
                  </a:lnTo>
                  <a:lnTo>
                    <a:pt x="352" y="245"/>
                  </a:lnTo>
                  <a:lnTo>
                    <a:pt x="350" y="261"/>
                  </a:lnTo>
                  <a:lnTo>
                    <a:pt x="343" y="277"/>
                  </a:lnTo>
                  <a:lnTo>
                    <a:pt x="336" y="291"/>
                  </a:lnTo>
                  <a:lnTo>
                    <a:pt x="329" y="303"/>
                  </a:lnTo>
                  <a:lnTo>
                    <a:pt x="320" y="314"/>
                  </a:lnTo>
                  <a:lnTo>
                    <a:pt x="311" y="321"/>
                  </a:lnTo>
                  <a:lnTo>
                    <a:pt x="300" y="326"/>
                  </a:lnTo>
                  <a:lnTo>
                    <a:pt x="286" y="328"/>
                  </a:lnTo>
                  <a:lnTo>
                    <a:pt x="50" y="328"/>
                  </a:lnTo>
                  <a:lnTo>
                    <a:pt x="43" y="328"/>
                  </a:lnTo>
                  <a:lnTo>
                    <a:pt x="34" y="326"/>
                  </a:lnTo>
                  <a:lnTo>
                    <a:pt x="27" y="321"/>
                  </a:lnTo>
                  <a:lnTo>
                    <a:pt x="20" y="319"/>
                  </a:lnTo>
                  <a:lnTo>
                    <a:pt x="9" y="307"/>
                  </a:lnTo>
                  <a:lnTo>
                    <a:pt x="0" y="291"/>
                  </a:lnTo>
                  <a:lnTo>
                    <a:pt x="20" y="293"/>
                  </a:lnTo>
                  <a:lnTo>
                    <a:pt x="43" y="296"/>
                  </a:lnTo>
                  <a:lnTo>
                    <a:pt x="66" y="293"/>
                  </a:lnTo>
                  <a:lnTo>
                    <a:pt x="89" y="293"/>
                  </a:lnTo>
                  <a:lnTo>
                    <a:pt x="137" y="291"/>
                  </a:lnTo>
                  <a:lnTo>
                    <a:pt x="183" y="293"/>
                  </a:lnTo>
                  <a:lnTo>
                    <a:pt x="213" y="293"/>
                  </a:lnTo>
                  <a:lnTo>
                    <a:pt x="240" y="293"/>
                  </a:lnTo>
                  <a:lnTo>
                    <a:pt x="261" y="291"/>
                  </a:lnTo>
                  <a:lnTo>
                    <a:pt x="279" y="284"/>
                  </a:lnTo>
                  <a:lnTo>
                    <a:pt x="293" y="277"/>
                  </a:lnTo>
                  <a:lnTo>
                    <a:pt x="304" y="268"/>
                  </a:lnTo>
                  <a:lnTo>
                    <a:pt x="313" y="257"/>
                  </a:lnTo>
                  <a:lnTo>
                    <a:pt x="318" y="243"/>
                  </a:lnTo>
                  <a:lnTo>
                    <a:pt x="332" y="179"/>
                  </a:lnTo>
                  <a:lnTo>
                    <a:pt x="350" y="110"/>
                  </a:lnTo>
                  <a:lnTo>
                    <a:pt x="355" y="89"/>
                  </a:lnTo>
                  <a:lnTo>
                    <a:pt x="357" y="60"/>
                  </a:lnTo>
                  <a:lnTo>
                    <a:pt x="357" y="27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C44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Freeform 270"/>
            <p:cNvSpPr>
              <a:spLocks/>
            </p:cNvSpPr>
            <p:nvPr/>
          </p:nvSpPr>
          <p:spPr bwMode="auto">
            <a:xfrm>
              <a:off x="2471739" y="5114926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7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7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7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Freeform 271"/>
            <p:cNvSpPr>
              <a:spLocks/>
            </p:cNvSpPr>
            <p:nvPr/>
          </p:nvSpPr>
          <p:spPr bwMode="auto">
            <a:xfrm>
              <a:off x="2471739" y="457993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Freeform 272"/>
            <p:cNvSpPr>
              <a:spLocks/>
            </p:cNvSpPr>
            <p:nvPr/>
          </p:nvSpPr>
          <p:spPr bwMode="auto">
            <a:xfrm>
              <a:off x="2925764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8 h 85"/>
                <a:gd name="T28" fmla="*/ 3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7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Freeform 273"/>
            <p:cNvSpPr>
              <a:spLocks/>
            </p:cNvSpPr>
            <p:nvPr/>
          </p:nvSpPr>
          <p:spPr bwMode="auto">
            <a:xfrm>
              <a:off x="3384551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7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Freeform 274"/>
            <p:cNvSpPr>
              <a:spLocks/>
            </p:cNvSpPr>
            <p:nvPr/>
          </p:nvSpPr>
          <p:spPr bwMode="auto">
            <a:xfrm>
              <a:off x="3384551" y="457993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275"/>
            <p:cNvSpPr>
              <a:spLocks/>
            </p:cNvSpPr>
            <p:nvPr/>
          </p:nvSpPr>
          <p:spPr bwMode="auto">
            <a:xfrm>
              <a:off x="2471739" y="537368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276"/>
            <p:cNvSpPr>
              <a:spLocks/>
            </p:cNvSpPr>
            <p:nvPr/>
          </p:nvSpPr>
          <p:spPr bwMode="auto">
            <a:xfrm>
              <a:off x="2471739" y="483870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277"/>
            <p:cNvSpPr>
              <a:spLocks/>
            </p:cNvSpPr>
            <p:nvPr/>
          </p:nvSpPr>
          <p:spPr bwMode="auto">
            <a:xfrm>
              <a:off x="2925764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Freeform 278"/>
            <p:cNvSpPr>
              <a:spLocks/>
            </p:cNvSpPr>
            <p:nvPr/>
          </p:nvSpPr>
          <p:spPr bwMode="auto">
            <a:xfrm>
              <a:off x="3384551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Freeform 279"/>
            <p:cNvSpPr>
              <a:spLocks/>
            </p:cNvSpPr>
            <p:nvPr/>
          </p:nvSpPr>
          <p:spPr bwMode="auto">
            <a:xfrm>
              <a:off x="3384551" y="483870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Freeform 280"/>
            <p:cNvSpPr>
              <a:spLocks/>
            </p:cNvSpPr>
            <p:nvPr/>
          </p:nvSpPr>
          <p:spPr bwMode="auto">
            <a:xfrm>
              <a:off x="2471739" y="563245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2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7 h 85"/>
                <a:gd name="T14" fmla="*/ 209 w 211"/>
                <a:gd name="T15" fmla="*/ 66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6 h 85"/>
                <a:gd name="T30" fmla="*/ 0 w 211"/>
                <a:gd name="T31" fmla="*/ 57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2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7"/>
                  </a:lnTo>
                  <a:lnTo>
                    <a:pt x="209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Freeform 281"/>
            <p:cNvSpPr>
              <a:spLocks/>
            </p:cNvSpPr>
            <p:nvPr/>
          </p:nvSpPr>
          <p:spPr bwMode="auto">
            <a:xfrm>
              <a:off x="2925764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Freeform 282"/>
            <p:cNvSpPr>
              <a:spLocks/>
            </p:cNvSpPr>
            <p:nvPr/>
          </p:nvSpPr>
          <p:spPr bwMode="auto">
            <a:xfrm>
              <a:off x="3384551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Freeform 283"/>
            <p:cNvSpPr>
              <a:spLocks/>
            </p:cNvSpPr>
            <p:nvPr/>
          </p:nvSpPr>
          <p:spPr bwMode="auto">
            <a:xfrm>
              <a:off x="2471739" y="5886451"/>
              <a:ext cx="334963" cy="139700"/>
            </a:xfrm>
            <a:custGeom>
              <a:avLst/>
              <a:gdLst>
                <a:gd name="T0" fmla="*/ 28 w 211"/>
                <a:gd name="T1" fmla="*/ 0 h 88"/>
                <a:gd name="T2" fmla="*/ 183 w 211"/>
                <a:gd name="T3" fmla="*/ 0 h 88"/>
                <a:gd name="T4" fmla="*/ 195 w 211"/>
                <a:gd name="T5" fmla="*/ 3 h 88"/>
                <a:gd name="T6" fmla="*/ 204 w 211"/>
                <a:gd name="T7" fmla="*/ 10 h 88"/>
                <a:gd name="T8" fmla="*/ 209 w 211"/>
                <a:gd name="T9" fmla="*/ 19 h 88"/>
                <a:gd name="T10" fmla="*/ 211 w 211"/>
                <a:gd name="T11" fmla="*/ 30 h 88"/>
                <a:gd name="T12" fmla="*/ 211 w 211"/>
                <a:gd name="T13" fmla="*/ 58 h 88"/>
                <a:gd name="T14" fmla="*/ 209 w 211"/>
                <a:gd name="T15" fmla="*/ 69 h 88"/>
                <a:gd name="T16" fmla="*/ 204 w 211"/>
                <a:gd name="T17" fmla="*/ 78 h 88"/>
                <a:gd name="T18" fmla="*/ 195 w 211"/>
                <a:gd name="T19" fmla="*/ 85 h 88"/>
                <a:gd name="T20" fmla="*/ 183 w 211"/>
                <a:gd name="T21" fmla="*/ 88 h 88"/>
                <a:gd name="T22" fmla="*/ 28 w 211"/>
                <a:gd name="T23" fmla="*/ 88 h 88"/>
                <a:gd name="T24" fmla="*/ 18 w 211"/>
                <a:gd name="T25" fmla="*/ 85 h 88"/>
                <a:gd name="T26" fmla="*/ 9 w 211"/>
                <a:gd name="T27" fmla="*/ 78 h 88"/>
                <a:gd name="T28" fmla="*/ 2 w 211"/>
                <a:gd name="T29" fmla="*/ 69 h 88"/>
                <a:gd name="T30" fmla="*/ 0 w 211"/>
                <a:gd name="T31" fmla="*/ 58 h 88"/>
                <a:gd name="T32" fmla="*/ 0 w 211"/>
                <a:gd name="T33" fmla="*/ 30 h 88"/>
                <a:gd name="T34" fmla="*/ 2 w 211"/>
                <a:gd name="T35" fmla="*/ 19 h 88"/>
                <a:gd name="T36" fmla="*/ 9 w 211"/>
                <a:gd name="T37" fmla="*/ 10 h 88"/>
                <a:gd name="T38" fmla="*/ 18 w 211"/>
                <a:gd name="T39" fmla="*/ 3 h 88"/>
                <a:gd name="T40" fmla="*/ 28 w 211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8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28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Freeform 284"/>
            <p:cNvSpPr>
              <a:spLocks/>
            </p:cNvSpPr>
            <p:nvPr/>
          </p:nvSpPr>
          <p:spPr bwMode="auto">
            <a:xfrm>
              <a:off x="2925764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4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4 w 213"/>
                <a:gd name="T21" fmla="*/ 88 h 88"/>
                <a:gd name="T22" fmla="*/ 30 w 213"/>
                <a:gd name="T23" fmla="*/ 88 h 88"/>
                <a:gd name="T24" fmla="*/ 19 w 213"/>
                <a:gd name="T25" fmla="*/ 85 h 88"/>
                <a:gd name="T26" fmla="*/ 10 w 213"/>
                <a:gd name="T27" fmla="*/ 78 h 88"/>
                <a:gd name="T28" fmla="*/ 3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3 w 213"/>
                <a:gd name="T35" fmla="*/ 19 h 88"/>
                <a:gd name="T36" fmla="*/ 10 w 213"/>
                <a:gd name="T37" fmla="*/ 10 h 88"/>
                <a:gd name="T38" fmla="*/ 19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8"/>
                  </a:lnTo>
                  <a:lnTo>
                    <a:pt x="30" y="88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10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Freeform 285"/>
            <p:cNvSpPr>
              <a:spLocks/>
            </p:cNvSpPr>
            <p:nvPr/>
          </p:nvSpPr>
          <p:spPr bwMode="auto">
            <a:xfrm>
              <a:off x="3384551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3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3 w 213"/>
                <a:gd name="T21" fmla="*/ 88 h 88"/>
                <a:gd name="T22" fmla="*/ 30 w 213"/>
                <a:gd name="T23" fmla="*/ 88 h 88"/>
                <a:gd name="T24" fmla="*/ 18 w 213"/>
                <a:gd name="T25" fmla="*/ 85 h 88"/>
                <a:gd name="T26" fmla="*/ 9 w 213"/>
                <a:gd name="T27" fmla="*/ 78 h 88"/>
                <a:gd name="T28" fmla="*/ 2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2 w 213"/>
                <a:gd name="T35" fmla="*/ 19 h 88"/>
                <a:gd name="T36" fmla="*/ 9 w 213"/>
                <a:gd name="T37" fmla="*/ 10 h 88"/>
                <a:gd name="T38" fmla="*/ 18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30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Freeform 286"/>
            <p:cNvSpPr>
              <a:spLocks/>
            </p:cNvSpPr>
            <p:nvPr/>
          </p:nvSpPr>
          <p:spPr bwMode="auto">
            <a:xfrm>
              <a:off x="2471739" y="6145213"/>
              <a:ext cx="334963" cy="138113"/>
            </a:xfrm>
            <a:custGeom>
              <a:avLst/>
              <a:gdLst>
                <a:gd name="T0" fmla="*/ 28 w 211"/>
                <a:gd name="T1" fmla="*/ 0 h 87"/>
                <a:gd name="T2" fmla="*/ 183 w 211"/>
                <a:gd name="T3" fmla="*/ 0 h 87"/>
                <a:gd name="T4" fmla="*/ 195 w 211"/>
                <a:gd name="T5" fmla="*/ 3 h 87"/>
                <a:gd name="T6" fmla="*/ 204 w 211"/>
                <a:gd name="T7" fmla="*/ 9 h 87"/>
                <a:gd name="T8" fmla="*/ 209 w 211"/>
                <a:gd name="T9" fmla="*/ 19 h 87"/>
                <a:gd name="T10" fmla="*/ 211 w 211"/>
                <a:gd name="T11" fmla="*/ 30 h 87"/>
                <a:gd name="T12" fmla="*/ 211 w 211"/>
                <a:gd name="T13" fmla="*/ 58 h 87"/>
                <a:gd name="T14" fmla="*/ 209 w 211"/>
                <a:gd name="T15" fmla="*/ 69 h 87"/>
                <a:gd name="T16" fmla="*/ 204 w 211"/>
                <a:gd name="T17" fmla="*/ 78 h 87"/>
                <a:gd name="T18" fmla="*/ 195 w 211"/>
                <a:gd name="T19" fmla="*/ 85 h 87"/>
                <a:gd name="T20" fmla="*/ 183 w 211"/>
                <a:gd name="T21" fmla="*/ 87 h 87"/>
                <a:gd name="T22" fmla="*/ 28 w 211"/>
                <a:gd name="T23" fmla="*/ 87 h 87"/>
                <a:gd name="T24" fmla="*/ 18 w 211"/>
                <a:gd name="T25" fmla="*/ 85 h 87"/>
                <a:gd name="T26" fmla="*/ 9 w 211"/>
                <a:gd name="T27" fmla="*/ 78 h 87"/>
                <a:gd name="T28" fmla="*/ 2 w 211"/>
                <a:gd name="T29" fmla="*/ 69 h 87"/>
                <a:gd name="T30" fmla="*/ 0 w 211"/>
                <a:gd name="T31" fmla="*/ 58 h 87"/>
                <a:gd name="T32" fmla="*/ 0 w 211"/>
                <a:gd name="T33" fmla="*/ 30 h 87"/>
                <a:gd name="T34" fmla="*/ 2 w 211"/>
                <a:gd name="T35" fmla="*/ 19 h 87"/>
                <a:gd name="T36" fmla="*/ 9 w 211"/>
                <a:gd name="T37" fmla="*/ 9 h 87"/>
                <a:gd name="T38" fmla="*/ 18 w 211"/>
                <a:gd name="T39" fmla="*/ 3 h 87"/>
                <a:gd name="T40" fmla="*/ 28 w 211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7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28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287"/>
            <p:cNvSpPr>
              <a:spLocks/>
            </p:cNvSpPr>
            <p:nvPr/>
          </p:nvSpPr>
          <p:spPr bwMode="auto">
            <a:xfrm>
              <a:off x="2925764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4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4 w 213"/>
                <a:gd name="T21" fmla="*/ 87 h 87"/>
                <a:gd name="T22" fmla="*/ 30 w 213"/>
                <a:gd name="T23" fmla="*/ 87 h 87"/>
                <a:gd name="T24" fmla="*/ 19 w 213"/>
                <a:gd name="T25" fmla="*/ 85 h 87"/>
                <a:gd name="T26" fmla="*/ 10 w 213"/>
                <a:gd name="T27" fmla="*/ 78 h 87"/>
                <a:gd name="T28" fmla="*/ 3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3 w 213"/>
                <a:gd name="T35" fmla="*/ 19 h 87"/>
                <a:gd name="T36" fmla="*/ 10 w 213"/>
                <a:gd name="T37" fmla="*/ 9 h 87"/>
                <a:gd name="T38" fmla="*/ 19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7"/>
                  </a:lnTo>
                  <a:lnTo>
                    <a:pt x="30" y="87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9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Freeform 288"/>
            <p:cNvSpPr>
              <a:spLocks/>
            </p:cNvSpPr>
            <p:nvPr/>
          </p:nvSpPr>
          <p:spPr bwMode="auto">
            <a:xfrm>
              <a:off x="3384551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3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3 w 213"/>
                <a:gd name="T21" fmla="*/ 87 h 87"/>
                <a:gd name="T22" fmla="*/ 30 w 213"/>
                <a:gd name="T23" fmla="*/ 87 h 87"/>
                <a:gd name="T24" fmla="*/ 18 w 213"/>
                <a:gd name="T25" fmla="*/ 85 h 87"/>
                <a:gd name="T26" fmla="*/ 9 w 213"/>
                <a:gd name="T27" fmla="*/ 78 h 87"/>
                <a:gd name="T28" fmla="*/ 2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2 w 213"/>
                <a:gd name="T35" fmla="*/ 19 h 87"/>
                <a:gd name="T36" fmla="*/ 9 w 213"/>
                <a:gd name="T37" fmla="*/ 9 h 87"/>
                <a:gd name="T38" fmla="*/ 18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30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Freeform 289"/>
            <p:cNvSpPr>
              <a:spLocks/>
            </p:cNvSpPr>
            <p:nvPr/>
          </p:nvSpPr>
          <p:spPr bwMode="auto">
            <a:xfrm>
              <a:off x="2395539" y="3968751"/>
              <a:ext cx="309563" cy="415925"/>
            </a:xfrm>
            <a:custGeom>
              <a:avLst/>
              <a:gdLst>
                <a:gd name="T0" fmla="*/ 34 w 195"/>
                <a:gd name="T1" fmla="*/ 0 h 262"/>
                <a:gd name="T2" fmla="*/ 96 w 195"/>
                <a:gd name="T3" fmla="*/ 0 h 262"/>
                <a:gd name="T4" fmla="*/ 110 w 195"/>
                <a:gd name="T5" fmla="*/ 3 h 262"/>
                <a:gd name="T6" fmla="*/ 121 w 195"/>
                <a:gd name="T7" fmla="*/ 5 h 262"/>
                <a:gd name="T8" fmla="*/ 131 w 195"/>
                <a:gd name="T9" fmla="*/ 7 h 262"/>
                <a:gd name="T10" fmla="*/ 137 w 195"/>
                <a:gd name="T11" fmla="*/ 14 h 262"/>
                <a:gd name="T12" fmla="*/ 142 w 195"/>
                <a:gd name="T13" fmla="*/ 21 h 262"/>
                <a:gd name="T14" fmla="*/ 147 w 195"/>
                <a:gd name="T15" fmla="*/ 30 h 262"/>
                <a:gd name="T16" fmla="*/ 151 w 195"/>
                <a:gd name="T17" fmla="*/ 44 h 262"/>
                <a:gd name="T18" fmla="*/ 156 w 195"/>
                <a:gd name="T19" fmla="*/ 58 h 262"/>
                <a:gd name="T20" fmla="*/ 192 w 195"/>
                <a:gd name="T21" fmla="*/ 202 h 262"/>
                <a:gd name="T22" fmla="*/ 195 w 195"/>
                <a:gd name="T23" fmla="*/ 218 h 262"/>
                <a:gd name="T24" fmla="*/ 195 w 195"/>
                <a:gd name="T25" fmla="*/ 230 h 262"/>
                <a:gd name="T26" fmla="*/ 195 w 195"/>
                <a:gd name="T27" fmla="*/ 239 h 262"/>
                <a:gd name="T28" fmla="*/ 192 w 195"/>
                <a:gd name="T29" fmla="*/ 248 h 262"/>
                <a:gd name="T30" fmla="*/ 186 w 195"/>
                <a:gd name="T31" fmla="*/ 252 h 262"/>
                <a:gd name="T32" fmla="*/ 179 w 195"/>
                <a:gd name="T33" fmla="*/ 257 h 262"/>
                <a:gd name="T34" fmla="*/ 167 w 195"/>
                <a:gd name="T35" fmla="*/ 259 h 262"/>
                <a:gd name="T36" fmla="*/ 151 w 195"/>
                <a:gd name="T37" fmla="*/ 262 h 262"/>
                <a:gd name="T38" fmla="*/ 46 w 195"/>
                <a:gd name="T39" fmla="*/ 262 h 262"/>
                <a:gd name="T40" fmla="*/ 34 w 195"/>
                <a:gd name="T41" fmla="*/ 259 h 262"/>
                <a:gd name="T42" fmla="*/ 27 w 195"/>
                <a:gd name="T43" fmla="*/ 257 h 262"/>
                <a:gd name="T44" fmla="*/ 18 w 195"/>
                <a:gd name="T45" fmla="*/ 255 h 262"/>
                <a:gd name="T46" fmla="*/ 11 w 195"/>
                <a:gd name="T47" fmla="*/ 248 h 262"/>
                <a:gd name="T48" fmla="*/ 7 w 195"/>
                <a:gd name="T49" fmla="*/ 241 h 262"/>
                <a:gd name="T50" fmla="*/ 5 w 195"/>
                <a:gd name="T51" fmla="*/ 232 h 262"/>
                <a:gd name="T52" fmla="*/ 2 w 195"/>
                <a:gd name="T53" fmla="*/ 223 h 262"/>
                <a:gd name="T54" fmla="*/ 2 w 195"/>
                <a:gd name="T55" fmla="*/ 211 h 262"/>
                <a:gd name="T56" fmla="*/ 0 w 195"/>
                <a:gd name="T57" fmla="*/ 58 h 262"/>
                <a:gd name="T58" fmla="*/ 2 w 195"/>
                <a:gd name="T59" fmla="*/ 32 h 262"/>
                <a:gd name="T60" fmla="*/ 5 w 195"/>
                <a:gd name="T61" fmla="*/ 16 h 262"/>
                <a:gd name="T62" fmla="*/ 9 w 195"/>
                <a:gd name="T63" fmla="*/ 9 h 262"/>
                <a:gd name="T64" fmla="*/ 16 w 195"/>
                <a:gd name="T65" fmla="*/ 5 h 262"/>
                <a:gd name="T66" fmla="*/ 25 w 195"/>
                <a:gd name="T67" fmla="*/ 3 h 262"/>
                <a:gd name="T68" fmla="*/ 34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34" y="0"/>
                  </a:moveTo>
                  <a:lnTo>
                    <a:pt x="96" y="0"/>
                  </a:lnTo>
                  <a:lnTo>
                    <a:pt x="110" y="3"/>
                  </a:lnTo>
                  <a:lnTo>
                    <a:pt x="121" y="5"/>
                  </a:lnTo>
                  <a:lnTo>
                    <a:pt x="131" y="7"/>
                  </a:lnTo>
                  <a:lnTo>
                    <a:pt x="137" y="14"/>
                  </a:lnTo>
                  <a:lnTo>
                    <a:pt x="142" y="21"/>
                  </a:lnTo>
                  <a:lnTo>
                    <a:pt x="147" y="30"/>
                  </a:lnTo>
                  <a:lnTo>
                    <a:pt x="151" y="44"/>
                  </a:lnTo>
                  <a:lnTo>
                    <a:pt x="156" y="58"/>
                  </a:lnTo>
                  <a:lnTo>
                    <a:pt x="192" y="202"/>
                  </a:lnTo>
                  <a:lnTo>
                    <a:pt x="195" y="218"/>
                  </a:lnTo>
                  <a:lnTo>
                    <a:pt x="195" y="230"/>
                  </a:lnTo>
                  <a:lnTo>
                    <a:pt x="195" y="239"/>
                  </a:lnTo>
                  <a:lnTo>
                    <a:pt x="192" y="248"/>
                  </a:lnTo>
                  <a:lnTo>
                    <a:pt x="186" y="252"/>
                  </a:lnTo>
                  <a:lnTo>
                    <a:pt x="179" y="257"/>
                  </a:lnTo>
                  <a:lnTo>
                    <a:pt x="167" y="259"/>
                  </a:lnTo>
                  <a:lnTo>
                    <a:pt x="151" y="262"/>
                  </a:lnTo>
                  <a:lnTo>
                    <a:pt x="46" y="262"/>
                  </a:lnTo>
                  <a:lnTo>
                    <a:pt x="34" y="259"/>
                  </a:lnTo>
                  <a:lnTo>
                    <a:pt x="27" y="257"/>
                  </a:lnTo>
                  <a:lnTo>
                    <a:pt x="18" y="255"/>
                  </a:lnTo>
                  <a:lnTo>
                    <a:pt x="11" y="248"/>
                  </a:lnTo>
                  <a:lnTo>
                    <a:pt x="7" y="241"/>
                  </a:lnTo>
                  <a:lnTo>
                    <a:pt x="5" y="232"/>
                  </a:lnTo>
                  <a:lnTo>
                    <a:pt x="2" y="223"/>
                  </a:lnTo>
                  <a:lnTo>
                    <a:pt x="2" y="211"/>
                  </a:lnTo>
                  <a:lnTo>
                    <a:pt x="0" y="58"/>
                  </a:lnTo>
                  <a:lnTo>
                    <a:pt x="2" y="32"/>
                  </a:lnTo>
                  <a:lnTo>
                    <a:pt x="5" y="16"/>
                  </a:lnTo>
                  <a:lnTo>
                    <a:pt x="9" y="9"/>
                  </a:lnTo>
                  <a:lnTo>
                    <a:pt x="16" y="5"/>
                  </a:lnTo>
                  <a:lnTo>
                    <a:pt x="25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Freeform 290"/>
            <p:cNvSpPr>
              <a:spLocks/>
            </p:cNvSpPr>
            <p:nvPr/>
          </p:nvSpPr>
          <p:spPr bwMode="auto">
            <a:xfrm>
              <a:off x="2398714" y="3976688"/>
              <a:ext cx="306388" cy="407988"/>
            </a:xfrm>
            <a:custGeom>
              <a:avLst/>
              <a:gdLst>
                <a:gd name="T0" fmla="*/ 124 w 193"/>
                <a:gd name="T1" fmla="*/ 0 h 257"/>
                <a:gd name="T2" fmla="*/ 129 w 193"/>
                <a:gd name="T3" fmla="*/ 4 h 257"/>
                <a:gd name="T4" fmla="*/ 135 w 193"/>
                <a:gd name="T5" fmla="*/ 7 h 257"/>
                <a:gd name="T6" fmla="*/ 138 w 193"/>
                <a:gd name="T7" fmla="*/ 14 h 257"/>
                <a:gd name="T8" fmla="*/ 142 w 193"/>
                <a:gd name="T9" fmla="*/ 18 h 257"/>
                <a:gd name="T10" fmla="*/ 147 w 193"/>
                <a:gd name="T11" fmla="*/ 34 h 257"/>
                <a:gd name="T12" fmla="*/ 154 w 193"/>
                <a:gd name="T13" fmla="*/ 53 h 257"/>
                <a:gd name="T14" fmla="*/ 190 w 193"/>
                <a:gd name="T15" fmla="*/ 197 h 257"/>
                <a:gd name="T16" fmla="*/ 193 w 193"/>
                <a:gd name="T17" fmla="*/ 213 h 257"/>
                <a:gd name="T18" fmla="*/ 193 w 193"/>
                <a:gd name="T19" fmla="*/ 225 h 257"/>
                <a:gd name="T20" fmla="*/ 193 w 193"/>
                <a:gd name="T21" fmla="*/ 234 h 257"/>
                <a:gd name="T22" fmla="*/ 190 w 193"/>
                <a:gd name="T23" fmla="*/ 243 h 257"/>
                <a:gd name="T24" fmla="*/ 184 w 193"/>
                <a:gd name="T25" fmla="*/ 247 h 257"/>
                <a:gd name="T26" fmla="*/ 177 w 193"/>
                <a:gd name="T27" fmla="*/ 252 h 257"/>
                <a:gd name="T28" fmla="*/ 165 w 193"/>
                <a:gd name="T29" fmla="*/ 254 h 257"/>
                <a:gd name="T30" fmla="*/ 149 w 193"/>
                <a:gd name="T31" fmla="*/ 257 h 257"/>
                <a:gd name="T32" fmla="*/ 44 w 193"/>
                <a:gd name="T33" fmla="*/ 257 h 257"/>
                <a:gd name="T34" fmla="*/ 35 w 193"/>
                <a:gd name="T35" fmla="*/ 257 h 257"/>
                <a:gd name="T36" fmla="*/ 28 w 193"/>
                <a:gd name="T37" fmla="*/ 254 h 257"/>
                <a:gd name="T38" fmla="*/ 21 w 193"/>
                <a:gd name="T39" fmla="*/ 250 h 257"/>
                <a:gd name="T40" fmla="*/ 14 w 193"/>
                <a:gd name="T41" fmla="*/ 247 h 257"/>
                <a:gd name="T42" fmla="*/ 9 w 193"/>
                <a:gd name="T43" fmla="*/ 241 h 257"/>
                <a:gd name="T44" fmla="*/ 5 w 193"/>
                <a:gd name="T45" fmla="*/ 236 h 257"/>
                <a:gd name="T46" fmla="*/ 3 w 193"/>
                <a:gd name="T47" fmla="*/ 229 h 257"/>
                <a:gd name="T48" fmla="*/ 0 w 193"/>
                <a:gd name="T49" fmla="*/ 220 h 257"/>
                <a:gd name="T50" fmla="*/ 12 w 193"/>
                <a:gd name="T51" fmla="*/ 218 h 257"/>
                <a:gd name="T52" fmla="*/ 25 w 193"/>
                <a:gd name="T53" fmla="*/ 215 h 257"/>
                <a:gd name="T54" fmla="*/ 39 w 193"/>
                <a:gd name="T55" fmla="*/ 218 h 257"/>
                <a:gd name="T56" fmla="*/ 53 w 193"/>
                <a:gd name="T57" fmla="*/ 220 h 257"/>
                <a:gd name="T58" fmla="*/ 80 w 193"/>
                <a:gd name="T59" fmla="*/ 227 h 257"/>
                <a:gd name="T60" fmla="*/ 103 w 193"/>
                <a:gd name="T61" fmla="*/ 231 h 257"/>
                <a:gd name="T62" fmla="*/ 124 w 193"/>
                <a:gd name="T63" fmla="*/ 234 h 257"/>
                <a:gd name="T64" fmla="*/ 140 w 193"/>
                <a:gd name="T65" fmla="*/ 234 h 257"/>
                <a:gd name="T66" fmla="*/ 149 w 193"/>
                <a:gd name="T67" fmla="*/ 229 h 257"/>
                <a:gd name="T68" fmla="*/ 158 w 193"/>
                <a:gd name="T69" fmla="*/ 225 h 257"/>
                <a:gd name="T70" fmla="*/ 163 w 193"/>
                <a:gd name="T71" fmla="*/ 218 h 257"/>
                <a:gd name="T72" fmla="*/ 163 w 193"/>
                <a:gd name="T73" fmla="*/ 211 h 257"/>
                <a:gd name="T74" fmla="*/ 163 w 193"/>
                <a:gd name="T75" fmla="*/ 199 h 257"/>
                <a:gd name="T76" fmla="*/ 158 w 193"/>
                <a:gd name="T77" fmla="*/ 190 h 257"/>
                <a:gd name="T78" fmla="*/ 149 w 193"/>
                <a:gd name="T79" fmla="*/ 165 h 257"/>
                <a:gd name="T80" fmla="*/ 138 w 193"/>
                <a:gd name="T81" fmla="*/ 137 h 257"/>
                <a:gd name="T82" fmla="*/ 133 w 193"/>
                <a:gd name="T83" fmla="*/ 124 h 257"/>
                <a:gd name="T84" fmla="*/ 129 w 193"/>
                <a:gd name="T85" fmla="*/ 108 h 257"/>
                <a:gd name="T86" fmla="*/ 126 w 193"/>
                <a:gd name="T87" fmla="*/ 94 h 257"/>
                <a:gd name="T88" fmla="*/ 124 w 193"/>
                <a:gd name="T89" fmla="*/ 80 h 257"/>
                <a:gd name="T90" fmla="*/ 122 w 193"/>
                <a:gd name="T91" fmla="*/ 62 h 257"/>
                <a:gd name="T92" fmla="*/ 119 w 193"/>
                <a:gd name="T93" fmla="*/ 39 h 257"/>
                <a:gd name="T94" fmla="*/ 117 w 193"/>
                <a:gd name="T95" fmla="*/ 27 h 257"/>
                <a:gd name="T96" fmla="*/ 117 w 193"/>
                <a:gd name="T97" fmla="*/ 16 h 257"/>
                <a:gd name="T98" fmla="*/ 119 w 193"/>
                <a:gd name="T99" fmla="*/ 7 h 257"/>
                <a:gd name="T100" fmla="*/ 124 w 193"/>
                <a:gd name="T10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3" h="257">
                  <a:moveTo>
                    <a:pt x="124" y="0"/>
                  </a:moveTo>
                  <a:lnTo>
                    <a:pt x="129" y="4"/>
                  </a:lnTo>
                  <a:lnTo>
                    <a:pt x="135" y="7"/>
                  </a:lnTo>
                  <a:lnTo>
                    <a:pt x="138" y="14"/>
                  </a:lnTo>
                  <a:lnTo>
                    <a:pt x="142" y="18"/>
                  </a:lnTo>
                  <a:lnTo>
                    <a:pt x="147" y="34"/>
                  </a:lnTo>
                  <a:lnTo>
                    <a:pt x="154" y="53"/>
                  </a:lnTo>
                  <a:lnTo>
                    <a:pt x="190" y="197"/>
                  </a:lnTo>
                  <a:lnTo>
                    <a:pt x="193" y="213"/>
                  </a:lnTo>
                  <a:lnTo>
                    <a:pt x="193" y="225"/>
                  </a:lnTo>
                  <a:lnTo>
                    <a:pt x="193" y="234"/>
                  </a:lnTo>
                  <a:lnTo>
                    <a:pt x="190" y="243"/>
                  </a:lnTo>
                  <a:lnTo>
                    <a:pt x="184" y="247"/>
                  </a:lnTo>
                  <a:lnTo>
                    <a:pt x="177" y="252"/>
                  </a:lnTo>
                  <a:lnTo>
                    <a:pt x="165" y="254"/>
                  </a:lnTo>
                  <a:lnTo>
                    <a:pt x="149" y="257"/>
                  </a:lnTo>
                  <a:lnTo>
                    <a:pt x="44" y="257"/>
                  </a:lnTo>
                  <a:lnTo>
                    <a:pt x="35" y="257"/>
                  </a:lnTo>
                  <a:lnTo>
                    <a:pt x="28" y="254"/>
                  </a:lnTo>
                  <a:lnTo>
                    <a:pt x="21" y="250"/>
                  </a:lnTo>
                  <a:lnTo>
                    <a:pt x="14" y="247"/>
                  </a:lnTo>
                  <a:lnTo>
                    <a:pt x="9" y="241"/>
                  </a:lnTo>
                  <a:lnTo>
                    <a:pt x="5" y="236"/>
                  </a:lnTo>
                  <a:lnTo>
                    <a:pt x="3" y="229"/>
                  </a:lnTo>
                  <a:lnTo>
                    <a:pt x="0" y="220"/>
                  </a:lnTo>
                  <a:lnTo>
                    <a:pt x="12" y="218"/>
                  </a:lnTo>
                  <a:lnTo>
                    <a:pt x="25" y="215"/>
                  </a:lnTo>
                  <a:lnTo>
                    <a:pt x="39" y="218"/>
                  </a:lnTo>
                  <a:lnTo>
                    <a:pt x="53" y="220"/>
                  </a:lnTo>
                  <a:lnTo>
                    <a:pt x="80" y="227"/>
                  </a:lnTo>
                  <a:lnTo>
                    <a:pt x="103" y="231"/>
                  </a:lnTo>
                  <a:lnTo>
                    <a:pt x="124" y="234"/>
                  </a:lnTo>
                  <a:lnTo>
                    <a:pt x="140" y="234"/>
                  </a:lnTo>
                  <a:lnTo>
                    <a:pt x="149" y="229"/>
                  </a:lnTo>
                  <a:lnTo>
                    <a:pt x="158" y="225"/>
                  </a:lnTo>
                  <a:lnTo>
                    <a:pt x="163" y="218"/>
                  </a:lnTo>
                  <a:lnTo>
                    <a:pt x="163" y="211"/>
                  </a:lnTo>
                  <a:lnTo>
                    <a:pt x="163" y="199"/>
                  </a:lnTo>
                  <a:lnTo>
                    <a:pt x="158" y="190"/>
                  </a:lnTo>
                  <a:lnTo>
                    <a:pt x="149" y="165"/>
                  </a:lnTo>
                  <a:lnTo>
                    <a:pt x="138" y="137"/>
                  </a:lnTo>
                  <a:lnTo>
                    <a:pt x="133" y="124"/>
                  </a:lnTo>
                  <a:lnTo>
                    <a:pt x="129" y="108"/>
                  </a:lnTo>
                  <a:lnTo>
                    <a:pt x="126" y="94"/>
                  </a:lnTo>
                  <a:lnTo>
                    <a:pt x="124" y="80"/>
                  </a:lnTo>
                  <a:lnTo>
                    <a:pt x="122" y="62"/>
                  </a:lnTo>
                  <a:lnTo>
                    <a:pt x="119" y="39"/>
                  </a:lnTo>
                  <a:lnTo>
                    <a:pt x="117" y="27"/>
                  </a:lnTo>
                  <a:lnTo>
                    <a:pt x="117" y="16"/>
                  </a:lnTo>
                  <a:lnTo>
                    <a:pt x="119" y="7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Freeform 291"/>
            <p:cNvSpPr>
              <a:spLocks/>
            </p:cNvSpPr>
            <p:nvPr/>
          </p:nvSpPr>
          <p:spPr bwMode="auto">
            <a:xfrm>
              <a:off x="3486151" y="3968751"/>
              <a:ext cx="309563" cy="415925"/>
            </a:xfrm>
            <a:custGeom>
              <a:avLst/>
              <a:gdLst>
                <a:gd name="T0" fmla="*/ 161 w 195"/>
                <a:gd name="T1" fmla="*/ 0 h 262"/>
                <a:gd name="T2" fmla="*/ 101 w 195"/>
                <a:gd name="T3" fmla="*/ 0 h 262"/>
                <a:gd name="T4" fmla="*/ 87 w 195"/>
                <a:gd name="T5" fmla="*/ 3 h 262"/>
                <a:gd name="T6" fmla="*/ 76 w 195"/>
                <a:gd name="T7" fmla="*/ 5 h 262"/>
                <a:gd name="T8" fmla="*/ 67 w 195"/>
                <a:gd name="T9" fmla="*/ 7 h 262"/>
                <a:gd name="T10" fmla="*/ 60 w 195"/>
                <a:gd name="T11" fmla="*/ 14 h 262"/>
                <a:gd name="T12" fmla="*/ 53 w 195"/>
                <a:gd name="T13" fmla="*/ 21 h 262"/>
                <a:gd name="T14" fmla="*/ 48 w 195"/>
                <a:gd name="T15" fmla="*/ 30 h 262"/>
                <a:gd name="T16" fmla="*/ 46 w 195"/>
                <a:gd name="T17" fmla="*/ 44 h 262"/>
                <a:gd name="T18" fmla="*/ 41 w 195"/>
                <a:gd name="T19" fmla="*/ 58 h 262"/>
                <a:gd name="T20" fmla="*/ 5 w 195"/>
                <a:gd name="T21" fmla="*/ 202 h 262"/>
                <a:gd name="T22" fmla="*/ 3 w 195"/>
                <a:gd name="T23" fmla="*/ 218 h 262"/>
                <a:gd name="T24" fmla="*/ 0 w 195"/>
                <a:gd name="T25" fmla="*/ 230 h 262"/>
                <a:gd name="T26" fmla="*/ 0 w 195"/>
                <a:gd name="T27" fmla="*/ 239 h 262"/>
                <a:gd name="T28" fmla="*/ 5 w 195"/>
                <a:gd name="T29" fmla="*/ 248 h 262"/>
                <a:gd name="T30" fmla="*/ 9 w 195"/>
                <a:gd name="T31" fmla="*/ 252 h 262"/>
                <a:gd name="T32" fmla="*/ 19 w 195"/>
                <a:gd name="T33" fmla="*/ 257 h 262"/>
                <a:gd name="T34" fmla="*/ 30 w 195"/>
                <a:gd name="T35" fmla="*/ 259 h 262"/>
                <a:gd name="T36" fmla="*/ 44 w 195"/>
                <a:gd name="T37" fmla="*/ 262 h 262"/>
                <a:gd name="T38" fmla="*/ 151 w 195"/>
                <a:gd name="T39" fmla="*/ 262 h 262"/>
                <a:gd name="T40" fmla="*/ 161 w 195"/>
                <a:gd name="T41" fmla="*/ 259 h 262"/>
                <a:gd name="T42" fmla="*/ 170 w 195"/>
                <a:gd name="T43" fmla="*/ 257 h 262"/>
                <a:gd name="T44" fmla="*/ 177 w 195"/>
                <a:gd name="T45" fmla="*/ 255 h 262"/>
                <a:gd name="T46" fmla="*/ 184 w 195"/>
                <a:gd name="T47" fmla="*/ 248 h 262"/>
                <a:gd name="T48" fmla="*/ 188 w 195"/>
                <a:gd name="T49" fmla="*/ 241 h 262"/>
                <a:gd name="T50" fmla="*/ 193 w 195"/>
                <a:gd name="T51" fmla="*/ 232 h 262"/>
                <a:gd name="T52" fmla="*/ 193 w 195"/>
                <a:gd name="T53" fmla="*/ 223 h 262"/>
                <a:gd name="T54" fmla="*/ 193 w 195"/>
                <a:gd name="T55" fmla="*/ 211 h 262"/>
                <a:gd name="T56" fmla="*/ 195 w 195"/>
                <a:gd name="T57" fmla="*/ 58 h 262"/>
                <a:gd name="T58" fmla="*/ 195 w 195"/>
                <a:gd name="T59" fmla="*/ 32 h 262"/>
                <a:gd name="T60" fmla="*/ 190 w 195"/>
                <a:gd name="T61" fmla="*/ 16 h 262"/>
                <a:gd name="T62" fmla="*/ 186 w 195"/>
                <a:gd name="T63" fmla="*/ 9 h 262"/>
                <a:gd name="T64" fmla="*/ 181 w 195"/>
                <a:gd name="T65" fmla="*/ 5 h 262"/>
                <a:gd name="T66" fmla="*/ 172 w 195"/>
                <a:gd name="T67" fmla="*/ 3 h 262"/>
                <a:gd name="T68" fmla="*/ 161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161" y="0"/>
                  </a:moveTo>
                  <a:lnTo>
                    <a:pt x="101" y="0"/>
                  </a:lnTo>
                  <a:lnTo>
                    <a:pt x="87" y="3"/>
                  </a:lnTo>
                  <a:lnTo>
                    <a:pt x="76" y="5"/>
                  </a:lnTo>
                  <a:lnTo>
                    <a:pt x="67" y="7"/>
                  </a:lnTo>
                  <a:lnTo>
                    <a:pt x="60" y="14"/>
                  </a:lnTo>
                  <a:lnTo>
                    <a:pt x="53" y="21"/>
                  </a:lnTo>
                  <a:lnTo>
                    <a:pt x="48" y="30"/>
                  </a:lnTo>
                  <a:lnTo>
                    <a:pt x="46" y="44"/>
                  </a:lnTo>
                  <a:lnTo>
                    <a:pt x="41" y="58"/>
                  </a:lnTo>
                  <a:lnTo>
                    <a:pt x="5" y="202"/>
                  </a:lnTo>
                  <a:lnTo>
                    <a:pt x="3" y="218"/>
                  </a:lnTo>
                  <a:lnTo>
                    <a:pt x="0" y="230"/>
                  </a:lnTo>
                  <a:lnTo>
                    <a:pt x="0" y="239"/>
                  </a:lnTo>
                  <a:lnTo>
                    <a:pt x="5" y="248"/>
                  </a:lnTo>
                  <a:lnTo>
                    <a:pt x="9" y="252"/>
                  </a:lnTo>
                  <a:lnTo>
                    <a:pt x="19" y="257"/>
                  </a:lnTo>
                  <a:lnTo>
                    <a:pt x="30" y="259"/>
                  </a:lnTo>
                  <a:lnTo>
                    <a:pt x="44" y="262"/>
                  </a:lnTo>
                  <a:lnTo>
                    <a:pt x="151" y="262"/>
                  </a:lnTo>
                  <a:lnTo>
                    <a:pt x="161" y="259"/>
                  </a:lnTo>
                  <a:lnTo>
                    <a:pt x="170" y="257"/>
                  </a:lnTo>
                  <a:lnTo>
                    <a:pt x="177" y="255"/>
                  </a:lnTo>
                  <a:lnTo>
                    <a:pt x="184" y="248"/>
                  </a:lnTo>
                  <a:lnTo>
                    <a:pt x="188" y="241"/>
                  </a:lnTo>
                  <a:lnTo>
                    <a:pt x="193" y="232"/>
                  </a:lnTo>
                  <a:lnTo>
                    <a:pt x="193" y="223"/>
                  </a:lnTo>
                  <a:lnTo>
                    <a:pt x="193" y="211"/>
                  </a:lnTo>
                  <a:lnTo>
                    <a:pt x="195" y="58"/>
                  </a:lnTo>
                  <a:lnTo>
                    <a:pt x="195" y="32"/>
                  </a:lnTo>
                  <a:lnTo>
                    <a:pt x="190" y="16"/>
                  </a:lnTo>
                  <a:lnTo>
                    <a:pt x="186" y="9"/>
                  </a:lnTo>
                  <a:lnTo>
                    <a:pt x="181" y="5"/>
                  </a:lnTo>
                  <a:lnTo>
                    <a:pt x="172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Freeform 292"/>
            <p:cNvSpPr>
              <a:spLocks/>
            </p:cNvSpPr>
            <p:nvPr/>
          </p:nvSpPr>
          <p:spPr bwMode="auto">
            <a:xfrm>
              <a:off x="3486151" y="3983038"/>
              <a:ext cx="309563" cy="401638"/>
            </a:xfrm>
            <a:custGeom>
              <a:avLst/>
              <a:gdLst>
                <a:gd name="T0" fmla="*/ 0 w 195"/>
                <a:gd name="T1" fmla="*/ 223 h 253"/>
                <a:gd name="T2" fmla="*/ 0 w 195"/>
                <a:gd name="T3" fmla="*/ 230 h 253"/>
                <a:gd name="T4" fmla="*/ 3 w 195"/>
                <a:gd name="T5" fmla="*/ 234 h 253"/>
                <a:gd name="T6" fmla="*/ 5 w 195"/>
                <a:gd name="T7" fmla="*/ 241 h 253"/>
                <a:gd name="T8" fmla="*/ 9 w 195"/>
                <a:gd name="T9" fmla="*/ 246 h 253"/>
                <a:gd name="T10" fmla="*/ 16 w 195"/>
                <a:gd name="T11" fmla="*/ 248 h 253"/>
                <a:gd name="T12" fmla="*/ 23 w 195"/>
                <a:gd name="T13" fmla="*/ 250 h 253"/>
                <a:gd name="T14" fmla="*/ 32 w 195"/>
                <a:gd name="T15" fmla="*/ 253 h 253"/>
                <a:gd name="T16" fmla="*/ 44 w 195"/>
                <a:gd name="T17" fmla="*/ 253 h 253"/>
                <a:gd name="T18" fmla="*/ 151 w 195"/>
                <a:gd name="T19" fmla="*/ 253 h 253"/>
                <a:gd name="T20" fmla="*/ 161 w 195"/>
                <a:gd name="T21" fmla="*/ 250 h 253"/>
                <a:gd name="T22" fmla="*/ 170 w 195"/>
                <a:gd name="T23" fmla="*/ 248 h 253"/>
                <a:gd name="T24" fmla="*/ 177 w 195"/>
                <a:gd name="T25" fmla="*/ 246 h 253"/>
                <a:gd name="T26" fmla="*/ 184 w 195"/>
                <a:gd name="T27" fmla="*/ 239 h 253"/>
                <a:gd name="T28" fmla="*/ 188 w 195"/>
                <a:gd name="T29" fmla="*/ 232 h 253"/>
                <a:gd name="T30" fmla="*/ 193 w 195"/>
                <a:gd name="T31" fmla="*/ 223 h 253"/>
                <a:gd name="T32" fmla="*/ 193 w 195"/>
                <a:gd name="T33" fmla="*/ 214 h 253"/>
                <a:gd name="T34" fmla="*/ 193 w 195"/>
                <a:gd name="T35" fmla="*/ 202 h 253"/>
                <a:gd name="T36" fmla="*/ 195 w 195"/>
                <a:gd name="T37" fmla="*/ 49 h 253"/>
                <a:gd name="T38" fmla="*/ 195 w 195"/>
                <a:gd name="T39" fmla="*/ 33 h 253"/>
                <a:gd name="T40" fmla="*/ 195 w 195"/>
                <a:gd name="T41" fmla="*/ 19 h 253"/>
                <a:gd name="T42" fmla="*/ 190 w 195"/>
                <a:gd name="T43" fmla="*/ 7 h 253"/>
                <a:gd name="T44" fmla="*/ 186 w 195"/>
                <a:gd name="T45" fmla="*/ 0 h 253"/>
                <a:gd name="T46" fmla="*/ 184 w 195"/>
                <a:gd name="T47" fmla="*/ 3 h 253"/>
                <a:gd name="T48" fmla="*/ 184 w 195"/>
                <a:gd name="T49" fmla="*/ 7 h 253"/>
                <a:gd name="T50" fmla="*/ 177 w 195"/>
                <a:gd name="T51" fmla="*/ 49 h 253"/>
                <a:gd name="T52" fmla="*/ 170 w 195"/>
                <a:gd name="T53" fmla="*/ 92 h 253"/>
                <a:gd name="T54" fmla="*/ 163 w 195"/>
                <a:gd name="T55" fmla="*/ 138 h 253"/>
                <a:gd name="T56" fmla="*/ 161 w 195"/>
                <a:gd name="T57" fmla="*/ 179 h 253"/>
                <a:gd name="T58" fmla="*/ 161 w 195"/>
                <a:gd name="T59" fmla="*/ 191 h 253"/>
                <a:gd name="T60" fmla="*/ 154 w 195"/>
                <a:gd name="T61" fmla="*/ 198 h 253"/>
                <a:gd name="T62" fmla="*/ 147 w 195"/>
                <a:gd name="T63" fmla="*/ 204 h 253"/>
                <a:gd name="T64" fmla="*/ 138 w 195"/>
                <a:gd name="T65" fmla="*/ 211 h 253"/>
                <a:gd name="T66" fmla="*/ 119 w 195"/>
                <a:gd name="T67" fmla="*/ 221 h 253"/>
                <a:gd name="T68" fmla="*/ 101 w 195"/>
                <a:gd name="T69" fmla="*/ 227 h 253"/>
                <a:gd name="T70" fmla="*/ 90 w 195"/>
                <a:gd name="T71" fmla="*/ 234 h 253"/>
                <a:gd name="T72" fmla="*/ 78 w 195"/>
                <a:gd name="T73" fmla="*/ 239 h 253"/>
                <a:gd name="T74" fmla="*/ 69 w 195"/>
                <a:gd name="T75" fmla="*/ 239 h 253"/>
                <a:gd name="T76" fmla="*/ 60 w 195"/>
                <a:gd name="T77" fmla="*/ 237 h 253"/>
                <a:gd name="T78" fmla="*/ 39 w 195"/>
                <a:gd name="T79" fmla="*/ 230 h 253"/>
                <a:gd name="T80" fmla="*/ 9 w 195"/>
                <a:gd name="T81" fmla="*/ 223 h 253"/>
                <a:gd name="T82" fmla="*/ 5 w 195"/>
                <a:gd name="T83" fmla="*/ 223 h 253"/>
                <a:gd name="T84" fmla="*/ 0 w 195"/>
                <a:gd name="T85" fmla="*/ 22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" h="253">
                  <a:moveTo>
                    <a:pt x="0" y="223"/>
                  </a:moveTo>
                  <a:lnTo>
                    <a:pt x="0" y="230"/>
                  </a:lnTo>
                  <a:lnTo>
                    <a:pt x="3" y="234"/>
                  </a:lnTo>
                  <a:lnTo>
                    <a:pt x="5" y="241"/>
                  </a:lnTo>
                  <a:lnTo>
                    <a:pt x="9" y="246"/>
                  </a:lnTo>
                  <a:lnTo>
                    <a:pt x="16" y="248"/>
                  </a:lnTo>
                  <a:lnTo>
                    <a:pt x="23" y="250"/>
                  </a:lnTo>
                  <a:lnTo>
                    <a:pt x="32" y="253"/>
                  </a:lnTo>
                  <a:lnTo>
                    <a:pt x="44" y="253"/>
                  </a:lnTo>
                  <a:lnTo>
                    <a:pt x="151" y="253"/>
                  </a:lnTo>
                  <a:lnTo>
                    <a:pt x="161" y="250"/>
                  </a:lnTo>
                  <a:lnTo>
                    <a:pt x="170" y="248"/>
                  </a:lnTo>
                  <a:lnTo>
                    <a:pt x="177" y="246"/>
                  </a:lnTo>
                  <a:lnTo>
                    <a:pt x="184" y="239"/>
                  </a:lnTo>
                  <a:lnTo>
                    <a:pt x="188" y="232"/>
                  </a:lnTo>
                  <a:lnTo>
                    <a:pt x="193" y="223"/>
                  </a:lnTo>
                  <a:lnTo>
                    <a:pt x="193" y="214"/>
                  </a:lnTo>
                  <a:lnTo>
                    <a:pt x="193" y="202"/>
                  </a:lnTo>
                  <a:lnTo>
                    <a:pt x="195" y="49"/>
                  </a:lnTo>
                  <a:lnTo>
                    <a:pt x="195" y="33"/>
                  </a:lnTo>
                  <a:lnTo>
                    <a:pt x="195" y="19"/>
                  </a:lnTo>
                  <a:lnTo>
                    <a:pt x="190" y="7"/>
                  </a:lnTo>
                  <a:lnTo>
                    <a:pt x="186" y="0"/>
                  </a:lnTo>
                  <a:lnTo>
                    <a:pt x="184" y="3"/>
                  </a:lnTo>
                  <a:lnTo>
                    <a:pt x="184" y="7"/>
                  </a:lnTo>
                  <a:lnTo>
                    <a:pt x="177" y="49"/>
                  </a:lnTo>
                  <a:lnTo>
                    <a:pt x="170" y="92"/>
                  </a:lnTo>
                  <a:lnTo>
                    <a:pt x="163" y="138"/>
                  </a:lnTo>
                  <a:lnTo>
                    <a:pt x="161" y="179"/>
                  </a:lnTo>
                  <a:lnTo>
                    <a:pt x="161" y="191"/>
                  </a:lnTo>
                  <a:lnTo>
                    <a:pt x="154" y="198"/>
                  </a:lnTo>
                  <a:lnTo>
                    <a:pt x="147" y="204"/>
                  </a:lnTo>
                  <a:lnTo>
                    <a:pt x="138" y="211"/>
                  </a:lnTo>
                  <a:lnTo>
                    <a:pt x="119" y="221"/>
                  </a:lnTo>
                  <a:lnTo>
                    <a:pt x="101" y="227"/>
                  </a:lnTo>
                  <a:lnTo>
                    <a:pt x="90" y="234"/>
                  </a:lnTo>
                  <a:lnTo>
                    <a:pt x="78" y="239"/>
                  </a:lnTo>
                  <a:lnTo>
                    <a:pt x="69" y="239"/>
                  </a:lnTo>
                  <a:lnTo>
                    <a:pt x="60" y="237"/>
                  </a:lnTo>
                  <a:lnTo>
                    <a:pt x="39" y="230"/>
                  </a:lnTo>
                  <a:lnTo>
                    <a:pt x="9" y="223"/>
                  </a:lnTo>
                  <a:lnTo>
                    <a:pt x="5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Freeform 293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294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295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Freeform 296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Freeform 297"/>
            <p:cNvSpPr>
              <a:spLocks/>
            </p:cNvSpPr>
            <p:nvPr/>
          </p:nvSpPr>
          <p:spPr bwMode="auto">
            <a:xfrm>
              <a:off x="2085976" y="6170613"/>
              <a:ext cx="647700" cy="725488"/>
            </a:xfrm>
            <a:custGeom>
              <a:avLst/>
              <a:gdLst>
                <a:gd name="T0" fmla="*/ 342 w 408"/>
                <a:gd name="T1" fmla="*/ 457 h 457"/>
                <a:gd name="T2" fmla="*/ 140 w 408"/>
                <a:gd name="T3" fmla="*/ 457 h 457"/>
                <a:gd name="T4" fmla="*/ 126 w 408"/>
                <a:gd name="T5" fmla="*/ 457 h 457"/>
                <a:gd name="T6" fmla="*/ 112 w 408"/>
                <a:gd name="T7" fmla="*/ 454 h 457"/>
                <a:gd name="T8" fmla="*/ 99 w 408"/>
                <a:gd name="T9" fmla="*/ 452 h 457"/>
                <a:gd name="T10" fmla="*/ 85 w 408"/>
                <a:gd name="T11" fmla="*/ 447 h 457"/>
                <a:gd name="T12" fmla="*/ 74 w 408"/>
                <a:gd name="T13" fmla="*/ 440 h 457"/>
                <a:gd name="T14" fmla="*/ 62 w 408"/>
                <a:gd name="T15" fmla="*/ 434 h 457"/>
                <a:gd name="T16" fmla="*/ 51 w 408"/>
                <a:gd name="T17" fmla="*/ 424 h 457"/>
                <a:gd name="T18" fmla="*/ 41 w 408"/>
                <a:gd name="T19" fmla="*/ 418 h 457"/>
                <a:gd name="T20" fmla="*/ 32 w 408"/>
                <a:gd name="T21" fmla="*/ 406 h 457"/>
                <a:gd name="T22" fmla="*/ 23 w 408"/>
                <a:gd name="T23" fmla="*/ 395 h 457"/>
                <a:gd name="T24" fmla="*/ 16 w 408"/>
                <a:gd name="T25" fmla="*/ 383 h 457"/>
                <a:gd name="T26" fmla="*/ 9 w 408"/>
                <a:gd name="T27" fmla="*/ 372 h 457"/>
                <a:gd name="T28" fmla="*/ 5 w 408"/>
                <a:gd name="T29" fmla="*/ 358 h 457"/>
                <a:gd name="T30" fmla="*/ 3 w 408"/>
                <a:gd name="T31" fmla="*/ 346 h 457"/>
                <a:gd name="T32" fmla="*/ 0 w 408"/>
                <a:gd name="T33" fmla="*/ 330 h 457"/>
                <a:gd name="T34" fmla="*/ 0 w 408"/>
                <a:gd name="T35" fmla="*/ 317 h 457"/>
                <a:gd name="T36" fmla="*/ 0 w 408"/>
                <a:gd name="T37" fmla="*/ 30 h 457"/>
                <a:gd name="T38" fmla="*/ 12 w 408"/>
                <a:gd name="T39" fmla="*/ 14 h 457"/>
                <a:gd name="T40" fmla="*/ 25 w 408"/>
                <a:gd name="T41" fmla="*/ 3 h 457"/>
                <a:gd name="T42" fmla="*/ 28 w 408"/>
                <a:gd name="T43" fmla="*/ 0 h 457"/>
                <a:gd name="T44" fmla="*/ 28 w 408"/>
                <a:gd name="T45" fmla="*/ 0 h 457"/>
                <a:gd name="T46" fmla="*/ 126 w 408"/>
                <a:gd name="T47" fmla="*/ 0 h 457"/>
                <a:gd name="T48" fmla="*/ 135 w 408"/>
                <a:gd name="T49" fmla="*/ 7 h 457"/>
                <a:gd name="T50" fmla="*/ 142 w 408"/>
                <a:gd name="T51" fmla="*/ 12 h 457"/>
                <a:gd name="T52" fmla="*/ 147 w 408"/>
                <a:gd name="T53" fmla="*/ 21 h 457"/>
                <a:gd name="T54" fmla="*/ 151 w 408"/>
                <a:gd name="T55" fmla="*/ 30 h 457"/>
                <a:gd name="T56" fmla="*/ 151 w 408"/>
                <a:gd name="T57" fmla="*/ 257 h 457"/>
                <a:gd name="T58" fmla="*/ 151 w 408"/>
                <a:gd name="T59" fmla="*/ 266 h 457"/>
                <a:gd name="T60" fmla="*/ 154 w 408"/>
                <a:gd name="T61" fmla="*/ 273 h 457"/>
                <a:gd name="T62" fmla="*/ 158 w 408"/>
                <a:gd name="T63" fmla="*/ 280 h 457"/>
                <a:gd name="T64" fmla="*/ 163 w 408"/>
                <a:gd name="T65" fmla="*/ 285 h 457"/>
                <a:gd name="T66" fmla="*/ 167 w 408"/>
                <a:gd name="T67" fmla="*/ 289 h 457"/>
                <a:gd name="T68" fmla="*/ 174 w 408"/>
                <a:gd name="T69" fmla="*/ 294 h 457"/>
                <a:gd name="T70" fmla="*/ 181 w 408"/>
                <a:gd name="T71" fmla="*/ 296 h 457"/>
                <a:gd name="T72" fmla="*/ 190 w 408"/>
                <a:gd name="T73" fmla="*/ 296 h 457"/>
                <a:gd name="T74" fmla="*/ 358 w 408"/>
                <a:gd name="T75" fmla="*/ 296 h 457"/>
                <a:gd name="T76" fmla="*/ 369 w 408"/>
                <a:gd name="T77" fmla="*/ 301 h 457"/>
                <a:gd name="T78" fmla="*/ 374 w 408"/>
                <a:gd name="T79" fmla="*/ 301 h 457"/>
                <a:gd name="T80" fmla="*/ 385 w 408"/>
                <a:gd name="T81" fmla="*/ 310 h 457"/>
                <a:gd name="T82" fmla="*/ 394 w 408"/>
                <a:gd name="T83" fmla="*/ 317 h 457"/>
                <a:gd name="T84" fmla="*/ 401 w 408"/>
                <a:gd name="T85" fmla="*/ 326 h 457"/>
                <a:gd name="T86" fmla="*/ 408 w 408"/>
                <a:gd name="T87" fmla="*/ 337 h 457"/>
                <a:gd name="T88" fmla="*/ 408 w 408"/>
                <a:gd name="T89" fmla="*/ 431 h 457"/>
                <a:gd name="T90" fmla="*/ 401 w 408"/>
                <a:gd name="T91" fmla="*/ 438 h 457"/>
                <a:gd name="T92" fmla="*/ 392 w 408"/>
                <a:gd name="T93" fmla="*/ 443 h 457"/>
                <a:gd name="T94" fmla="*/ 381 w 408"/>
                <a:gd name="T95" fmla="*/ 447 h 457"/>
                <a:gd name="T96" fmla="*/ 371 w 408"/>
                <a:gd name="T97" fmla="*/ 450 h 457"/>
                <a:gd name="T98" fmla="*/ 355 w 408"/>
                <a:gd name="T99" fmla="*/ 452 h 457"/>
                <a:gd name="T100" fmla="*/ 342 w 408"/>
                <a:gd name="T101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8" h="457">
                  <a:moveTo>
                    <a:pt x="342" y="457"/>
                  </a:moveTo>
                  <a:lnTo>
                    <a:pt x="140" y="457"/>
                  </a:lnTo>
                  <a:lnTo>
                    <a:pt x="126" y="457"/>
                  </a:lnTo>
                  <a:lnTo>
                    <a:pt x="112" y="454"/>
                  </a:lnTo>
                  <a:lnTo>
                    <a:pt x="99" y="452"/>
                  </a:lnTo>
                  <a:lnTo>
                    <a:pt x="85" y="447"/>
                  </a:lnTo>
                  <a:lnTo>
                    <a:pt x="74" y="440"/>
                  </a:lnTo>
                  <a:lnTo>
                    <a:pt x="62" y="434"/>
                  </a:lnTo>
                  <a:lnTo>
                    <a:pt x="51" y="424"/>
                  </a:lnTo>
                  <a:lnTo>
                    <a:pt x="41" y="418"/>
                  </a:lnTo>
                  <a:lnTo>
                    <a:pt x="32" y="406"/>
                  </a:lnTo>
                  <a:lnTo>
                    <a:pt x="23" y="395"/>
                  </a:lnTo>
                  <a:lnTo>
                    <a:pt x="16" y="383"/>
                  </a:lnTo>
                  <a:lnTo>
                    <a:pt x="9" y="372"/>
                  </a:lnTo>
                  <a:lnTo>
                    <a:pt x="5" y="358"/>
                  </a:lnTo>
                  <a:lnTo>
                    <a:pt x="3" y="346"/>
                  </a:lnTo>
                  <a:lnTo>
                    <a:pt x="0" y="330"/>
                  </a:lnTo>
                  <a:lnTo>
                    <a:pt x="0" y="317"/>
                  </a:lnTo>
                  <a:lnTo>
                    <a:pt x="0" y="30"/>
                  </a:lnTo>
                  <a:lnTo>
                    <a:pt x="12" y="14"/>
                  </a:lnTo>
                  <a:lnTo>
                    <a:pt x="25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26" y="0"/>
                  </a:lnTo>
                  <a:lnTo>
                    <a:pt x="135" y="7"/>
                  </a:lnTo>
                  <a:lnTo>
                    <a:pt x="142" y="12"/>
                  </a:lnTo>
                  <a:lnTo>
                    <a:pt x="147" y="21"/>
                  </a:lnTo>
                  <a:lnTo>
                    <a:pt x="151" y="30"/>
                  </a:lnTo>
                  <a:lnTo>
                    <a:pt x="151" y="257"/>
                  </a:lnTo>
                  <a:lnTo>
                    <a:pt x="151" y="266"/>
                  </a:lnTo>
                  <a:lnTo>
                    <a:pt x="154" y="273"/>
                  </a:lnTo>
                  <a:lnTo>
                    <a:pt x="158" y="280"/>
                  </a:lnTo>
                  <a:lnTo>
                    <a:pt x="163" y="285"/>
                  </a:lnTo>
                  <a:lnTo>
                    <a:pt x="167" y="289"/>
                  </a:lnTo>
                  <a:lnTo>
                    <a:pt x="174" y="294"/>
                  </a:lnTo>
                  <a:lnTo>
                    <a:pt x="181" y="296"/>
                  </a:lnTo>
                  <a:lnTo>
                    <a:pt x="190" y="296"/>
                  </a:lnTo>
                  <a:lnTo>
                    <a:pt x="358" y="296"/>
                  </a:lnTo>
                  <a:lnTo>
                    <a:pt x="369" y="301"/>
                  </a:lnTo>
                  <a:lnTo>
                    <a:pt x="374" y="301"/>
                  </a:lnTo>
                  <a:lnTo>
                    <a:pt x="385" y="310"/>
                  </a:lnTo>
                  <a:lnTo>
                    <a:pt x="394" y="317"/>
                  </a:lnTo>
                  <a:lnTo>
                    <a:pt x="401" y="326"/>
                  </a:lnTo>
                  <a:lnTo>
                    <a:pt x="408" y="337"/>
                  </a:lnTo>
                  <a:lnTo>
                    <a:pt x="408" y="431"/>
                  </a:lnTo>
                  <a:lnTo>
                    <a:pt x="401" y="438"/>
                  </a:lnTo>
                  <a:lnTo>
                    <a:pt x="392" y="443"/>
                  </a:lnTo>
                  <a:lnTo>
                    <a:pt x="381" y="447"/>
                  </a:lnTo>
                  <a:lnTo>
                    <a:pt x="371" y="450"/>
                  </a:lnTo>
                  <a:lnTo>
                    <a:pt x="355" y="452"/>
                  </a:lnTo>
                  <a:lnTo>
                    <a:pt x="342" y="457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Freeform 298"/>
            <p:cNvSpPr>
              <a:spLocks/>
            </p:cNvSpPr>
            <p:nvPr/>
          </p:nvSpPr>
          <p:spPr bwMode="auto">
            <a:xfrm>
              <a:off x="2144714" y="6772276"/>
              <a:ext cx="588963" cy="123825"/>
            </a:xfrm>
            <a:custGeom>
              <a:avLst/>
              <a:gdLst>
                <a:gd name="T0" fmla="*/ 305 w 371"/>
                <a:gd name="T1" fmla="*/ 78 h 78"/>
                <a:gd name="T2" fmla="*/ 103 w 371"/>
                <a:gd name="T3" fmla="*/ 78 h 78"/>
                <a:gd name="T4" fmla="*/ 89 w 371"/>
                <a:gd name="T5" fmla="*/ 78 h 78"/>
                <a:gd name="T6" fmla="*/ 75 w 371"/>
                <a:gd name="T7" fmla="*/ 75 h 78"/>
                <a:gd name="T8" fmla="*/ 64 w 371"/>
                <a:gd name="T9" fmla="*/ 73 h 78"/>
                <a:gd name="T10" fmla="*/ 50 w 371"/>
                <a:gd name="T11" fmla="*/ 68 h 78"/>
                <a:gd name="T12" fmla="*/ 39 w 371"/>
                <a:gd name="T13" fmla="*/ 64 h 78"/>
                <a:gd name="T14" fmla="*/ 27 w 371"/>
                <a:gd name="T15" fmla="*/ 57 h 78"/>
                <a:gd name="T16" fmla="*/ 18 w 371"/>
                <a:gd name="T17" fmla="*/ 50 h 78"/>
                <a:gd name="T18" fmla="*/ 7 w 371"/>
                <a:gd name="T19" fmla="*/ 41 h 78"/>
                <a:gd name="T20" fmla="*/ 4 w 371"/>
                <a:gd name="T21" fmla="*/ 27 h 78"/>
                <a:gd name="T22" fmla="*/ 0 w 371"/>
                <a:gd name="T23" fmla="*/ 16 h 78"/>
                <a:gd name="T24" fmla="*/ 0 w 371"/>
                <a:gd name="T25" fmla="*/ 9 h 78"/>
                <a:gd name="T26" fmla="*/ 0 w 371"/>
                <a:gd name="T27" fmla="*/ 4 h 78"/>
                <a:gd name="T28" fmla="*/ 2 w 371"/>
                <a:gd name="T29" fmla="*/ 2 h 78"/>
                <a:gd name="T30" fmla="*/ 7 w 371"/>
                <a:gd name="T31" fmla="*/ 0 h 78"/>
                <a:gd name="T32" fmla="*/ 75 w 371"/>
                <a:gd name="T33" fmla="*/ 32 h 78"/>
                <a:gd name="T34" fmla="*/ 261 w 371"/>
                <a:gd name="T35" fmla="*/ 41 h 78"/>
                <a:gd name="T36" fmla="*/ 275 w 371"/>
                <a:gd name="T37" fmla="*/ 41 h 78"/>
                <a:gd name="T38" fmla="*/ 289 w 371"/>
                <a:gd name="T39" fmla="*/ 36 h 78"/>
                <a:gd name="T40" fmla="*/ 302 w 371"/>
                <a:gd name="T41" fmla="*/ 32 h 78"/>
                <a:gd name="T42" fmla="*/ 316 w 371"/>
                <a:gd name="T43" fmla="*/ 27 h 78"/>
                <a:gd name="T44" fmla="*/ 332 w 371"/>
                <a:gd name="T45" fmla="*/ 23 h 78"/>
                <a:gd name="T46" fmla="*/ 346 w 371"/>
                <a:gd name="T47" fmla="*/ 18 h 78"/>
                <a:gd name="T48" fmla="*/ 360 w 371"/>
                <a:gd name="T49" fmla="*/ 16 h 78"/>
                <a:gd name="T50" fmla="*/ 371 w 371"/>
                <a:gd name="T51" fmla="*/ 16 h 78"/>
                <a:gd name="T52" fmla="*/ 371 w 371"/>
                <a:gd name="T53" fmla="*/ 52 h 78"/>
                <a:gd name="T54" fmla="*/ 364 w 371"/>
                <a:gd name="T55" fmla="*/ 59 h 78"/>
                <a:gd name="T56" fmla="*/ 355 w 371"/>
                <a:gd name="T57" fmla="*/ 64 h 78"/>
                <a:gd name="T58" fmla="*/ 344 w 371"/>
                <a:gd name="T59" fmla="*/ 68 h 78"/>
                <a:gd name="T60" fmla="*/ 334 w 371"/>
                <a:gd name="T61" fmla="*/ 71 h 78"/>
                <a:gd name="T62" fmla="*/ 318 w 371"/>
                <a:gd name="T63" fmla="*/ 73 h 78"/>
                <a:gd name="T64" fmla="*/ 305 w 371"/>
                <a:gd name="T6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1" h="78">
                  <a:moveTo>
                    <a:pt x="305" y="78"/>
                  </a:moveTo>
                  <a:lnTo>
                    <a:pt x="103" y="78"/>
                  </a:lnTo>
                  <a:lnTo>
                    <a:pt x="89" y="78"/>
                  </a:lnTo>
                  <a:lnTo>
                    <a:pt x="75" y="75"/>
                  </a:lnTo>
                  <a:lnTo>
                    <a:pt x="64" y="73"/>
                  </a:lnTo>
                  <a:lnTo>
                    <a:pt x="50" y="68"/>
                  </a:lnTo>
                  <a:lnTo>
                    <a:pt x="39" y="64"/>
                  </a:lnTo>
                  <a:lnTo>
                    <a:pt x="27" y="57"/>
                  </a:lnTo>
                  <a:lnTo>
                    <a:pt x="18" y="50"/>
                  </a:lnTo>
                  <a:lnTo>
                    <a:pt x="7" y="41"/>
                  </a:lnTo>
                  <a:lnTo>
                    <a:pt x="4" y="27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75" y="32"/>
                  </a:lnTo>
                  <a:lnTo>
                    <a:pt x="261" y="41"/>
                  </a:lnTo>
                  <a:lnTo>
                    <a:pt x="275" y="41"/>
                  </a:lnTo>
                  <a:lnTo>
                    <a:pt x="289" y="36"/>
                  </a:lnTo>
                  <a:lnTo>
                    <a:pt x="302" y="32"/>
                  </a:lnTo>
                  <a:lnTo>
                    <a:pt x="316" y="27"/>
                  </a:lnTo>
                  <a:lnTo>
                    <a:pt x="332" y="23"/>
                  </a:lnTo>
                  <a:lnTo>
                    <a:pt x="346" y="18"/>
                  </a:lnTo>
                  <a:lnTo>
                    <a:pt x="360" y="16"/>
                  </a:lnTo>
                  <a:lnTo>
                    <a:pt x="371" y="16"/>
                  </a:lnTo>
                  <a:lnTo>
                    <a:pt x="371" y="52"/>
                  </a:lnTo>
                  <a:lnTo>
                    <a:pt x="364" y="59"/>
                  </a:lnTo>
                  <a:lnTo>
                    <a:pt x="355" y="64"/>
                  </a:lnTo>
                  <a:lnTo>
                    <a:pt x="344" y="68"/>
                  </a:lnTo>
                  <a:lnTo>
                    <a:pt x="334" y="71"/>
                  </a:lnTo>
                  <a:lnTo>
                    <a:pt x="318" y="73"/>
                  </a:lnTo>
                  <a:lnTo>
                    <a:pt x="305" y="78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Freeform 299"/>
            <p:cNvSpPr>
              <a:spLocks/>
            </p:cNvSpPr>
            <p:nvPr/>
          </p:nvSpPr>
          <p:spPr bwMode="auto">
            <a:xfrm>
              <a:off x="3009901" y="4595813"/>
              <a:ext cx="157163" cy="107950"/>
            </a:xfrm>
            <a:custGeom>
              <a:avLst/>
              <a:gdLst>
                <a:gd name="T0" fmla="*/ 0 w 99"/>
                <a:gd name="T1" fmla="*/ 57 h 68"/>
                <a:gd name="T2" fmla="*/ 25 w 99"/>
                <a:gd name="T3" fmla="*/ 25 h 68"/>
                <a:gd name="T4" fmla="*/ 48 w 99"/>
                <a:gd name="T5" fmla="*/ 0 h 68"/>
                <a:gd name="T6" fmla="*/ 53 w 99"/>
                <a:gd name="T7" fmla="*/ 4 h 68"/>
                <a:gd name="T8" fmla="*/ 64 w 99"/>
                <a:gd name="T9" fmla="*/ 16 h 68"/>
                <a:gd name="T10" fmla="*/ 80 w 99"/>
                <a:gd name="T11" fmla="*/ 34 h 68"/>
                <a:gd name="T12" fmla="*/ 89 w 99"/>
                <a:gd name="T13" fmla="*/ 45 h 68"/>
                <a:gd name="T14" fmla="*/ 94 w 99"/>
                <a:gd name="T15" fmla="*/ 55 h 68"/>
                <a:gd name="T16" fmla="*/ 99 w 99"/>
                <a:gd name="T17" fmla="*/ 62 h 68"/>
                <a:gd name="T18" fmla="*/ 96 w 99"/>
                <a:gd name="T19" fmla="*/ 66 h 68"/>
                <a:gd name="T20" fmla="*/ 80 w 99"/>
                <a:gd name="T21" fmla="*/ 68 h 68"/>
                <a:gd name="T22" fmla="*/ 62 w 99"/>
                <a:gd name="T23" fmla="*/ 68 h 68"/>
                <a:gd name="T24" fmla="*/ 46 w 99"/>
                <a:gd name="T25" fmla="*/ 66 h 68"/>
                <a:gd name="T26" fmla="*/ 30 w 99"/>
                <a:gd name="T27" fmla="*/ 64 h 68"/>
                <a:gd name="T28" fmla="*/ 25 w 99"/>
                <a:gd name="T29" fmla="*/ 64 h 68"/>
                <a:gd name="T30" fmla="*/ 21 w 99"/>
                <a:gd name="T31" fmla="*/ 64 h 68"/>
                <a:gd name="T32" fmla="*/ 16 w 99"/>
                <a:gd name="T33" fmla="*/ 64 h 68"/>
                <a:gd name="T34" fmla="*/ 9 w 99"/>
                <a:gd name="T35" fmla="*/ 64 h 68"/>
                <a:gd name="T36" fmla="*/ 0 w 99"/>
                <a:gd name="T3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68">
                  <a:moveTo>
                    <a:pt x="0" y="57"/>
                  </a:moveTo>
                  <a:lnTo>
                    <a:pt x="25" y="25"/>
                  </a:lnTo>
                  <a:lnTo>
                    <a:pt x="48" y="0"/>
                  </a:lnTo>
                  <a:lnTo>
                    <a:pt x="53" y="4"/>
                  </a:lnTo>
                  <a:lnTo>
                    <a:pt x="64" y="16"/>
                  </a:lnTo>
                  <a:lnTo>
                    <a:pt x="80" y="34"/>
                  </a:lnTo>
                  <a:lnTo>
                    <a:pt x="89" y="45"/>
                  </a:lnTo>
                  <a:lnTo>
                    <a:pt x="94" y="55"/>
                  </a:lnTo>
                  <a:lnTo>
                    <a:pt x="99" y="62"/>
                  </a:lnTo>
                  <a:lnTo>
                    <a:pt x="96" y="66"/>
                  </a:lnTo>
                  <a:lnTo>
                    <a:pt x="80" y="68"/>
                  </a:lnTo>
                  <a:lnTo>
                    <a:pt x="62" y="68"/>
                  </a:lnTo>
                  <a:lnTo>
                    <a:pt x="46" y="66"/>
                  </a:lnTo>
                  <a:lnTo>
                    <a:pt x="30" y="64"/>
                  </a:lnTo>
                  <a:lnTo>
                    <a:pt x="25" y="64"/>
                  </a:lnTo>
                  <a:lnTo>
                    <a:pt x="21" y="64"/>
                  </a:lnTo>
                  <a:lnTo>
                    <a:pt x="16" y="64"/>
                  </a:lnTo>
                  <a:lnTo>
                    <a:pt x="9" y="64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" name="Freeform 300"/>
            <p:cNvSpPr>
              <a:spLocks/>
            </p:cNvSpPr>
            <p:nvPr/>
          </p:nvSpPr>
          <p:spPr bwMode="auto">
            <a:xfrm>
              <a:off x="3017839" y="4868863"/>
              <a:ext cx="133350" cy="101600"/>
            </a:xfrm>
            <a:custGeom>
              <a:avLst/>
              <a:gdLst>
                <a:gd name="T0" fmla="*/ 84 w 84"/>
                <a:gd name="T1" fmla="*/ 16 h 64"/>
                <a:gd name="T2" fmla="*/ 62 w 84"/>
                <a:gd name="T3" fmla="*/ 41 h 64"/>
                <a:gd name="T4" fmla="*/ 36 w 84"/>
                <a:gd name="T5" fmla="*/ 64 h 64"/>
                <a:gd name="T6" fmla="*/ 23 w 84"/>
                <a:gd name="T7" fmla="*/ 50 h 64"/>
                <a:gd name="T8" fmla="*/ 9 w 84"/>
                <a:gd name="T9" fmla="*/ 32 h 64"/>
                <a:gd name="T10" fmla="*/ 4 w 84"/>
                <a:gd name="T11" fmla="*/ 22 h 64"/>
                <a:gd name="T12" fmla="*/ 2 w 84"/>
                <a:gd name="T13" fmla="*/ 13 h 64"/>
                <a:gd name="T14" fmla="*/ 0 w 84"/>
                <a:gd name="T15" fmla="*/ 6 h 64"/>
                <a:gd name="T16" fmla="*/ 2 w 84"/>
                <a:gd name="T17" fmla="*/ 2 h 64"/>
                <a:gd name="T18" fmla="*/ 11 w 84"/>
                <a:gd name="T19" fmla="*/ 0 h 64"/>
                <a:gd name="T20" fmla="*/ 20 w 84"/>
                <a:gd name="T21" fmla="*/ 0 h 64"/>
                <a:gd name="T22" fmla="*/ 34 w 84"/>
                <a:gd name="T23" fmla="*/ 0 h 64"/>
                <a:gd name="T24" fmla="*/ 46 w 84"/>
                <a:gd name="T25" fmla="*/ 0 h 64"/>
                <a:gd name="T26" fmla="*/ 59 w 84"/>
                <a:gd name="T27" fmla="*/ 2 h 64"/>
                <a:gd name="T28" fmla="*/ 71 w 84"/>
                <a:gd name="T29" fmla="*/ 6 h 64"/>
                <a:gd name="T30" fmla="*/ 78 w 84"/>
                <a:gd name="T31" fmla="*/ 9 h 64"/>
                <a:gd name="T32" fmla="*/ 84 w 84"/>
                <a:gd name="T3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64">
                  <a:moveTo>
                    <a:pt x="84" y="16"/>
                  </a:moveTo>
                  <a:lnTo>
                    <a:pt x="62" y="41"/>
                  </a:lnTo>
                  <a:lnTo>
                    <a:pt x="36" y="64"/>
                  </a:lnTo>
                  <a:lnTo>
                    <a:pt x="23" y="50"/>
                  </a:lnTo>
                  <a:lnTo>
                    <a:pt x="9" y="32"/>
                  </a:lnTo>
                  <a:lnTo>
                    <a:pt x="4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2" y="2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9" y="2"/>
                  </a:lnTo>
                  <a:lnTo>
                    <a:pt x="71" y="6"/>
                  </a:lnTo>
                  <a:lnTo>
                    <a:pt x="78" y="9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Freeform 301"/>
            <p:cNvSpPr>
              <a:spLocks/>
            </p:cNvSpPr>
            <p:nvPr/>
          </p:nvSpPr>
          <p:spPr bwMode="auto">
            <a:xfrm>
              <a:off x="2085976" y="6178551"/>
              <a:ext cx="182563" cy="717550"/>
            </a:xfrm>
            <a:custGeom>
              <a:avLst/>
              <a:gdLst>
                <a:gd name="T0" fmla="*/ 115 w 115"/>
                <a:gd name="T1" fmla="*/ 452 h 452"/>
                <a:gd name="T2" fmla="*/ 92 w 115"/>
                <a:gd name="T3" fmla="*/ 445 h 452"/>
                <a:gd name="T4" fmla="*/ 69 w 115"/>
                <a:gd name="T5" fmla="*/ 433 h 452"/>
                <a:gd name="T6" fmla="*/ 51 w 115"/>
                <a:gd name="T7" fmla="*/ 419 h 452"/>
                <a:gd name="T8" fmla="*/ 32 w 115"/>
                <a:gd name="T9" fmla="*/ 403 h 452"/>
                <a:gd name="T10" fmla="*/ 19 w 115"/>
                <a:gd name="T11" fmla="*/ 383 h 452"/>
                <a:gd name="T12" fmla="*/ 7 w 115"/>
                <a:gd name="T13" fmla="*/ 362 h 452"/>
                <a:gd name="T14" fmla="*/ 3 w 115"/>
                <a:gd name="T15" fmla="*/ 337 h 452"/>
                <a:gd name="T16" fmla="*/ 0 w 115"/>
                <a:gd name="T17" fmla="*/ 312 h 452"/>
                <a:gd name="T18" fmla="*/ 0 w 115"/>
                <a:gd name="T19" fmla="*/ 25 h 452"/>
                <a:gd name="T20" fmla="*/ 12 w 115"/>
                <a:gd name="T21" fmla="*/ 11 h 452"/>
                <a:gd name="T22" fmla="*/ 23 w 115"/>
                <a:gd name="T23" fmla="*/ 0 h 452"/>
                <a:gd name="T24" fmla="*/ 30 w 115"/>
                <a:gd name="T25" fmla="*/ 18 h 452"/>
                <a:gd name="T26" fmla="*/ 35 w 115"/>
                <a:gd name="T27" fmla="*/ 39 h 452"/>
                <a:gd name="T28" fmla="*/ 37 w 115"/>
                <a:gd name="T29" fmla="*/ 62 h 452"/>
                <a:gd name="T30" fmla="*/ 35 w 115"/>
                <a:gd name="T31" fmla="*/ 87 h 452"/>
                <a:gd name="T32" fmla="*/ 32 w 115"/>
                <a:gd name="T33" fmla="*/ 137 h 452"/>
                <a:gd name="T34" fmla="*/ 35 w 115"/>
                <a:gd name="T35" fmla="*/ 188 h 452"/>
                <a:gd name="T36" fmla="*/ 35 w 115"/>
                <a:gd name="T37" fmla="*/ 231 h 452"/>
                <a:gd name="T38" fmla="*/ 35 w 115"/>
                <a:gd name="T39" fmla="*/ 270 h 452"/>
                <a:gd name="T40" fmla="*/ 35 w 115"/>
                <a:gd name="T41" fmla="*/ 291 h 452"/>
                <a:gd name="T42" fmla="*/ 37 w 115"/>
                <a:gd name="T43" fmla="*/ 312 h 452"/>
                <a:gd name="T44" fmla="*/ 39 w 115"/>
                <a:gd name="T45" fmla="*/ 332 h 452"/>
                <a:gd name="T46" fmla="*/ 44 w 115"/>
                <a:gd name="T47" fmla="*/ 355 h 452"/>
                <a:gd name="T48" fmla="*/ 60 w 115"/>
                <a:gd name="T49" fmla="*/ 387 h 452"/>
                <a:gd name="T50" fmla="*/ 78 w 115"/>
                <a:gd name="T51" fmla="*/ 422 h 452"/>
                <a:gd name="T52" fmla="*/ 99 w 115"/>
                <a:gd name="T53" fmla="*/ 438 h 452"/>
                <a:gd name="T54" fmla="*/ 115 w 115"/>
                <a:gd name="T55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" h="452">
                  <a:moveTo>
                    <a:pt x="115" y="452"/>
                  </a:moveTo>
                  <a:lnTo>
                    <a:pt x="92" y="445"/>
                  </a:lnTo>
                  <a:lnTo>
                    <a:pt x="69" y="433"/>
                  </a:lnTo>
                  <a:lnTo>
                    <a:pt x="51" y="419"/>
                  </a:lnTo>
                  <a:lnTo>
                    <a:pt x="32" y="403"/>
                  </a:lnTo>
                  <a:lnTo>
                    <a:pt x="19" y="383"/>
                  </a:lnTo>
                  <a:lnTo>
                    <a:pt x="7" y="362"/>
                  </a:lnTo>
                  <a:lnTo>
                    <a:pt x="3" y="337"/>
                  </a:lnTo>
                  <a:lnTo>
                    <a:pt x="0" y="312"/>
                  </a:lnTo>
                  <a:lnTo>
                    <a:pt x="0" y="25"/>
                  </a:lnTo>
                  <a:lnTo>
                    <a:pt x="12" y="11"/>
                  </a:lnTo>
                  <a:lnTo>
                    <a:pt x="23" y="0"/>
                  </a:lnTo>
                  <a:lnTo>
                    <a:pt x="30" y="18"/>
                  </a:lnTo>
                  <a:lnTo>
                    <a:pt x="35" y="39"/>
                  </a:lnTo>
                  <a:lnTo>
                    <a:pt x="37" y="62"/>
                  </a:lnTo>
                  <a:lnTo>
                    <a:pt x="35" y="87"/>
                  </a:lnTo>
                  <a:lnTo>
                    <a:pt x="32" y="137"/>
                  </a:lnTo>
                  <a:lnTo>
                    <a:pt x="35" y="188"/>
                  </a:lnTo>
                  <a:lnTo>
                    <a:pt x="35" y="231"/>
                  </a:lnTo>
                  <a:lnTo>
                    <a:pt x="35" y="270"/>
                  </a:lnTo>
                  <a:lnTo>
                    <a:pt x="35" y="291"/>
                  </a:lnTo>
                  <a:lnTo>
                    <a:pt x="37" y="312"/>
                  </a:lnTo>
                  <a:lnTo>
                    <a:pt x="39" y="332"/>
                  </a:lnTo>
                  <a:lnTo>
                    <a:pt x="44" y="355"/>
                  </a:lnTo>
                  <a:lnTo>
                    <a:pt x="60" y="387"/>
                  </a:lnTo>
                  <a:lnTo>
                    <a:pt x="78" y="422"/>
                  </a:lnTo>
                  <a:lnTo>
                    <a:pt x="99" y="438"/>
                  </a:lnTo>
                  <a:lnTo>
                    <a:pt x="115" y="452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302"/>
            <p:cNvSpPr>
              <a:spLocks/>
            </p:cNvSpPr>
            <p:nvPr/>
          </p:nvSpPr>
          <p:spPr bwMode="auto">
            <a:xfrm>
              <a:off x="2409826" y="1719263"/>
              <a:ext cx="1377950" cy="258763"/>
            </a:xfrm>
            <a:custGeom>
              <a:avLst/>
              <a:gdLst>
                <a:gd name="T0" fmla="*/ 0 w 868"/>
                <a:gd name="T1" fmla="*/ 14 h 163"/>
                <a:gd name="T2" fmla="*/ 2 w 868"/>
                <a:gd name="T3" fmla="*/ 163 h 163"/>
                <a:gd name="T4" fmla="*/ 25 w 868"/>
                <a:gd name="T5" fmla="*/ 161 h 163"/>
                <a:gd name="T6" fmla="*/ 21 w 868"/>
                <a:gd name="T7" fmla="*/ 145 h 163"/>
                <a:gd name="T8" fmla="*/ 28 w 868"/>
                <a:gd name="T9" fmla="*/ 145 h 163"/>
                <a:gd name="T10" fmla="*/ 28 w 868"/>
                <a:gd name="T11" fmla="*/ 136 h 163"/>
                <a:gd name="T12" fmla="*/ 53 w 868"/>
                <a:gd name="T13" fmla="*/ 136 h 163"/>
                <a:gd name="T14" fmla="*/ 57 w 868"/>
                <a:gd name="T15" fmla="*/ 131 h 163"/>
                <a:gd name="T16" fmla="*/ 67 w 868"/>
                <a:gd name="T17" fmla="*/ 129 h 163"/>
                <a:gd name="T18" fmla="*/ 80 w 868"/>
                <a:gd name="T19" fmla="*/ 124 h 163"/>
                <a:gd name="T20" fmla="*/ 94 w 868"/>
                <a:gd name="T21" fmla="*/ 120 h 163"/>
                <a:gd name="T22" fmla="*/ 126 w 868"/>
                <a:gd name="T23" fmla="*/ 115 h 163"/>
                <a:gd name="T24" fmla="*/ 149 w 868"/>
                <a:gd name="T25" fmla="*/ 113 h 163"/>
                <a:gd name="T26" fmla="*/ 170 w 868"/>
                <a:gd name="T27" fmla="*/ 113 h 163"/>
                <a:gd name="T28" fmla="*/ 195 w 868"/>
                <a:gd name="T29" fmla="*/ 115 h 163"/>
                <a:gd name="T30" fmla="*/ 218 w 868"/>
                <a:gd name="T31" fmla="*/ 117 h 163"/>
                <a:gd name="T32" fmla="*/ 243 w 868"/>
                <a:gd name="T33" fmla="*/ 124 h 163"/>
                <a:gd name="T34" fmla="*/ 261 w 868"/>
                <a:gd name="T35" fmla="*/ 129 h 163"/>
                <a:gd name="T36" fmla="*/ 266 w 868"/>
                <a:gd name="T37" fmla="*/ 129 h 163"/>
                <a:gd name="T38" fmla="*/ 270 w 868"/>
                <a:gd name="T39" fmla="*/ 127 h 163"/>
                <a:gd name="T40" fmla="*/ 268 w 868"/>
                <a:gd name="T41" fmla="*/ 117 h 163"/>
                <a:gd name="T42" fmla="*/ 286 w 868"/>
                <a:gd name="T43" fmla="*/ 115 h 163"/>
                <a:gd name="T44" fmla="*/ 307 w 868"/>
                <a:gd name="T45" fmla="*/ 108 h 163"/>
                <a:gd name="T46" fmla="*/ 330 w 868"/>
                <a:gd name="T47" fmla="*/ 104 h 163"/>
                <a:gd name="T48" fmla="*/ 346 w 868"/>
                <a:gd name="T49" fmla="*/ 101 h 163"/>
                <a:gd name="T50" fmla="*/ 364 w 868"/>
                <a:gd name="T51" fmla="*/ 101 h 163"/>
                <a:gd name="T52" fmla="*/ 380 w 868"/>
                <a:gd name="T53" fmla="*/ 106 h 163"/>
                <a:gd name="T54" fmla="*/ 396 w 868"/>
                <a:gd name="T55" fmla="*/ 110 h 163"/>
                <a:gd name="T56" fmla="*/ 408 w 868"/>
                <a:gd name="T57" fmla="*/ 117 h 163"/>
                <a:gd name="T58" fmla="*/ 435 w 868"/>
                <a:gd name="T59" fmla="*/ 117 h 163"/>
                <a:gd name="T60" fmla="*/ 470 w 868"/>
                <a:gd name="T61" fmla="*/ 117 h 163"/>
                <a:gd name="T62" fmla="*/ 486 w 868"/>
                <a:gd name="T63" fmla="*/ 120 h 163"/>
                <a:gd name="T64" fmla="*/ 502 w 868"/>
                <a:gd name="T65" fmla="*/ 120 h 163"/>
                <a:gd name="T66" fmla="*/ 516 w 868"/>
                <a:gd name="T67" fmla="*/ 122 h 163"/>
                <a:gd name="T68" fmla="*/ 522 w 868"/>
                <a:gd name="T69" fmla="*/ 127 h 163"/>
                <a:gd name="T70" fmla="*/ 541 w 868"/>
                <a:gd name="T71" fmla="*/ 129 h 163"/>
                <a:gd name="T72" fmla="*/ 587 w 868"/>
                <a:gd name="T73" fmla="*/ 122 h 163"/>
                <a:gd name="T74" fmla="*/ 596 w 868"/>
                <a:gd name="T75" fmla="*/ 122 h 163"/>
                <a:gd name="T76" fmla="*/ 605 w 868"/>
                <a:gd name="T77" fmla="*/ 124 h 163"/>
                <a:gd name="T78" fmla="*/ 603 w 868"/>
                <a:gd name="T79" fmla="*/ 129 h 163"/>
                <a:gd name="T80" fmla="*/ 610 w 868"/>
                <a:gd name="T81" fmla="*/ 131 h 163"/>
                <a:gd name="T82" fmla="*/ 619 w 868"/>
                <a:gd name="T83" fmla="*/ 131 h 163"/>
                <a:gd name="T84" fmla="*/ 715 w 868"/>
                <a:gd name="T85" fmla="*/ 127 h 163"/>
                <a:gd name="T86" fmla="*/ 713 w 868"/>
                <a:gd name="T87" fmla="*/ 131 h 163"/>
                <a:gd name="T88" fmla="*/ 715 w 868"/>
                <a:gd name="T89" fmla="*/ 133 h 163"/>
                <a:gd name="T90" fmla="*/ 719 w 868"/>
                <a:gd name="T91" fmla="*/ 138 h 163"/>
                <a:gd name="T92" fmla="*/ 726 w 868"/>
                <a:gd name="T93" fmla="*/ 143 h 163"/>
                <a:gd name="T94" fmla="*/ 733 w 868"/>
                <a:gd name="T95" fmla="*/ 143 h 163"/>
                <a:gd name="T96" fmla="*/ 738 w 868"/>
                <a:gd name="T97" fmla="*/ 145 h 163"/>
                <a:gd name="T98" fmla="*/ 740 w 868"/>
                <a:gd name="T99" fmla="*/ 145 h 163"/>
                <a:gd name="T100" fmla="*/ 742 w 868"/>
                <a:gd name="T101" fmla="*/ 149 h 163"/>
                <a:gd name="T102" fmla="*/ 868 w 868"/>
                <a:gd name="T103" fmla="*/ 163 h 163"/>
                <a:gd name="T104" fmla="*/ 868 w 868"/>
                <a:gd name="T105" fmla="*/ 0 h 163"/>
                <a:gd name="T106" fmla="*/ 555 w 868"/>
                <a:gd name="T107" fmla="*/ 0 h 163"/>
                <a:gd name="T108" fmla="*/ 0 w 868"/>
                <a:gd name="T109" fmla="*/ 1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8" h="163">
                  <a:moveTo>
                    <a:pt x="0" y="14"/>
                  </a:moveTo>
                  <a:lnTo>
                    <a:pt x="2" y="163"/>
                  </a:lnTo>
                  <a:lnTo>
                    <a:pt x="25" y="161"/>
                  </a:lnTo>
                  <a:lnTo>
                    <a:pt x="21" y="145"/>
                  </a:lnTo>
                  <a:lnTo>
                    <a:pt x="28" y="145"/>
                  </a:lnTo>
                  <a:lnTo>
                    <a:pt x="28" y="136"/>
                  </a:lnTo>
                  <a:lnTo>
                    <a:pt x="53" y="136"/>
                  </a:lnTo>
                  <a:lnTo>
                    <a:pt x="57" y="131"/>
                  </a:lnTo>
                  <a:lnTo>
                    <a:pt x="67" y="129"/>
                  </a:lnTo>
                  <a:lnTo>
                    <a:pt x="80" y="124"/>
                  </a:lnTo>
                  <a:lnTo>
                    <a:pt x="94" y="120"/>
                  </a:lnTo>
                  <a:lnTo>
                    <a:pt x="126" y="115"/>
                  </a:lnTo>
                  <a:lnTo>
                    <a:pt x="149" y="113"/>
                  </a:lnTo>
                  <a:lnTo>
                    <a:pt x="170" y="113"/>
                  </a:lnTo>
                  <a:lnTo>
                    <a:pt x="195" y="115"/>
                  </a:lnTo>
                  <a:lnTo>
                    <a:pt x="218" y="117"/>
                  </a:lnTo>
                  <a:lnTo>
                    <a:pt x="243" y="124"/>
                  </a:lnTo>
                  <a:lnTo>
                    <a:pt x="261" y="129"/>
                  </a:lnTo>
                  <a:lnTo>
                    <a:pt x="266" y="129"/>
                  </a:lnTo>
                  <a:lnTo>
                    <a:pt x="270" y="127"/>
                  </a:lnTo>
                  <a:lnTo>
                    <a:pt x="268" y="117"/>
                  </a:lnTo>
                  <a:lnTo>
                    <a:pt x="286" y="115"/>
                  </a:lnTo>
                  <a:lnTo>
                    <a:pt x="307" y="108"/>
                  </a:lnTo>
                  <a:lnTo>
                    <a:pt x="330" y="104"/>
                  </a:lnTo>
                  <a:lnTo>
                    <a:pt x="346" y="101"/>
                  </a:lnTo>
                  <a:lnTo>
                    <a:pt x="364" y="101"/>
                  </a:lnTo>
                  <a:lnTo>
                    <a:pt x="380" y="106"/>
                  </a:lnTo>
                  <a:lnTo>
                    <a:pt x="396" y="110"/>
                  </a:lnTo>
                  <a:lnTo>
                    <a:pt x="408" y="117"/>
                  </a:lnTo>
                  <a:lnTo>
                    <a:pt x="435" y="117"/>
                  </a:lnTo>
                  <a:lnTo>
                    <a:pt x="470" y="117"/>
                  </a:lnTo>
                  <a:lnTo>
                    <a:pt x="486" y="120"/>
                  </a:lnTo>
                  <a:lnTo>
                    <a:pt x="502" y="120"/>
                  </a:lnTo>
                  <a:lnTo>
                    <a:pt x="516" y="122"/>
                  </a:lnTo>
                  <a:lnTo>
                    <a:pt x="522" y="127"/>
                  </a:lnTo>
                  <a:lnTo>
                    <a:pt x="541" y="129"/>
                  </a:lnTo>
                  <a:lnTo>
                    <a:pt x="587" y="122"/>
                  </a:lnTo>
                  <a:lnTo>
                    <a:pt x="596" y="122"/>
                  </a:lnTo>
                  <a:lnTo>
                    <a:pt x="605" y="124"/>
                  </a:lnTo>
                  <a:lnTo>
                    <a:pt x="603" y="129"/>
                  </a:lnTo>
                  <a:lnTo>
                    <a:pt x="610" y="131"/>
                  </a:lnTo>
                  <a:lnTo>
                    <a:pt x="619" y="131"/>
                  </a:lnTo>
                  <a:lnTo>
                    <a:pt x="715" y="127"/>
                  </a:lnTo>
                  <a:lnTo>
                    <a:pt x="713" y="131"/>
                  </a:lnTo>
                  <a:lnTo>
                    <a:pt x="715" y="133"/>
                  </a:lnTo>
                  <a:lnTo>
                    <a:pt x="719" y="138"/>
                  </a:lnTo>
                  <a:lnTo>
                    <a:pt x="726" y="143"/>
                  </a:lnTo>
                  <a:lnTo>
                    <a:pt x="733" y="143"/>
                  </a:lnTo>
                  <a:lnTo>
                    <a:pt x="738" y="145"/>
                  </a:lnTo>
                  <a:lnTo>
                    <a:pt x="740" y="145"/>
                  </a:lnTo>
                  <a:lnTo>
                    <a:pt x="742" y="149"/>
                  </a:lnTo>
                  <a:lnTo>
                    <a:pt x="868" y="163"/>
                  </a:lnTo>
                  <a:lnTo>
                    <a:pt x="868" y="0"/>
                  </a:lnTo>
                  <a:lnTo>
                    <a:pt x="55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F8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303"/>
            <p:cNvSpPr>
              <a:spLocks/>
            </p:cNvSpPr>
            <p:nvPr/>
          </p:nvSpPr>
          <p:spPr bwMode="auto">
            <a:xfrm>
              <a:off x="2668589" y="2640013"/>
              <a:ext cx="1065213" cy="433388"/>
            </a:xfrm>
            <a:custGeom>
              <a:avLst/>
              <a:gdLst>
                <a:gd name="T0" fmla="*/ 57 w 671"/>
                <a:gd name="T1" fmla="*/ 230 h 273"/>
                <a:gd name="T2" fmla="*/ 78 w 671"/>
                <a:gd name="T3" fmla="*/ 243 h 273"/>
                <a:gd name="T4" fmla="*/ 119 w 671"/>
                <a:gd name="T5" fmla="*/ 255 h 273"/>
                <a:gd name="T6" fmla="*/ 211 w 671"/>
                <a:gd name="T7" fmla="*/ 260 h 273"/>
                <a:gd name="T8" fmla="*/ 236 w 671"/>
                <a:gd name="T9" fmla="*/ 262 h 273"/>
                <a:gd name="T10" fmla="*/ 249 w 671"/>
                <a:gd name="T11" fmla="*/ 269 h 273"/>
                <a:gd name="T12" fmla="*/ 288 w 671"/>
                <a:gd name="T13" fmla="*/ 264 h 273"/>
                <a:gd name="T14" fmla="*/ 332 w 671"/>
                <a:gd name="T15" fmla="*/ 255 h 273"/>
                <a:gd name="T16" fmla="*/ 359 w 671"/>
                <a:gd name="T17" fmla="*/ 250 h 273"/>
                <a:gd name="T18" fmla="*/ 414 w 671"/>
                <a:gd name="T19" fmla="*/ 234 h 273"/>
                <a:gd name="T20" fmla="*/ 421 w 671"/>
                <a:gd name="T21" fmla="*/ 246 h 273"/>
                <a:gd name="T22" fmla="*/ 451 w 671"/>
                <a:gd name="T23" fmla="*/ 241 h 273"/>
                <a:gd name="T24" fmla="*/ 476 w 671"/>
                <a:gd name="T25" fmla="*/ 239 h 273"/>
                <a:gd name="T26" fmla="*/ 488 w 671"/>
                <a:gd name="T27" fmla="*/ 239 h 273"/>
                <a:gd name="T28" fmla="*/ 573 w 671"/>
                <a:gd name="T29" fmla="*/ 179 h 273"/>
                <a:gd name="T30" fmla="*/ 623 w 671"/>
                <a:gd name="T31" fmla="*/ 140 h 273"/>
                <a:gd name="T32" fmla="*/ 628 w 671"/>
                <a:gd name="T33" fmla="*/ 127 h 273"/>
                <a:gd name="T34" fmla="*/ 657 w 671"/>
                <a:gd name="T35" fmla="*/ 101 h 273"/>
                <a:gd name="T36" fmla="*/ 671 w 671"/>
                <a:gd name="T37" fmla="*/ 92 h 273"/>
                <a:gd name="T38" fmla="*/ 657 w 671"/>
                <a:gd name="T39" fmla="*/ 76 h 273"/>
                <a:gd name="T40" fmla="*/ 648 w 671"/>
                <a:gd name="T41" fmla="*/ 60 h 273"/>
                <a:gd name="T42" fmla="*/ 641 w 671"/>
                <a:gd name="T43" fmla="*/ 46 h 273"/>
                <a:gd name="T44" fmla="*/ 634 w 671"/>
                <a:gd name="T45" fmla="*/ 35 h 273"/>
                <a:gd name="T46" fmla="*/ 609 w 671"/>
                <a:gd name="T47" fmla="*/ 26 h 273"/>
                <a:gd name="T48" fmla="*/ 614 w 671"/>
                <a:gd name="T49" fmla="*/ 7 h 273"/>
                <a:gd name="T50" fmla="*/ 598 w 671"/>
                <a:gd name="T51" fmla="*/ 12 h 273"/>
                <a:gd name="T52" fmla="*/ 582 w 671"/>
                <a:gd name="T53" fmla="*/ 7 h 273"/>
                <a:gd name="T54" fmla="*/ 566 w 671"/>
                <a:gd name="T55" fmla="*/ 14 h 273"/>
                <a:gd name="T56" fmla="*/ 563 w 671"/>
                <a:gd name="T57" fmla="*/ 0 h 273"/>
                <a:gd name="T58" fmla="*/ 529 w 671"/>
                <a:gd name="T59" fmla="*/ 14 h 273"/>
                <a:gd name="T60" fmla="*/ 488 w 671"/>
                <a:gd name="T61" fmla="*/ 53 h 273"/>
                <a:gd name="T62" fmla="*/ 414 w 671"/>
                <a:gd name="T63" fmla="*/ 99 h 273"/>
                <a:gd name="T64" fmla="*/ 353 w 671"/>
                <a:gd name="T65" fmla="*/ 124 h 273"/>
                <a:gd name="T66" fmla="*/ 343 w 671"/>
                <a:gd name="T67" fmla="*/ 131 h 273"/>
                <a:gd name="T68" fmla="*/ 282 w 671"/>
                <a:gd name="T69" fmla="*/ 150 h 273"/>
                <a:gd name="T70" fmla="*/ 243 w 671"/>
                <a:gd name="T71" fmla="*/ 145 h 273"/>
                <a:gd name="T72" fmla="*/ 254 w 671"/>
                <a:gd name="T73" fmla="*/ 136 h 273"/>
                <a:gd name="T74" fmla="*/ 236 w 671"/>
                <a:gd name="T75" fmla="*/ 124 h 273"/>
                <a:gd name="T76" fmla="*/ 236 w 671"/>
                <a:gd name="T77" fmla="*/ 120 h 273"/>
                <a:gd name="T78" fmla="*/ 149 w 671"/>
                <a:gd name="T79" fmla="*/ 117 h 273"/>
                <a:gd name="T80" fmla="*/ 185 w 671"/>
                <a:gd name="T81" fmla="*/ 113 h 273"/>
                <a:gd name="T82" fmla="*/ 128 w 671"/>
                <a:gd name="T83" fmla="*/ 108 h 273"/>
                <a:gd name="T84" fmla="*/ 71 w 671"/>
                <a:gd name="T85" fmla="*/ 106 h 273"/>
                <a:gd name="T86" fmla="*/ 18 w 671"/>
                <a:gd name="T87" fmla="*/ 94 h 273"/>
                <a:gd name="T88" fmla="*/ 23 w 671"/>
                <a:gd name="T89" fmla="*/ 108 h 273"/>
                <a:gd name="T90" fmla="*/ 20 w 671"/>
                <a:gd name="T91" fmla="*/ 117 h 273"/>
                <a:gd name="T92" fmla="*/ 32 w 671"/>
                <a:gd name="T93" fmla="*/ 122 h 273"/>
                <a:gd name="T94" fmla="*/ 32 w 671"/>
                <a:gd name="T95" fmla="*/ 133 h 273"/>
                <a:gd name="T96" fmla="*/ 18 w 671"/>
                <a:gd name="T97" fmla="*/ 163 h 273"/>
                <a:gd name="T98" fmla="*/ 27 w 671"/>
                <a:gd name="T99" fmla="*/ 170 h 273"/>
                <a:gd name="T100" fmla="*/ 11 w 671"/>
                <a:gd name="T101" fmla="*/ 170 h 273"/>
                <a:gd name="T102" fmla="*/ 7 w 671"/>
                <a:gd name="T103" fmla="*/ 175 h 273"/>
                <a:gd name="T104" fmla="*/ 27 w 671"/>
                <a:gd name="T105" fmla="*/ 177 h 273"/>
                <a:gd name="T106" fmla="*/ 14 w 671"/>
                <a:gd name="T107" fmla="*/ 193 h 273"/>
                <a:gd name="T108" fmla="*/ 23 w 671"/>
                <a:gd name="T109" fmla="*/ 20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1" h="273">
                  <a:moveTo>
                    <a:pt x="18" y="216"/>
                  </a:moveTo>
                  <a:lnTo>
                    <a:pt x="23" y="221"/>
                  </a:lnTo>
                  <a:lnTo>
                    <a:pt x="57" y="230"/>
                  </a:lnTo>
                  <a:lnTo>
                    <a:pt x="55" y="241"/>
                  </a:lnTo>
                  <a:lnTo>
                    <a:pt x="66" y="241"/>
                  </a:lnTo>
                  <a:lnTo>
                    <a:pt x="78" y="243"/>
                  </a:lnTo>
                  <a:lnTo>
                    <a:pt x="87" y="248"/>
                  </a:lnTo>
                  <a:lnTo>
                    <a:pt x="96" y="253"/>
                  </a:lnTo>
                  <a:lnTo>
                    <a:pt x="119" y="255"/>
                  </a:lnTo>
                  <a:lnTo>
                    <a:pt x="160" y="255"/>
                  </a:lnTo>
                  <a:lnTo>
                    <a:pt x="211" y="253"/>
                  </a:lnTo>
                  <a:lnTo>
                    <a:pt x="211" y="260"/>
                  </a:lnTo>
                  <a:lnTo>
                    <a:pt x="231" y="257"/>
                  </a:lnTo>
                  <a:lnTo>
                    <a:pt x="231" y="262"/>
                  </a:lnTo>
                  <a:lnTo>
                    <a:pt x="236" y="262"/>
                  </a:lnTo>
                  <a:lnTo>
                    <a:pt x="236" y="273"/>
                  </a:lnTo>
                  <a:lnTo>
                    <a:pt x="249" y="273"/>
                  </a:lnTo>
                  <a:lnTo>
                    <a:pt x="249" y="269"/>
                  </a:lnTo>
                  <a:lnTo>
                    <a:pt x="279" y="269"/>
                  </a:lnTo>
                  <a:lnTo>
                    <a:pt x="284" y="269"/>
                  </a:lnTo>
                  <a:lnTo>
                    <a:pt x="288" y="264"/>
                  </a:lnTo>
                  <a:lnTo>
                    <a:pt x="304" y="264"/>
                  </a:lnTo>
                  <a:lnTo>
                    <a:pt x="318" y="260"/>
                  </a:lnTo>
                  <a:lnTo>
                    <a:pt x="332" y="255"/>
                  </a:lnTo>
                  <a:lnTo>
                    <a:pt x="343" y="248"/>
                  </a:lnTo>
                  <a:lnTo>
                    <a:pt x="350" y="250"/>
                  </a:lnTo>
                  <a:lnTo>
                    <a:pt x="359" y="250"/>
                  </a:lnTo>
                  <a:lnTo>
                    <a:pt x="373" y="246"/>
                  </a:lnTo>
                  <a:lnTo>
                    <a:pt x="396" y="239"/>
                  </a:lnTo>
                  <a:lnTo>
                    <a:pt x="414" y="234"/>
                  </a:lnTo>
                  <a:lnTo>
                    <a:pt x="410" y="243"/>
                  </a:lnTo>
                  <a:lnTo>
                    <a:pt x="414" y="246"/>
                  </a:lnTo>
                  <a:lnTo>
                    <a:pt x="421" y="246"/>
                  </a:lnTo>
                  <a:lnTo>
                    <a:pt x="433" y="243"/>
                  </a:lnTo>
                  <a:lnTo>
                    <a:pt x="447" y="239"/>
                  </a:lnTo>
                  <a:lnTo>
                    <a:pt x="451" y="241"/>
                  </a:lnTo>
                  <a:lnTo>
                    <a:pt x="456" y="243"/>
                  </a:lnTo>
                  <a:lnTo>
                    <a:pt x="469" y="243"/>
                  </a:lnTo>
                  <a:lnTo>
                    <a:pt x="476" y="239"/>
                  </a:lnTo>
                  <a:lnTo>
                    <a:pt x="481" y="237"/>
                  </a:lnTo>
                  <a:lnTo>
                    <a:pt x="485" y="237"/>
                  </a:lnTo>
                  <a:lnTo>
                    <a:pt x="488" y="239"/>
                  </a:lnTo>
                  <a:lnTo>
                    <a:pt x="522" y="216"/>
                  </a:lnTo>
                  <a:lnTo>
                    <a:pt x="556" y="193"/>
                  </a:lnTo>
                  <a:lnTo>
                    <a:pt x="573" y="179"/>
                  </a:lnTo>
                  <a:lnTo>
                    <a:pt x="589" y="163"/>
                  </a:lnTo>
                  <a:lnTo>
                    <a:pt x="605" y="150"/>
                  </a:lnTo>
                  <a:lnTo>
                    <a:pt x="623" y="140"/>
                  </a:lnTo>
                  <a:lnTo>
                    <a:pt x="623" y="133"/>
                  </a:lnTo>
                  <a:lnTo>
                    <a:pt x="623" y="129"/>
                  </a:lnTo>
                  <a:lnTo>
                    <a:pt x="628" y="127"/>
                  </a:lnTo>
                  <a:lnTo>
                    <a:pt x="646" y="108"/>
                  </a:lnTo>
                  <a:lnTo>
                    <a:pt x="655" y="108"/>
                  </a:lnTo>
                  <a:lnTo>
                    <a:pt x="657" y="101"/>
                  </a:lnTo>
                  <a:lnTo>
                    <a:pt x="662" y="99"/>
                  </a:lnTo>
                  <a:lnTo>
                    <a:pt x="666" y="97"/>
                  </a:lnTo>
                  <a:lnTo>
                    <a:pt x="671" y="92"/>
                  </a:lnTo>
                  <a:lnTo>
                    <a:pt x="671" y="83"/>
                  </a:lnTo>
                  <a:lnTo>
                    <a:pt x="650" y="88"/>
                  </a:lnTo>
                  <a:lnTo>
                    <a:pt x="657" y="76"/>
                  </a:lnTo>
                  <a:lnTo>
                    <a:pt x="664" y="67"/>
                  </a:lnTo>
                  <a:lnTo>
                    <a:pt x="664" y="58"/>
                  </a:lnTo>
                  <a:lnTo>
                    <a:pt x="648" y="60"/>
                  </a:lnTo>
                  <a:lnTo>
                    <a:pt x="650" y="51"/>
                  </a:lnTo>
                  <a:lnTo>
                    <a:pt x="632" y="51"/>
                  </a:lnTo>
                  <a:lnTo>
                    <a:pt x="641" y="46"/>
                  </a:lnTo>
                  <a:lnTo>
                    <a:pt x="641" y="35"/>
                  </a:lnTo>
                  <a:lnTo>
                    <a:pt x="632" y="37"/>
                  </a:lnTo>
                  <a:lnTo>
                    <a:pt x="634" y="35"/>
                  </a:lnTo>
                  <a:lnTo>
                    <a:pt x="637" y="28"/>
                  </a:lnTo>
                  <a:lnTo>
                    <a:pt x="637" y="17"/>
                  </a:lnTo>
                  <a:lnTo>
                    <a:pt x="609" y="26"/>
                  </a:lnTo>
                  <a:lnTo>
                    <a:pt x="614" y="19"/>
                  </a:lnTo>
                  <a:lnTo>
                    <a:pt x="614" y="14"/>
                  </a:lnTo>
                  <a:lnTo>
                    <a:pt x="614" y="7"/>
                  </a:lnTo>
                  <a:lnTo>
                    <a:pt x="607" y="7"/>
                  </a:lnTo>
                  <a:lnTo>
                    <a:pt x="602" y="10"/>
                  </a:lnTo>
                  <a:lnTo>
                    <a:pt x="598" y="12"/>
                  </a:lnTo>
                  <a:lnTo>
                    <a:pt x="591" y="7"/>
                  </a:lnTo>
                  <a:lnTo>
                    <a:pt x="586" y="5"/>
                  </a:lnTo>
                  <a:lnTo>
                    <a:pt x="582" y="7"/>
                  </a:lnTo>
                  <a:lnTo>
                    <a:pt x="577" y="12"/>
                  </a:lnTo>
                  <a:lnTo>
                    <a:pt x="573" y="12"/>
                  </a:lnTo>
                  <a:lnTo>
                    <a:pt x="566" y="14"/>
                  </a:lnTo>
                  <a:lnTo>
                    <a:pt x="566" y="10"/>
                  </a:lnTo>
                  <a:lnTo>
                    <a:pt x="559" y="10"/>
                  </a:lnTo>
                  <a:lnTo>
                    <a:pt x="563" y="0"/>
                  </a:lnTo>
                  <a:lnTo>
                    <a:pt x="552" y="0"/>
                  </a:lnTo>
                  <a:lnTo>
                    <a:pt x="543" y="5"/>
                  </a:lnTo>
                  <a:lnTo>
                    <a:pt x="529" y="14"/>
                  </a:lnTo>
                  <a:lnTo>
                    <a:pt x="518" y="26"/>
                  </a:lnTo>
                  <a:lnTo>
                    <a:pt x="508" y="35"/>
                  </a:lnTo>
                  <a:lnTo>
                    <a:pt x="488" y="53"/>
                  </a:lnTo>
                  <a:lnTo>
                    <a:pt x="465" y="69"/>
                  </a:lnTo>
                  <a:lnTo>
                    <a:pt x="440" y="85"/>
                  </a:lnTo>
                  <a:lnTo>
                    <a:pt x="414" y="99"/>
                  </a:lnTo>
                  <a:lnTo>
                    <a:pt x="387" y="111"/>
                  </a:lnTo>
                  <a:lnTo>
                    <a:pt x="359" y="124"/>
                  </a:lnTo>
                  <a:lnTo>
                    <a:pt x="353" y="124"/>
                  </a:lnTo>
                  <a:lnTo>
                    <a:pt x="348" y="124"/>
                  </a:lnTo>
                  <a:lnTo>
                    <a:pt x="346" y="127"/>
                  </a:lnTo>
                  <a:lnTo>
                    <a:pt x="343" y="131"/>
                  </a:lnTo>
                  <a:lnTo>
                    <a:pt x="332" y="129"/>
                  </a:lnTo>
                  <a:lnTo>
                    <a:pt x="307" y="143"/>
                  </a:lnTo>
                  <a:lnTo>
                    <a:pt x="282" y="150"/>
                  </a:lnTo>
                  <a:lnTo>
                    <a:pt x="268" y="147"/>
                  </a:lnTo>
                  <a:lnTo>
                    <a:pt x="252" y="145"/>
                  </a:lnTo>
                  <a:lnTo>
                    <a:pt x="243" y="145"/>
                  </a:lnTo>
                  <a:lnTo>
                    <a:pt x="243" y="140"/>
                  </a:lnTo>
                  <a:lnTo>
                    <a:pt x="254" y="140"/>
                  </a:lnTo>
                  <a:lnTo>
                    <a:pt x="254" y="136"/>
                  </a:lnTo>
                  <a:lnTo>
                    <a:pt x="213" y="131"/>
                  </a:lnTo>
                  <a:lnTo>
                    <a:pt x="213" y="127"/>
                  </a:lnTo>
                  <a:lnTo>
                    <a:pt x="236" y="124"/>
                  </a:lnTo>
                  <a:lnTo>
                    <a:pt x="224" y="122"/>
                  </a:lnTo>
                  <a:lnTo>
                    <a:pt x="224" y="120"/>
                  </a:lnTo>
                  <a:lnTo>
                    <a:pt x="236" y="120"/>
                  </a:lnTo>
                  <a:lnTo>
                    <a:pt x="236" y="115"/>
                  </a:lnTo>
                  <a:lnTo>
                    <a:pt x="213" y="113"/>
                  </a:lnTo>
                  <a:lnTo>
                    <a:pt x="149" y="117"/>
                  </a:lnTo>
                  <a:lnTo>
                    <a:pt x="149" y="115"/>
                  </a:lnTo>
                  <a:lnTo>
                    <a:pt x="174" y="113"/>
                  </a:lnTo>
                  <a:lnTo>
                    <a:pt x="185" y="113"/>
                  </a:lnTo>
                  <a:lnTo>
                    <a:pt x="185" y="108"/>
                  </a:lnTo>
                  <a:lnTo>
                    <a:pt x="160" y="108"/>
                  </a:lnTo>
                  <a:lnTo>
                    <a:pt x="128" y="108"/>
                  </a:lnTo>
                  <a:lnTo>
                    <a:pt x="96" y="108"/>
                  </a:lnTo>
                  <a:lnTo>
                    <a:pt x="75" y="106"/>
                  </a:lnTo>
                  <a:lnTo>
                    <a:pt x="71" y="106"/>
                  </a:lnTo>
                  <a:lnTo>
                    <a:pt x="66" y="108"/>
                  </a:lnTo>
                  <a:lnTo>
                    <a:pt x="43" y="101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36" y="108"/>
                  </a:lnTo>
                  <a:lnTo>
                    <a:pt x="23" y="108"/>
                  </a:lnTo>
                  <a:lnTo>
                    <a:pt x="23" y="113"/>
                  </a:lnTo>
                  <a:lnTo>
                    <a:pt x="18" y="113"/>
                  </a:lnTo>
                  <a:lnTo>
                    <a:pt x="20" y="117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32" y="122"/>
                  </a:lnTo>
                  <a:lnTo>
                    <a:pt x="36" y="129"/>
                  </a:lnTo>
                  <a:lnTo>
                    <a:pt x="41" y="136"/>
                  </a:lnTo>
                  <a:lnTo>
                    <a:pt x="32" y="133"/>
                  </a:lnTo>
                  <a:lnTo>
                    <a:pt x="23" y="133"/>
                  </a:lnTo>
                  <a:lnTo>
                    <a:pt x="14" y="133"/>
                  </a:lnTo>
                  <a:lnTo>
                    <a:pt x="18" y="163"/>
                  </a:lnTo>
                  <a:lnTo>
                    <a:pt x="30" y="163"/>
                  </a:lnTo>
                  <a:lnTo>
                    <a:pt x="27" y="166"/>
                  </a:lnTo>
                  <a:lnTo>
                    <a:pt x="27" y="170"/>
                  </a:lnTo>
                  <a:lnTo>
                    <a:pt x="25" y="170"/>
                  </a:lnTo>
                  <a:lnTo>
                    <a:pt x="20" y="172"/>
                  </a:lnTo>
                  <a:lnTo>
                    <a:pt x="11" y="170"/>
                  </a:lnTo>
                  <a:lnTo>
                    <a:pt x="0" y="168"/>
                  </a:lnTo>
                  <a:lnTo>
                    <a:pt x="2" y="172"/>
                  </a:lnTo>
                  <a:lnTo>
                    <a:pt x="7" y="175"/>
                  </a:lnTo>
                  <a:lnTo>
                    <a:pt x="11" y="177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27" y="184"/>
                  </a:lnTo>
                  <a:lnTo>
                    <a:pt x="14" y="184"/>
                  </a:lnTo>
                  <a:lnTo>
                    <a:pt x="14" y="193"/>
                  </a:lnTo>
                  <a:lnTo>
                    <a:pt x="0" y="191"/>
                  </a:lnTo>
                  <a:lnTo>
                    <a:pt x="14" y="200"/>
                  </a:lnTo>
                  <a:lnTo>
                    <a:pt x="23" y="207"/>
                  </a:lnTo>
                  <a:lnTo>
                    <a:pt x="23" y="214"/>
                  </a:lnTo>
                  <a:lnTo>
                    <a:pt x="18" y="216"/>
                  </a:lnTo>
                  <a:close/>
                </a:path>
              </a:pathLst>
            </a:custGeom>
            <a:solidFill>
              <a:srgbClr val="737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Freeform 304"/>
            <p:cNvSpPr>
              <a:spLocks/>
            </p:cNvSpPr>
            <p:nvPr/>
          </p:nvSpPr>
          <p:spPr bwMode="auto">
            <a:xfrm>
              <a:off x="3905251" y="4081463"/>
              <a:ext cx="61913" cy="2246313"/>
            </a:xfrm>
            <a:custGeom>
              <a:avLst/>
              <a:gdLst>
                <a:gd name="T0" fmla="*/ 2 w 39"/>
                <a:gd name="T1" fmla="*/ 1337 h 1415"/>
                <a:gd name="T2" fmla="*/ 11 w 39"/>
                <a:gd name="T3" fmla="*/ 1346 h 1415"/>
                <a:gd name="T4" fmla="*/ 18 w 39"/>
                <a:gd name="T5" fmla="*/ 1344 h 1415"/>
                <a:gd name="T6" fmla="*/ 23 w 39"/>
                <a:gd name="T7" fmla="*/ 1360 h 1415"/>
                <a:gd name="T8" fmla="*/ 25 w 39"/>
                <a:gd name="T9" fmla="*/ 1342 h 1415"/>
                <a:gd name="T10" fmla="*/ 32 w 39"/>
                <a:gd name="T11" fmla="*/ 1344 h 1415"/>
                <a:gd name="T12" fmla="*/ 34 w 39"/>
                <a:gd name="T13" fmla="*/ 1325 h 1415"/>
                <a:gd name="T14" fmla="*/ 34 w 39"/>
                <a:gd name="T15" fmla="*/ 1076 h 1415"/>
                <a:gd name="T16" fmla="*/ 32 w 39"/>
                <a:gd name="T17" fmla="*/ 938 h 1415"/>
                <a:gd name="T18" fmla="*/ 32 w 39"/>
                <a:gd name="T19" fmla="*/ 924 h 1415"/>
                <a:gd name="T20" fmla="*/ 32 w 39"/>
                <a:gd name="T21" fmla="*/ 869 h 1415"/>
                <a:gd name="T22" fmla="*/ 29 w 39"/>
                <a:gd name="T23" fmla="*/ 917 h 1415"/>
                <a:gd name="T24" fmla="*/ 32 w 39"/>
                <a:gd name="T25" fmla="*/ 709 h 1415"/>
                <a:gd name="T26" fmla="*/ 34 w 39"/>
                <a:gd name="T27" fmla="*/ 690 h 1415"/>
                <a:gd name="T28" fmla="*/ 34 w 39"/>
                <a:gd name="T29" fmla="*/ 340 h 1415"/>
                <a:gd name="T30" fmla="*/ 36 w 39"/>
                <a:gd name="T31" fmla="*/ 686 h 1415"/>
                <a:gd name="T32" fmla="*/ 36 w 39"/>
                <a:gd name="T33" fmla="*/ 330 h 1415"/>
                <a:gd name="T34" fmla="*/ 34 w 39"/>
                <a:gd name="T35" fmla="*/ 264 h 1415"/>
                <a:gd name="T36" fmla="*/ 36 w 39"/>
                <a:gd name="T37" fmla="*/ 301 h 1415"/>
                <a:gd name="T38" fmla="*/ 34 w 39"/>
                <a:gd name="T39" fmla="*/ 324 h 1415"/>
                <a:gd name="T40" fmla="*/ 32 w 39"/>
                <a:gd name="T41" fmla="*/ 246 h 1415"/>
                <a:gd name="T42" fmla="*/ 27 w 39"/>
                <a:gd name="T43" fmla="*/ 225 h 1415"/>
                <a:gd name="T44" fmla="*/ 27 w 39"/>
                <a:gd name="T45" fmla="*/ 236 h 1415"/>
                <a:gd name="T46" fmla="*/ 23 w 39"/>
                <a:gd name="T47" fmla="*/ 218 h 1415"/>
                <a:gd name="T48" fmla="*/ 16 w 39"/>
                <a:gd name="T49" fmla="*/ 241 h 1415"/>
                <a:gd name="T50" fmla="*/ 16 w 39"/>
                <a:gd name="T51" fmla="*/ 223 h 1415"/>
                <a:gd name="T52" fmla="*/ 16 w 39"/>
                <a:gd name="T53" fmla="*/ 218 h 1415"/>
                <a:gd name="T54" fmla="*/ 9 w 39"/>
                <a:gd name="T55" fmla="*/ 218 h 1415"/>
                <a:gd name="T56" fmla="*/ 4 w 39"/>
                <a:gd name="T57" fmla="*/ 230 h 1415"/>
                <a:gd name="T58" fmla="*/ 4 w 39"/>
                <a:gd name="T59" fmla="*/ 248 h 1415"/>
                <a:gd name="T60" fmla="*/ 0 w 39"/>
                <a:gd name="T61" fmla="*/ 0 h 1415"/>
                <a:gd name="T62" fmla="*/ 0 w 39"/>
                <a:gd name="T63" fmla="*/ 706 h 1415"/>
                <a:gd name="T64" fmla="*/ 0 w 39"/>
                <a:gd name="T65" fmla="*/ 1142 h 1415"/>
                <a:gd name="T66" fmla="*/ 0 w 39"/>
                <a:gd name="T67" fmla="*/ 1360 h 1415"/>
                <a:gd name="T68" fmla="*/ 2 w 39"/>
                <a:gd name="T69" fmla="*/ 1415 h 1415"/>
                <a:gd name="T70" fmla="*/ 2 w 39"/>
                <a:gd name="T71" fmla="*/ 1364 h 1415"/>
                <a:gd name="T72" fmla="*/ 2 w 39"/>
                <a:gd name="T73" fmla="*/ 1261 h 1415"/>
                <a:gd name="T74" fmla="*/ 2 w 39"/>
                <a:gd name="T75" fmla="*/ 1160 h 1415"/>
                <a:gd name="T76" fmla="*/ 2 w 39"/>
                <a:gd name="T77" fmla="*/ 111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1415">
                  <a:moveTo>
                    <a:pt x="2" y="1117"/>
                  </a:moveTo>
                  <a:lnTo>
                    <a:pt x="2" y="1337"/>
                  </a:lnTo>
                  <a:lnTo>
                    <a:pt x="9" y="1335"/>
                  </a:lnTo>
                  <a:lnTo>
                    <a:pt x="11" y="1346"/>
                  </a:lnTo>
                  <a:lnTo>
                    <a:pt x="16" y="1344"/>
                  </a:lnTo>
                  <a:lnTo>
                    <a:pt x="18" y="1344"/>
                  </a:lnTo>
                  <a:lnTo>
                    <a:pt x="18" y="1360"/>
                  </a:lnTo>
                  <a:lnTo>
                    <a:pt x="23" y="1360"/>
                  </a:lnTo>
                  <a:lnTo>
                    <a:pt x="23" y="1344"/>
                  </a:lnTo>
                  <a:lnTo>
                    <a:pt x="25" y="1342"/>
                  </a:lnTo>
                  <a:lnTo>
                    <a:pt x="25" y="1348"/>
                  </a:lnTo>
                  <a:lnTo>
                    <a:pt x="32" y="1344"/>
                  </a:lnTo>
                  <a:lnTo>
                    <a:pt x="32" y="1325"/>
                  </a:lnTo>
                  <a:lnTo>
                    <a:pt x="34" y="1325"/>
                  </a:lnTo>
                  <a:lnTo>
                    <a:pt x="34" y="1105"/>
                  </a:lnTo>
                  <a:lnTo>
                    <a:pt x="34" y="1076"/>
                  </a:lnTo>
                  <a:lnTo>
                    <a:pt x="32" y="1076"/>
                  </a:lnTo>
                  <a:lnTo>
                    <a:pt x="32" y="938"/>
                  </a:lnTo>
                  <a:lnTo>
                    <a:pt x="32" y="931"/>
                  </a:lnTo>
                  <a:lnTo>
                    <a:pt x="32" y="924"/>
                  </a:lnTo>
                  <a:lnTo>
                    <a:pt x="32" y="869"/>
                  </a:lnTo>
                  <a:lnTo>
                    <a:pt x="32" y="869"/>
                  </a:lnTo>
                  <a:lnTo>
                    <a:pt x="32" y="917"/>
                  </a:lnTo>
                  <a:lnTo>
                    <a:pt x="29" y="917"/>
                  </a:lnTo>
                  <a:lnTo>
                    <a:pt x="29" y="709"/>
                  </a:lnTo>
                  <a:lnTo>
                    <a:pt x="32" y="709"/>
                  </a:lnTo>
                  <a:lnTo>
                    <a:pt x="32" y="695"/>
                  </a:lnTo>
                  <a:lnTo>
                    <a:pt x="34" y="690"/>
                  </a:lnTo>
                  <a:lnTo>
                    <a:pt x="34" y="684"/>
                  </a:lnTo>
                  <a:lnTo>
                    <a:pt x="34" y="340"/>
                  </a:lnTo>
                  <a:lnTo>
                    <a:pt x="36" y="340"/>
                  </a:lnTo>
                  <a:lnTo>
                    <a:pt x="36" y="686"/>
                  </a:lnTo>
                  <a:lnTo>
                    <a:pt x="39" y="330"/>
                  </a:lnTo>
                  <a:lnTo>
                    <a:pt x="36" y="330"/>
                  </a:lnTo>
                  <a:lnTo>
                    <a:pt x="36" y="246"/>
                  </a:lnTo>
                  <a:lnTo>
                    <a:pt x="34" y="264"/>
                  </a:lnTo>
                  <a:lnTo>
                    <a:pt x="34" y="289"/>
                  </a:lnTo>
                  <a:lnTo>
                    <a:pt x="36" y="301"/>
                  </a:lnTo>
                  <a:lnTo>
                    <a:pt x="36" y="312"/>
                  </a:lnTo>
                  <a:lnTo>
                    <a:pt x="34" y="324"/>
                  </a:lnTo>
                  <a:lnTo>
                    <a:pt x="32" y="328"/>
                  </a:lnTo>
                  <a:lnTo>
                    <a:pt x="32" y="246"/>
                  </a:lnTo>
                  <a:lnTo>
                    <a:pt x="27" y="248"/>
                  </a:lnTo>
                  <a:lnTo>
                    <a:pt x="27" y="225"/>
                  </a:lnTo>
                  <a:lnTo>
                    <a:pt x="27" y="225"/>
                  </a:lnTo>
                  <a:lnTo>
                    <a:pt x="27" y="236"/>
                  </a:lnTo>
                  <a:lnTo>
                    <a:pt x="23" y="236"/>
                  </a:lnTo>
                  <a:lnTo>
                    <a:pt x="23" y="218"/>
                  </a:lnTo>
                  <a:lnTo>
                    <a:pt x="18" y="227"/>
                  </a:lnTo>
                  <a:lnTo>
                    <a:pt x="16" y="241"/>
                  </a:lnTo>
                  <a:lnTo>
                    <a:pt x="16" y="230"/>
                  </a:lnTo>
                  <a:lnTo>
                    <a:pt x="16" y="223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3" y="218"/>
                  </a:lnTo>
                  <a:lnTo>
                    <a:pt x="9" y="218"/>
                  </a:lnTo>
                  <a:lnTo>
                    <a:pt x="7" y="223"/>
                  </a:lnTo>
                  <a:lnTo>
                    <a:pt x="4" y="230"/>
                  </a:lnTo>
                  <a:lnTo>
                    <a:pt x="4" y="239"/>
                  </a:lnTo>
                  <a:lnTo>
                    <a:pt x="4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0" y="390"/>
                  </a:lnTo>
                  <a:lnTo>
                    <a:pt x="0" y="706"/>
                  </a:lnTo>
                  <a:lnTo>
                    <a:pt x="0" y="954"/>
                  </a:lnTo>
                  <a:lnTo>
                    <a:pt x="0" y="1142"/>
                  </a:lnTo>
                  <a:lnTo>
                    <a:pt x="0" y="1273"/>
                  </a:lnTo>
                  <a:lnTo>
                    <a:pt x="0" y="1360"/>
                  </a:lnTo>
                  <a:lnTo>
                    <a:pt x="0" y="1403"/>
                  </a:lnTo>
                  <a:lnTo>
                    <a:pt x="2" y="1415"/>
                  </a:lnTo>
                  <a:lnTo>
                    <a:pt x="2" y="1401"/>
                  </a:lnTo>
                  <a:lnTo>
                    <a:pt x="2" y="1364"/>
                  </a:lnTo>
                  <a:lnTo>
                    <a:pt x="2" y="1316"/>
                  </a:lnTo>
                  <a:lnTo>
                    <a:pt x="2" y="1261"/>
                  </a:lnTo>
                  <a:lnTo>
                    <a:pt x="2" y="1209"/>
                  </a:lnTo>
                  <a:lnTo>
                    <a:pt x="2" y="1160"/>
                  </a:lnTo>
                  <a:lnTo>
                    <a:pt x="2" y="1128"/>
                  </a:lnTo>
                  <a:lnTo>
                    <a:pt x="2" y="1117"/>
                  </a:lnTo>
                  <a:close/>
                </a:path>
              </a:pathLst>
            </a:custGeom>
            <a:solidFill>
              <a:srgbClr val="5E5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Freeform 305"/>
            <p:cNvSpPr>
              <a:spLocks/>
            </p:cNvSpPr>
            <p:nvPr/>
          </p:nvSpPr>
          <p:spPr bwMode="auto">
            <a:xfrm>
              <a:off x="2125664" y="1279526"/>
              <a:ext cx="196850" cy="2289175"/>
            </a:xfrm>
            <a:custGeom>
              <a:avLst/>
              <a:gdLst>
                <a:gd name="T0" fmla="*/ 26 w 124"/>
                <a:gd name="T1" fmla="*/ 28 h 1442"/>
                <a:gd name="T2" fmla="*/ 7 w 124"/>
                <a:gd name="T3" fmla="*/ 71 h 1442"/>
                <a:gd name="T4" fmla="*/ 5 w 124"/>
                <a:gd name="T5" fmla="*/ 138 h 1442"/>
                <a:gd name="T6" fmla="*/ 5 w 124"/>
                <a:gd name="T7" fmla="*/ 204 h 1442"/>
                <a:gd name="T8" fmla="*/ 3 w 124"/>
                <a:gd name="T9" fmla="*/ 268 h 1442"/>
                <a:gd name="T10" fmla="*/ 5 w 124"/>
                <a:gd name="T11" fmla="*/ 433 h 1442"/>
                <a:gd name="T12" fmla="*/ 7 w 124"/>
                <a:gd name="T13" fmla="*/ 745 h 1442"/>
                <a:gd name="T14" fmla="*/ 5 w 124"/>
                <a:gd name="T15" fmla="*/ 903 h 1442"/>
                <a:gd name="T16" fmla="*/ 5 w 124"/>
                <a:gd name="T17" fmla="*/ 1048 h 1442"/>
                <a:gd name="T18" fmla="*/ 5 w 124"/>
                <a:gd name="T19" fmla="*/ 1224 h 1442"/>
                <a:gd name="T20" fmla="*/ 5 w 124"/>
                <a:gd name="T21" fmla="*/ 1344 h 1442"/>
                <a:gd name="T22" fmla="*/ 16 w 124"/>
                <a:gd name="T23" fmla="*/ 1405 h 1442"/>
                <a:gd name="T24" fmla="*/ 39 w 124"/>
                <a:gd name="T25" fmla="*/ 1428 h 1442"/>
                <a:gd name="T26" fmla="*/ 69 w 124"/>
                <a:gd name="T27" fmla="*/ 1442 h 1442"/>
                <a:gd name="T28" fmla="*/ 110 w 124"/>
                <a:gd name="T29" fmla="*/ 1428 h 1442"/>
                <a:gd name="T30" fmla="*/ 74 w 124"/>
                <a:gd name="T31" fmla="*/ 1399 h 1442"/>
                <a:gd name="T32" fmla="*/ 51 w 124"/>
                <a:gd name="T33" fmla="*/ 1357 h 1442"/>
                <a:gd name="T34" fmla="*/ 44 w 124"/>
                <a:gd name="T35" fmla="*/ 1295 h 1442"/>
                <a:gd name="T36" fmla="*/ 35 w 124"/>
                <a:gd name="T37" fmla="*/ 1231 h 1442"/>
                <a:gd name="T38" fmla="*/ 26 w 124"/>
                <a:gd name="T39" fmla="*/ 1126 h 1442"/>
                <a:gd name="T40" fmla="*/ 23 w 124"/>
                <a:gd name="T41" fmla="*/ 1059 h 1442"/>
                <a:gd name="T42" fmla="*/ 37 w 124"/>
                <a:gd name="T43" fmla="*/ 1055 h 1442"/>
                <a:gd name="T44" fmla="*/ 42 w 124"/>
                <a:gd name="T45" fmla="*/ 1036 h 1442"/>
                <a:gd name="T46" fmla="*/ 53 w 124"/>
                <a:gd name="T47" fmla="*/ 984 h 1442"/>
                <a:gd name="T48" fmla="*/ 53 w 124"/>
                <a:gd name="T49" fmla="*/ 890 h 1442"/>
                <a:gd name="T50" fmla="*/ 53 w 124"/>
                <a:gd name="T51" fmla="*/ 839 h 1442"/>
                <a:gd name="T52" fmla="*/ 62 w 124"/>
                <a:gd name="T53" fmla="*/ 821 h 1442"/>
                <a:gd name="T54" fmla="*/ 62 w 124"/>
                <a:gd name="T55" fmla="*/ 763 h 1442"/>
                <a:gd name="T56" fmla="*/ 42 w 124"/>
                <a:gd name="T57" fmla="*/ 763 h 1442"/>
                <a:gd name="T58" fmla="*/ 44 w 124"/>
                <a:gd name="T59" fmla="*/ 757 h 1442"/>
                <a:gd name="T60" fmla="*/ 42 w 124"/>
                <a:gd name="T61" fmla="*/ 747 h 1442"/>
                <a:gd name="T62" fmla="*/ 32 w 124"/>
                <a:gd name="T63" fmla="*/ 736 h 1442"/>
                <a:gd name="T64" fmla="*/ 39 w 124"/>
                <a:gd name="T65" fmla="*/ 720 h 1442"/>
                <a:gd name="T66" fmla="*/ 32 w 124"/>
                <a:gd name="T67" fmla="*/ 702 h 1442"/>
                <a:gd name="T68" fmla="*/ 46 w 124"/>
                <a:gd name="T69" fmla="*/ 686 h 1442"/>
                <a:gd name="T70" fmla="*/ 53 w 124"/>
                <a:gd name="T71" fmla="*/ 676 h 1442"/>
                <a:gd name="T72" fmla="*/ 62 w 124"/>
                <a:gd name="T73" fmla="*/ 667 h 1442"/>
                <a:gd name="T74" fmla="*/ 58 w 124"/>
                <a:gd name="T75" fmla="*/ 663 h 1442"/>
                <a:gd name="T76" fmla="*/ 58 w 124"/>
                <a:gd name="T77" fmla="*/ 658 h 1442"/>
                <a:gd name="T78" fmla="*/ 58 w 124"/>
                <a:gd name="T79" fmla="*/ 651 h 1442"/>
                <a:gd name="T80" fmla="*/ 46 w 124"/>
                <a:gd name="T81" fmla="*/ 642 h 1442"/>
                <a:gd name="T82" fmla="*/ 53 w 124"/>
                <a:gd name="T83" fmla="*/ 626 h 1442"/>
                <a:gd name="T84" fmla="*/ 53 w 124"/>
                <a:gd name="T85" fmla="*/ 612 h 1442"/>
                <a:gd name="T86" fmla="*/ 58 w 124"/>
                <a:gd name="T87" fmla="*/ 598 h 1442"/>
                <a:gd name="T88" fmla="*/ 67 w 124"/>
                <a:gd name="T89" fmla="*/ 516 h 1442"/>
                <a:gd name="T90" fmla="*/ 62 w 124"/>
                <a:gd name="T91" fmla="*/ 429 h 1442"/>
                <a:gd name="T92" fmla="*/ 60 w 124"/>
                <a:gd name="T93" fmla="*/ 392 h 1442"/>
                <a:gd name="T94" fmla="*/ 55 w 124"/>
                <a:gd name="T95" fmla="*/ 367 h 1442"/>
                <a:gd name="T96" fmla="*/ 62 w 124"/>
                <a:gd name="T97" fmla="*/ 310 h 1442"/>
                <a:gd name="T98" fmla="*/ 46 w 124"/>
                <a:gd name="T99" fmla="*/ 291 h 1442"/>
                <a:gd name="T100" fmla="*/ 32 w 124"/>
                <a:gd name="T101" fmla="*/ 268 h 1442"/>
                <a:gd name="T102" fmla="*/ 23 w 124"/>
                <a:gd name="T103" fmla="*/ 280 h 1442"/>
                <a:gd name="T104" fmla="*/ 35 w 124"/>
                <a:gd name="T105" fmla="*/ 170 h 1442"/>
                <a:gd name="T106" fmla="*/ 60 w 124"/>
                <a:gd name="T107" fmla="*/ 67 h 1442"/>
                <a:gd name="T108" fmla="*/ 53 w 124"/>
                <a:gd name="T109" fmla="*/ 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442">
                  <a:moveTo>
                    <a:pt x="53" y="7"/>
                  </a:moveTo>
                  <a:lnTo>
                    <a:pt x="37" y="16"/>
                  </a:lnTo>
                  <a:lnTo>
                    <a:pt x="26" y="28"/>
                  </a:lnTo>
                  <a:lnTo>
                    <a:pt x="16" y="39"/>
                  </a:lnTo>
                  <a:lnTo>
                    <a:pt x="12" y="55"/>
                  </a:lnTo>
                  <a:lnTo>
                    <a:pt x="7" y="71"/>
                  </a:lnTo>
                  <a:lnTo>
                    <a:pt x="7" y="89"/>
                  </a:lnTo>
                  <a:lnTo>
                    <a:pt x="5" y="112"/>
                  </a:lnTo>
                  <a:lnTo>
                    <a:pt x="5" y="138"/>
                  </a:lnTo>
                  <a:lnTo>
                    <a:pt x="5" y="158"/>
                  </a:lnTo>
                  <a:lnTo>
                    <a:pt x="5" y="181"/>
                  </a:lnTo>
                  <a:lnTo>
                    <a:pt x="5" y="204"/>
                  </a:lnTo>
                  <a:lnTo>
                    <a:pt x="5" y="225"/>
                  </a:lnTo>
                  <a:lnTo>
                    <a:pt x="5" y="248"/>
                  </a:lnTo>
                  <a:lnTo>
                    <a:pt x="3" y="268"/>
                  </a:lnTo>
                  <a:lnTo>
                    <a:pt x="3" y="289"/>
                  </a:lnTo>
                  <a:lnTo>
                    <a:pt x="0" y="310"/>
                  </a:lnTo>
                  <a:lnTo>
                    <a:pt x="5" y="433"/>
                  </a:lnTo>
                  <a:lnTo>
                    <a:pt x="3" y="575"/>
                  </a:lnTo>
                  <a:lnTo>
                    <a:pt x="0" y="745"/>
                  </a:lnTo>
                  <a:lnTo>
                    <a:pt x="7" y="745"/>
                  </a:lnTo>
                  <a:lnTo>
                    <a:pt x="5" y="763"/>
                  </a:lnTo>
                  <a:lnTo>
                    <a:pt x="3" y="775"/>
                  </a:lnTo>
                  <a:lnTo>
                    <a:pt x="5" y="903"/>
                  </a:lnTo>
                  <a:lnTo>
                    <a:pt x="5" y="929"/>
                  </a:lnTo>
                  <a:lnTo>
                    <a:pt x="3" y="1013"/>
                  </a:lnTo>
                  <a:lnTo>
                    <a:pt x="5" y="1048"/>
                  </a:lnTo>
                  <a:lnTo>
                    <a:pt x="5" y="1107"/>
                  </a:lnTo>
                  <a:lnTo>
                    <a:pt x="5" y="1165"/>
                  </a:lnTo>
                  <a:lnTo>
                    <a:pt x="5" y="1224"/>
                  </a:lnTo>
                  <a:lnTo>
                    <a:pt x="5" y="1284"/>
                  </a:lnTo>
                  <a:lnTo>
                    <a:pt x="5" y="1311"/>
                  </a:lnTo>
                  <a:lnTo>
                    <a:pt x="5" y="1344"/>
                  </a:lnTo>
                  <a:lnTo>
                    <a:pt x="7" y="1373"/>
                  </a:lnTo>
                  <a:lnTo>
                    <a:pt x="12" y="1396"/>
                  </a:lnTo>
                  <a:lnTo>
                    <a:pt x="16" y="1405"/>
                  </a:lnTo>
                  <a:lnTo>
                    <a:pt x="23" y="1412"/>
                  </a:lnTo>
                  <a:lnTo>
                    <a:pt x="30" y="1421"/>
                  </a:lnTo>
                  <a:lnTo>
                    <a:pt x="39" y="1428"/>
                  </a:lnTo>
                  <a:lnTo>
                    <a:pt x="49" y="1435"/>
                  </a:lnTo>
                  <a:lnTo>
                    <a:pt x="58" y="1440"/>
                  </a:lnTo>
                  <a:lnTo>
                    <a:pt x="69" y="1442"/>
                  </a:lnTo>
                  <a:lnTo>
                    <a:pt x="83" y="1442"/>
                  </a:lnTo>
                  <a:lnTo>
                    <a:pt x="124" y="1442"/>
                  </a:lnTo>
                  <a:lnTo>
                    <a:pt x="110" y="1428"/>
                  </a:lnTo>
                  <a:lnTo>
                    <a:pt x="92" y="1415"/>
                  </a:lnTo>
                  <a:lnTo>
                    <a:pt x="83" y="1408"/>
                  </a:lnTo>
                  <a:lnTo>
                    <a:pt x="74" y="1399"/>
                  </a:lnTo>
                  <a:lnTo>
                    <a:pt x="62" y="1389"/>
                  </a:lnTo>
                  <a:lnTo>
                    <a:pt x="53" y="1376"/>
                  </a:lnTo>
                  <a:lnTo>
                    <a:pt x="51" y="1357"/>
                  </a:lnTo>
                  <a:lnTo>
                    <a:pt x="46" y="1337"/>
                  </a:lnTo>
                  <a:lnTo>
                    <a:pt x="44" y="1316"/>
                  </a:lnTo>
                  <a:lnTo>
                    <a:pt x="44" y="1295"/>
                  </a:lnTo>
                  <a:lnTo>
                    <a:pt x="42" y="1277"/>
                  </a:lnTo>
                  <a:lnTo>
                    <a:pt x="37" y="1254"/>
                  </a:lnTo>
                  <a:lnTo>
                    <a:pt x="35" y="1231"/>
                  </a:lnTo>
                  <a:lnTo>
                    <a:pt x="35" y="1215"/>
                  </a:lnTo>
                  <a:lnTo>
                    <a:pt x="32" y="1176"/>
                  </a:lnTo>
                  <a:lnTo>
                    <a:pt x="26" y="1126"/>
                  </a:lnTo>
                  <a:lnTo>
                    <a:pt x="23" y="1100"/>
                  </a:lnTo>
                  <a:lnTo>
                    <a:pt x="23" y="1078"/>
                  </a:lnTo>
                  <a:lnTo>
                    <a:pt x="23" y="1059"/>
                  </a:lnTo>
                  <a:lnTo>
                    <a:pt x="28" y="1048"/>
                  </a:lnTo>
                  <a:lnTo>
                    <a:pt x="28" y="1057"/>
                  </a:lnTo>
                  <a:lnTo>
                    <a:pt x="37" y="1055"/>
                  </a:lnTo>
                  <a:lnTo>
                    <a:pt x="37" y="1064"/>
                  </a:lnTo>
                  <a:lnTo>
                    <a:pt x="39" y="1064"/>
                  </a:lnTo>
                  <a:lnTo>
                    <a:pt x="42" y="1036"/>
                  </a:lnTo>
                  <a:lnTo>
                    <a:pt x="49" y="1045"/>
                  </a:lnTo>
                  <a:lnTo>
                    <a:pt x="49" y="984"/>
                  </a:lnTo>
                  <a:lnTo>
                    <a:pt x="53" y="984"/>
                  </a:lnTo>
                  <a:lnTo>
                    <a:pt x="58" y="924"/>
                  </a:lnTo>
                  <a:lnTo>
                    <a:pt x="58" y="910"/>
                  </a:lnTo>
                  <a:lnTo>
                    <a:pt x="53" y="890"/>
                  </a:lnTo>
                  <a:lnTo>
                    <a:pt x="49" y="869"/>
                  </a:lnTo>
                  <a:lnTo>
                    <a:pt x="49" y="848"/>
                  </a:lnTo>
                  <a:lnTo>
                    <a:pt x="53" y="839"/>
                  </a:lnTo>
                  <a:lnTo>
                    <a:pt x="55" y="823"/>
                  </a:lnTo>
                  <a:lnTo>
                    <a:pt x="60" y="823"/>
                  </a:lnTo>
                  <a:lnTo>
                    <a:pt x="62" y="821"/>
                  </a:lnTo>
                  <a:lnTo>
                    <a:pt x="62" y="821"/>
                  </a:lnTo>
                  <a:lnTo>
                    <a:pt x="62" y="816"/>
                  </a:lnTo>
                  <a:lnTo>
                    <a:pt x="62" y="763"/>
                  </a:lnTo>
                  <a:lnTo>
                    <a:pt x="51" y="768"/>
                  </a:lnTo>
                  <a:lnTo>
                    <a:pt x="42" y="766"/>
                  </a:lnTo>
                  <a:lnTo>
                    <a:pt x="42" y="763"/>
                  </a:lnTo>
                  <a:lnTo>
                    <a:pt x="28" y="752"/>
                  </a:lnTo>
                  <a:lnTo>
                    <a:pt x="28" y="750"/>
                  </a:lnTo>
                  <a:lnTo>
                    <a:pt x="44" y="757"/>
                  </a:lnTo>
                  <a:lnTo>
                    <a:pt x="49" y="750"/>
                  </a:lnTo>
                  <a:lnTo>
                    <a:pt x="44" y="750"/>
                  </a:lnTo>
                  <a:lnTo>
                    <a:pt x="42" y="747"/>
                  </a:lnTo>
                  <a:lnTo>
                    <a:pt x="37" y="745"/>
                  </a:lnTo>
                  <a:lnTo>
                    <a:pt x="32" y="743"/>
                  </a:lnTo>
                  <a:lnTo>
                    <a:pt x="32" y="736"/>
                  </a:lnTo>
                  <a:lnTo>
                    <a:pt x="35" y="731"/>
                  </a:lnTo>
                  <a:lnTo>
                    <a:pt x="37" y="727"/>
                  </a:lnTo>
                  <a:lnTo>
                    <a:pt x="39" y="720"/>
                  </a:lnTo>
                  <a:lnTo>
                    <a:pt x="37" y="718"/>
                  </a:lnTo>
                  <a:lnTo>
                    <a:pt x="39" y="711"/>
                  </a:lnTo>
                  <a:lnTo>
                    <a:pt x="32" y="702"/>
                  </a:lnTo>
                  <a:lnTo>
                    <a:pt x="39" y="695"/>
                  </a:lnTo>
                  <a:lnTo>
                    <a:pt x="44" y="697"/>
                  </a:lnTo>
                  <a:lnTo>
                    <a:pt x="46" y="686"/>
                  </a:lnTo>
                  <a:lnTo>
                    <a:pt x="46" y="681"/>
                  </a:lnTo>
                  <a:lnTo>
                    <a:pt x="49" y="679"/>
                  </a:lnTo>
                  <a:lnTo>
                    <a:pt x="53" y="676"/>
                  </a:lnTo>
                  <a:lnTo>
                    <a:pt x="58" y="676"/>
                  </a:lnTo>
                  <a:lnTo>
                    <a:pt x="62" y="674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5" y="667"/>
                  </a:lnTo>
                  <a:lnTo>
                    <a:pt x="58" y="663"/>
                  </a:lnTo>
                  <a:lnTo>
                    <a:pt x="42" y="653"/>
                  </a:lnTo>
                  <a:lnTo>
                    <a:pt x="42" y="651"/>
                  </a:lnTo>
                  <a:lnTo>
                    <a:pt x="58" y="658"/>
                  </a:lnTo>
                  <a:lnTo>
                    <a:pt x="62" y="653"/>
                  </a:lnTo>
                  <a:lnTo>
                    <a:pt x="62" y="651"/>
                  </a:lnTo>
                  <a:lnTo>
                    <a:pt x="58" y="651"/>
                  </a:lnTo>
                  <a:lnTo>
                    <a:pt x="55" y="649"/>
                  </a:lnTo>
                  <a:lnTo>
                    <a:pt x="53" y="647"/>
                  </a:lnTo>
                  <a:lnTo>
                    <a:pt x="46" y="642"/>
                  </a:lnTo>
                  <a:lnTo>
                    <a:pt x="46" y="637"/>
                  </a:lnTo>
                  <a:lnTo>
                    <a:pt x="51" y="633"/>
                  </a:lnTo>
                  <a:lnTo>
                    <a:pt x="53" y="626"/>
                  </a:lnTo>
                  <a:lnTo>
                    <a:pt x="53" y="619"/>
                  </a:lnTo>
                  <a:lnTo>
                    <a:pt x="51" y="619"/>
                  </a:lnTo>
                  <a:lnTo>
                    <a:pt x="53" y="612"/>
                  </a:lnTo>
                  <a:lnTo>
                    <a:pt x="49" y="603"/>
                  </a:lnTo>
                  <a:lnTo>
                    <a:pt x="53" y="596"/>
                  </a:lnTo>
                  <a:lnTo>
                    <a:pt x="58" y="598"/>
                  </a:lnTo>
                  <a:lnTo>
                    <a:pt x="58" y="562"/>
                  </a:lnTo>
                  <a:lnTo>
                    <a:pt x="62" y="562"/>
                  </a:lnTo>
                  <a:lnTo>
                    <a:pt x="67" y="516"/>
                  </a:lnTo>
                  <a:lnTo>
                    <a:pt x="67" y="479"/>
                  </a:lnTo>
                  <a:lnTo>
                    <a:pt x="65" y="456"/>
                  </a:lnTo>
                  <a:lnTo>
                    <a:pt x="62" y="429"/>
                  </a:lnTo>
                  <a:lnTo>
                    <a:pt x="62" y="408"/>
                  </a:lnTo>
                  <a:lnTo>
                    <a:pt x="62" y="399"/>
                  </a:lnTo>
                  <a:lnTo>
                    <a:pt x="60" y="392"/>
                  </a:lnTo>
                  <a:lnTo>
                    <a:pt x="51" y="381"/>
                  </a:lnTo>
                  <a:lnTo>
                    <a:pt x="51" y="367"/>
                  </a:lnTo>
                  <a:lnTo>
                    <a:pt x="55" y="367"/>
                  </a:lnTo>
                  <a:lnTo>
                    <a:pt x="55" y="351"/>
                  </a:lnTo>
                  <a:lnTo>
                    <a:pt x="62" y="355"/>
                  </a:lnTo>
                  <a:lnTo>
                    <a:pt x="62" y="310"/>
                  </a:lnTo>
                  <a:lnTo>
                    <a:pt x="58" y="310"/>
                  </a:lnTo>
                  <a:lnTo>
                    <a:pt x="58" y="294"/>
                  </a:lnTo>
                  <a:lnTo>
                    <a:pt x="46" y="291"/>
                  </a:lnTo>
                  <a:lnTo>
                    <a:pt x="44" y="275"/>
                  </a:lnTo>
                  <a:lnTo>
                    <a:pt x="32" y="280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30" y="280"/>
                  </a:lnTo>
                  <a:lnTo>
                    <a:pt x="23" y="280"/>
                  </a:lnTo>
                  <a:lnTo>
                    <a:pt x="23" y="243"/>
                  </a:lnTo>
                  <a:lnTo>
                    <a:pt x="28" y="206"/>
                  </a:lnTo>
                  <a:lnTo>
                    <a:pt x="35" y="170"/>
                  </a:lnTo>
                  <a:lnTo>
                    <a:pt x="42" y="133"/>
                  </a:lnTo>
                  <a:lnTo>
                    <a:pt x="51" y="99"/>
                  </a:lnTo>
                  <a:lnTo>
                    <a:pt x="60" y="67"/>
                  </a:lnTo>
                  <a:lnTo>
                    <a:pt x="74" y="34"/>
                  </a:lnTo>
                  <a:lnTo>
                    <a:pt x="83" y="0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D9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Freeform 306"/>
            <p:cNvSpPr>
              <a:spLocks/>
            </p:cNvSpPr>
            <p:nvPr/>
          </p:nvSpPr>
          <p:spPr bwMode="auto">
            <a:xfrm>
              <a:off x="2336801" y="3714751"/>
              <a:ext cx="557213" cy="203200"/>
            </a:xfrm>
            <a:custGeom>
              <a:avLst/>
              <a:gdLst>
                <a:gd name="T0" fmla="*/ 0 w 351"/>
                <a:gd name="T1" fmla="*/ 43 h 128"/>
                <a:gd name="T2" fmla="*/ 0 w 351"/>
                <a:gd name="T3" fmla="*/ 128 h 128"/>
                <a:gd name="T4" fmla="*/ 12 w 351"/>
                <a:gd name="T5" fmla="*/ 124 h 128"/>
                <a:gd name="T6" fmla="*/ 37 w 351"/>
                <a:gd name="T7" fmla="*/ 112 h 128"/>
                <a:gd name="T8" fmla="*/ 64 w 351"/>
                <a:gd name="T9" fmla="*/ 101 h 128"/>
                <a:gd name="T10" fmla="*/ 83 w 351"/>
                <a:gd name="T11" fmla="*/ 92 h 128"/>
                <a:gd name="T12" fmla="*/ 101 w 351"/>
                <a:gd name="T13" fmla="*/ 85 h 128"/>
                <a:gd name="T14" fmla="*/ 129 w 351"/>
                <a:gd name="T15" fmla="*/ 75 h 128"/>
                <a:gd name="T16" fmla="*/ 158 w 351"/>
                <a:gd name="T17" fmla="*/ 69 h 128"/>
                <a:gd name="T18" fmla="*/ 179 w 351"/>
                <a:gd name="T19" fmla="*/ 66 h 128"/>
                <a:gd name="T20" fmla="*/ 197 w 351"/>
                <a:gd name="T21" fmla="*/ 69 h 128"/>
                <a:gd name="T22" fmla="*/ 197 w 351"/>
                <a:gd name="T23" fmla="*/ 64 h 128"/>
                <a:gd name="T24" fmla="*/ 216 w 351"/>
                <a:gd name="T25" fmla="*/ 66 h 128"/>
                <a:gd name="T26" fmla="*/ 234 w 351"/>
                <a:gd name="T27" fmla="*/ 73 h 128"/>
                <a:gd name="T28" fmla="*/ 257 w 351"/>
                <a:gd name="T29" fmla="*/ 78 h 128"/>
                <a:gd name="T30" fmla="*/ 280 w 351"/>
                <a:gd name="T31" fmla="*/ 82 h 128"/>
                <a:gd name="T32" fmla="*/ 303 w 351"/>
                <a:gd name="T33" fmla="*/ 85 h 128"/>
                <a:gd name="T34" fmla="*/ 303 w 351"/>
                <a:gd name="T35" fmla="*/ 85 h 128"/>
                <a:gd name="T36" fmla="*/ 321 w 351"/>
                <a:gd name="T37" fmla="*/ 82 h 128"/>
                <a:gd name="T38" fmla="*/ 332 w 351"/>
                <a:gd name="T39" fmla="*/ 85 h 128"/>
                <a:gd name="T40" fmla="*/ 332 w 351"/>
                <a:gd name="T41" fmla="*/ 80 h 128"/>
                <a:gd name="T42" fmla="*/ 314 w 351"/>
                <a:gd name="T43" fmla="*/ 78 h 128"/>
                <a:gd name="T44" fmla="*/ 319 w 351"/>
                <a:gd name="T45" fmla="*/ 73 h 128"/>
                <a:gd name="T46" fmla="*/ 330 w 351"/>
                <a:gd name="T47" fmla="*/ 73 h 128"/>
                <a:gd name="T48" fmla="*/ 326 w 351"/>
                <a:gd name="T49" fmla="*/ 66 h 128"/>
                <a:gd name="T50" fmla="*/ 335 w 351"/>
                <a:gd name="T51" fmla="*/ 66 h 128"/>
                <a:gd name="T52" fmla="*/ 337 w 351"/>
                <a:gd name="T53" fmla="*/ 64 h 128"/>
                <a:gd name="T54" fmla="*/ 344 w 351"/>
                <a:gd name="T55" fmla="*/ 64 h 128"/>
                <a:gd name="T56" fmla="*/ 351 w 351"/>
                <a:gd name="T57" fmla="*/ 64 h 128"/>
                <a:gd name="T58" fmla="*/ 351 w 351"/>
                <a:gd name="T59" fmla="*/ 62 h 128"/>
                <a:gd name="T60" fmla="*/ 337 w 351"/>
                <a:gd name="T61" fmla="*/ 57 h 128"/>
                <a:gd name="T62" fmla="*/ 344 w 351"/>
                <a:gd name="T63" fmla="*/ 55 h 128"/>
                <a:gd name="T64" fmla="*/ 344 w 351"/>
                <a:gd name="T65" fmla="*/ 50 h 128"/>
                <a:gd name="T66" fmla="*/ 337 w 351"/>
                <a:gd name="T67" fmla="*/ 46 h 128"/>
                <a:gd name="T68" fmla="*/ 326 w 351"/>
                <a:gd name="T69" fmla="*/ 39 h 128"/>
                <a:gd name="T70" fmla="*/ 326 w 351"/>
                <a:gd name="T71" fmla="*/ 30 h 128"/>
                <a:gd name="T72" fmla="*/ 323 w 351"/>
                <a:gd name="T73" fmla="*/ 27 h 128"/>
                <a:gd name="T74" fmla="*/ 312 w 351"/>
                <a:gd name="T75" fmla="*/ 23 h 128"/>
                <a:gd name="T76" fmla="*/ 252 w 351"/>
                <a:gd name="T77" fmla="*/ 14 h 128"/>
                <a:gd name="T78" fmla="*/ 241 w 351"/>
                <a:gd name="T79" fmla="*/ 14 h 128"/>
                <a:gd name="T80" fmla="*/ 232 w 351"/>
                <a:gd name="T81" fmla="*/ 11 h 128"/>
                <a:gd name="T82" fmla="*/ 200 w 351"/>
                <a:gd name="T83" fmla="*/ 4 h 128"/>
                <a:gd name="T84" fmla="*/ 154 w 351"/>
                <a:gd name="T85" fmla="*/ 2 h 128"/>
                <a:gd name="T86" fmla="*/ 149 w 351"/>
                <a:gd name="T87" fmla="*/ 0 h 128"/>
                <a:gd name="T88" fmla="*/ 76 w 351"/>
                <a:gd name="T89" fmla="*/ 7 h 128"/>
                <a:gd name="T90" fmla="*/ 28 w 351"/>
                <a:gd name="T91" fmla="*/ 7 h 128"/>
                <a:gd name="T92" fmla="*/ 30 w 351"/>
                <a:gd name="T93" fmla="*/ 18 h 128"/>
                <a:gd name="T94" fmla="*/ 39 w 351"/>
                <a:gd name="T95" fmla="*/ 18 h 128"/>
                <a:gd name="T96" fmla="*/ 39 w 351"/>
                <a:gd name="T97" fmla="*/ 25 h 128"/>
                <a:gd name="T98" fmla="*/ 26 w 351"/>
                <a:gd name="T99" fmla="*/ 25 h 128"/>
                <a:gd name="T100" fmla="*/ 28 w 351"/>
                <a:gd name="T101" fmla="*/ 39 h 128"/>
                <a:gd name="T102" fmla="*/ 14 w 351"/>
                <a:gd name="T103" fmla="*/ 39 h 128"/>
                <a:gd name="T104" fmla="*/ 14 w 351"/>
                <a:gd name="T105" fmla="*/ 43 h 128"/>
                <a:gd name="T106" fmla="*/ 0 w 351"/>
                <a:gd name="T107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1" h="128">
                  <a:moveTo>
                    <a:pt x="0" y="43"/>
                  </a:moveTo>
                  <a:lnTo>
                    <a:pt x="0" y="128"/>
                  </a:lnTo>
                  <a:lnTo>
                    <a:pt x="12" y="124"/>
                  </a:lnTo>
                  <a:lnTo>
                    <a:pt x="37" y="112"/>
                  </a:lnTo>
                  <a:lnTo>
                    <a:pt x="64" y="101"/>
                  </a:lnTo>
                  <a:lnTo>
                    <a:pt x="83" y="92"/>
                  </a:lnTo>
                  <a:lnTo>
                    <a:pt x="101" y="85"/>
                  </a:lnTo>
                  <a:lnTo>
                    <a:pt x="129" y="75"/>
                  </a:lnTo>
                  <a:lnTo>
                    <a:pt x="158" y="69"/>
                  </a:lnTo>
                  <a:lnTo>
                    <a:pt x="179" y="66"/>
                  </a:lnTo>
                  <a:lnTo>
                    <a:pt x="197" y="69"/>
                  </a:lnTo>
                  <a:lnTo>
                    <a:pt x="197" y="64"/>
                  </a:lnTo>
                  <a:lnTo>
                    <a:pt x="216" y="66"/>
                  </a:lnTo>
                  <a:lnTo>
                    <a:pt x="234" y="73"/>
                  </a:lnTo>
                  <a:lnTo>
                    <a:pt x="257" y="78"/>
                  </a:lnTo>
                  <a:lnTo>
                    <a:pt x="280" y="82"/>
                  </a:lnTo>
                  <a:lnTo>
                    <a:pt x="303" y="85"/>
                  </a:lnTo>
                  <a:lnTo>
                    <a:pt x="303" y="85"/>
                  </a:lnTo>
                  <a:lnTo>
                    <a:pt x="321" y="82"/>
                  </a:lnTo>
                  <a:lnTo>
                    <a:pt x="332" y="85"/>
                  </a:lnTo>
                  <a:lnTo>
                    <a:pt x="332" y="80"/>
                  </a:lnTo>
                  <a:lnTo>
                    <a:pt x="314" y="78"/>
                  </a:lnTo>
                  <a:lnTo>
                    <a:pt x="319" y="73"/>
                  </a:lnTo>
                  <a:lnTo>
                    <a:pt x="330" y="73"/>
                  </a:lnTo>
                  <a:lnTo>
                    <a:pt x="326" y="66"/>
                  </a:lnTo>
                  <a:lnTo>
                    <a:pt x="335" y="66"/>
                  </a:lnTo>
                  <a:lnTo>
                    <a:pt x="337" y="64"/>
                  </a:lnTo>
                  <a:lnTo>
                    <a:pt x="344" y="64"/>
                  </a:lnTo>
                  <a:lnTo>
                    <a:pt x="351" y="64"/>
                  </a:lnTo>
                  <a:lnTo>
                    <a:pt x="351" y="62"/>
                  </a:lnTo>
                  <a:lnTo>
                    <a:pt x="337" y="57"/>
                  </a:lnTo>
                  <a:lnTo>
                    <a:pt x="344" y="55"/>
                  </a:lnTo>
                  <a:lnTo>
                    <a:pt x="344" y="50"/>
                  </a:lnTo>
                  <a:lnTo>
                    <a:pt x="337" y="46"/>
                  </a:lnTo>
                  <a:lnTo>
                    <a:pt x="326" y="39"/>
                  </a:lnTo>
                  <a:lnTo>
                    <a:pt x="326" y="30"/>
                  </a:lnTo>
                  <a:lnTo>
                    <a:pt x="323" y="27"/>
                  </a:lnTo>
                  <a:lnTo>
                    <a:pt x="312" y="23"/>
                  </a:lnTo>
                  <a:lnTo>
                    <a:pt x="252" y="14"/>
                  </a:lnTo>
                  <a:lnTo>
                    <a:pt x="241" y="14"/>
                  </a:lnTo>
                  <a:lnTo>
                    <a:pt x="232" y="11"/>
                  </a:lnTo>
                  <a:lnTo>
                    <a:pt x="200" y="4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76" y="7"/>
                  </a:lnTo>
                  <a:lnTo>
                    <a:pt x="28" y="7"/>
                  </a:lnTo>
                  <a:lnTo>
                    <a:pt x="30" y="18"/>
                  </a:lnTo>
                  <a:lnTo>
                    <a:pt x="39" y="18"/>
                  </a:lnTo>
                  <a:lnTo>
                    <a:pt x="39" y="25"/>
                  </a:lnTo>
                  <a:lnTo>
                    <a:pt x="26" y="25"/>
                  </a:lnTo>
                  <a:lnTo>
                    <a:pt x="28" y="39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" name="Freeform 307"/>
            <p:cNvSpPr>
              <a:spLocks/>
            </p:cNvSpPr>
            <p:nvPr/>
          </p:nvSpPr>
          <p:spPr bwMode="auto">
            <a:xfrm>
              <a:off x="2457451" y="6448426"/>
              <a:ext cx="1214438" cy="206375"/>
            </a:xfrm>
            <a:custGeom>
              <a:avLst/>
              <a:gdLst>
                <a:gd name="T0" fmla="*/ 0 w 765"/>
                <a:gd name="T1" fmla="*/ 6 h 130"/>
                <a:gd name="T2" fmla="*/ 16 w 765"/>
                <a:gd name="T3" fmla="*/ 20 h 130"/>
                <a:gd name="T4" fmla="*/ 53 w 765"/>
                <a:gd name="T5" fmla="*/ 36 h 130"/>
                <a:gd name="T6" fmla="*/ 89 w 765"/>
                <a:gd name="T7" fmla="*/ 52 h 130"/>
                <a:gd name="T8" fmla="*/ 137 w 765"/>
                <a:gd name="T9" fmla="*/ 68 h 130"/>
                <a:gd name="T10" fmla="*/ 197 w 765"/>
                <a:gd name="T11" fmla="*/ 82 h 130"/>
                <a:gd name="T12" fmla="*/ 204 w 765"/>
                <a:gd name="T13" fmla="*/ 87 h 130"/>
                <a:gd name="T14" fmla="*/ 204 w 765"/>
                <a:gd name="T15" fmla="*/ 96 h 130"/>
                <a:gd name="T16" fmla="*/ 238 w 765"/>
                <a:gd name="T17" fmla="*/ 123 h 130"/>
                <a:gd name="T18" fmla="*/ 273 w 765"/>
                <a:gd name="T19" fmla="*/ 126 h 130"/>
                <a:gd name="T20" fmla="*/ 332 w 765"/>
                <a:gd name="T21" fmla="*/ 130 h 130"/>
                <a:gd name="T22" fmla="*/ 353 w 765"/>
                <a:gd name="T23" fmla="*/ 123 h 130"/>
                <a:gd name="T24" fmla="*/ 460 w 765"/>
                <a:gd name="T25" fmla="*/ 123 h 130"/>
                <a:gd name="T26" fmla="*/ 472 w 765"/>
                <a:gd name="T27" fmla="*/ 128 h 130"/>
                <a:gd name="T28" fmla="*/ 504 w 765"/>
                <a:gd name="T29" fmla="*/ 123 h 130"/>
                <a:gd name="T30" fmla="*/ 513 w 765"/>
                <a:gd name="T31" fmla="*/ 121 h 130"/>
                <a:gd name="T32" fmla="*/ 525 w 765"/>
                <a:gd name="T33" fmla="*/ 123 h 130"/>
                <a:gd name="T34" fmla="*/ 557 w 765"/>
                <a:gd name="T35" fmla="*/ 112 h 130"/>
                <a:gd name="T36" fmla="*/ 582 w 765"/>
                <a:gd name="T37" fmla="*/ 100 h 130"/>
                <a:gd name="T38" fmla="*/ 593 w 765"/>
                <a:gd name="T39" fmla="*/ 91 h 130"/>
                <a:gd name="T40" fmla="*/ 607 w 765"/>
                <a:gd name="T41" fmla="*/ 82 h 130"/>
                <a:gd name="T42" fmla="*/ 628 w 765"/>
                <a:gd name="T43" fmla="*/ 71 h 130"/>
                <a:gd name="T44" fmla="*/ 646 w 765"/>
                <a:gd name="T45" fmla="*/ 57 h 130"/>
                <a:gd name="T46" fmla="*/ 657 w 765"/>
                <a:gd name="T47" fmla="*/ 48 h 130"/>
                <a:gd name="T48" fmla="*/ 683 w 765"/>
                <a:gd name="T49" fmla="*/ 36 h 130"/>
                <a:gd name="T50" fmla="*/ 703 w 765"/>
                <a:gd name="T51" fmla="*/ 29 h 130"/>
                <a:gd name="T52" fmla="*/ 740 w 765"/>
                <a:gd name="T53" fmla="*/ 20 h 130"/>
                <a:gd name="T54" fmla="*/ 765 w 765"/>
                <a:gd name="T55" fmla="*/ 13 h 130"/>
                <a:gd name="T56" fmla="*/ 662 w 765"/>
                <a:gd name="T57" fmla="*/ 9 h 130"/>
                <a:gd name="T58" fmla="*/ 644 w 765"/>
                <a:gd name="T59" fmla="*/ 2 h 130"/>
                <a:gd name="T60" fmla="*/ 641 w 765"/>
                <a:gd name="T61" fmla="*/ 11 h 130"/>
                <a:gd name="T62" fmla="*/ 570 w 765"/>
                <a:gd name="T63" fmla="*/ 36 h 130"/>
                <a:gd name="T64" fmla="*/ 557 w 765"/>
                <a:gd name="T65" fmla="*/ 48 h 130"/>
                <a:gd name="T66" fmla="*/ 522 w 765"/>
                <a:gd name="T67" fmla="*/ 66 h 130"/>
                <a:gd name="T68" fmla="*/ 502 w 765"/>
                <a:gd name="T69" fmla="*/ 71 h 130"/>
                <a:gd name="T70" fmla="*/ 506 w 765"/>
                <a:gd name="T71" fmla="*/ 77 h 130"/>
                <a:gd name="T72" fmla="*/ 492 w 765"/>
                <a:gd name="T73" fmla="*/ 80 h 130"/>
                <a:gd name="T74" fmla="*/ 318 w 765"/>
                <a:gd name="T75" fmla="*/ 84 h 130"/>
                <a:gd name="T76" fmla="*/ 307 w 765"/>
                <a:gd name="T77" fmla="*/ 80 h 130"/>
                <a:gd name="T78" fmla="*/ 286 w 765"/>
                <a:gd name="T79" fmla="*/ 75 h 130"/>
                <a:gd name="T80" fmla="*/ 243 w 765"/>
                <a:gd name="T81" fmla="*/ 71 h 130"/>
                <a:gd name="T82" fmla="*/ 227 w 765"/>
                <a:gd name="T83" fmla="*/ 68 h 130"/>
                <a:gd name="T84" fmla="*/ 215 w 765"/>
                <a:gd name="T85" fmla="*/ 61 h 130"/>
                <a:gd name="T86" fmla="*/ 160 w 765"/>
                <a:gd name="T87" fmla="*/ 11 h 130"/>
                <a:gd name="T88" fmla="*/ 144 w 765"/>
                <a:gd name="T89" fmla="*/ 9 h 130"/>
                <a:gd name="T90" fmla="*/ 135 w 765"/>
                <a:gd name="T91" fmla="*/ 2 h 130"/>
                <a:gd name="T92" fmla="*/ 117 w 765"/>
                <a:gd name="T93" fmla="*/ 0 h 130"/>
                <a:gd name="T94" fmla="*/ 96 w 765"/>
                <a:gd name="T95" fmla="*/ 11 h 130"/>
                <a:gd name="T96" fmla="*/ 11 w 765"/>
                <a:gd name="T97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5" h="130">
                  <a:moveTo>
                    <a:pt x="0" y="4"/>
                  </a:moveTo>
                  <a:lnTo>
                    <a:pt x="0" y="6"/>
                  </a:lnTo>
                  <a:lnTo>
                    <a:pt x="7" y="13"/>
                  </a:lnTo>
                  <a:lnTo>
                    <a:pt x="16" y="20"/>
                  </a:lnTo>
                  <a:lnTo>
                    <a:pt x="27" y="25"/>
                  </a:lnTo>
                  <a:lnTo>
                    <a:pt x="53" y="36"/>
                  </a:lnTo>
                  <a:lnTo>
                    <a:pt x="69" y="45"/>
                  </a:lnTo>
                  <a:lnTo>
                    <a:pt x="89" y="52"/>
                  </a:lnTo>
                  <a:lnTo>
                    <a:pt x="114" y="61"/>
                  </a:lnTo>
                  <a:lnTo>
                    <a:pt x="137" y="68"/>
                  </a:lnTo>
                  <a:lnTo>
                    <a:pt x="153" y="75"/>
                  </a:lnTo>
                  <a:lnTo>
                    <a:pt x="197" y="82"/>
                  </a:lnTo>
                  <a:lnTo>
                    <a:pt x="197" y="87"/>
                  </a:lnTo>
                  <a:lnTo>
                    <a:pt x="204" y="87"/>
                  </a:lnTo>
                  <a:lnTo>
                    <a:pt x="199" y="96"/>
                  </a:lnTo>
                  <a:lnTo>
                    <a:pt x="204" y="96"/>
                  </a:lnTo>
                  <a:lnTo>
                    <a:pt x="204" y="103"/>
                  </a:lnTo>
                  <a:lnTo>
                    <a:pt x="238" y="123"/>
                  </a:lnTo>
                  <a:lnTo>
                    <a:pt x="273" y="123"/>
                  </a:lnTo>
                  <a:lnTo>
                    <a:pt x="273" y="126"/>
                  </a:lnTo>
                  <a:lnTo>
                    <a:pt x="252" y="126"/>
                  </a:lnTo>
                  <a:lnTo>
                    <a:pt x="332" y="130"/>
                  </a:lnTo>
                  <a:lnTo>
                    <a:pt x="348" y="126"/>
                  </a:lnTo>
                  <a:lnTo>
                    <a:pt x="353" y="123"/>
                  </a:lnTo>
                  <a:lnTo>
                    <a:pt x="357" y="123"/>
                  </a:lnTo>
                  <a:lnTo>
                    <a:pt x="460" y="123"/>
                  </a:lnTo>
                  <a:lnTo>
                    <a:pt x="465" y="126"/>
                  </a:lnTo>
                  <a:lnTo>
                    <a:pt x="472" y="128"/>
                  </a:lnTo>
                  <a:lnTo>
                    <a:pt x="476" y="128"/>
                  </a:lnTo>
                  <a:lnTo>
                    <a:pt x="504" y="123"/>
                  </a:lnTo>
                  <a:lnTo>
                    <a:pt x="508" y="121"/>
                  </a:lnTo>
                  <a:lnTo>
                    <a:pt x="513" y="121"/>
                  </a:lnTo>
                  <a:lnTo>
                    <a:pt x="520" y="121"/>
                  </a:lnTo>
                  <a:lnTo>
                    <a:pt x="525" y="123"/>
                  </a:lnTo>
                  <a:lnTo>
                    <a:pt x="545" y="119"/>
                  </a:lnTo>
                  <a:lnTo>
                    <a:pt x="557" y="112"/>
                  </a:lnTo>
                  <a:lnTo>
                    <a:pt x="573" y="105"/>
                  </a:lnTo>
                  <a:lnTo>
                    <a:pt x="582" y="100"/>
                  </a:lnTo>
                  <a:lnTo>
                    <a:pt x="589" y="96"/>
                  </a:lnTo>
                  <a:lnTo>
                    <a:pt x="593" y="91"/>
                  </a:lnTo>
                  <a:lnTo>
                    <a:pt x="596" y="84"/>
                  </a:lnTo>
                  <a:lnTo>
                    <a:pt x="607" y="82"/>
                  </a:lnTo>
                  <a:lnTo>
                    <a:pt x="618" y="77"/>
                  </a:lnTo>
                  <a:lnTo>
                    <a:pt x="628" y="71"/>
                  </a:lnTo>
                  <a:lnTo>
                    <a:pt x="637" y="66"/>
                  </a:lnTo>
                  <a:lnTo>
                    <a:pt x="646" y="57"/>
                  </a:lnTo>
                  <a:lnTo>
                    <a:pt x="651" y="52"/>
                  </a:lnTo>
                  <a:lnTo>
                    <a:pt x="657" y="48"/>
                  </a:lnTo>
                  <a:lnTo>
                    <a:pt x="671" y="43"/>
                  </a:lnTo>
                  <a:lnTo>
                    <a:pt x="683" y="36"/>
                  </a:lnTo>
                  <a:lnTo>
                    <a:pt x="694" y="32"/>
                  </a:lnTo>
                  <a:lnTo>
                    <a:pt x="703" y="29"/>
                  </a:lnTo>
                  <a:lnTo>
                    <a:pt x="715" y="27"/>
                  </a:lnTo>
                  <a:lnTo>
                    <a:pt x="740" y="20"/>
                  </a:lnTo>
                  <a:lnTo>
                    <a:pt x="765" y="16"/>
                  </a:lnTo>
                  <a:lnTo>
                    <a:pt x="765" y="13"/>
                  </a:lnTo>
                  <a:lnTo>
                    <a:pt x="671" y="11"/>
                  </a:lnTo>
                  <a:lnTo>
                    <a:pt x="662" y="9"/>
                  </a:lnTo>
                  <a:lnTo>
                    <a:pt x="662" y="2"/>
                  </a:lnTo>
                  <a:lnTo>
                    <a:pt x="644" y="2"/>
                  </a:lnTo>
                  <a:lnTo>
                    <a:pt x="644" y="11"/>
                  </a:lnTo>
                  <a:lnTo>
                    <a:pt x="641" y="11"/>
                  </a:lnTo>
                  <a:lnTo>
                    <a:pt x="586" y="11"/>
                  </a:lnTo>
                  <a:lnTo>
                    <a:pt x="570" y="36"/>
                  </a:lnTo>
                  <a:lnTo>
                    <a:pt x="554" y="41"/>
                  </a:lnTo>
                  <a:lnTo>
                    <a:pt x="557" y="48"/>
                  </a:lnTo>
                  <a:lnTo>
                    <a:pt x="541" y="57"/>
                  </a:lnTo>
                  <a:lnTo>
                    <a:pt x="522" y="66"/>
                  </a:lnTo>
                  <a:lnTo>
                    <a:pt x="502" y="66"/>
                  </a:lnTo>
                  <a:lnTo>
                    <a:pt x="502" y="71"/>
                  </a:lnTo>
                  <a:lnTo>
                    <a:pt x="511" y="73"/>
                  </a:lnTo>
                  <a:lnTo>
                    <a:pt x="506" y="77"/>
                  </a:lnTo>
                  <a:lnTo>
                    <a:pt x="497" y="80"/>
                  </a:lnTo>
                  <a:lnTo>
                    <a:pt x="492" y="80"/>
                  </a:lnTo>
                  <a:lnTo>
                    <a:pt x="488" y="84"/>
                  </a:lnTo>
                  <a:lnTo>
                    <a:pt x="318" y="84"/>
                  </a:lnTo>
                  <a:lnTo>
                    <a:pt x="325" y="80"/>
                  </a:lnTo>
                  <a:lnTo>
                    <a:pt x="307" y="80"/>
                  </a:lnTo>
                  <a:lnTo>
                    <a:pt x="289" y="68"/>
                  </a:lnTo>
                  <a:lnTo>
                    <a:pt x="286" y="75"/>
                  </a:lnTo>
                  <a:lnTo>
                    <a:pt x="263" y="73"/>
                  </a:lnTo>
                  <a:lnTo>
                    <a:pt x="243" y="71"/>
                  </a:lnTo>
                  <a:lnTo>
                    <a:pt x="234" y="68"/>
                  </a:lnTo>
                  <a:lnTo>
                    <a:pt x="227" y="68"/>
                  </a:lnTo>
                  <a:lnTo>
                    <a:pt x="220" y="66"/>
                  </a:lnTo>
                  <a:lnTo>
                    <a:pt x="215" y="61"/>
                  </a:lnTo>
                  <a:lnTo>
                    <a:pt x="188" y="11"/>
                  </a:lnTo>
                  <a:lnTo>
                    <a:pt x="160" y="11"/>
                  </a:lnTo>
                  <a:lnTo>
                    <a:pt x="153" y="11"/>
                  </a:lnTo>
                  <a:lnTo>
                    <a:pt x="144" y="9"/>
                  </a:lnTo>
                  <a:lnTo>
                    <a:pt x="140" y="6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17" y="0"/>
                  </a:lnTo>
                  <a:lnTo>
                    <a:pt x="96" y="2"/>
                  </a:lnTo>
                  <a:lnTo>
                    <a:pt x="96" y="11"/>
                  </a:lnTo>
                  <a:lnTo>
                    <a:pt x="30" y="11"/>
                  </a:lnTo>
                  <a:lnTo>
                    <a:pt x="11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59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" name="Freeform 308"/>
            <p:cNvSpPr>
              <a:spLocks/>
            </p:cNvSpPr>
            <p:nvPr/>
          </p:nvSpPr>
          <p:spPr bwMode="auto">
            <a:xfrm>
              <a:off x="2184401" y="6684963"/>
              <a:ext cx="546100" cy="166688"/>
            </a:xfrm>
            <a:custGeom>
              <a:avLst/>
              <a:gdLst>
                <a:gd name="T0" fmla="*/ 14 w 344"/>
                <a:gd name="T1" fmla="*/ 41 h 105"/>
                <a:gd name="T2" fmla="*/ 18 w 344"/>
                <a:gd name="T3" fmla="*/ 52 h 105"/>
                <a:gd name="T4" fmla="*/ 12 w 344"/>
                <a:gd name="T5" fmla="*/ 57 h 105"/>
                <a:gd name="T6" fmla="*/ 16 w 344"/>
                <a:gd name="T7" fmla="*/ 75 h 105"/>
                <a:gd name="T8" fmla="*/ 30 w 344"/>
                <a:gd name="T9" fmla="*/ 82 h 105"/>
                <a:gd name="T10" fmla="*/ 37 w 344"/>
                <a:gd name="T11" fmla="*/ 98 h 105"/>
                <a:gd name="T12" fmla="*/ 76 w 344"/>
                <a:gd name="T13" fmla="*/ 100 h 105"/>
                <a:gd name="T14" fmla="*/ 94 w 344"/>
                <a:gd name="T15" fmla="*/ 100 h 105"/>
                <a:gd name="T16" fmla="*/ 110 w 344"/>
                <a:gd name="T17" fmla="*/ 105 h 105"/>
                <a:gd name="T18" fmla="*/ 158 w 344"/>
                <a:gd name="T19" fmla="*/ 103 h 105"/>
                <a:gd name="T20" fmla="*/ 211 w 344"/>
                <a:gd name="T21" fmla="*/ 100 h 105"/>
                <a:gd name="T22" fmla="*/ 264 w 344"/>
                <a:gd name="T23" fmla="*/ 100 h 105"/>
                <a:gd name="T24" fmla="*/ 291 w 344"/>
                <a:gd name="T25" fmla="*/ 98 h 105"/>
                <a:gd name="T26" fmla="*/ 309 w 344"/>
                <a:gd name="T27" fmla="*/ 91 h 105"/>
                <a:gd name="T28" fmla="*/ 330 w 344"/>
                <a:gd name="T29" fmla="*/ 78 h 105"/>
                <a:gd name="T30" fmla="*/ 344 w 344"/>
                <a:gd name="T31" fmla="*/ 71 h 105"/>
                <a:gd name="T32" fmla="*/ 328 w 344"/>
                <a:gd name="T33" fmla="*/ 66 h 105"/>
                <a:gd name="T34" fmla="*/ 341 w 344"/>
                <a:gd name="T35" fmla="*/ 59 h 105"/>
                <a:gd name="T36" fmla="*/ 323 w 344"/>
                <a:gd name="T37" fmla="*/ 45 h 105"/>
                <a:gd name="T38" fmla="*/ 325 w 344"/>
                <a:gd name="T39" fmla="*/ 41 h 105"/>
                <a:gd name="T40" fmla="*/ 316 w 344"/>
                <a:gd name="T41" fmla="*/ 29 h 105"/>
                <a:gd name="T42" fmla="*/ 289 w 344"/>
                <a:gd name="T43" fmla="*/ 25 h 105"/>
                <a:gd name="T44" fmla="*/ 282 w 344"/>
                <a:gd name="T45" fmla="*/ 20 h 105"/>
                <a:gd name="T46" fmla="*/ 243 w 344"/>
                <a:gd name="T47" fmla="*/ 25 h 105"/>
                <a:gd name="T48" fmla="*/ 204 w 344"/>
                <a:gd name="T49" fmla="*/ 25 h 105"/>
                <a:gd name="T50" fmla="*/ 163 w 344"/>
                <a:gd name="T51" fmla="*/ 25 h 105"/>
                <a:gd name="T52" fmla="*/ 119 w 344"/>
                <a:gd name="T53" fmla="*/ 25 h 105"/>
                <a:gd name="T54" fmla="*/ 110 w 344"/>
                <a:gd name="T55" fmla="*/ 29 h 105"/>
                <a:gd name="T56" fmla="*/ 96 w 344"/>
                <a:gd name="T57" fmla="*/ 11 h 105"/>
                <a:gd name="T58" fmla="*/ 80 w 344"/>
                <a:gd name="T59" fmla="*/ 4 h 105"/>
                <a:gd name="T60" fmla="*/ 46 w 344"/>
                <a:gd name="T61" fmla="*/ 0 h 105"/>
                <a:gd name="T62" fmla="*/ 25 w 344"/>
                <a:gd name="T63" fmla="*/ 6 h 105"/>
                <a:gd name="T64" fmla="*/ 21 w 344"/>
                <a:gd name="T65" fmla="*/ 22 h 105"/>
                <a:gd name="T66" fmla="*/ 7 w 344"/>
                <a:gd name="T67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105">
                  <a:moveTo>
                    <a:pt x="7" y="41"/>
                  </a:moveTo>
                  <a:lnTo>
                    <a:pt x="14" y="41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18" y="57"/>
                  </a:lnTo>
                  <a:lnTo>
                    <a:pt x="12" y="57"/>
                  </a:lnTo>
                  <a:lnTo>
                    <a:pt x="5" y="68"/>
                  </a:lnTo>
                  <a:lnTo>
                    <a:pt x="16" y="75"/>
                  </a:lnTo>
                  <a:lnTo>
                    <a:pt x="25" y="75"/>
                  </a:lnTo>
                  <a:lnTo>
                    <a:pt x="30" y="82"/>
                  </a:lnTo>
                  <a:lnTo>
                    <a:pt x="28" y="89"/>
                  </a:lnTo>
                  <a:lnTo>
                    <a:pt x="37" y="98"/>
                  </a:lnTo>
                  <a:lnTo>
                    <a:pt x="57" y="98"/>
                  </a:lnTo>
                  <a:lnTo>
                    <a:pt x="76" y="100"/>
                  </a:lnTo>
                  <a:lnTo>
                    <a:pt x="85" y="100"/>
                  </a:lnTo>
                  <a:lnTo>
                    <a:pt x="94" y="100"/>
                  </a:lnTo>
                  <a:lnTo>
                    <a:pt x="105" y="103"/>
                  </a:lnTo>
                  <a:lnTo>
                    <a:pt x="110" y="105"/>
                  </a:lnTo>
                  <a:lnTo>
                    <a:pt x="135" y="103"/>
                  </a:lnTo>
                  <a:lnTo>
                    <a:pt x="158" y="103"/>
                  </a:lnTo>
                  <a:lnTo>
                    <a:pt x="183" y="100"/>
                  </a:lnTo>
                  <a:lnTo>
                    <a:pt x="211" y="100"/>
                  </a:lnTo>
                  <a:lnTo>
                    <a:pt x="236" y="100"/>
                  </a:lnTo>
                  <a:lnTo>
                    <a:pt x="264" y="100"/>
                  </a:lnTo>
                  <a:lnTo>
                    <a:pt x="277" y="100"/>
                  </a:lnTo>
                  <a:lnTo>
                    <a:pt x="291" y="98"/>
                  </a:lnTo>
                  <a:lnTo>
                    <a:pt x="300" y="96"/>
                  </a:lnTo>
                  <a:lnTo>
                    <a:pt x="309" y="91"/>
                  </a:lnTo>
                  <a:lnTo>
                    <a:pt x="289" y="91"/>
                  </a:lnTo>
                  <a:lnTo>
                    <a:pt x="330" y="78"/>
                  </a:lnTo>
                  <a:lnTo>
                    <a:pt x="330" y="71"/>
                  </a:lnTo>
                  <a:lnTo>
                    <a:pt x="344" y="71"/>
                  </a:lnTo>
                  <a:lnTo>
                    <a:pt x="344" y="66"/>
                  </a:lnTo>
                  <a:lnTo>
                    <a:pt x="328" y="66"/>
                  </a:lnTo>
                  <a:lnTo>
                    <a:pt x="328" y="59"/>
                  </a:lnTo>
                  <a:lnTo>
                    <a:pt x="341" y="59"/>
                  </a:lnTo>
                  <a:lnTo>
                    <a:pt x="341" y="50"/>
                  </a:lnTo>
                  <a:lnTo>
                    <a:pt x="323" y="45"/>
                  </a:lnTo>
                  <a:lnTo>
                    <a:pt x="330" y="45"/>
                  </a:lnTo>
                  <a:lnTo>
                    <a:pt x="325" y="41"/>
                  </a:lnTo>
                  <a:lnTo>
                    <a:pt x="328" y="29"/>
                  </a:lnTo>
                  <a:lnTo>
                    <a:pt x="316" y="29"/>
                  </a:lnTo>
                  <a:lnTo>
                    <a:pt x="316" y="25"/>
                  </a:lnTo>
                  <a:lnTo>
                    <a:pt x="289" y="25"/>
                  </a:lnTo>
                  <a:lnTo>
                    <a:pt x="289" y="20"/>
                  </a:lnTo>
                  <a:lnTo>
                    <a:pt x="282" y="20"/>
                  </a:lnTo>
                  <a:lnTo>
                    <a:pt x="268" y="22"/>
                  </a:lnTo>
                  <a:lnTo>
                    <a:pt x="243" y="25"/>
                  </a:lnTo>
                  <a:lnTo>
                    <a:pt x="225" y="25"/>
                  </a:lnTo>
                  <a:lnTo>
                    <a:pt x="204" y="25"/>
                  </a:lnTo>
                  <a:lnTo>
                    <a:pt x="183" y="25"/>
                  </a:lnTo>
                  <a:lnTo>
                    <a:pt x="163" y="25"/>
                  </a:lnTo>
                  <a:lnTo>
                    <a:pt x="140" y="25"/>
                  </a:lnTo>
                  <a:lnTo>
                    <a:pt x="119" y="25"/>
                  </a:lnTo>
                  <a:lnTo>
                    <a:pt x="115" y="29"/>
                  </a:lnTo>
                  <a:lnTo>
                    <a:pt x="110" y="29"/>
                  </a:lnTo>
                  <a:lnTo>
                    <a:pt x="99" y="29"/>
                  </a:lnTo>
                  <a:lnTo>
                    <a:pt x="96" y="11"/>
                  </a:lnTo>
                  <a:lnTo>
                    <a:pt x="80" y="11"/>
                  </a:lnTo>
                  <a:lnTo>
                    <a:pt x="80" y="4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5" y="4"/>
                  </a:lnTo>
                  <a:lnTo>
                    <a:pt x="21" y="22"/>
                  </a:lnTo>
                  <a:lnTo>
                    <a:pt x="0" y="20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413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Freeform 309"/>
            <p:cNvSpPr>
              <a:spLocks/>
            </p:cNvSpPr>
            <p:nvPr/>
          </p:nvSpPr>
          <p:spPr bwMode="auto">
            <a:xfrm>
              <a:off x="3449639" y="3762376"/>
              <a:ext cx="244475" cy="200025"/>
            </a:xfrm>
            <a:custGeom>
              <a:avLst/>
              <a:gdLst>
                <a:gd name="T0" fmla="*/ 7 w 154"/>
                <a:gd name="T1" fmla="*/ 62 h 126"/>
                <a:gd name="T2" fmla="*/ 10 w 154"/>
                <a:gd name="T3" fmla="*/ 68 h 126"/>
                <a:gd name="T4" fmla="*/ 5 w 154"/>
                <a:gd name="T5" fmla="*/ 68 h 126"/>
                <a:gd name="T6" fmla="*/ 5 w 154"/>
                <a:gd name="T7" fmla="*/ 64 h 126"/>
                <a:gd name="T8" fmla="*/ 0 w 154"/>
                <a:gd name="T9" fmla="*/ 64 h 126"/>
                <a:gd name="T10" fmla="*/ 3 w 154"/>
                <a:gd name="T11" fmla="*/ 71 h 126"/>
                <a:gd name="T12" fmla="*/ 5 w 154"/>
                <a:gd name="T13" fmla="*/ 73 h 126"/>
                <a:gd name="T14" fmla="*/ 12 w 154"/>
                <a:gd name="T15" fmla="*/ 75 h 126"/>
                <a:gd name="T16" fmla="*/ 19 w 154"/>
                <a:gd name="T17" fmla="*/ 78 h 126"/>
                <a:gd name="T18" fmla="*/ 14 w 154"/>
                <a:gd name="T19" fmla="*/ 87 h 126"/>
                <a:gd name="T20" fmla="*/ 23 w 154"/>
                <a:gd name="T21" fmla="*/ 87 h 126"/>
                <a:gd name="T22" fmla="*/ 23 w 154"/>
                <a:gd name="T23" fmla="*/ 91 h 126"/>
                <a:gd name="T24" fmla="*/ 39 w 154"/>
                <a:gd name="T25" fmla="*/ 98 h 126"/>
                <a:gd name="T26" fmla="*/ 62 w 154"/>
                <a:gd name="T27" fmla="*/ 110 h 126"/>
                <a:gd name="T28" fmla="*/ 74 w 154"/>
                <a:gd name="T29" fmla="*/ 114 h 126"/>
                <a:gd name="T30" fmla="*/ 87 w 154"/>
                <a:gd name="T31" fmla="*/ 121 h 126"/>
                <a:gd name="T32" fmla="*/ 99 w 154"/>
                <a:gd name="T33" fmla="*/ 123 h 126"/>
                <a:gd name="T34" fmla="*/ 110 w 154"/>
                <a:gd name="T35" fmla="*/ 126 h 126"/>
                <a:gd name="T36" fmla="*/ 110 w 154"/>
                <a:gd name="T37" fmla="*/ 121 h 126"/>
                <a:gd name="T38" fmla="*/ 142 w 154"/>
                <a:gd name="T39" fmla="*/ 121 h 126"/>
                <a:gd name="T40" fmla="*/ 142 w 154"/>
                <a:gd name="T41" fmla="*/ 119 h 126"/>
                <a:gd name="T42" fmla="*/ 113 w 154"/>
                <a:gd name="T43" fmla="*/ 117 h 126"/>
                <a:gd name="T44" fmla="*/ 103 w 154"/>
                <a:gd name="T45" fmla="*/ 107 h 126"/>
                <a:gd name="T46" fmla="*/ 115 w 154"/>
                <a:gd name="T47" fmla="*/ 112 h 126"/>
                <a:gd name="T48" fmla="*/ 119 w 154"/>
                <a:gd name="T49" fmla="*/ 110 h 126"/>
                <a:gd name="T50" fmla="*/ 126 w 154"/>
                <a:gd name="T51" fmla="*/ 110 h 126"/>
                <a:gd name="T52" fmla="*/ 138 w 154"/>
                <a:gd name="T53" fmla="*/ 110 h 126"/>
                <a:gd name="T54" fmla="*/ 140 w 154"/>
                <a:gd name="T55" fmla="*/ 105 h 126"/>
                <a:gd name="T56" fmla="*/ 138 w 154"/>
                <a:gd name="T57" fmla="*/ 98 h 126"/>
                <a:gd name="T58" fmla="*/ 136 w 154"/>
                <a:gd name="T59" fmla="*/ 91 h 126"/>
                <a:gd name="T60" fmla="*/ 136 w 154"/>
                <a:gd name="T61" fmla="*/ 84 h 126"/>
                <a:gd name="T62" fmla="*/ 140 w 154"/>
                <a:gd name="T63" fmla="*/ 84 h 126"/>
                <a:gd name="T64" fmla="*/ 140 w 154"/>
                <a:gd name="T65" fmla="*/ 80 h 126"/>
                <a:gd name="T66" fmla="*/ 154 w 154"/>
                <a:gd name="T67" fmla="*/ 73 h 126"/>
                <a:gd name="T68" fmla="*/ 147 w 154"/>
                <a:gd name="T69" fmla="*/ 64 h 126"/>
                <a:gd name="T70" fmla="*/ 138 w 154"/>
                <a:gd name="T71" fmla="*/ 64 h 126"/>
                <a:gd name="T72" fmla="*/ 138 w 154"/>
                <a:gd name="T73" fmla="*/ 52 h 126"/>
                <a:gd name="T74" fmla="*/ 138 w 154"/>
                <a:gd name="T75" fmla="*/ 48 h 126"/>
                <a:gd name="T76" fmla="*/ 136 w 154"/>
                <a:gd name="T77" fmla="*/ 45 h 126"/>
                <a:gd name="T78" fmla="*/ 129 w 154"/>
                <a:gd name="T79" fmla="*/ 41 h 126"/>
                <a:gd name="T80" fmla="*/ 115 w 154"/>
                <a:gd name="T81" fmla="*/ 34 h 126"/>
                <a:gd name="T82" fmla="*/ 101 w 154"/>
                <a:gd name="T83" fmla="*/ 29 h 126"/>
                <a:gd name="T84" fmla="*/ 74 w 154"/>
                <a:gd name="T85" fmla="*/ 18 h 126"/>
                <a:gd name="T86" fmla="*/ 48 w 154"/>
                <a:gd name="T87" fmla="*/ 4 h 126"/>
                <a:gd name="T88" fmla="*/ 46 w 154"/>
                <a:gd name="T89" fmla="*/ 13 h 126"/>
                <a:gd name="T90" fmla="*/ 35 w 154"/>
                <a:gd name="T91" fmla="*/ 9 h 126"/>
                <a:gd name="T92" fmla="*/ 14 w 154"/>
                <a:gd name="T93" fmla="*/ 0 h 126"/>
                <a:gd name="T94" fmla="*/ 12 w 154"/>
                <a:gd name="T95" fmla="*/ 16 h 126"/>
                <a:gd name="T96" fmla="*/ 28 w 154"/>
                <a:gd name="T97" fmla="*/ 32 h 126"/>
                <a:gd name="T98" fmla="*/ 10 w 154"/>
                <a:gd name="T99" fmla="*/ 27 h 126"/>
                <a:gd name="T100" fmla="*/ 12 w 154"/>
                <a:gd name="T101" fmla="*/ 41 h 126"/>
                <a:gd name="T102" fmla="*/ 16 w 154"/>
                <a:gd name="T103" fmla="*/ 48 h 126"/>
                <a:gd name="T104" fmla="*/ 19 w 154"/>
                <a:gd name="T105" fmla="*/ 50 h 126"/>
                <a:gd name="T106" fmla="*/ 21 w 154"/>
                <a:gd name="T107" fmla="*/ 55 h 126"/>
                <a:gd name="T108" fmla="*/ 19 w 154"/>
                <a:gd name="T109" fmla="*/ 59 h 126"/>
                <a:gd name="T110" fmla="*/ 14 w 154"/>
                <a:gd name="T111" fmla="*/ 62 h 126"/>
                <a:gd name="T112" fmla="*/ 7 w 154"/>
                <a:gd name="T113" fmla="*/ 6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126">
                  <a:moveTo>
                    <a:pt x="7" y="62"/>
                  </a:moveTo>
                  <a:lnTo>
                    <a:pt x="10" y="68"/>
                  </a:lnTo>
                  <a:lnTo>
                    <a:pt x="5" y="68"/>
                  </a:lnTo>
                  <a:lnTo>
                    <a:pt x="5" y="64"/>
                  </a:lnTo>
                  <a:lnTo>
                    <a:pt x="0" y="64"/>
                  </a:lnTo>
                  <a:lnTo>
                    <a:pt x="3" y="71"/>
                  </a:lnTo>
                  <a:lnTo>
                    <a:pt x="5" y="73"/>
                  </a:lnTo>
                  <a:lnTo>
                    <a:pt x="12" y="75"/>
                  </a:lnTo>
                  <a:lnTo>
                    <a:pt x="19" y="78"/>
                  </a:lnTo>
                  <a:lnTo>
                    <a:pt x="14" y="87"/>
                  </a:lnTo>
                  <a:lnTo>
                    <a:pt x="23" y="87"/>
                  </a:lnTo>
                  <a:lnTo>
                    <a:pt x="23" y="91"/>
                  </a:lnTo>
                  <a:lnTo>
                    <a:pt x="39" y="98"/>
                  </a:lnTo>
                  <a:lnTo>
                    <a:pt x="62" y="110"/>
                  </a:lnTo>
                  <a:lnTo>
                    <a:pt x="74" y="114"/>
                  </a:lnTo>
                  <a:lnTo>
                    <a:pt x="87" y="121"/>
                  </a:lnTo>
                  <a:lnTo>
                    <a:pt x="99" y="123"/>
                  </a:lnTo>
                  <a:lnTo>
                    <a:pt x="110" y="126"/>
                  </a:lnTo>
                  <a:lnTo>
                    <a:pt x="110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13" y="117"/>
                  </a:lnTo>
                  <a:lnTo>
                    <a:pt x="103" y="107"/>
                  </a:lnTo>
                  <a:lnTo>
                    <a:pt x="115" y="112"/>
                  </a:lnTo>
                  <a:lnTo>
                    <a:pt x="119" y="110"/>
                  </a:lnTo>
                  <a:lnTo>
                    <a:pt x="126" y="110"/>
                  </a:lnTo>
                  <a:lnTo>
                    <a:pt x="138" y="110"/>
                  </a:lnTo>
                  <a:lnTo>
                    <a:pt x="140" y="105"/>
                  </a:lnTo>
                  <a:lnTo>
                    <a:pt x="138" y="98"/>
                  </a:lnTo>
                  <a:lnTo>
                    <a:pt x="136" y="91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40" y="80"/>
                  </a:lnTo>
                  <a:lnTo>
                    <a:pt x="154" y="73"/>
                  </a:lnTo>
                  <a:lnTo>
                    <a:pt x="147" y="64"/>
                  </a:lnTo>
                  <a:lnTo>
                    <a:pt x="138" y="64"/>
                  </a:lnTo>
                  <a:lnTo>
                    <a:pt x="138" y="52"/>
                  </a:lnTo>
                  <a:lnTo>
                    <a:pt x="138" y="48"/>
                  </a:lnTo>
                  <a:lnTo>
                    <a:pt x="136" y="45"/>
                  </a:lnTo>
                  <a:lnTo>
                    <a:pt x="129" y="41"/>
                  </a:lnTo>
                  <a:lnTo>
                    <a:pt x="115" y="34"/>
                  </a:lnTo>
                  <a:lnTo>
                    <a:pt x="101" y="29"/>
                  </a:lnTo>
                  <a:lnTo>
                    <a:pt x="74" y="18"/>
                  </a:lnTo>
                  <a:lnTo>
                    <a:pt x="48" y="4"/>
                  </a:lnTo>
                  <a:lnTo>
                    <a:pt x="46" y="13"/>
                  </a:lnTo>
                  <a:lnTo>
                    <a:pt x="35" y="9"/>
                  </a:lnTo>
                  <a:lnTo>
                    <a:pt x="14" y="0"/>
                  </a:lnTo>
                  <a:lnTo>
                    <a:pt x="12" y="16"/>
                  </a:lnTo>
                  <a:lnTo>
                    <a:pt x="28" y="32"/>
                  </a:lnTo>
                  <a:lnTo>
                    <a:pt x="10" y="27"/>
                  </a:lnTo>
                  <a:lnTo>
                    <a:pt x="12" y="41"/>
                  </a:lnTo>
                  <a:lnTo>
                    <a:pt x="16" y="48"/>
                  </a:lnTo>
                  <a:lnTo>
                    <a:pt x="19" y="50"/>
                  </a:lnTo>
                  <a:lnTo>
                    <a:pt x="21" y="55"/>
                  </a:lnTo>
                  <a:lnTo>
                    <a:pt x="19" y="59"/>
                  </a:lnTo>
                  <a:lnTo>
                    <a:pt x="14" y="62"/>
                  </a:lnTo>
                  <a:lnTo>
                    <a:pt x="7" y="62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310"/>
            <p:cNvSpPr>
              <a:spLocks/>
            </p:cNvSpPr>
            <p:nvPr/>
          </p:nvSpPr>
          <p:spPr bwMode="auto">
            <a:xfrm>
              <a:off x="2403476" y="3968751"/>
              <a:ext cx="180975" cy="374650"/>
            </a:xfrm>
            <a:custGeom>
              <a:avLst/>
              <a:gdLst>
                <a:gd name="T0" fmla="*/ 13 w 114"/>
                <a:gd name="T1" fmla="*/ 7 h 236"/>
                <a:gd name="T2" fmla="*/ 6 w 114"/>
                <a:gd name="T3" fmla="*/ 16 h 236"/>
                <a:gd name="T4" fmla="*/ 0 w 114"/>
                <a:gd name="T5" fmla="*/ 21 h 236"/>
                <a:gd name="T6" fmla="*/ 0 w 114"/>
                <a:gd name="T7" fmla="*/ 236 h 236"/>
                <a:gd name="T8" fmla="*/ 0 w 114"/>
                <a:gd name="T9" fmla="*/ 232 h 236"/>
                <a:gd name="T10" fmla="*/ 0 w 114"/>
                <a:gd name="T11" fmla="*/ 223 h 236"/>
                <a:gd name="T12" fmla="*/ 2 w 114"/>
                <a:gd name="T13" fmla="*/ 227 h 236"/>
                <a:gd name="T14" fmla="*/ 16 w 114"/>
                <a:gd name="T15" fmla="*/ 227 h 236"/>
                <a:gd name="T16" fmla="*/ 22 w 114"/>
                <a:gd name="T17" fmla="*/ 227 h 236"/>
                <a:gd name="T18" fmla="*/ 25 w 114"/>
                <a:gd name="T19" fmla="*/ 230 h 236"/>
                <a:gd name="T20" fmla="*/ 32 w 114"/>
                <a:gd name="T21" fmla="*/ 227 h 236"/>
                <a:gd name="T22" fmla="*/ 36 w 114"/>
                <a:gd name="T23" fmla="*/ 213 h 236"/>
                <a:gd name="T24" fmla="*/ 38 w 114"/>
                <a:gd name="T25" fmla="*/ 213 h 236"/>
                <a:gd name="T26" fmla="*/ 41 w 114"/>
                <a:gd name="T27" fmla="*/ 220 h 236"/>
                <a:gd name="T28" fmla="*/ 38 w 114"/>
                <a:gd name="T29" fmla="*/ 119 h 236"/>
                <a:gd name="T30" fmla="*/ 34 w 114"/>
                <a:gd name="T31" fmla="*/ 53 h 236"/>
                <a:gd name="T32" fmla="*/ 34 w 114"/>
                <a:gd name="T33" fmla="*/ 48 h 236"/>
                <a:gd name="T34" fmla="*/ 34 w 114"/>
                <a:gd name="T35" fmla="*/ 44 h 236"/>
                <a:gd name="T36" fmla="*/ 96 w 114"/>
                <a:gd name="T37" fmla="*/ 42 h 236"/>
                <a:gd name="T38" fmla="*/ 100 w 114"/>
                <a:gd name="T39" fmla="*/ 28 h 236"/>
                <a:gd name="T40" fmla="*/ 107 w 114"/>
                <a:gd name="T41" fmla="*/ 21 h 236"/>
                <a:gd name="T42" fmla="*/ 98 w 114"/>
                <a:gd name="T43" fmla="*/ 9 h 236"/>
                <a:gd name="T44" fmla="*/ 114 w 114"/>
                <a:gd name="T45" fmla="*/ 9 h 236"/>
                <a:gd name="T46" fmla="*/ 82 w 114"/>
                <a:gd name="T47" fmla="*/ 5 h 236"/>
                <a:gd name="T48" fmla="*/ 82 w 114"/>
                <a:gd name="T49" fmla="*/ 0 h 236"/>
                <a:gd name="T50" fmla="*/ 59 w 114"/>
                <a:gd name="T51" fmla="*/ 0 h 236"/>
                <a:gd name="T52" fmla="*/ 34 w 114"/>
                <a:gd name="T53" fmla="*/ 5 h 236"/>
                <a:gd name="T54" fmla="*/ 13 w 114"/>
                <a:gd name="T55" fmla="*/ 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236">
                  <a:moveTo>
                    <a:pt x="13" y="7"/>
                  </a:moveTo>
                  <a:lnTo>
                    <a:pt x="6" y="16"/>
                  </a:lnTo>
                  <a:lnTo>
                    <a:pt x="0" y="21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3"/>
                  </a:lnTo>
                  <a:lnTo>
                    <a:pt x="2" y="227"/>
                  </a:lnTo>
                  <a:lnTo>
                    <a:pt x="16" y="227"/>
                  </a:lnTo>
                  <a:lnTo>
                    <a:pt x="22" y="227"/>
                  </a:lnTo>
                  <a:lnTo>
                    <a:pt x="25" y="230"/>
                  </a:lnTo>
                  <a:lnTo>
                    <a:pt x="32" y="227"/>
                  </a:lnTo>
                  <a:lnTo>
                    <a:pt x="36" y="213"/>
                  </a:lnTo>
                  <a:lnTo>
                    <a:pt x="38" y="213"/>
                  </a:lnTo>
                  <a:lnTo>
                    <a:pt x="41" y="220"/>
                  </a:lnTo>
                  <a:lnTo>
                    <a:pt x="38" y="119"/>
                  </a:lnTo>
                  <a:lnTo>
                    <a:pt x="34" y="53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96" y="42"/>
                  </a:lnTo>
                  <a:lnTo>
                    <a:pt x="100" y="28"/>
                  </a:lnTo>
                  <a:lnTo>
                    <a:pt x="107" y="21"/>
                  </a:lnTo>
                  <a:lnTo>
                    <a:pt x="98" y="9"/>
                  </a:lnTo>
                  <a:lnTo>
                    <a:pt x="114" y="9"/>
                  </a:lnTo>
                  <a:lnTo>
                    <a:pt x="82" y="5"/>
                  </a:lnTo>
                  <a:lnTo>
                    <a:pt x="82" y="0"/>
                  </a:lnTo>
                  <a:lnTo>
                    <a:pt x="59" y="0"/>
                  </a:lnTo>
                  <a:lnTo>
                    <a:pt x="34" y="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311"/>
            <p:cNvSpPr>
              <a:spLocks/>
            </p:cNvSpPr>
            <p:nvPr/>
          </p:nvSpPr>
          <p:spPr bwMode="auto">
            <a:xfrm>
              <a:off x="3505201" y="3979863"/>
              <a:ext cx="163513" cy="327025"/>
            </a:xfrm>
            <a:custGeom>
              <a:avLst/>
              <a:gdLst>
                <a:gd name="T0" fmla="*/ 27 w 103"/>
                <a:gd name="T1" fmla="*/ 90 h 206"/>
                <a:gd name="T2" fmla="*/ 11 w 103"/>
                <a:gd name="T3" fmla="*/ 129 h 206"/>
                <a:gd name="T4" fmla="*/ 2 w 103"/>
                <a:gd name="T5" fmla="*/ 156 h 206"/>
                <a:gd name="T6" fmla="*/ 0 w 103"/>
                <a:gd name="T7" fmla="*/ 177 h 206"/>
                <a:gd name="T8" fmla="*/ 4 w 103"/>
                <a:gd name="T9" fmla="*/ 190 h 206"/>
                <a:gd name="T10" fmla="*/ 2 w 103"/>
                <a:gd name="T11" fmla="*/ 200 h 206"/>
                <a:gd name="T12" fmla="*/ 7 w 103"/>
                <a:gd name="T13" fmla="*/ 200 h 206"/>
                <a:gd name="T14" fmla="*/ 20 w 103"/>
                <a:gd name="T15" fmla="*/ 200 h 206"/>
                <a:gd name="T16" fmla="*/ 25 w 103"/>
                <a:gd name="T17" fmla="*/ 204 h 206"/>
                <a:gd name="T18" fmla="*/ 36 w 103"/>
                <a:gd name="T19" fmla="*/ 190 h 206"/>
                <a:gd name="T20" fmla="*/ 29 w 103"/>
                <a:gd name="T21" fmla="*/ 168 h 206"/>
                <a:gd name="T22" fmla="*/ 46 w 103"/>
                <a:gd name="T23" fmla="*/ 170 h 206"/>
                <a:gd name="T24" fmla="*/ 46 w 103"/>
                <a:gd name="T25" fmla="*/ 165 h 206"/>
                <a:gd name="T26" fmla="*/ 43 w 103"/>
                <a:gd name="T27" fmla="*/ 161 h 206"/>
                <a:gd name="T28" fmla="*/ 36 w 103"/>
                <a:gd name="T29" fmla="*/ 156 h 206"/>
                <a:gd name="T30" fmla="*/ 39 w 103"/>
                <a:gd name="T31" fmla="*/ 145 h 206"/>
                <a:gd name="T32" fmla="*/ 43 w 103"/>
                <a:gd name="T33" fmla="*/ 133 h 206"/>
                <a:gd name="T34" fmla="*/ 41 w 103"/>
                <a:gd name="T35" fmla="*/ 126 h 206"/>
                <a:gd name="T36" fmla="*/ 41 w 103"/>
                <a:gd name="T37" fmla="*/ 110 h 206"/>
                <a:gd name="T38" fmla="*/ 50 w 103"/>
                <a:gd name="T39" fmla="*/ 101 h 206"/>
                <a:gd name="T40" fmla="*/ 52 w 103"/>
                <a:gd name="T41" fmla="*/ 94 h 206"/>
                <a:gd name="T42" fmla="*/ 64 w 103"/>
                <a:gd name="T43" fmla="*/ 90 h 206"/>
                <a:gd name="T44" fmla="*/ 73 w 103"/>
                <a:gd name="T45" fmla="*/ 85 h 206"/>
                <a:gd name="T46" fmla="*/ 84 w 103"/>
                <a:gd name="T47" fmla="*/ 60 h 206"/>
                <a:gd name="T48" fmla="*/ 96 w 103"/>
                <a:gd name="T49" fmla="*/ 39 h 206"/>
                <a:gd name="T50" fmla="*/ 98 w 103"/>
                <a:gd name="T51" fmla="*/ 30 h 206"/>
                <a:gd name="T52" fmla="*/ 94 w 103"/>
                <a:gd name="T53" fmla="*/ 30 h 206"/>
                <a:gd name="T54" fmla="*/ 103 w 103"/>
                <a:gd name="T55" fmla="*/ 19 h 206"/>
                <a:gd name="T56" fmla="*/ 87 w 103"/>
                <a:gd name="T57" fmla="*/ 5 h 206"/>
                <a:gd name="T58" fmla="*/ 75 w 103"/>
                <a:gd name="T59" fmla="*/ 2 h 206"/>
                <a:gd name="T60" fmla="*/ 59 w 103"/>
                <a:gd name="T61" fmla="*/ 0 h 206"/>
                <a:gd name="T62" fmla="*/ 50 w 103"/>
                <a:gd name="T63" fmla="*/ 23 h 206"/>
                <a:gd name="T64" fmla="*/ 41 w 103"/>
                <a:gd name="T65" fmla="*/ 48 h 206"/>
                <a:gd name="T66" fmla="*/ 39 w 103"/>
                <a:gd name="T67" fmla="*/ 6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206">
                  <a:moveTo>
                    <a:pt x="34" y="67"/>
                  </a:moveTo>
                  <a:lnTo>
                    <a:pt x="27" y="90"/>
                  </a:lnTo>
                  <a:lnTo>
                    <a:pt x="16" y="115"/>
                  </a:lnTo>
                  <a:lnTo>
                    <a:pt x="11" y="129"/>
                  </a:lnTo>
                  <a:lnTo>
                    <a:pt x="7" y="142"/>
                  </a:lnTo>
                  <a:lnTo>
                    <a:pt x="2" y="156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4" y="186"/>
                  </a:lnTo>
                  <a:lnTo>
                    <a:pt x="4" y="190"/>
                  </a:lnTo>
                  <a:lnTo>
                    <a:pt x="4" y="197"/>
                  </a:lnTo>
                  <a:lnTo>
                    <a:pt x="2" y="200"/>
                  </a:lnTo>
                  <a:lnTo>
                    <a:pt x="2" y="206"/>
                  </a:lnTo>
                  <a:lnTo>
                    <a:pt x="7" y="200"/>
                  </a:lnTo>
                  <a:lnTo>
                    <a:pt x="18" y="200"/>
                  </a:lnTo>
                  <a:lnTo>
                    <a:pt x="20" y="200"/>
                  </a:lnTo>
                  <a:lnTo>
                    <a:pt x="25" y="200"/>
                  </a:lnTo>
                  <a:lnTo>
                    <a:pt x="25" y="204"/>
                  </a:lnTo>
                  <a:lnTo>
                    <a:pt x="34" y="204"/>
                  </a:lnTo>
                  <a:lnTo>
                    <a:pt x="36" y="190"/>
                  </a:lnTo>
                  <a:lnTo>
                    <a:pt x="43" y="177"/>
                  </a:lnTo>
                  <a:lnTo>
                    <a:pt x="29" y="168"/>
                  </a:lnTo>
                  <a:lnTo>
                    <a:pt x="29" y="165"/>
                  </a:lnTo>
                  <a:lnTo>
                    <a:pt x="46" y="170"/>
                  </a:lnTo>
                  <a:lnTo>
                    <a:pt x="46" y="168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36" y="156"/>
                  </a:lnTo>
                  <a:lnTo>
                    <a:pt x="36" y="151"/>
                  </a:lnTo>
                  <a:lnTo>
                    <a:pt x="39" y="145"/>
                  </a:lnTo>
                  <a:lnTo>
                    <a:pt x="41" y="140"/>
                  </a:lnTo>
                  <a:lnTo>
                    <a:pt x="43" y="133"/>
                  </a:lnTo>
                  <a:lnTo>
                    <a:pt x="41" y="133"/>
                  </a:lnTo>
                  <a:lnTo>
                    <a:pt x="41" y="126"/>
                  </a:lnTo>
                  <a:lnTo>
                    <a:pt x="36" y="117"/>
                  </a:lnTo>
                  <a:lnTo>
                    <a:pt x="41" y="110"/>
                  </a:lnTo>
                  <a:lnTo>
                    <a:pt x="46" y="112"/>
                  </a:lnTo>
                  <a:lnTo>
                    <a:pt x="50" y="101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7" y="92"/>
                  </a:lnTo>
                  <a:lnTo>
                    <a:pt x="64" y="90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75" y="85"/>
                  </a:lnTo>
                  <a:lnTo>
                    <a:pt x="84" y="60"/>
                  </a:lnTo>
                  <a:lnTo>
                    <a:pt x="89" y="41"/>
                  </a:lnTo>
                  <a:lnTo>
                    <a:pt x="96" y="39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6" y="30"/>
                  </a:lnTo>
                  <a:lnTo>
                    <a:pt x="94" y="30"/>
                  </a:lnTo>
                  <a:lnTo>
                    <a:pt x="101" y="21"/>
                  </a:lnTo>
                  <a:lnTo>
                    <a:pt x="103" y="19"/>
                  </a:lnTo>
                  <a:lnTo>
                    <a:pt x="89" y="14"/>
                  </a:lnTo>
                  <a:lnTo>
                    <a:pt x="87" y="5"/>
                  </a:lnTo>
                  <a:lnTo>
                    <a:pt x="75" y="5"/>
                  </a:lnTo>
                  <a:lnTo>
                    <a:pt x="75" y="2"/>
                  </a:lnTo>
                  <a:lnTo>
                    <a:pt x="84" y="0"/>
                  </a:lnTo>
                  <a:lnTo>
                    <a:pt x="59" y="0"/>
                  </a:lnTo>
                  <a:lnTo>
                    <a:pt x="59" y="9"/>
                  </a:lnTo>
                  <a:lnTo>
                    <a:pt x="50" y="23"/>
                  </a:lnTo>
                  <a:lnTo>
                    <a:pt x="43" y="37"/>
                  </a:lnTo>
                  <a:lnTo>
                    <a:pt x="41" y="48"/>
                  </a:lnTo>
                  <a:lnTo>
                    <a:pt x="41" y="55"/>
                  </a:lnTo>
                  <a:lnTo>
                    <a:pt x="39" y="60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" name="Freeform 312"/>
            <p:cNvSpPr>
              <a:spLocks/>
            </p:cNvSpPr>
            <p:nvPr/>
          </p:nvSpPr>
          <p:spPr bwMode="auto">
            <a:xfrm>
              <a:off x="3438526" y="3484563"/>
              <a:ext cx="484188" cy="69850"/>
            </a:xfrm>
            <a:custGeom>
              <a:avLst/>
              <a:gdLst>
                <a:gd name="T0" fmla="*/ 44 w 305"/>
                <a:gd name="T1" fmla="*/ 14 h 44"/>
                <a:gd name="T2" fmla="*/ 53 w 305"/>
                <a:gd name="T3" fmla="*/ 10 h 44"/>
                <a:gd name="T4" fmla="*/ 58 w 305"/>
                <a:gd name="T5" fmla="*/ 16 h 44"/>
                <a:gd name="T6" fmla="*/ 71 w 305"/>
                <a:gd name="T7" fmla="*/ 19 h 44"/>
                <a:gd name="T8" fmla="*/ 92 w 305"/>
                <a:gd name="T9" fmla="*/ 14 h 44"/>
                <a:gd name="T10" fmla="*/ 99 w 305"/>
                <a:gd name="T11" fmla="*/ 16 h 44"/>
                <a:gd name="T12" fmla="*/ 99 w 305"/>
                <a:gd name="T13" fmla="*/ 21 h 44"/>
                <a:gd name="T14" fmla="*/ 106 w 305"/>
                <a:gd name="T15" fmla="*/ 21 h 44"/>
                <a:gd name="T16" fmla="*/ 122 w 305"/>
                <a:gd name="T17" fmla="*/ 14 h 44"/>
                <a:gd name="T18" fmla="*/ 122 w 305"/>
                <a:gd name="T19" fmla="*/ 16 h 44"/>
                <a:gd name="T20" fmla="*/ 122 w 305"/>
                <a:gd name="T21" fmla="*/ 19 h 44"/>
                <a:gd name="T22" fmla="*/ 140 w 305"/>
                <a:gd name="T23" fmla="*/ 10 h 44"/>
                <a:gd name="T24" fmla="*/ 149 w 305"/>
                <a:gd name="T25" fmla="*/ 7 h 44"/>
                <a:gd name="T26" fmla="*/ 149 w 305"/>
                <a:gd name="T27" fmla="*/ 12 h 44"/>
                <a:gd name="T28" fmla="*/ 165 w 305"/>
                <a:gd name="T29" fmla="*/ 7 h 44"/>
                <a:gd name="T30" fmla="*/ 191 w 305"/>
                <a:gd name="T31" fmla="*/ 5 h 44"/>
                <a:gd name="T32" fmla="*/ 184 w 305"/>
                <a:gd name="T33" fmla="*/ 16 h 44"/>
                <a:gd name="T34" fmla="*/ 191 w 305"/>
                <a:gd name="T35" fmla="*/ 12 h 44"/>
                <a:gd name="T36" fmla="*/ 209 w 305"/>
                <a:gd name="T37" fmla="*/ 0 h 44"/>
                <a:gd name="T38" fmla="*/ 204 w 305"/>
                <a:gd name="T39" fmla="*/ 10 h 44"/>
                <a:gd name="T40" fmla="*/ 207 w 305"/>
                <a:gd name="T41" fmla="*/ 14 h 44"/>
                <a:gd name="T42" fmla="*/ 225 w 305"/>
                <a:gd name="T43" fmla="*/ 0 h 44"/>
                <a:gd name="T44" fmla="*/ 223 w 305"/>
                <a:gd name="T45" fmla="*/ 5 h 44"/>
                <a:gd name="T46" fmla="*/ 216 w 305"/>
                <a:gd name="T47" fmla="*/ 16 h 44"/>
                <a:gd name="T48" fmla="*/ 218 w 305"/>
                <a:gd name="T49" fmla="*/ 19 h 44"/>
                <a:gd name="T50" fmla="*/ 227 w 305"/>
                <a:gd name="T51" fmla="*/ 14 h 44"/>
                <a:gd name="T52" fmla="*/ 225 w 305"/>
                <a:gd name="T53" fmla="*/ 21 h 44"/>
                <a:gd name="T54" fmla="*/ 230 w 305"/>
                <a:gd name="T55" fmla="*/ 21 h 44"/>
                <a:gd name="T56" fmla="*/ 241 w 305"/>
                <a:gd name="T57" fmla="*/ 19 h 44"/>
                <a:gd name="T58" fmla="*/ 264 w 305"/>
                <a:gd name="T59" fmla="*/ 21 h 44"/>
                <a:gd name="T60" fmla="*/ 289 w 305"/>
                <a:gd name="T61" fmla="*/ 19 h 44"/>
                <a:gd name="T62" fmla="*/ 291 w 305"/>
                <a:gd name="T63" fmla="*/ 21 h 44"/>
                <a:gd name="T64" fmla="*/ 287 w 305"/>
                <a:gd name="T65" fmla="*/ 28 h 44"/>
                <a:gd name="T66" fmla="*/ 291 w 305"/>
                <a:gd name="T67" fmla="*/ 28 h 44"/>
                <a:gd name="T68" fmla="*/ 303 w 305"/>
                <a:gd name="T69" fmla="*/ 26 h 44"/>
                <a:gd name="T70" fmla="*/ 305 w 305"/>
                <a:gd name="T71" fmla="*/ 32 h 44"/>
                <a:gd name="T72" fmla="*/ 294 w 305"/>
                <a:gd name="T73" fmla="*/ 37 h 44"/>
                <a:gd name="T74" fmla="*/ 278 w 305"/>
                <a:gd name="T75" fmla="*/ 37 h 44"/>
                <a:gd name="T76" fmla="*/ 264 w 305"/>
                <a:gd name="T77" fmla="*/ 35 h 44"/>
                <a:gd name="T78" fmla="*/ 241 w 305"/>
                <a:gd name="T79" fmla="*/ 32 h 44"/>
                <a:gd name="T80" fmla="*/ 184 w 305"/>
                <a:gd name="T81" fmla="*/ 32 h 44"/>
                <a:gd name="T82" fmla="*/ 138 w 305"/>
                <a:gd name="T83" fmla="*/ 35 h 44"/>
                <a:gd name="T84" fmla="*/ 122 w 305"/>
                <a:gd name="T85" fmla="*/ 37 h 44"/>
                <a:gd name="T86" fmla="*/ 90 w 305"/>
                <a:gd name="T87" fmla="*/ 32 h 44"/>
                <a:gd name="T88" fmla="*/ 51 w 305"/>
                <a:gd name="T89" fmla="*/ 37 h 44"/>
                <a:gd name="T90" fmla="*/ 30 w 305"/>
                <a:gd name="T91" fmla="*/ 35 h 44"/>
                <a:gd name="T92" fmla="*/ 7 w 305"/>
                <a:gd name="T93" fmla="*/ 44 h 44"/>
                <a:gd name="T94" fmla="*/ 0 w 305"/>
                <a:gd name="T95" fmla="*/ 44 h 44"/>
                <a:gd name="T96" fmla="*/ 5 w 305"/>
                <a:gd name="T97" fmla="*/ 32 h 44"/>
                <a:gd name="T98" fmla="*/ 30 w 305"/>
                <a:gd name="T9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" h="44">
                  <a:moveTo>
                    <a:pt x="37" y="21"/>
                  </a:moveTo>
                  <a:lnTo>
                    <a:pt x="44" y="14"/>
                  </a:lnTo>
                  <a:lnTo>
                    <a:pt x="51" y="12"/>
                  </a:lnTo>
                  <a:lnTo>
                    <a:pt x="53" y="10"/>
                  </a:lnTo>
                  <a:lnTo>
                    <a:pt x="55" y="12"/>
                  </a:lnTo>
                  <a:lnTo>
                    <a:pt x="58" y="16"/>
                  </a:lnTo>
                  <a:lnTo>
                    <a:pt x="62" y="19"/>
                  </a:lnTo>
                  <a:lnTo>
                    <a:pt x="71" y="19"/>
                  </a:lnTo>
                  <a:lnTo>
                    <a:pt x="85" y="16"/>
                  </a:lnTo>
                  <a:lnTo>
                    <a:pt x="92" y="14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6" y="21"/>
                  </a:lnTo>
                  <a:lnTo>
                    <a:pt x="110" y="19"/>
                  </a:lnTo>
                  <a:lnTo>
                    <a:pt x="122" y="14"/>
                  </a:lnTo>
                  <a:lnTo>
                    <a:pt x="124" y="14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9"/>
                  </a:lnTo>
                  <a:lnTo>
                    <a:pt x="126" y="16"/>
                  </a:lnTo>
                  <a:lnTo>
                    <a:pt x="140" y="10"/>
                  </a:lnTo>
                  <a:lnTo>
                    <a:pt x="149" y="3"/>
                  </a:lnTo>
                  <a:lnTo>
                    <a:pt x="149" y="7"/>
                  </a:lnTo>
                  <a:lnTo>
                    <a:pt x="147" y="12"/>
                  </a:lnTo>
                  <a:lnTo>
                    <a:pt x="149" y="12"/>
                  </a:lnTo>
                  <a:lnTo>
                    <a:pt x="156" y="7"/>
                  </a:lnTo>
                  <a:lnTo>
                    <a:pt x="165" y="7"/>
                  </a:lnTo>
                  <a:lnTo>
                    <a:pt x="191" y="0"/>
                  </a:lnTo>
                  <a:lnTo>
                    <a:pt x="191" y="5"/>
                  </a:lnTo>
                  <a:lnTo>
                    <a:pt x="184" y="14"/>
                  </a:lnTo>
                  <a:lnTo>
                    <a:pt x="184" y="16"/>
                  </a:lnTo>
                  <a:lnTo>
                    <a:pt x="186" y="16"/>
                  </a:lnTo>
                  <a:lnTo>
                    <a:pt x="191" y="12"/>
                  </a:lnTo>
                  <a:lnTo>
                    <a:pt x="197" y="1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04" y="10"/>
                  </a:lnTo>
                  <a:lnTo>
                    <a:pt x="195" y="16"/>
                  </a:lnTo>
                  <a:lnTo>
                    <a:pt x="207" y="14"/>
                  </a:lnTo>
                  <a:lnTo>
                    <a:pt x="218" y="5"/>
                  </a:lnTo>
                  <a:lnTo>
                    <a:pt x="225" y="0"/>
                  </a:lnTo>
                  <a:lnTo>
                    <a:pt x="225" y="3"/>
                  </a:lnTo>
                  <a:lnTo>
                    <a:pt x="223" y="5"/>
                  </a:lnTo>
                  <a:lnTo>
                    <a:pt x="218" y="12"/>
                  </a:lnTo>
                  <a:lnTo>
                    <a:pt x="216" y="16"/>
                  </a:lnTo>
                  <a:lnTo>
                    <a:pt x="214" y="19"/>
                  </a:lnTo>
                  <a:lnTo>
                    <a:pt x="218" y="19"/>
                  </a:lnTo>
                  <a:lnTo>
                    <a:pt x="225" y="14"/>
                  </a:lnTo>
                  <a:lnTo>
                    <a:pt x="227" y="14"/>
                  </a:lnTo>
                  <a:lnTo>
                    <a:pt x="225" y="19"/>
                  </a:lnTo>
                  <a:lnTo>
                    <a:pt x="225" y="21"/>
                  </a:lnTo>
                  <a:lnTo>
                    <a:pt x="225" y="21"/>
                  </a:lnTo>
                  <a:lnTo>
                    <a:pt x="230" y="21"/>
                  </a:lnTo>
                  <a:lnTo>
                    <a:pt x="239" y="16"/>
                  </a:lnTo>
                  <a:lnTo>
                    <a:pt x="241" y="19"/>
                  </a:lnTo>
                  <a:lnTo>
                    <a:pt x="243" y="26"/>
                  </a:lnTo>
                  <a:lnTo>
                    <a:pt x="264" y="21"/>
                  </a:lnTo>
                  <a:lnTo>
                    <a:pt x="287" y="16"/>
                  </a:lnTo>
                  <a:lnTo>
                    <a:pt x="289" y="19"/>
                  </a:lnTo>
                  <a:lnTo>
                    <a:pt x="291" y="19"/>
                  </a:lnTo>
                  <a:lnTo>
                    <a:pt x="291" y="21"/>
                  </a:lnTo>
                  <a:lnTo>
                    <a:pt x="289" y="26"/>
                  </a:lnTo>
                  <a:lnTo>
                    <a:pt x="287" y="28"/>
                  </a:lnTo>
                  <a:lnTo>
                    <a:pt x="287" y="30"/>
                  </a:lnTo>
                  <a:lnTo>
                    <a:pt x="291" y="28"/>
                  </a:lnTo>
                  <a:lnTo>
                    <a:pt x="298" y="26"/>
                  </a:lnTo>
                  <a:lnTo>
                    <a:pt x="303" y="26"/>
                  </a:lnTo>
                  <a:lnTo>
                    <a:pt x="305" y="28"/>
                  </a:lnTo>
                  <a:lnTo>
                    <a:pt x="305" y="32"/>
                  </a:lnTo>
                  <a:lnTo>
                    <a:pt x="301" y="35"/>
                  </a:lnTo>
                  <a:lnTo>
                    <a:pt x="294" y="37"/>
                  </a:lnTo>
                  <a:lnTo>
                    <a:pt x="285" y="37"/>
                  </a:lnTo>
                  <a:lnTo>
                    <a:pt x="278" y="37"/>
                  </a:lnTo>
                  <a:lnTo>
                    <a:pt x="271" y="37"/>
                  </a:lnTo>
                  <a:lnTo>
                    <a:pt x="264" y="35"/>
                  </a:lnTo>
                  <a:lnTo>
                    <a:pt x="262" y="32"/>
                  </a:lnTo>
                  <a:lnTo>
                    <a:pt x="241" y="32"/>
                  </a:lnTo>
                  <a:lnTo>
                    <a:pt x="214" y="32"/>
                  </a:lnTo>
                  <a:lnTo>
                    <a:pt x="184" y="32"/>
                  </a:lnTo>
                  <a:lnTo>
                    <a:pt x="149" y="35"/>
                  </a:lnTo>
                  <a:lnTo>
                    <a:pt x="138" y="35"/>
                  </a:lnTo>
                  <a:lnTo>
                    <a:pt x="131" y="32"/>
                  </a:lnTo>
                  <a:lnTo>
                    <a:pt x="122" y="37"/>
                  </a:lnTo>
                  <a:lnTo>
                    <a:pt x="110" y="35"/>
                  </a:lnTo>
                  <a:lnTo>
                    <a:pt x="90" y="32"/>
                  </a:lnTo>
                  <a:lnTo>
                    <a:pt x="62" y="35"/>
                  </a:lnTo>
                  <a:lnTo>
                    <a:pt x="51" y="37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14" y="42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5" y="32"/>
                  </a:lnTo>
                  <a:lnTo>
                    <a:pt x="14" y="28"/>
                  </a:lnTo>
                  <a:lnTo>
                    <a:pt x="30" y="21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" name="Freeform 313"/>
            <p:cNvSpPr>
              <a:spLocks/>
            </p:cNvSpPr>
            <p:nvPr/>
          </p:nvSpPr>
          <p:spPr bwMode="auto">
            <a:xfrm>
              <a:off x="2260601" y="3514726"/>
              <a:ext cx="495300" cy="57150"/>
            </a:xfrm>
            <a:custGeom>
              <a:avLst/>
              <a:gdLst>
                <a:gd name="T0" fmla="*/ 51 w 312"/>
                <a:gd name="T1" fmla="*/ 13 h 36"/>
                <a:gd name="T2" fmla="*/ 60 w 312"/>
                <a:gd name="T3" fmla="*/ 9 h 36"/>
                <a:gd name="T4" fmla="*/ 64 w 312"/>
                <a:gd name="T5" fmla="*/ 16 h 36"/>
                <a:gd name="T6" fmla="*/ 76 w 312"/>
                <a:gd name="T7" fmla="*/ 18 h 36"/>
                <a:gd name="T8" fmla="*/ 96 w 312"/>
                <a:gd name="T9" fmla="*/ 13 h 36"/>
                <a:gd name="T10" fmla="*/ 106 w 312"/>
                <a:gd name="T11" fmla="*/ 16 h 36"/>
                <a:gd name="T12" fmla="*/ 106 w 312"/>
                <a:gd name="T13" fmla="*/ 20 h 36"/>
                <a:gd name="T14" fmla="*/ 110 w 312"/>
                <a:gd name="T15" fmla="*/ 20 h 36"/>
                <a:gd name="T16" fmla="*/ 126 w 312"/>
                <a:gd name="T17" fmla="*/ 13 h 36"/>
                <a:gd name="T18" fmla="*/ 128 w 312"/>
                <a:gd name="T19" fmla="*/ 16 h 36"/>
                <a:gd name="T20" fmla="*/ 128 w 312"/>
                <a:gd name="T21" fmla="*/ 18 h 36"/>
                <a:gd name="T22" fmla="*/ 145 w 312"/>
                <a:gd name="T23" fmla="*/ 7 h 36"/>
                <a:gd name="T24" fmla="*/ 154 w 312"/>
                <a:gd name="T25" fmla="*/ 7 h 36"/>
                <a:gd name="T26" fmla="*/ 154 w 312"/>
                <a:gd name="T27" fmla="*/ 11 h 36"/>
                <a:gd name="T28" fmla="*/ 172 w 312"/>
                <a:gd name="T29" fmla="*/ 7 h 36"/>
                <a:gd name="T30" fmla="*/ 195 w 312"/>
                <a:gd name="T31" fmla="*/ 4 h 36"/>
                <a:gd name="T32" fmla="*/ 188 w 312"/>
                <a:gd name="T33" fmla="*/ 16 h 36"/>
                <a:gd name="T34" fmla="*/ 197 w 312"/>
                <a:gd name="T35" fmla="*/ 11 h 36"/>
                <a:gd name="T36" fmla="*/ 213 w 312"/>
                <a:gd name="T37" fmla="*/ 0 h 36"/>
                <a:gd name="T38" fmla="*/ 209 w 312"/>
                <a:gd name="T39" fmla="*/ 9 h 36"/>
                <a:gd name="T40" fmla="*/ 211 w 312"/>
                <a:gd name="T41" fmla="*/ 13 h 36"/>
                <a:gd name="T42" fmla="*/ 229 w 312"/>
                <a:gd name="T43" fmla="*/ 0 h 36"/>
                <a:gd name="T44" fmla="*/ 227 w 312"/>
                <a:gd name="T45" fmla="*/ 4 h 36"/>
                <a:gd name="T46" fmla="*/ 220 w 312"/>
                <a:gd name="T47" fmla="*/ 16 h 36"/>
                <a:gd name="T48" fmla="*/ 222 w 312"/>
                <a:gd name="T49" fmla="*/ 18 h 36"/>
                <a:gd name="T50" fmla="*/ 232 w 312"/>
                <a:gd name="T51" fmla="*/ 13 h 36"/>
                <a:gd name="T52" fmla="*/ 229 w 312"/>
                <a:gd name="T53" fmla="*/ 20 h 36"/>
                <a:gd name="T54" fmla="*/ 236 w 312"/>
                <a:gd name="T55" fmla="*/ 20 h 36"/>
                <a:gd name="T56" fmla="*/ 248 w 312"/>
                <a:gd name="T57" fmla="*/ 18 h 36"/>
                <a:gd name="T58" fmla="*/ 268 w 312"/>
                <a:gd name="T59" fmla="*/ 20 h 36"/>
                <a:gd name="T60" fmla="*/ 296 w 312"/>
                <a:gd name="T61" fmla="*/ 18 h 36"/>
                <a:gd name="T62" fmla="*/ 296 w 312"/>
                <a:gd name="T63" fmla="*/ 20 h 36"/>
                <a:gd name="T64" fmla="*/ 291 w 312"/>
                <a:gd name="T65" fmla="*/ 27 h 36"/>
                <a:gd name="T66" fmla="*/ 296 w 312"/>
                <a:gd name="T67" fmla="*/ 27 h 36"/>
                <a:gd name="T68" fmla="*/ 307 w 312"/>
                <a:gd name="T69" fmla="*/ 25 h 36"/>
                <a:gd name="T70" fmla="*/ 309 w 312"/>
                <a:gd name="T71" fmla="*/ 32 h 36"/>
                <a:gd name="T72" fmla="*/ 298 w 312"/>
                <a:gd name="T73" fmla="*/ 36 h 36"/>
                <a:gd name="T74" fmla="*/ 282 w 312"/>
                <a:gd name="T75" fmla="*/ 36 h 36"/>
                <a:gd name="T76" fmla="*/ 271 w 312"/>
                <a:gd name="T77" fmla="*/ 34 h 36"/>
                <a:gd name="T78" fmla="*/ 245 w 312"/>
                <a:gd name="T79" fmla="*/ 32 h 36"/>
                <a:gd name="T80" fmla="*/ 190 w 312"/>
                <a:gd name="T81" fmla="*/ 32 h 36"/>
                <a:gd name="T82" fmla="*/ 142 w 312"/>
                <a:gd name="T83" fmla="*/ 34 h 36"/>
                <a:gd name="T84" fmla="*/ 126 w 312"/>
                <a:gd name="T85" fmla="*/ 36 h 36"/>
                <a:gd name="T86" fmla="*/ 94 w 312"/>
                <a:gd name="T87" fmla="*/ 32 h 36"/>
                <a:gd name="T88" fmla="*/ 55 w 312"/>
                <a:gd name="T89" fmla="*/ 34 h 36"/>
                <a:gd name="T90" fmla="*/ 35 w 312"/>
                <a:gd name="T91" fmla="*/ 34 h 36"/>
                <a:gd name="T92" fmla="*/ 9 w 312"/>
                <a:gd name="T93" fmla="*/ 32 h 36"/>
                <a:gd name="T94" fmla="*/ 0 w 312"/>
                <a:gd name="T95" fmla="*/ 30 h 36"/>
                <a:gd name="T96" fmla="*/ 5 w 312"/>
                <a:gd name="T97" fmla="*/ 23 h 36"/>
                <a:gd name="T98" fmla="*/ 23 w 312"/>
                <a:gd name="T99" fmla="*/ 13 h 36"/>
                <a:gd name="T100" fmla="*/ 39 w 312"/>
                <a:gd name="T10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2" h="36">
                  <a:moveTo>
                    <a:pt x="41" y="20"/>
                  </a:moveTo>
                  <a:lnTo>
                    <a:pt x="51" y="13"/>
                  </a:lnTo>
                  <a:lnTo>
                    <a:pt x="55" y="11"/>
                  </a:lnTo>
                  <a:lnTo>
                    <a:pt x="60" y="9"/>
                  </a:lnTo>
                  <a:lnTo>
                    <a:pt x="62" y="11"/>
                  </a:lnTo>
                  <a:lnTo>
                    <a:pt x="64" y="16"/>
                  </a:lnTo>
                  <a:lnTo>
                    <a:pt x="67" y="18"/>
                  </a:lnTo>
                  <a:lnTo>
                    <a:pt x="76" y="18"/>
                  </a:lnTo>
                  <a:lnTo>
                    <a:pt x="90" y="16"/>
                  </a:lnTo>
                  <a:lnTo>
                    <a:pt x="96" y="13"/>
                  </a:lnTo>
                  <a:lnTo>
                    <a:pt x="101" y="13"/>
                  </a:lnTo>
                  <a:lnTo>
                    <a:pt x="106" y="16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5" y="18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31" y="16"/>
                  </a:lnTo>
                  <a:lnTo>
                    <a:pt x="145" y="7"/>
                  </a:lnTo>
                  <a:lnTo>
                    <a:pt x="154" y="2"/>
                  </a:lnTo>
                  <a:lnTo>
                    <a:pt x="154" y="7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95" y="0"/>
                  </a:lnTo>
                  <a:lnTo>
                    <a:pt x="195" y="4"/>
                  </a:lnTo>
                  <a:lnTo>
                    <a:pt x="188" y="13"/>
                  </a:lnTo>
                  <a:lnTo>
                    <a:pt x="188" y="16"/>
                  </a:lnTo>
                  <a:lnTo>
                    <a:pt x="190" y="16"/>
                  </a:lnTo>
                  <a:lnTo>
                    <a:pt x="197" y="11"/>
                  </a:lnTo>
                  <a:lnTo>
                    <a:pt x="202" y="9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09" y="9"/>
                  </a:lnTo>
                  <a:lnTo>
                    <a:pt x="202" y="16"/>
                  </a:lnTo>
                  <a:lnTo>
                    <a:pt x="211" y="13"/>
                  </a:lnTo>
                  <a:lnTo>
                    <a:pt x="222" y="4"/>
                  </a:lnTo>
                  <a:lnTo>
                    <a:pt x="229" y="0"/>
                  </a:lnTo>
                  <a:lnTo>
                    <a:pt x="232" y="2"/>
                  </a:lnTo>
                  <a:lnTo>
                    <a:pt x="227" y="4"/>
                  </a:lnTo>
                  <a:lnTo>
                    <a:pt x="225" y="11"/>
                  </a:lnTo>
                  <a:lnTo>
                    <a:pt x="220" y="16"/>
                  </a:lnTo>
                  <a:lnTo>
                    <a:pt x="220" y="18"/>
                  </a:lnTo>
                  <a:lnTo>
                    <a:pt x="222" y="18"/>
                  </a:lnTo>
                  <a:lnTo>
                    <a:pt x="232" y="13"/>
                  </a:lnTo>
                  <a:lnTo>
                    <a:pt x="232" y="13"/>
                  </a:lnTo>
                  <a:lnTo>
                    <a:pt x="229" y="18"/>
                  </a:lnTo>
                  <a:lnTo>
                    <a:pt x="229" y="20"/>
                  </a:lnTo>
                  <a:lnTo>
                    <a:pt x="232" y="20"/>
                  </a:lnTo>
                  <a:lnTo>
                    <a:pt x="236" y="20"/>
                  </a:lnTo>
                  <a:lnTo>
                    <a:pt x="243" y="16"/>
                  </a:lnTo>
                  <a:lnTo>
                    <a:pt x="248" y="18"/>
                  </a:lnTo>
                  <a:lnTo>
                    <a:pt x="250" y="25"/>
                  </a:lnTo>
                  <a:lnTo>
                    <a:pt x="268" y="20"/>
                  </a:lnTo>
                  <a:lnTo>
                    <a:pt x="291" y="16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20"/>
                  </a:lnTo>
                  <a:lnTo>
                    <a:pt x="296" y="25"/>
                  </a:lnTo>
                  <a:lnTo>
                    <a:pt x="291" y="27"/>
                  </a:lnTo>
                  <a:lnTo>
                    <a:pt x="293" y="30"/>
                  </a:lnTo>
                  <a:lnTo>
                    <a:pt x="296" y="27"/>
                  </a:lnTo>
                  <a:lnTo>
                    <a:pt x="303" y="25"/>
                  </a:lnTo>
                  <a:lnTo>
                    <a:pt x="307" y="25"/>
                  </a:lnTo>
                  <a:lnTo>
                    <a:pt x="312" y="27"/>
                  </a:lnTo>
                  <a:lnTo>
                    <a:pt x="309" y="32"/>
                  </a:lnTo>
                  <a:lnTo>
                    <a:pt x="305" y="34"/>
                  </a:lnTo>
                  <a:lnTo>
                    <a:pt x="298" y="36"/>
                  </a:lnTo>
                  <a:lnTo>
                    <a:pt x="291" y="36"/>
                  </a:lnTo>
                  <a:lnTo>
                    <a:pt x="282" y="36"/>
                  </a:lnTo>
                  <a:lnTo>
                    <a:pt x="275" y="36"/>
                  </a:lnTo>
                  <a:lnTo>
                    <a:pt x="271" y="34"/>
                  </a:lnTo>
                  <a:lnTo>
                    <a:pt x="268" y="30"/>
                  </a:lnTo>
                  <a:lnTo>
                    <a:pt x="245" y="32"/>
                  </a:lnTo>
                  <a:lnTo>
                    <a:pt x="220" y="32"/>
                  </a:lnTo>
                  <a:lnTo>
                    <a:pt x="190" y="32"/>
                  </a:lnTo>
                  <a:lnTo>
                    <a:pt x="154" y="34"/>
                  </a:lnTo>
                  <a:lnTo>
                    <a:pt x="142" y="34"/>
                  </a:lnTo>
                  <a:lnTo>
                    <a:pt x="135" y="32"/>
                  </a:lnTo>
                  <a:lnTo>
                    <a:pt x="126" y="36"/>
                  </a:lnTo>
                  <a:lnTo>
                    <a:pt x="115" y="34"/>
                  </a:lnTo>
                  <a:lnTo>
                    <a:pt x="94" y="32"/>
                  </a:lnTo>
                  <a:lnTo>
                    <a:pt x="69" y="34"/>
                  </a:lnTo>
                  <a:lnTo>
                    <a:pt x="55" y="34"/>
                  </a:lnTo>
                  <a:lnTo>
                    <a:pt x="39" y="34"/>
                  </a:lnTo>
                  <a:lnTo>
                    <a:pt x="35" y="34"/>
                  </a:lnTo>
                  <a:lnTo>
                    <a:pt x="21" y="32"/>
                  </a:lnTo>
                  <a:lnTo>
                    <a:pt x="9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14" y="16"/>
                  </a:lnTo>
                  <a:lnTo>
                    <a:pt x="23" y="13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54" name="Picture 6" descr="http://www.itplanet.com/images/products/expand/379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7" b="6850"/>
          <a:stretch/>
        </p:blipFill>
        <p:spPr bwMode="auto">
          <a:xfrm>
            <a:off x="5364088" y="2267249"/>
            <a:ext cx="1989231" cy="16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6" name="Group 515"/>
          <p:cNvGrpSpPr/>
          <p:nvPr/>
        </p:nvGrpSpPr>
        <p:grpSpPr>
          <a:xfrm rot="17612916">
            <a:off x="4857286" y="2449232"/>
            <a:ext cx="1148163" cy="1162585"/>
            <a:chOff x="6300192" y="1170330"/>
            <a:chExt cx="1016496" cy="1042918"/>
          </a:xfrm>
        </p:grpSpPr>
        <p:sp>
          <p:nvSpPr>
            <p:cNvPr id="518" name="Arc 517"/>
            <p:cNvSpPr/>
            <p:nvPr/>
          </p:nvSpPr>
          <p:spPr>
            <a:xfrm>
              <a:off x="6444208" y="1340768"/>
              <a:ext cx="720080" cy="720080"/>
            </a:xfrm>
            <a:prstGeom prst="arc">
              <a:avLst>
                <a:gd name="adj1" fmla="val 10330803"/>
                <a:gd name="adj2" fmla="val 415866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9" name="Arc 518"/>
            <p:cNvSpPr/>
            <p:nvPr/>
          </p:nvSpPr>
          <p:spPr>
            <a:xfrm>
              <a:off x="6596608" y="1493168"/>
              <a:ext cx="423664" cy="423664"/>
            </a:xfrm>
            <a:prstGeom prst="arc">
              <a:avLst>
                <a:gd name="adj1" fmla="val 10330803"/>
                <a:gd name="adj2" fmla="val 415866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0" name="Arc 519"/>
            <p:cNvSpPr/>
            <p:nvPr/>
          </p:nvSpPr>
          <p:spPr>
            <a:xfrm>
              <a:off x="6300192" y="1170330"/>
              <a:ext cx="1016496" cy="1042918"/>
            </a:xfrm>
            <a:prstGeom prst="arc">
              <a:avLst>
                <a:gd name="adj1" fmla="val 10330803"/>
                <a:gd name="adj2" fmla="val 415866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611560" y="4365104"/>
            <a:ext cx="7920880" cy="95410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Для сканирования и работы с документами требует постоянного </a:t>
            </a:r>
            <a:r>
              <a:rPr lang="en-US" sz="2800" b="1" dirty="0" smtClean="0">
                <a:solidFill>
                  <a:srgbClr val="FFC000"/>
                </a:solidFill>
              </a:rPr>
              <a:t>Wi-Fi </a:t>
            </a:r>
            <a:r>
              <a:rPr lang="ru-RU" sz="2800" b="1" dirty="0" smtClean="0">
                <a:solidFill>
                  <a:srgbClr val="FFC000"/>
                </a:solidFill>
              </a:rPr>
              <a:t>подключения!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1115616" y="5415607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 отсутствии </a:t>
            </a:r>
            <a:r>
              <a:rPr lang="en-US" sz="2400" b="1" dirty="0" smtClean="0">
                <a:solidFill>
                  <a:schemeClr val="bg1"/>
                </a:solidFill>
              </a:rPr>
              <a:t>Wi-Fi </a:t>
            </a:r>
            <a:r>
              <a:rPr lang="ru-RU" sz="2400" b="1" dirty="0" smtClean="0">
                <a:solidFill>
                  <a:schemeClr val="bg1"/>
                </a:solidFill>
              </a:rPr>
              <a:t>связи говорит, что связи нет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0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are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6" b="98396" l="5439" r="100000">
                        <a14:foregroundMark x1="17992" y1="87166" x2="17992" y2="87166"/>
                        <a14:foregroundMark x1="69874" y1="70053" x2="69874" y2="70053"/>
                        <a14:backgroundMark x1="50628" y1="59358" x2="50628" y2="59358"/>
                        <a14:backgroundMark x1="15900" y1="19251" x2="15900" y2="19251"/>
                        <a14:backgroundMark x1="7113" y1="42781" x2="7113" y2="42781"/>
                        <a14:backgroundMark x1="48117" y1="45455" x2="48117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22677"/>
            <a:ext cx="19643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Примерная схема работы: для документов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1483249"/>
            <a:ext cx="6264696" cy="83099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rgbClr val="FFC000"/>
                </a:solidFill>
              </a:rPr>
              <a:t>Кладовщик выбирает из списка на ТСД документ, с которым он будет работать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611560" y="2780928"/>
            <a:ext cx="6264696" cy="1107996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FFC000"/>
                </a:solidFill>
              </a:rPr>
              <a:t>Кладовщик сканирует и вводит данные, в соответствии с логикой документа</a:t>
            </a:r>
          </a:p>
          <a:p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        </a:t>
            </a:r>
            <a:r>
              <a:rPr lang="ru-RU" sz="1600" b="1" dirty="0" smtClean="0">
                <a:solidFill>
                  <a:srgbClr val="92D050"/>
                </a:solidFill>
              </a:rPr>
              <a:t> (в любой момен можно временно выйти из документа)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611560" y="3975447"/>
            <a:ext cx="6264696" cy="461665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400" b="1" dirty="0" smtClean="0">
                <a:solidFill>
                  <a:srgbClr val="FFC000"/>
                </a:solidFill>
              </a:rPr>
              <a:t>Кладовщик завершает документ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611560" y="4820959"/>
            <a:ext cx="6264696" cy="1200329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2400" b="1" dirty="0" smtClean="0">
                <a:solidFill>
                  <a:srgbClr val="FFC000"/>
                </a:solidFill>
              </a:rPr>
              <a:t>Документ уходит на сервер </a:t>
            </a:r>
            <a:r>
              <a:rPr lang="ru-RU" sz="2400" b="1" dirty="0">
                <a:solidFill>
                  <a:srgbClr val="FFC000"/>
                </a:solidFill>
              </a:rPr>
              <a:t>драйвера      и автоматически </a:t>
            </a:r>
            <a:r>
              <a:rPr lang="ru-RU" sz="2400" b="1" dirty="0" smtClean="0">
                <a:solidFill>
                  <a:srgbClr val="FFC000"/>
                </a:solidFill>
              </a:rPr>
              <a:t>закачивается в 1С            в соответствии с правилами загрузки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7058593" y="5536650"/>
            <a:ext cx="942838" cy="916686"/>
            <a:chOff x="509439" y="4941168"/>
            <a:chExt cx="1450672" cy="1329044"/>
          </a:xfrm>
        </p:grpSpPr>
        <p:pic>
          <p:nvPicPr>
            <p:cNvPr id="185" name="Picture 342" descr="http://t3.gstatic.com/images?q=tbn:ANd9GcSSdkraOD8ZgZe7e2BxUuvkDAl8M8dXa44liZOUmHF3EyfNwIRb5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154" y="5170217"/>
              <a:ext cx="630957" cy="6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3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69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39" y="4941168"/>
              <a:ext cx="1254249" cy="1329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87" name="Curved Connector 186"/>
          <p:cNvCxnSpPr>
            <a:stCxn id="188" idx="2"/>
            <a:endCxn id="185" idx="2"/>
          </p:cNvCxnSpPr>
          <p:nvPr/>
        </p:nvCxnSpPr>
        <p:spPr>
          <a:xfrm rot="5400000" flipH="1">
            <a:off x="8185678" y="5740539"/>
            <a:ext cx="37075" cy="815648"/>
          </a:xfrm>
          <a:prstGeom prst="curvedConnector3">
            <a:avLst>
              <a:gd name="adj1" fmla="val -616588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0" y="57097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2" name="Group 351"/>
          <p:cNvGrpSpPr/>
          <p:nvPr/>
        </p:nvGrpSpPr>
        <p:grpSpPr>
          <a:xfrm>
            <a:off x="7395976" y="4581128"/>
            <a:ext cx="372870" cy="865631"/>
            <a:chOff x="1962151" y="1119188"/>
            <a:chExt cx="2266951" cy="5776913"/>
          </a:xfrm>
        </p:grpSpPr>
        <p:sp>
          <p:nvSpPr>
            <p:cNvPr id="353" name="Freeform 241"/>
            <p:cNvSpPr>
              <a:spLocks/>
            </p:cNvSpPr>
            <p:nvPr/>
          </p:nvSpPr>
          <p:spPr bwMode="auto">
            <a:xfrm>
              <a:off x="1962151" y="1119188"/>
              <a:ext cx="2244725" cy="5721350"/>
            </a:xfrm>
            <a:custGeom>
              <a:avLst/>
              <a:gdLst>
                <a:gd name="T0" fmla="*/ 1313 w 1414"/>
                <a:gd name="T1" fmla="*/ 3455 h 3604"/>
                <a:gd name="T2" fmla="*/ 1311 w 1414"/>
                <a:gd name="T3" fmla="*/ 3485 h 3604"/>
                <a:gd name="T4" fmla="*/ 1302 w 1414"/>
                <a:gd name="T5" fmla="*/ 3512 h 3604"/>
                <a:gd name="T6" fmla="*/ 1288 w 1414"/>
                <a:gd name="T7" fmla="*/ 3540 h 3604"/>
                <a:gd name="T8" fmla="*/ 1270 w 1414"/>
                <a:gd name="T9" fmla="*/ 3561 h 3604"/>
                <a:gd name="T10" fmla="*/ 1249 w 1414"/>
                <a:gd name="T11" fmla="*/ 3579 h 3604"/>
                <a:gd name="T12" fmla="*/ 1224 w 1414"/>
                <a:gd name="T13" fmla="*/ 3593 h 3604"/>
                <a:gd name="T14" fmla="*/ 1194 w 1414"/>
                <a:gd name="T15" fmla="*/ 3602 h 3604"/>
                <a:gd name="T16" fmla="*/ 1164 w 1414"/>
                <a:gd name="T17" fmla="*/ 3604 h 3604"/>
                <a:gd name="T18" fmla="*/ 248 w 1414"/>
                <a:gd name="T19" fmla="*/ 3604 h 3604"/>
                <a:gd name="T20" fmla="*/ 220 w 1414"/>
                <a:gd name="T21" fmla="*/ 3597 h 3604"/>
                <a:gd name="T22" fmla="*/ 193 w 1414"/>
                <a:gd name="T23" fmla="*/ 3586 h 3604"/>
                <a:gd name="T24" fmla="*/ 170 w 1414"/>
                <a:gd name="T25" fmla="*/ 3570 h 3604"/>
                <a:gd name="T26" fmla="*/ 149 w 1414"/>
                <a:gd name="T27" fmla="*/ 3551 h 3604"/>
                <a:gd name="T28" fmla="*/ 133 w 1414"/>
                <a:gd name="T29" fmla="*/ 3526 h 3604"/>
                <a:gd name="T30" fmla="*/ 122 w 1414"/>
                <a:gd name="T31" fmla="*/ 3501 h 3604"/>
                <a:gd name="T32" fmla="*/ 115 w 1414"/>
                <a:gd name="T33" fmla="*/ 3471 h 3604"/>
                <a:gd name="T34" fmla="*/ 115 w 1414"/>
                <a:gd name="T35" fmla="*/ 1621 h 3604"/>
                <a:gd name="T36" fmla="*/ 74 w 1414"/>
                <a:gd name="T37" fmla="*/ 1594 h 3604"/>
                <a:gd name="T38" fmla="*/ 44 w 1414"/>
                <a:gd name="T39" fmla="*/ 1555 h 3604"/>
                <a:gd name="T40" fmla="*/ 23 w 1414"/>
                <a:gd name="T41" fmla="*/ 1509 h 3604"/>
                <a:gd name="T42" fmla="*/ 16 w 1414"/>
                <a:gd name="T43" fmla="*/ 1458 h 3604"/>
                <a:gd name="T44" fmla="*/ 0 w 1414"/>
                <a:gd name="T45" fmla="*/ 791 h 3604"/>
                <a:gd name="T46" fmla="*/ 16 w 1414"/>
                <a:gd name="T47" fmla="*/ 161 h 3604"/>
                <a:gd name="T48" fmla="*/ 23 w 1414"/>
                <a:gd name="T49" fmla="*/ 126 h 3604"/>
                <a:gd name="T50" fmla="*/ 37 w 1414"/>
                <a:gd name="T51" fmla="*/ 94 h 3604"/>
                <a:gd name="T52" fmla="*/ 55 w 1414"/>
                <a:gd name="T53" fmla="*/ 67 h 3604"/>
                <a:gd name="T54" fmla="*/ 81 w 1414"/>
                <a:gd name="T55" fmla="*/ 41 h 3604"/>
                <a:gd name="T56" fmla="*/ 108 w 1414"/>
                <a:gd name="T57" fmla="*/ 23 h 3604"/>
                <a:gd name="T58" fmla="*/ 140 w 1414"/>
                <a:gd name="T59" fmla="*/ 9 h 3604"/>
                <a:gd name="T60" fmla="*/ 174 w 1414"/>
                <a:gd name="T61" fmla="*/ 2 h 3604"/>
                <a:gd name="T62" fmla="*/ 1235 w 1414"/>
                <a:gd name="T63" fmla="*/ 0 h 3604"/>
                <a:gd name="T64" fmla="*/ 1272 w 1414"/>
                <a:gd name="T65" fmla="*/ 5 h 3604"/>
                <a:gd name="T66" fmla="*/ 1304 w 1414"/>
                <a:gd name="T67" fmla="*/ 16 h 3604"/>
                <a:gd name="T68" fmla="*/ 1336 w 1414"/>
                <a:gd name="T69" fmla="*/ 32 h 3604"/>
                <a:gd name="T70" fmla="*/ 1361 w 1414"/>
                <a:gd name="T71" fmla="*/ 53 h 3604"/>
                <a:gd name="T72" fmla="*/ 1382 w 1414"/>
                <a:gd name="T73" fmla="*/ 80 h 3604"/>
                <a:gd name="T74" fmla="*/ 1400 w 1414"/>
                <a:gd name="T75" fmla="*/ 110 h 3604"/>
                <a:gd name="T76" fmla="*/ 1409 w 1414"/>
                <a:gd name="T77" fmla="*/ 142 h 3604"/>
                <a:gd name="T78" fmla="*/ 1414 w 1414"/>
                <a:gd name="T79" fmla="*/ 179 h 3604"/>
                <a:gd name="T80" fmla="*/ 1412 w 1414"/>
                <a:gd name="T81" fmla="*/ 1488 h 3604"/>
                <a:gd name="T82" fmla="*/ 1398 w 1414"/>
                <a:gd name="T83" fmla="*/ 1536 h 3604"/>
                <a:gd name="T84" fmla="*/ 1370 w 1414"/>
                <a:gd name="T85" fmla="*/ 1577 h 3604"/>
                <a:gd name="T86" fmla="*/ 1336 w 1414"/>
                <a:gd name="T87" fmla="*/ 1610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4" h="3604">
                  <a:moveTo>
                    <a:pt x="1313" y="1621"/>
                  </a:moveTo>
                  <a:lnTo>
                    <a:pt x="1313" y="3455"/>
                  </a:lnTo>
                  <a:lnTo>
                    <a:pt x="1313" y="3471"/>
                  </a:lnTo>
                  <a:lnTo>
                    <a:pt x="1311" y="3485"/>
                  </a:lnTo>
                  <a:lnTo>
                    <a:pt x="1306" y="3501"/>
                  </a:lnTo>
                  <a:lnTo>
                    <a:pt x="1302" y="3512"/>
                  </a:lnTo>
                  <a:lnTo>
                    <a:pt x="1297" y="3526"/>
                  </a:lnTo>
                  <a:lnTo>
                    <a:pt x="1288" y="3540"/>
                  </a:lnTo>
                  <a:lnTo>
                    <a:pt x="1281" y="3551"/>
                  </a:lnTo>
                  <a:lnTo>
                    <a:pt x="1270" y="3561"/>
                  </a:lnTo>
                  <a:lnTo>
                    <a:pt x="1260" y="3570"/>
                  </a:lnTo>
                  <a:lnTo>
                    <a:pt x="1249" y="3579"/>
                  </a:lnTo>
                  <a:lnTo>
                    <a:pt x="1235" y="3586"/>
                  </a:lnTo>
                  <a:lnTo>
                    <a:pt x="1224" y="3593"/>
                  </a:lnTo>
                  <a:lnTo>
                    <a:pt x="1210" y="3597"/>
                  </a:lnTo>
                  <a:lnTo>
                    <a:pt x="1194" y="3602"/>
                  </a:lnTo>
                  <a:lnTo>
                    <a:pt x="1180" y="3604"/>
                  </a:lnTo>
                  <a:lnTo>
                    <a:pt x="1164" y="3604"/>
                  </a:lnTo>
                  <a:lnTo>
                    <a:pt x="264" y="3604"/>
                  </a:lnTo>
                  <a:lnTo>
                    <a:pt x="248" y="3604"/>
                  </a:lnTo>
                  <a:lnTo>
                    <a:pt x="234" y="3602"/>
                  </a:lnTo>
                  <a:lnTo>
                    <a:pt x="220" y="3597"/>
                  </a:lnTo>
                  <a:lnTo>
                    <a:pt x="207" y="3593"/>
                  </a:lnTo>
                  <a:lnTo>
                    <a:pt x="193" y="3586"/>
                  </a:lnTo>
                  <a:lnTo>
                    <a:pt x="181" y="3579"/>
                  </a:lnTo>
                  <a:lnTo>
                    <a:pt x="170" y="3570"/>
                  </a:lnTo>
                  <a:lnTo>
                    <a:pt x="158" y="3561"/>
                  </a:lnTo>
                  <a:lnTo>
                    <a:pt x="149" y="3551"/>
                  </a:lnTo>
                  <a:lnTo>
                    <a:pt x="140" y="3540"/>
                  </a:lnTo>
                  <a:lnTo>
                    <a:pt x="133" y="3526"/>
                  </a:lnTo>
                  <a:lnTo>
                    <a:pt x="126" y="3512"/>
                  </a:lnTo>
                  <a:lnTo>
                    <a:pt x="122" y="3501"/>
                  </a:lnTo>
                  <a:lnTo>
                    <a:pt x="117" y="3485"/>
                  </a:lnTo>
                  <a:lnTo>
                    <a:pt x="115" y="3471"/>
                  </a:lnTo>
                  <a:lnTo>
                    <a:pt x="115" y="3455"/>
                  </a:lnTo>
                  <a:lnTo>
                    <a:pt x="115" y="1621"/>
                  </a:lnTo>
                  <a:lnTo>
                    <a:pt x="94" y="1610"/>
                  </a:lnTo>
                  <a:lnTo>
                    <a:pt x="74" y="1594"/>
                  </a:lnTo>
                  <a:lnTo>
                    <a:pt x="58" y="1575"/>
                  </a:lnTo>
                  <a:lnTo>
                    <a:pt x="44" y="1555"/>
                  </a:lnTo>
                  <a:lnTo>
                    <a:pt x="32" y="1532"/>
                  </a:lnTo>
                  <a:lnTo>
                    <a:pt x="23" y="1509"/>
                  </a:lnTo>
                  <a:lnTo>
                    <a:pt x="19" y="1483"/>
                  </a:lnTo>
                  <a:lnTo>
                    <a:pt x="16" y="1458"/>
                  </a:lnTo>
                  <a:lnTo>
                    <a:pt x="16" y="1142"/>
                  </a:lnTo>
                  <a:lnTo>
                    <a:pt x="0" y="791"/>
                  </a:lnTo>
                  <a:lnTo>
                    <a:pt x="16" y="179"/>
                  </a:lnTo>
                  <a:lnTo>
                    <a:pt x="16" y="161"/>
                  </a:lnTo>
                  <a:lnTo>
                    <a:pt x="19" y="142"/>
                  </a:lnTo>
                  <a:lnTo>
                    <a:pt x="23" y="126"/>
                  </a:lnTo>
                  <a:lnTo>
                    <a:pt x="30" y="110"/>
                  </a:lnTo>
                  <a:lnTo>
                    <a:pt x="37" y="94"/>
                  </a:lnTo>
                  <a:lnTo>
                    <a:pt x="46" y="80"/>
                  </a:lnTo>
                  <a:lnTo>
                    <a:pt x="55" y="67"/>
                  </a:lnTo>
                  <a:lnTo>
                    <a:pt x="67" y="53"/>
                  </a:lnTo>
                  <a:lnTo>
                    <a:pt x="81" y="41"/>
                  </a:lnTo>
                  <a:lnTo>
                    <a:pt x="94" y="32"/>
                  </a:lnTo>
                  <a:lnTo>
                    <a:pt x="108" y="23"/>
                  </a:lnTo>
                  <a:lnTo>
                    <a:pt x="124" y="16"/>
                  </a:lnTo>
                  <a:lnTo>
                    <a:pt x="140" y="9"/>
                  </a:lnTo>
                  <a:lnTo>
                    <a:pt x="158" y="5"/>
                  </a:lnTo>
                  <a:lnTo>
                    <a:pt x="174" y="2"/>
                  </a:lnTo>
                  <a:lnTo>
                    <a:pt x="193" y="0"/>
                  </a:lnTo>
                  <a:lnTo>
                    <a:pt x="1235" y="0"/>
                  </a:lnTo>
                  <a:lnTo>
                    <a:pt x="1253" y="2"/>
                  </a:lnTo>
                  <a:lnTo>
                    <a:pt x="1272" y="5"/>
                  </a:lnTo>
                  <a:lnTo>
                    <a:pt x="1288" y="9"/>
                  </a:lnTo>
                  <a:lnTo>
                    <a:pt x="1304" y="16"/>
                  </a:lnTo>
                  <a:lnTo>
                    <a:pt x="1320" y="23"/>
                  </a:lnTo>
                  <a:lnTo>
                    <a:pt x="1336" y="32"/>
                  </a:lnTo>
                  <a:lnTo>
                    <a:pt x="1347" y="41"/>
                  </a:lnTo>
                  <a:lnTo>
                    <a:pt x="1361" y="53"/>
                  </a:lnTo>
                  <a:lnTo>
                    <a:pt x="1373" y="67"/>
                  </a:lnTo>
                  <a:lnTo>
                    <a:pt x="1382" y="80"/>
                  </a:lnTo>
                  <a:lnTo>
                    <a:pt x="1391" y="94"/>
                  </a:lnTo>
                  <a:lnTo>
                    <a:pt x="1400" y="110"/>
                  </a:lnTo>
                  <a:lnTo>
                    <a:pt x="1405" y="126"/>
                  </a:lnTo>
                  <a:lnTo>
                    <a:pt x="1409" y="142"/>
                  </a:lnTo>
                  <a:lnTo>
                    <a:pt x="1412" y="161"/>
                  </a:lnTo>
                  <a:lnTo>
                    <a:pt x="1414" y="179"/>
                  </a:lnTo>
                  <a:lnTo>
                    <a:pt x="1414" y="1463"/>
                  </a:lnTo>
                  <a:lnTo>
                    <a:pt x="1412" y="1488"/>
                  </a:lnTo>
                  <a:lnTo>
                    <a:pt x="1407" y="1513"/>
                  </a:lnTo>
                  <a:lnTo>
                    <a:pt x="1398" y="1536"/>
                  </a:lnTo>
                  <a:lnTo>
                    <a:pt x="1386" y="1557"/>
                  </a:lnTo>
                  <a:lnTo>
                    <a:pt x="1370" y="1577"/>
                  </a:lnTo>
                  <a:lnTo>
                    <a:pt x="1354" y="1594"/>
                  </a:lnTo>
                  <a:lnTo>
                    <a:pt x="1336" y="1610"/>
                  </a:lnTo>
                  <a:lnTo>
                    <a:pt x="1313" y="1621"/>
                  </a:lnTo>
                  <a:close/>
                </a:path>
              </a:pathLst>
            </a:custGeom>
            <a:solidFill>
              <a:srgbClr val="60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4" name="Freeform 242"/>
            <p:cNvSpPr>
              <a:spLocks/>
            </p:cNvSpPr>
            <p:nvPr/>
          </p:nvSpPr>
          <p:spPr bwMode="auto">
            <a:xfrm>
              <a:off x="2122489" y="3751263"/>
              <a:ext cx="65088" cy="2547938"/>
            </a:xfrm>
            <a:custGeom>
              <a:avLst/>
              <a:gdLst>
                <a:gd name="T0" fmla="*/ 14 w 41"/>
                <a:gd name="T1" fmla="*/ 1605 h 1605"/>
                <a:gd name="T2" fmla="*/ 0 w 41"/>
                <a:gd name="T3" fmla="*/ 298 h 1605"/>
                <a:gd name="T4" fmla="*/ 14 w 41"/>
                <a:gd name="T5" fmla="*/ 0 h 1605"/>
                <a:gd name="T6" fmla="*/ 23 w 41"/>
                <a:gd name="T7" fmla="*/ 43 h 1605"/>
                <a:gd name="T8" fmla="*/ 30 w 41"/>
                <a:gd name="T9" fmla="*/ 101 h 1605"/>
                <a:gd name="T10" fmla="*/ 34 w 41"/>
                <a:gd name="T11" fmla="*/ 167 h 1605"/>
                <a:gd name="T12" fmla="*/ 39 w 41"/>
                <a:gd name="T13" fmla="*/ 243 h 1605"/>
                <a:gd name="T14" fmla="*/ 41 w 41"/>
                <a:gd name="T15" fmla="*/ 415 h 1605"/>
                <a:gd name="T16" fmla="*/ 41 w 41"/>
                <a:gd name="T17" fmla="*/ 603 h 1605"/>
                <a:gd name="T18" fmla="*/ 41 w 41"/>
                <a:gd name="T19" fmla="*/ 791 h 1605"/>
                <a:gd name="T20" fmla="*/ 37 w 41"/>
                <a:gd name="T21" fmla="*/ 967 h 1605"/>
                <a:gd name="T22" fmla="*/ 34 w 41"/>
                <a:gd name="T23" fmla="*/ 1114 h 1605"/>
                <a:gd name="T24" fmla="*/ 32 w 41"/>
                <a:gd name="T25" fmla="*/ 1219 h 1605"/>
                <a:gd name="T26" fmla="*/ 32 w 41"/>
                <a:gd name="T27" fmla="*/ 1554 h 1605"/>
                <a:gd name="T28" fmla="*/ 32 w 41"/>
                <a:gd name="T29" fmla="*/ 1577 h 1605"/>
                <a:gd name="T30" fmla="*/ 28 w 41"/>
                <a:gd name="T31" fmla="*/ 1593 h 1605"/>
                <a:gd name="T32" fmla="*/ 25 w 41"/>
                <a:gd name="T33" fmla="*/ 1598 h 1605"/>
                <a:gd name="T34" fmla="*/ 21 w 41"/>
                <a:gd name="T35" fmla="*/ 1600 h 1605"/>
                <a:gd name="T36" fmla="*/ 18 w 41"/>
                <a:gd name="T37" fmla="*/ 1602 h 1605"/>
                <a:gd name="T38" fmla="*/ 14 w 41"/>
                <a:gd name="T39" fmla="*/ 160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1605">
                  <a:moveTo>
                    <a:pt x="14" y="1605"/>
                  </a:moveTo>
                  <a:lnTo>
                    <a:pt x="0" y="298"/>
                  </a:lnTo>
                  <a:lnTo>
                    <a:pt x="14" y="0"/>
                  </a:lnTo>
                  <a:lnTo>
                    <a:pt x="23" y="43"/>
                  </a:lnTo>
                  <a:lnTo>
                    <a:pt x="30" y="101"/>
                  </a:lnTo>
                  <a:lnTo>
                    <a:pt x="34" y="167"/>
                  </a:lnTo>
                  <a:lnTo>
                    <a:pt x="39" y="243"/>
                  </a:lnTo>
                  <a:lnTo>
                    <a:pt x="41" y="415"/>
                  </a:lnTo>
                  <a:lnTo>
                    <a:pt x="41" y="603"/>
                  </a:lnTo>
                  <a:lnTo>
                    <a:pt x="41" y="791"/>
                  </a:lnTo>
                  <a:lnTo>
                    <a:pt x="37" y="967"/>
                  </a:lnTo>
                  <a:lnTo>
                    <a:pt x="34" y="1114"/>
                  </a:lnTo>
                  <a:lnTo>
                    <a:pt x="32" y="1219"/>
                  </a:lnTo>
                  <a:lnTo>
                    <a:pt x="32" y="1554"/>
                  </a:lnTo>
                  <a:lnTo>
                    <a:pt x="32" y="1577"/>
                  </a:lnTo>
                  <a:lnTo>
                    <a:pt x="28" y="1593"/>
                  </a:lnTo>
                  <a:lnTo>
                    <a:pt x="25" y="1598"/>
                  </a:lnTo>
                  <a:lnTo>
                    <a:pt x="21" y="1600"/>
                  </a:lnTo>
                  <a:lnTo>
                    <a:pt x="18" y="1602"/>
                  </a:lnTo>
                  <a:lnTo>
                    <a:pt x="14" y="1605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243"/>
            <p:cNvSpPr>
              <a:spLocks/>
            </p:cNvSpPr>
            <p:nvPr/>
          </p:nvSpPr>
          <p:spPr bwMode="auto">
            <a:xfrm>
              <a:off x="4071939" y="1163638"/>
              <a:ext cx="157163" cy="2201863"/>
            </a:xfrm>
            <a:custGeom>
              <a:avLst/>
              <a:gdLst>
                <a:gd name="T0" fmla="*/ 18 w 99"/>
                <a:gd name="T1" fmla="*/ 13 h 1387"/>
                <a:gd name="T2" fmla="*/ 48 w 99"/>
                <a:gd name="T3" fmla="*/ 46 h 1387"/>
                <a:gd name="T4" fmla="*/ 71 w 99"/>
                <a:gd name="T5" fmla="*/ 85 h 1387"/>
                <a:gd name="T6" fmla="*/ 83 w 99"/>
                <a:gd name="T7" fmla="*/ 128 h 1387"/>
                <a:gd name="T8" fmla="*/ 99 w 99"/>
                <a:gd name="T9" fmla="*/ 1011 h 1387"/>
                <a:gd name="T10" fmla="*/ 78 w 99"/>
                <a:gd name="T11" fmla="*/ 1371 h 1387"/>
                <a:gd name="T12" fmla="*/ 67 w 99"/>
                <a:gd name="T13" fmla="*/ 1384 h 1387"/>
                <a:gd name="T14" fmla="*/ 50 w 99"/>
                <a:gd name="T15" fmla="*/ 1336 h 1387"/>
                <a:gd name="T16" fmla="*/ 39 w 99"/>
                <a:gd name="T17" fmla="*/ 1235 h 1387"/>
                <a:gd name="T18" fmla="*/ 37 w 99"/>
                <a:gd name="T19" fmla="*/ 1183 h 1387"/>
                <a:gd name="T20" fmla="*/ 39 w 99"/>
                <a:gd name="T21" fmla="*/ 1178 h 1387"/>
                <a:gd name="T22" fmla="*/ 44 w 99"/>
                <a:gd name="T23" fmla="*/ 1169 h 1387"/>
                <a:gd name="T24" fmla="*/ 50 w 99"/>
                <a:gd name="T25" fmla="*/ 1169 h 1387"/>
                <a:gd name="T26" fmla="*/ 55 w 99"/>
                <a:gd name="T27" fmla="*/ 1160 h 1387"/>
                <a:gd name="T28" fmla="*/ 53 w 99"/>
                <a:gd name="T29" fmla="*/ 1164 h 1387"/>
                <a:gd name="T30" fmla="*/ 53 w 99"/>
                <a:gd name="T31" fmla="*/ 1155 h 1387"/>
                <a:gd name="T32" fmla="*/ 48 w 99"/>
                <a:gd name="T33" fmla="*/ 1151 h 1387"/>
                <a:gd name="T34" fmla="*/ 53 w 99"/>
                <a:gd name="T35" fmla="*/ 1139 h 1387"/>
                <a:gd name="T36" fmla="*/ 50 w 99"/>
                <a:gd name="T37" fmla="*/ 1121 h 1387"/>
                <a:gd name="T38" fmla="*/ 64 w 99"/>
                <a:gd name="T39" fmla="*/ 1093 h 1387"/>
                <a:gd name="T40" fmla="*/ 46 w 99"/>
                <a:gd name="T41" fmla="*/ 1098 h 1387"/>
                <a:gd name="T42" fmla="*/ 44 w 99"/>
                <a:gd name="T43" fmla="*/ 1091 h 1387"/>
                <a:gd name="T44" fmla="*/ 37 w 99"/>
                <a:gd name="T45" fmla="*/ 1082 h 1387"/>
                <a:gd name="T46" fmla="*/ 41 w 99"/>
                <a:gd name="T47" fmla="*/ 1070 h 1387"/>
                <a:gd name="T48" fmla="*/ 46 w 99"/>
                <a:gd name="T49" fmla="*/ 1066 h 1387"/>
                <a:gd name="T50" fmla="*/ 73 w 99"/>
                <a:gd name="T51" fmla="*/ 1047 h 1387"/>
                <a:gd name="T52" fmla="*/ 37 w 99"/>
                <a:gd name="T53" fmla="*/ 1057 h 1387"/>
                <a:gd name="T54" fmla="*/ 44 w 99"/>
                <a:gd name="T55" fmla="*/ 1054 h 1387"/>
                <a:gd name="T56" fmla="*/ 53 w 99"/>
                <a:gd name="T57" fmla="*/ 1045 h 1387"/>
                <a:gd name="T58" fmla="*/ 64 w 99"/>
                <a:gd name="T59" fmla="*/ 1036 h 1387"/>
                <a:gd name="T60" fmla="*/ 55 w 99"/>
                <a:gd name="T61" fmla="*/ 1027 h 1387"/>
                <a:gd name="T62" fmla="*/ 55 w 99"/>
                <a:gd name="T63" fmla="*/ 1018 h 1387"/>
                <a:gd name="T64" fmla="*/ 62 w 99"/>
                <a:gd name="T65" fmla="*/ 1002 h 1387"/>
                <a:gd name="T66" fmla="*/ 44 w 99"/>
                <a:gd name="T67" fmla="*/ 999 h 1387"/>
                <a:gd name="T68" fmla="*/ 39 w 99"/>
                <a:gd name="T69" fmla="*/ 992 h 1387"/>
                <a:gd name="T70" fmla="*/ 46 w 99"/>
                <a:gd name="T71" fmla="*/ 960 h 1387"/>
                <a:gd name="T72" fmla="*/ 50 w 99"/>
                <a:gd name="T73" fmla="*/ 958 h 1387"/>
                <a:gd name="T74" fmla="*/ 55 w 99"/>
                <a:gd name="T75" fmla="*/ 951 h 1387"/>
                <a:gd name="T76" fmla="*/ 62 w 99"/>
                <a:gd name="T77" fmla="*/ 953 h 1387"/>
                <a:gd name="T78" fmla="*/ 67 w 99"/>
                <a:gd name="T79" fmla="*/ 947 h 1387"/>
                <a:gd name="T80" fmla="*/ 64 w 99"/>
                <a:gd name="T81" fmla="*/ 949 h 1387"/>
                <a:gd name="T82" fmla="*/ 64 w 99"/>
                <a:gd name="T83" fmla="*/ 942 h 1387"/>
                <a:gd name="T84" fmla="*/ 60 w 99"/>
                <a:gd name="T85" fmla="*/ 935 h 1387"/>
                <a:gd name="T86" fmla="*/ 64 w 99"/>
                <a:gd name="T87" fmla="*/ 926 h 1387"/>
                <a:gd name="T88" fmla="*/ 62 w 99"/>
                <a:gd name="T89" fmla="*/ 905 h 1387"/>
                <a:gd name="T90" fmla="*/ 76 w 99"/>
                <a:gd name="T91" fmla="*/ 882 h 1387"/>
                <a:gd name="T92" fmla="*/ 57 w 99"/>
                <a:gd name="T93" fmla="*/ 880 h 1387"/>
                <a:gd name="T94" fmla="*/ 53 w 99"/>
                <a:gd name="T95" fmla="*/ 873 h 1387"/>
                <a:gd name="T96" fmla="*/ 44 w 99"/>
                <a:gd name="T97" fmla="*/ 846 h 1387"/>
                <a:gd name="T98" fmla="*/ 46 w 99"/>
                <a:gd name="T99" fmla="*/ 742 h 1387"/>
                <a:gd name="T100" fmla="*/ 57 w 99"/>
                <a:gd name="T101" fmla="*/ 538 h 1387"/>
                <a:gd name="T102" fmla="*/ 62 w 99"/>
                <a:gd name="T103" fmla="*/ 367 h 1387"/>
                <a:gd name="T104" fmla="*/ 62 w 99"/>
                <a:gd name="T105" fmla="*/ 256 h 1387"/>
                <a:gd name="T106" fmla="*/ 53 w 99"/>
                <a:gd name="T107" fmla="*/ 160 h 1387"/>
                <a:gd name="T108" fmla="*/ 39 w 99"/>
                <a:gd name="T109" fmla="*/ 103 h 1387"/>
                <a:gd name="T110" fmla="*/ 28 w 99"/>
                <a:gd name="T111" fmla="*/ 71 h 1387"/>
                <a:gd name="T112" fmla="*/ 12 w 99"/>
                <a:gd name="T113" fmla="*/ 34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" h="1387">
                  <a:moveTo>
                    <a:pt x="0" y="0"/>
                  </a:moveTo>
                  <a:lnTo>
                    <a:pt x="18" y="13"/>
                  </a:lnTo>
                  <a:lnTo>
                    <a:pt x="34" y="29"/>
                  </a:lnTo>
                  <a:lnTo>
                    <a:pt x="48" y="46"/>
                  </a:lnTo>
                  <a:lnTo>
                    <a:pt x="62" y="64"/>
                  </a:lnTo>
                  <a:lnTo>
                    <a:pt x="71" y="85"/>
                  </a:lnTo>
                  <a:lnTo>
                    <a:pt x="78" y="105"/>
                  </a:lnTo>
                  <a:lnTo>
                    <a:pt x="83" y="128"/>
                  </a:lnTo>
                  <a:lnTo>
                    <a:pt x="85" y="151"/>
                  </a:lnTo>
                  <a:lnTo>
                    <a:pt x="99" y="1011"/>
                  </a:lnTo>
                  <a:lnTo>
                    <a:pt x="85" y="1359"/>
                  </a:lnTo>
                  <a:lnTo>
                    <a:pt x="78" y="1371"/>
                  </a:lnTo>
                  <a:lnTo>
                    <a:pt x="73" y="1378"/>
                  </a:lnTo>
                  <a:lnTo>
                    <a:pt x="67" y="1384"/>
                  </a:lnTo>
                  <a:lnTo>
                    <a:pt x="60" y="1387"/>
                  </a:lnTo>
                  <a:lnTo>
                    <a:pt x="50" y="1336"/>
                  </a:lnTo>
                  <a:lnTo>
                    <a:pt x="44" y="1286"/>
                  </a:lnTo>
                  <a:lnTo>
                    <a:pt x="39" y="1235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9" y="1178"/>
                  </a:lnTo>
                  <a:lnTo>
                    <a:pt x="44" y="1180"/>
                  </a:lnTo>
                  <a:lnTo>
                    <a:pt x="44" y="1169"/>
                  </a:lnTo>
                  <a:lnTo>
                    <a:pt x="48" y="1169"/>
                  </a:lnTo>
                  <a:lnTo>
                    <a:pt x="50" y="1169"/>
                  </a:lnTo>
                  <a:lnTo>
                    <a:pt x="53" y="1167"/>
                  </a:lnTo>
                  <a:lnTo>
                    <a:pt x="55" y="1160"/>
                  </a:lnTo>
                  <a:lnTo>
                    <a:pt x="53" y="1160"/>
                  </a:lnTo>
                  <a:lnTo>
                    <a:pt x="53" y="1164"/>
                  </a:lnTo>
                  <a:lnTo>
                    <a:pt x="50" y="1162"/>
                  </a:lnTo>
                  <a:lnTo>
                    <a:pt x="53" y="1155"/>
                  </a:lnTo>
                  <a:lnTo>
                    <a:pt x="50" y="1153"/>
                  </a:lnTo>
                  <a:lnTo>
                    <a:pt x="48" y="1151"/>
                  </a:lnTo>
                  <a:lnTo>
                    <a:pt x="48" y="1146"/>
                  </a:lnTo>
                  <a:lnTo>
                    <a:pt x="53" y="1139"/>
                  </a:lnTo>
                  <a:lnTo>
                    <a:pt x="60" y="1123"/>
                  </a:lnTo>
                  <a:lnTo>
                    <a:pt x="50" y="1121"/>
                  </a:lnTo>
                  <a:lnTo>
                    <a:pt x="62" y="1109"/>
                  </a:lnTo>
                  <a:lnTo>
                    <a:pt x="64" y="1093"/>
                  </a:lnTo>
                  <a:lnTo>
                    <a:pt x="53" y="1096"/>
                  </a:lnTo>
                  <a:lnTo>
                    <a:pt x="46" y="1098"/>
                  </a:lnTo>
                  <a:lnTo>
                    <a:pt x="48" y="1089"/>
                  </a:lnTo>
                  <a:lnTo>
                    <a:pt x="44" y="1091"/>
                  </a:lnTo>
                  <a:lnTo>
                    <a:pt x="37" y="1093"/>
                  </a:lnTo>
                  <a:lnTo>
                    <a:pt x="37" y="1082"/>
                  </a:lnTo>
                  <a:lnTo>
                    <a:pt x="37" y="1073"/>
                  </a:lnTo>
                  <a:lnTo>
                    <a:pt x="41" y="1070"/>
                  </a:lnTo>
                  <a:lnTo>
                    <a:pt x="46" y="1068"/>
                  </a:lnTo>
                  <a:lnTo>
                    <a:pt x="46" y="1066"/>
                  </a:lnTo>
                  <a:lnTo>
                    <a:pt x="73" y="1050"/>
                  </a:lnTo>
                  <a:lnTo>
                    <a:pt x="73" y="1047"/>
                  </a:lnTo>
                  <a:lnTo>
                    <a:pt x="44" y="1059"/>
                  </a:lnTo>
                  <a:lnTo>
                    <a:pt x="37" y="1057"/>
                  </a:lnTo>
                  <a:lnTo>
                    <a:pt x="37" y="1054"/>
                  </a:lnTo>
                  <a:lnTo>
                    <a:pt x="44" y="1054"/>
                  </a:lnTo>
                  <a:lnTo>
                    <a:pt x="48" y="1050"/>
                  </a:lnTo>
                  <a:lnTo>
                    <a:pt x="53" y="1045"/>
                  </a:lnTo>
                  <a:lnTo>
                    <a:pt x="64" y="1041"/>
                  </a:lnTo>
                  <a:lnTo>
                    <a:pt x="64" y="1036"/>
                  </a:lnTo>
                  <a:lnTo>
                    <a:pt x="57" y="1031"/>
                  </a:lnTo>
                  <a:lnTo>
                    <a:pt x="55" y="1027"/>
                  </a:lnTo>
                  <a:lnTo>
                    <a:pt x="50" y="1020"/>
                  </a:lnTo>
                  <a:lnTo>
                    <a:pt x="55" y="1018"/>
                  </a:lnTo>
                  <a:lnTo>
                    <a:pt x="53" y="1013"/>
                  </a:lnTo>
                  <a:lnTo>
                    <a:pt x="62" y="1002"/>
                  </a:lnTo>
                  <a:lnTo>
                    <a:pt x="53" y="995"/>
                  </a:lnTo>
                  <a:lnTo>
                    <a:pt x="44" y="999"/>
                  </a:lnTo>
                  <a:lnTo>
                    <a:pt x="41" y="997"/>
                  </a:lnTo>
                  <a:lnTo>
                    <a:pt x="39" y="992"/>
                  </a:lnTo>
                  <a:lnTo>
                    <a:pt x="41" y="960"/>
                  </a:lnTo>
                  <a:lnTo>
                    <a:pt x="46" y="960"/>
                  </a:lnTo>
                  <a:lnTo>
                    <a:pt x="48" y="963"/>
                  </a:lnTo>
                  <a:lnTo>
                    <a:pt x="50" y="958"/>
                  </a:lnTo>
                  <a:lnTo>
                    <a:pt x="55" y="963"/>
                  </a:lnTo>
                  <a:lnTo>
                    <a:pt x="55" y="951"/>
                  </a:lnTo>
                  <a:lnTo>
                    <a:pt x="60" y="951"/>
                  </a:lnTo>
                  <a:lnTo>
                    <a:pt x="62" y="953"/>
                  </a:lnTo>
                  <a:lnTo>
                    <a:pt x="64" y="953"/>
                  </a:lnTo>
                  <a:lnTo>
                    <a:pt x="67" y="947"/>
                  </a:lnTo>
                  <a:lnTo>
                    <a:pt x="64" y="944"/>
                  </a:lnTo>
                  <a:lnTo>
                    <a:pt x="64" y="949"/>
                  </a:lnTo>
                  <a:lnTo>
                    <a:pt x="62" y="947"/>
                  </a:lnTo>
                  <a:lnTo>
                    <a:pt x="64" y="942"/>
                  </a:lnTo>
                  <a:lnTo>
                    <a:pt x="62" y="940"/>
                  </a:lnTo>
                  <a:lnTo>
                    <a:pt x="60" y="935"/>
                  </a:lnTo>
                  <a:lnTo>
                    <a:pt x="60" y="928"/>
                  </a:lnTo>
                  <a:lnTo>
                    <a:pt x="64" y="926"/>
                  </a:lnTo>
                  <a:lnTo>
                    <a:pt x="71" y="912"/>
                  </a:lnTo>
                  <a:lnTo>
                    <a:pt x="62" y="905"/>
                  </a:lnTo>
                  <a:lnTo>
                    <a:pt x="73" y="898"/>
                  </a:lnTo>
                  <a:lnTo>
                    <a:pt x="76" y="882"/>
                  </a:lnTo>
                  <a:lnTo>
                    <a:pt x="64" y="882"/>
                  </a:lnTo>
                  <a:lnTo>
                    <a:pt x="57" y="880"/>
                  </a:lnTo>
                  <a:lnTo>
                    <a:pt x="60" y="873"/>
                  </a:lnTo>
                  <a:lnTo>
                    <a:pt x="53" y="873"/>
                  </a:lnTo>
                  <a:lnTo>
                    <a:pt x="44" y="871"/>
                  </a:lnTo>
                  <a:lnTo>
                    <a:pt x="44" y="846"/>
                  </a:lnTo>
                  <a:lnTo>
                    <a:pt x="44" y="820"/>
                  </a:lnTo>
                  <a:lnTo>
                    <a:pt x="46" y="742"/>
                  </a:lnTo>
                  <a:lnTo>
                    <a:pt x="50" y="646"/>
                  </a:lnTo>
                  <a:lnTo>
                    <a:pt x="57" y="538"/>
                  </a:lnTo>
                  <a:lnTo>
                    <a:pt x="62" y="422"/>
                  </a:lnTo>
                  <a:lnTo>
                    <a:pt x="62" y="367"/>
                  </a:lnTo>
                  <a:lnTo>
                    <a:pt x="62" y="309"/>
                  </a:lnTo>
                  <a:lnTo>
                    <a:pt x="62" y="256"/>
                  </a:lnTo>
                  <a:lnTo>
                    <a:pt x="57" y="206"/>
                  </a:lnTo>
                  <a:lnTo>
                    <a:pt x="53" y="160"/>
                  </a:lnTo>
                  <a:lnTo>
                    <a:pt x="44" y="121"/>
                  </a:lnTo>
                  <a:lnTo>
                    <a:pt x="39" y="103"/>
                  </a:lnTo>
                  <a:lnTo>
                    <a:pt x="34" y="87"/>
                  </a:lnTo>
                  <a:lnTo>
                    <a:pt x="28" y="71"/>
                  </a:lnTo>
                  <a:lnTo>
                    <a:pt x="21" y="59"/>
                  </a:lnTo>
                  <a:lnTo>
                    <a:pt x="1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6" name="Freeform 244"/>
            <p:cNvSpPr>
              <a:spLocks/>
            </p:cNvSpPr>
            <p:nvPr/>
          </p:nvSpPr>
          <p:spPr bwMode="auto">
            <a:xfrm>
              <a:off x="2046289" y="1119188"/>
              <a:ext cx="2095500" cy="109538"/>
            </a:xfrm>
            <a:custGeom>
              <a:avLst/>
              <a:gdLst>
                <a:gd name="T0" fmla="*/ 0 w 1320"/>
                <a:gd name="T1" fmla="*/ 69 h 69"/>
                <a:gd name="T2" fmla="*/ 14 w 1320"/>
                <a:gd name="T3" fmla="*/ 55 h 69"/>
                <a:gd name="T4" fmla="*/ 28 w 1320"/>
                <a:gd name="T5" fmla="*/ 41 h 69"/>
                <a:gd name="T6" fmla="*/ 44 w 1320"/>
                <a:gd name="T7" fmla="*/ 30 h 69"/>
                <a:gd name="T8" fmla="*/ 62 w 1320"/>
                <a:gd name="T9" fmla="*/ 21 h 69"/>
                <a:gd name="T10" fmla="*/ 80 w 1320"/>
                <a:gd name="T11" fmla="*/ 12 h 69"/>
                <a:gd name="T12" fmla="*/ 99 w 1320"/>
                <a:gd name="T13" fmla="*/ 7 h 69"/>
                <a:gd name="T14" fmla="*/ 119 w 1320"/>
                <a:gd name="T15" fmla="*/ 2 h 69"/>
                <a:gd name="T16" fmla="*/ 140 w 1320"/>
                <a:gd name="T17" fmla="*/ 0 h 69"/>
                <a:gd name="T18" fmla="*/ 1182 w 1320"/>
                <a:gd name="T19" fmla="*/ 0 h 69"/>
                <a:gd name="T20" fmla="*/ 1203 w 1320"/>
                <a:gd name="T21" fmla="*/ 2 h 69"/>
                <a:gd name="T22" fmla="*/ 1223 w 1320"/>
                <a:gd name="T23" fmla="*/ 5 h 69"/>
                <a:gd name="T24" fmla="*/ 1242 w 1320"/>
                <a:gd name="T25" fmla="*/ 12 h 69"/>
                <a:gd name="T26" fmla="*/ 1260 w 1320"/>
                <a:gd name="T27" fmla="*/ 19 h 69"/>
                <a:gd name="T28" fmla="*/ 1276 w 1320"/>
                <a:gd name="T29" fmla="*/ 28 h 69"/>
                <a:gd name="T30" fmla="*/ 1292 w 1320"/>
                <a:gd name="T31" fmla="*/ 39 h 69"/>
                <a:gd name="T32" fmla="*/ 1306 w 1320"/>
                <a:gd name="T33" fmla="*/ 53 h 69"/>
                <a:gd name="T34" fmla="*/ 1320 w 1320"/>
                <a:gd name="T35" fmla="*/ 67 h 69"/>
                <a:gd name="T36" fmla="*/ 1274 w 1320"/>
                <a:gd name="T37" fmla="*/ 62 h 69"/>
                <a:gd name="T38" fmla="*/ 1230 w 1320"/>
                <a:gd name="T39" fmla="*/ 57 h 69"/>
                <a:gd name="T40" fmla="*/ 1194 w 1320"/>
                <a:gd name="T41" fmla="*/ 55 h 69"/>
                <a:gd name="T42" fmla="*/ 1173 w 1320"/>
                <a:gd name="T43" fmla="*/ 53 h 69"/>
                <a:gd name="T44" fmla="*/ 1132 w 1320"/>
                <a:gd name="T45" fmla="*/ 53 h 69"/>
                <a:gd name="T46" fmla="*/ 1088 w 1320"/>
                <a:gd name="T47" fmla="*/ 51 h 69"/>
                <a:gd name="T48" fmla="*/ 1047 w 1320"/>
                <a:gd name="T49" fmla="*/ 46 h 69"/>
                <a:gd name="T50" fmla="*/ 1008 w 1320"/>
                <a:gd name="T51" fmla="*/ 41 h 69"/>
                <a:gd name="T52" fmla="*/ 967 w 1320"/>
                <a:gd name="T53" fmla="*/ 37 h 69"/>
                <a:gd name="T54" fmla="*/ 926 w 1320"/>
                <a:gd name="T55" fmla="*/ 32 h 69"/>
                <a:gd name="T56" fmla="*/ 884 w 1320"/>
                <a:gd name="T57" fmla="*/ 30 h 69"/>
                <a:gd name="T58" fmla="*/ 841 w 1320"/>
                <a:gd name="T59" fmla="*/ 28 h 69"/>
                <a:gd name="T60" fmla="*/ 793 w 1320"/>
                <a:gd name="T61" fmla="*/ 28 h 69"/>
                <a:gd name="T62" fmla="*/ 745 w 1320"/>
                <a:gd name="T63" fmla="*/ 30 h 69"/>
                <a:gd name="T64" fmla="*/ 696 w 1320"/>
                <a:gd name="T65" fmla="*/ 32 h 69"/>
                <a:gd name="T66" fmla="*/ 648 w 1320"/>
                <a:gd name="T67" fmla="*/ 35 h 69"/>
                <a:gd name="T68" fmla="*/ 600 w 1320"/>
                <a:gd name="T69" fmla="*/ 37 h 69"/>
                <a:gd name="T70" fmla="*/ 552 w 1320"/>
                <a:gd name="T71" fmla="*/ 37 h 69"/>
                <a:gd name="T72" fmla="*/ 504 w 1320"/>
                <a:gd name="T73" fmla="*/ 35 h 69"/>
                <a:gd name="T74" fmla="*/ 456 w 1320"/>
                <a:gd name="T75" fmla="*/ 32 h 69"/>
                <a:gd name="T76" fmla="*/ 401 w 1320"/>
                <a:gd name="T77" fmla="*/ 25 h 69"/>
                <a:gd name="T78" fmla="*/ 344 w 1320"/>
                <a:gd name="T79" fmla="*/ 23 h 69"/>
                <a:gd name="T80" fmla="*/ 284 w 1320"/>
                <a:gd name="T81" fmla="*/ 21 h 69"/>
                <a:gd name="T82" fmla="*/ 225 w 1320"/>
                <a:gd name="T83" fmla="*/ 21 h 69"/>
                <a:gd name="T84" fmla="*/ 192 w 1320"/>
                <a:gd name="T85" fmla="*/ 21 h 69"/>
                <a:gd name="T86" fmla="*/ 163 w 1320"/>
                <a:gd name="T87" fmla="*/ 25 h 69"/>
                <a:gd name="T88" fmla="*/ 135 w 1320"/>
                <a:gd name="T89" fmla="*/ 28 h 69"/>
                <a:gd name="T90" fmla="*/ 105 w 1320"/>
                <a:gd name="T91" fmla="*/ 32 h 69"/>
                <a:gd name="T92" fmla="*/ 78 w 1320"/>
                <a:gd name="T93" fmla="*/ 39 h 69"/>
                <a:gd name="T94" fmla="*/ 50 w 1320"/>
                <a:gd name="T95" fmla="*/ 48 h 69"/>
                <a:gd name="T96" fmla="*/ 25 w 1320"/>
                <a:gd name="T97" fmla="*/ 57 h 69"/>
                <a:gd name="T98" fmla="*/ 0 w 1320"/>
                <a:gd name="T9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0" h="69">
                  <a:moveTo>
                    <a:pt x="0" y="69"/>
                  </a:moveTo>
                  <a:lnTo>
                    <a:pt x="14" y="55"/>
                  </a:lnTo>
                  <a:lnTo>
                    <a:pt x="28" y="41"/>
                  </a:lnTo>
                  <a:lnTo>
                    <a:pt x="44" y="30"/>
                  </a:lnTo>
                  <a:lnTo>
                    <a:pt x="62" y="21"/>
                  </a:lnTo>
                  <a:lnTo>
                    <a:pt x="80" y="12"/>
                  </a:lnTo>
                  <a:lnTo>
                    <a:pt x="99" y="7"/>
                  </a:lnTo>
                  <a:lnTo>
                    <a:pt x="119" y="2"/>
                  </a:lnTo>
                  <a:lnTo>
                    <a:pt x="140" y="0"/>
                  </a:lnTo>
                  <a:lnTo>
                    <a:pt x="1182" y="0"/>
                  </a:lnTo>
                  <a:lnTo>
                    <a:pt x="1203" y="2"/>
                  </a:lnTo>
                  <a:lnTo>
                    <a:pt x="1223" y="5"/>
                  </a:lnTo>
                  <a:lnTo>
                    <a:pt x="1242" y="12"/>
                  </a:lnTo>
                  <a:lnTo>
                    <a:pt x="1260" y="19"/>
                  </a:lnTo>
                  <a:lnTo>
                    <a:pt x="1276" y="28"/>
                  </a:lnTo>
                  <a:lnTo>
                    <a:pt x="1292" y="39"/>
                  </a:lnTo>
                  <a:lnTo>
                    <a:pt x="1306" y="53"/>
                  </a:lnTo>
                  <a:lnTo>
                    <a:pt x="1320" y="67"/>
                  </a:lnTo>
                  <a:lnTo>
                    <a:pt x="1274" y="62"/>
                  </a:lnTo>
                  <a:lnTo>
                    <a:pt x="1230" y="57"/>
                  </a:lnTo>
                  <a:lnTo>
                    <a:pt x="1194" y="55"/>
                  </a:lnTo>
                  <a:lnTo>
                    <a:pt x="1173" y="53"/>
                  </a:lnTo>
                  <a:lnTo>
                    <a:pt x="1132" y="53"/>
                  </a:lnTo>
                  <a:lnTo>
                    <a:pt x="1088" y="51"/>
                  </a:lnTo>
                  <a:lnTo>
                    <a:pt x="1047" y="46"/>
                  </a:lnTo>
                  <a:lnTo>
                    <a:pt x="1008" y="41"/>
                  </a:lnTo>
                  <a:lnTo>
                    <a:pt x="967" y="37"/>
                  </a:lnTo>
                  <a:lnTo>
                    <a:pt x="926" y="32"/>
                  </a:lnTo>
                  <a:lnTo>
                    <a:pt x="884" y="30"/>
                  </a:lnTo>
                  <a:lnTo>
                    <a:pt x="841" y="28"/>
                  </a:lnTo>
                  <a:lnTo>
                    <a:pt x="793" y="28"/>
                  </a:lnTo>
                  <a:lnTo>
                    <a:pt x="745" y="30"/>
                  </a:lnTo>
                  <a:lnTo>
                    <a:pt x="696" y="32"/>
                  </a:lnTo>
                  <a:lnTo>
                    <a:pt x="648" y="35"/>
                  </a:lnTo>
                  <a:lnTo>
                    <a:pt x="600" y="37"/>
                  </a:lnTo>
                  <a:lnTo>
                    <a:pt x="552" y="37"/>
                  </a:lnTo>
                  <a:lnTo>
                    <a:pt x="504" y="35"/>
                  </a:lnTo>
                  <a:lnTo>
                    <a:pt x="456" y="32"/>
                  </a:lnTo>
                  <a:lnTo>
                    <a:pt x="401" y="25"/>
                  </a:lnTo>
                  <a:lnTo>
                    <a:pt x="344" y="23"/>
                  </a:lnTo>
                  <a:lnTo>
                    <a:pt x="284" y="21"/>
                  </a:lnTo>
                  <a:lnTo>
                    <a:pt x="225" y="21"/>
                  </a:lnTo>
                  <a:lnTo>
                    <a:pt x="192" y="21"/>
                  </a:lnTo>
                  <a:lnTo>
                    <a:pt x="163" y="25"/>
                  </a:lnTo>
                  <a:lnTo>
                    <a:pt x="135" y="28"/>
                  </a:lnTo>
                  <a:lnTo>
                    <a:pt x="105" y="32"/>
                  </a:lnTo>
                  <a:lnTo>
                    <a:pt x="78" y="39"/>
                  </a:lnTo>
                  <a:lnTo>
                    <a:pt x="50" y="48"/>
                  </a:lnTo>
                  <a:lnTo>
                    <a:pt x="25" y="5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245"/>
            <p:cNvSpPr>
              <a:spLocks/>
            </p:cNvSpPr>
            <p:nvPr/>
          </p:nvSpPr>
          <p:spPr bwMode="auto">
            <a:xfrm>
              <a:off x="3930651" y="3230563"/>
              <a:ext cx="287338" cy="3598863"/>
            </a:xfrm>
            <a:custGeom>
              <a:avLst/>
              <a:gdLst>
                <a:gd name="T0" fmla="*/ 80 w 181"/>
                <a:gd name="T1" fmla="*/ 295 h 2267"/>
                <a:gd name="T2" fmla="*/ 96 w 181"/>
                <a:gd name="T3" fmla="*/ 1295 h 2267"/>
                <a:gd name="T4" fmla="*/ 80 w 181"/>
                <a:gd name="T5" fmla="*/ 2130 h 2267"/>
                <a:gd name="T6" fmla="*/ 80 w 181"/>
                <a:gd name="T7" fmla="*/ 2150 h 2267"/>
                <a:gd name="T8" fmla="*/ 75 w 181"/>
                <a:gd name="T9" fmla="*/ 2173 h 2267"/>
                <a:gd name="T10" fmla="*/ 69 w 181"/>
                <a:gd name="T11" fmla="*/ 2191 h 2267"/>
                <a:gd name="T12" fmla="*/ 59 w 181"/>
                <a:gd name="T13" fmla="*/ 2210 h 2267"/>
                <a:gd name="T14" fmla="*/ 46 w 181"/>
                <a:gd name="T15" fmla="*/ 2228 h 2267"/>
                <a:gd name="T16" fmla="*/ 32 w 181"/>
                <a:gd name="T17" fmla="*/ 2244 h 2267"/>
                <a:gd name="T18" fmla="*/ 18 w 181"/>
                <a:gd name="T19" fmla="*/ 2256 h 2267"/>
                <a:gd name="T20" fmla="*/ 0 w 181"/>
                <a:gd name="T21" fmla="*/ 2267 h 2267"/>
                <a:gd name="T22" fmla="*/ 9 w 181"/>
                <a:gd name="T23" fmla="*/ 2226 h 2267"/>
                <a:gd name="T24" fmla="*/ 23 w 181"/>
                <a:gd name="T25" fmla="*/ 2189 h 2267"/>
                <a:gd name="T26" fmla="*/ 34 w 181"/>
                <a:gd name="T27" fmla="*/ 2155 h 2267"/>
                <a:gd name="T28" fmla="*/ 43 w 181"/>
                <a:gd name="T29" fmla="*/ 2118 h 2267"/>
                <a:gd name="T30" fmla="*/ 53 w 181"/>
                <a:gd name="T31" fmla="*/ 2079 h 2267"/>
                <a:gd name="T32" fmla="*/ 57 w 181"/>
                <a:gd name="T33" fmla="*/ 2036 h 2267"/>
                <a:gd name="T34" fmla="*/ 57 w 181"/>
                <a:gd name="T35" fmla="*/ 2010 h 2267"/>
                <a:gd name="T36" fmla="*/ 57 w 181"/>
                <a:gd name="T37" fmla="*/ 1983 h 2267"/>
                <a:gd name="T38" fmla="*/ 57 w 181"/>
                <a:gd name="T39" fmla="*/ 1953 h 2267"/>
                <a:gd name="T40" fmla="*/ 53 w 181"/>
                <a:gd name="T41" fmla="*/ 1921 h 2267"/>
                <a:gd name="T42" fmla="*/ 50 w 181"/>
                <a:gd name="T43" fmla="*/ 1873 h 2267"/>
                <a:gd name="T44" fmla="*/ 48 w 181"/>
                <a:gd name="T45" fmla="*/ 1818 h 2267"/>
                <a:gd name="T46" fmla="*/ 48 w 181"/>
                <a:gd name="T47" fmla="*/ 1758 h 2267"/>
                <a:gd name="T48" fmla="*/ 50 w 181"/>
                <a:gd name="T49" fmla="*/ 1696 h 2267"/>
                <a:gd name="T50" fmla="*/ 53 w 181"/>
                <a:gd name="T51" fmla="*/ 1632 h 2267"/>
                <a:gd name="T52" fmla="*/ 53 w 181"/>
                <a:gd name="T53" fmla="*/ 1566 h 2267"/>
                <a:gd name="T54" fmla="*/ 55 w 181"/>
                <a:gd name="T55" fmla="*/ 1504 h 2267"/>
                <a:gd name="T56" fmla="*/ 53 w 181"/>
                <a:gd name="T57" fmla="*/ 1442 h 2267"/>
                <a:gd name="T58" fmla="*/ 48 w 181"/>
                <a:gd name="T59" fmla="*/ 1297 h 2267"/>
                <a:gd name="T60" fmla="*/ 43 w 181"/>
                <a:gd name="T61" fmla="*/ 1123 h 2267"/>
                <a:gd name="T62" fmla="*/ 37 w 181"/>
                <a:gd name="T63" fmla="*/ 935 h 2267"/>
                <a:gd name="T64" fmla="*/ 34 w 181"/>
                <a:gd name="T65" fmla="*/ 745 h 2267"/>
                <a:gd name="T66" fmla="*/ 34 w 181"/>
                <a:gd name="T67" fmla="*/ 653 h 2267"/>
                <a:gd name="T68" fmla="*/ 37 w 181"/>
                <a:gd name="T69" fmla="*/ 566 h 2267"/>
                <a:gd name="T70" fmla="*/ 39 w 181"/>
                <a:gd name="T71" fmla="*/ 486 h 2267"/>
                <a:gd name="T72" fmla="*/ 46 w 181"/>
                <a:gd name="T73" fmla="*/ 415 h 2267"/>
                <a:gd name="T74" fmla="*/ 53 w 181"/>
                <a:gd name="T75" fmla="*/ 350 h 2267"/>
                <a:gd name="T76" fmla="*/ 62 w 181"/>
                <a:gd name="T77" fmla="*/ 300 h 2267"/>
                <a:gd name="T78" fmla="*/ 69 w 181"/>
                <a:gd name="T79" fmla="*/ 279 h 2267"/>
                <a:gd name="T80" fmla="*/ 73 w 181"/>
                <a:gd name="T81" fmla="*/ 261 h 2267"/>
                <a:gd name="T82" fmla="*/ 82 w 181"/>
                <a:gd name="T83" fmla="*/ 247 h 2267"/>
                <a:gd name="T84" fmla="*/ 89 w 181"/>
                <a:gd name="T85" fmla="*/ 238 h 2267"/>
                <a:gd name="T86" fmla="*/ 101 w 181"/>
                <a:gd name="T87" fmla="*/ 227 h 2267"/>
                <a:gd name="T88" fmla="*/ 110 w 181"/>
                <a:gd name="T89" fmla="*/ 213 h 2267"/>
                <a:gd name="T90" fmla="*/ 119 w 181"/>
                <a:gd name="T91" fmla="*/ 199 h 2267"/>
                <a:gd name="T92" fmla="*/ 126 w 181"/>
                <a:gd name="T93" fmla="*/ 185 h 2267"/>
                <a:gd name="T94" fmla="*/ 137 w 181"/>
                <a:gd name="T95" fmla="*/ 153 h 2267"/>
                <a:gd name="T96" fmla="*/ 146 w 181"/>
                <a:gd name="T97" fmla="*/ 119 h 2267"/>
                <a:gd name="T98" fmla="*/ 156 w 181"/>
                <a:gd name="T99" fmla="*/ 87 h 2267"/>
                <a:gd name="T100" fmla="*/ 163 w 181"/>
                <a:gd name="T101" fmla="*/ 55 h 2267"/>
                <a:gd name="T102" fmla="*/ 169 w 181"/>
                <a:gd name="T103" fmla="*/ 25 h 2267"/>
                <a:gd name="T104" fmla="*/ 181 w 181"/>
                <a:gd name="T105" fmla="*/ 0 h 2267"/>
                <a:gd name="T106" fmla="*/ 181 w 181"/>
                <a:gd name="T107" fmla="*/ 142 h 2267"/>
                <a:gd name="T108" fmla="*/ 179 w 181"/>
                <a:gd name="T109" fmla="*/ 167 h 2267"/>
                <a:gd name="T110" fmla="*/ 174 w 181"/>
                <a:gd name="T111" fmla="*/ 190 h 2267"/>
                <a:gd name="T112" fmla="*/ 165 w 181"/>
                <a:gd name="T113" fmla="*/ 213 h 2267"/>
                <a:gd name="T114" fmla="*/ 153 w 181"/>
                <a:gd name="T115" fmla="*/ 234 h 2267"/>
                <a:gd name="T116" fmla="*/ 137 w 181"/>
                <a:gd name="T117" fmla="*/ 252 h 2267"/>
                <a:gd name="T118" fmla="*/ 121 w 181"/>
                <a:gd name="T119" fmla="*/ 270 h 2267"/>
                <a:gd name="T120" fmla="*/ 103 w 181"/>
                <a:gd name="T121" fmla="*/ 284 h 2267"/>
                <a:gd name="T122" fmla="*/ 80 w 181"/>
                <a:gd name="T123" fmla="*/ 295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" h="2267">
                  <a:moveTo>
                    <a:pt x="80" y="295"/>
                  </a:moveTo>
                  <a:lnTo>
                    <a:pt x="96" y="1295"/>
                  </a:lnTo>
                  <a:lnTo>
                    <a:pt x="80" y="2130"/>
                  </a:lnTo>
                  <a:lnTo>
                    <a:pt x="80" y="2150"/>
                  </a:lnTo>
                  <a:lnTo>
                    <a:pt x="75" y="2173"/>
                  </a:lnTo>
                  <a:lnTo>
                    <a:pt x="69" y="2191"/>
                  </a:lnTo>
                  <a:lnTo>
                    <a:pt x="59" y="2210"/>
                  </a:lnTo>
                  <a:lnTo>
                    <a:pt x="46" y="2228"/>
                  </a:lnTo>
                  <a:lnTo>
                    <a:pt x="32" y="2244"/>
                  </a:lnTo>
                  <a:lnTo>
                    <a:pt x="18" y="2256"/>
                  </a:lnTo>
                  <a:lnTo>
                    <a:pt x="0" y="2267"/>
                  </a:lnTo>
                  <a:lnTo>
                    <a:pt x="9" y="2226"/>
                  </a:lnTo>
                  <a:lnTo>
                    <a:pt x="23" y="2189"/>
                  </a:lnTo>
                  <a:lnTo>
                    <a:pt x="34" y="2155"/>
                  </a:lnTo>
                  <a:lnTo>
                    <a:pt x="43" y="2118"/>
                  </a:lnTo>
                  <a:lnTo>
                    <a:pt x="53" y="2079"/>
                  </a:lnTo>
                  <a:lnTo>
                    <a:pt x="57" y="2036"/>
                  </a:lnTo>
                  <a:lnTo>
                    <a:pt x="57" y="2010"/>
                  </a:lnTo>
                  <a:lnTo>
                    <a:pt x="57" y="1983"/>
                  </a:lnTo>
                  <a:lnTo>
                    <a:pt x="57" y="1953"/>
                  </a:lnTo>
                  <a:lnTo>
                    <a:pt x="53" y="1921"/>
                  </a:lnTo>
                  <a:lnTo>
                    <a:pt x="50" y="1873"/>
                  </a:lnTo>
                  <a:lnTo>
                    <a:pt x="48" y="1818"/>
                  </a:lnTo>
                  <a:lnTo>
                    <a:pt x="48" y="1758"/>
                  </a:lnTo>
                  <a:lnTo>
                    <a:pt x="50" y="1696"/>
                  </a:lnTo>
                  <a:lnTo>
                    <a:pt x="53" y="1632"/>
                  </a:lnTo>
                  <a:lnTo>
                    <a:pt x="53" y="1566"/>
                  </a:lnTo>
                  <a:lnTo>
                    <a:pt x="55" y="1504"/>
                  </a:lnTo>
                  <a:lnTo>
                    <a:pt x="53" y="1442"/>
                  </a:lnTo>
                  <a:lnTo>
                    <a:pt x="48" y="1297"/>
                  </a:lnTo>
                  <a:lnTo>
                    <a:pt x="43" y="1123"/>
                  </a:lnTo>
                  <a:lnTo>
                    <a:pt x="37" y="935"/>
                  </a:lnTo>
                  <a:lnTo>
                    <a:pt x="34" y="745"/>
                  </a:lnTo>
                  <a:lnTo>
                    <a:pt x="34" y="653"/>
                  </a:lnTo>
                  <a:lnTo>
                    <a:pt x="37" y="566"/>
                  </a:lnTo>
                  <a:lnTo>
                    <a:pt x="39" y="486"/>
                  </a:lnTo>
                  <a:lnTo>
                    <a:pt x="46" y="415"/>
                  </a:lnTo>
                  <a:lnTo>
                    <a:pt x="53" y="350"/>
                  </a:lnTo>
                  <a:lnTo>
                    <a:pt x="62" y="300"/>
                  </a:lnTo>
                  <a:lnTo>
                    <a:pt x="69" y="279"/>
                  </a:lnTo>
                  <a:lnTo>
                    <a:pt x="73" y="261"/>
                  </a:lnTo>
                  <a:lnTo>
                    <a:pt x="82" y="247"/>
                  </a:lnTo>
                  <a:lnTo>
                    <a:pt x="89" y="238"/>
                  </a:lnTo>
                  <a:lnTo>
                    <a:pt x="101" y="227"/>
                  </a:lnTo>
                  <a:lnTo>
                    <a:pt x="110" y="213"/>
                  </a:lnTo>
                  <a:lnTo>
                    <a:pt x="119" y="199"/>
                  </a:lnTo>
                  <a:lnTo>
                    <a:pt x="126" y="185"/>
                  </a:lnTo>
                  <a:lnTo>
                    <a:pt x="137" y="153"/>
                  </a:lnTo>
                  <a:lnTo>
                    <a:pt x="146" y="119"/>
                  </a:lnTo>
                  <a:lnTo>
                    <a:pt x="156" y="87"/>
                  </a:lnTo>
                  <a:lnTo>
                    <a:pt x="163" y="55"/>
                  </a:lnTo>
                  <a:lnTo>
                    <a:pt x="169" y="25"/>
                  </a:lnTo>
                  <a:lnTo>
                    <a:pt x="181" y="0"/>
                  </a:lnTo>
                  <a:lnTo>
                    <a:pt x="181" y="142"/>
                  </a:lnTo>
                  <a:lnTo>
                    <a:pt x="179" y="167"/>
                  </a:lnTo>
                  <a:lnTo>
                    <a:pt x="174" y="190"/>
                  </a:lnTo>
                  <a:lnTo>
                    <a:pt x="165" y="213"/>
                  </a:lnTo>
                  <a:lnTo>
                    <a:pt x="153" y="234"/>
                  </a:lnTo>
                  <a:lnTo>
                    <a:pt x="137" y="252"/>
                  </a:lnTo>
                  <a:lnTo>
                    <a:pt x="121" y="270"/>
                  </a:lnTo>
                  <a:lnTo>
                    <a:pt x="103" y="284"/>
                  </a:lnTo>
                  <a:lnTo>
                    <a:pt x="80" y="295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246"/>
            <p:cNvSpPr>
              <a:spLocks/>
            </p:cNvSpPr>
            <p:nvPr/>
          </p:nvSpPr>
          <p:spPr bwMode="auto">
            <a:xfrm>
              <a:off x="2141539" y="1276351"/>
              <a:ext cx="1908175" cy="5411788"/>
            </a:xfrm>
            <a:custGeom>
              <a:avLst/>
              <a:gdLst>
                <a:gd name="T0" fmla="*/ 80 w 1202"/>
                <a:gd name="T1" fmla="*/ 0 h 3409"/>
                <a:gd name="T2" fmla="*/ 1122 w 1202"/>
                <a:gd name="T3" fmla="*/ 0 h 3409"/>
                <a:gd name="T4" fmla="*/ 1138 w 1202"/>
                <a:gd name="T5" fmla="*/ 2 h 3409"/>
                <a:gd name="T6" fmla="*/ 1154 w 1202"/>
                <a:gd name="T7" fmla="*/ 7 h 3409"/>
                <a:gd name="T8" fmla="*/ 1168 w 1202"/>
                <a:gd name="T9" fmla="*/ 14 h 3409"/>
                <a:gd name="T10" fmla="*/ 1179 w 1202"/>
                <a:gd name="T11" fmla="*/ 23 h 3409"/>
                <a:gd name="T12" fmla="*/ 1189 w 1202"/>
                <a:gd name="T13" fmla="*/ 34 h 3409"/>
                <a:gd name="T14" fmla="*/ 1195 w 1202"/>
                <a:gd name="T15" fmla="*/ 48 h 3409"/>
                <a:gd name="T16" fmla="*/ 1200 w 1202"/>
                <a:gd name="T17" fmla="*/ 64 h 3409"/>
                <a:gd name="T18" fmla="*/ 1202 w 1202"/>
                <a:gd name="T19" fmla="*/ 80 h 3409"/>
                <a:gd name="T20" fmla="*/ 1202 w 1202"/>
                <a:gd name="T21" fmla="*/ 1364 h 3409"/>
                <a:gd name="T22" fmla="*/ 1200 w 1202"/>
                <a:gd name="T23" fmla="*/ 1380 h 3409"/>
                <a:gd name="T24" fmla="*/ 1195 w 1202"/>
                <a:gd name="T25" fmla="*/ 1394 h 3409"/>
                <a:gd name="T26" fmla="*/ 1189 w 1202"/>
                <a:gd name="T27" fmla="*/ 1407 h 3409"/>
                <a:gd name="T28" fmla="*/ 1179 w 1202"/>
                <a:gd name="T29" fmla="*/ 1421 h 3409"/>
                <a:gd name="T30" fmla="*/ 1168 w 1202"/>
                <a:gd name="T31" fmla="*/ 1430 h 3409"/>
                <a:gd name="T32" fmla="*/ 1154 w 1202"/>
                <a:gd name="T33" fmla="*/ 1437 h 3409"/>
                <a:gd name="T34" fmla="*/ 1138 w 1202"/>
                <a:gd name="T35" fmla="*/ 1442 h 3409"/>
                <a:gd name="T36" fmla="*/ 1122 w 1202"/>
                <a:gd name="T37" fmla="*/ 1444 h 3409"/>
                <a:gd name="T38" fmla="*/ 1104 w 1202"/>
                <a:gd name="T39" fmla="*/ 1444 h 3409"/>
                <a:gd name="T40" fmla="*/ 1104 w 1202"/>
                <a:gd name="T41" fmla="*/ 3356 h 3409"/>
                <a:gd name="T42" fmla="*/ 1102 w 1202"/>
                <a:gd name="T43" fmla="*/ 3368 h 3409"/>
                <a:gd name="T44" fmla="*/ 1099 w 1202"/>
                <a:gd name="T45" fmla="*/ 3377 h 3409"/>
                <a:gd name="T46" fmla="*/ 1095 w 1202"/>
                <a:gd name="T47" fmla="*/ 3386 h 3409"/>
                <a:gd name="T48" fmla="*/ 1088 w 1202"/>
                <a:gd name="T49" fmla="*/ 3393 h 3409"/>
                <a:gd name="T50" fmla="*/ 1081 w 1202"/>
                <a:gd name="T51" fmla="*/ 3400 h 3409"/>
                <a:gd name="T52" fmla="*/ 1072 w 1202"/>
                <a:gd name="T53" fmla="*/ 3404 h 3409"/>
                <a:gd name="T54" fmla="*/ 1063 w 1202"/>
                <a:gd name="T55" fmla="*/ 3407 h 3409"/>
                <a:gd name="T56" fmla="*/ 1051 w 1202"/>
                <a:gd name="T57" fmla="*/ 3409 h 3409"/>
                <a:gd name="T58" fmla="*/ 151 w 1202"/>
                <a:gd name="T59" fmla="*/ 3409 h 3409"/>
                <a:gd name="T60" fmla="*/ 142 w 1202"/>
                <a:gd name="T61" fmla="*/ 3407 h 3409"/>
                <a:gd name="T62" fmla="*/ 130 w 1202"/>
                <a:gd name="T63" fmla="*/ 3404 h 3409"/>
                <a:gd name="T64" fmla="*/ 123 w 1202"/>
                <a:gd name="T65" fmla="*/ 3400 h 3409"/>
                <a:gd name="T66" fmla="*/ 114 w 1202"/>
                <a:gd name="T67" fmla="*/ 3393 h 3409"/>
                <a:gd name="T68" fmla="*/ 107 w 1202"/>
                <a:gd name="T69" fmla="*/ 3386 h 3409"/>
                <a:gd name="T70" fmla="*/ 103 w 1202"/>
                <a:gd name="T71" fmla="*/ 3377 h 3409"/>
                <a:gd name="T72" fmla="*/ 100 w 1202"/>
                <a:gd name="T73" fmla="*/ 3368 h 3409"/>
                <a:gd name="T74" fmla="*/ 100 w 1202"/>
                <a:gd name="T75" fmla="*/ 3356 h 3409"/>
                <a:gd name="T76" fmla="*/ 100 w 1202"/>
                <a:gd name="T77" fmla="*/ 1444 h 3409"/>
                <a:gd name="T78" fmla="*/ 80 w 1202"/>
                <a:gd name="T79" fmla="*/ 1444 h 3409"/>
                <a:gd name="T80" fmla="*/ 64 w 1202"/>
                <a:gd name="T81" fmla="*/ 1442 h 3409"/>
                <a:gd name="T82" fmla="*/ 50 w 1202"/>
                <a:gd name="T83" fmla="*/ 1437 h 3409"/>
                <a:gd name="T84" fmla="*/ 36 w 1202"/>
                <a:gd name="T85" fmla="*/ 1430 h 3409"/>
                <a:gd name="T86" fmla="*/ 25 w 1202"/>
                <a:gd name="T87" fmla="*/ 1421 h 3409"/>
                <a:gd name="T88" fmla="*/ 13 w 1202"/>
                <a:gd name="T89" fmla="*/ 1407 h 3409"/>
                <a:gd name="T90" fmla="*/ 6 w 1202"/>
                <a:gd name="T91" fmla="*/ 1394 h 3409"/>
                <a:gd name="T92" fmla="*/ 2 w 1202"/>
                <a:gd name="T93" fmla="*/ 1380 h 3409"/>
                <a:gd name="T94" fmla="*/ 0 w 1202"/>
                <a:gd name="T95" fmla="*/ 1364 h 3409"/>
                <a:gd name="T96" fmla="*/ 0 w 1202"/>
                <a:gd name="T97" fmla="*/ 80 h 3409"/>
                <a:gd name="T98" fmla="*/ 2 w 1202"/>
                <a:gd name="T99" fmla="*/ 64 h 3409"/>
                <a:gd name="T100" fmla="*/ 6 w 1202"/>
                <a:gd name="T101" fmla="*/ 48 h 3409"/>
                <a:gd name="T102" fmla="*/ 13 w 1202"/>
                <a:gd name="T103" fmla="*/ 34 h 3409"/>
                <a:gd name="T104" fmla="*/ 25 w 1202"/>
                <a:gd name="T105" fmla="*/ 23 h 3409"/>
                <a:gd name="T106" fmla="*/ 36 w 1202"/>
                <a:gd name="T107" fmla="*/ 14 h 3409"/>
                <a:gd name="T108" fmla="*/ 50 w 1202"/>
                <a:gd name="T109" fmla="*/ 7 h 3409"/>
                <a:gd name="T110" fmla="*/ 64 w 1202"/>
                <a:gd name="T111" fmla="*/ 2 h 3409"/>
                <a:gd name="T112" fmla="*/ 80 w 1202"/>
                <a:gd name="T113" fmla="*/ 0 h 3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2" h="3409">
                  <a:moveTo>
                    <a:pt x="80" y="0"/>
                  </a:moveTo>
                  <a:lnTo>
                    <a:pt x="1122" y="0"/>
                  </a:lnTo>
                  <a:lnTo>
                    <a:pt x="1138" y="2"/>
                  </a:lnTo>
                  <a:lnTo>
                    <a:pt x="1154" y="7"/>
                  </a:lnTo>
                  <a:lnTo>
                    <a:pt x="1168" y="14"/>
                  </a:lnTo>
                  <a:lnTo>
                    <a:pt x="1179" y="23"/>
                  </a:lnTo>
                  <a:lnTo>
                    <a:pt x="1189" y="34"/>
                  </a:lnTo>
                  <a:lnTo>
                    <a:pt x="1195" y="48"/>
                  </a:lnTo>
                  <a:lnTo>
                    <a:pt x="1200" y="64"/>
                  </a:lnTo>
                  <a:lnTo>
                    <a:pt x="1202" y="80"/>
                  </a:lnTo>
                  <a:lnTo>
                    <a:pt x="1202" y="1364"/>
                  </a:lnTo>
                  <a:lnTo>
                    <a:pt x="1200" y="1380"/>
                  </a:lnTo>
                  <a:lnTo>
                    <a:pt x="1195" y="1394"/>
                  </a:lnTo>
                  <a:lnTo>
                    <a:pt x="1189" y="1407"/>
                  </a:lnTo>
                  <a:lnTo>
                    <a:pt x="1179" y="1421"/>
                  </a:lnTo>
                  <a:lnTo>
                    <a:pt x="1168" y="1430"/>
                  </a:lnTo>
                  <a:lnTo>
                    <a:pt x="1154" y="1437"/>
                  </a:lnTo>
                  <a:lnTo>
                    <a:pt x="1138" y="1442"/>
                  </a:lnTo>
                  <a:lnTo>
                    <a:pt x="1122" y="1444"/>
                  </a:lnTo>
                  <a:lnTo>
                    <a:pt x="1104" y="1444"/>
                  </a:lnTo>
                  <a:lnTo>
                    <a:pt x="1104" y="3356"/>
                  </a:lnTo>
                  <a:lnTo>
                    <a:pt x="1102" y="3368"/>
                  </a:lnTo>
                  <a:lnTo>
                    <a:pt x="1099" y="3377"/>
                  </a:lnTo>
                  <a:lnTo>
                    <a:pt x="1095" y="3386"/>
                  </a:lnTo>
                  <a:lnTo>
                    <a:pt x="1088" y="3393"/>
                  </a:lnTo>
                  <a:lnTo>
                    <a:pt x="1081" y="3400"/>
                  </a:lnTo>
                  <a:lnTo>
                    <a:pt x="1072" y="3404"/>
                  </a:lnTo>
                  <a:lnTo>
                    <a:pt x="1063" y="3407"/>
                  </a:lnTo>
                  <a:lnTo>
                    <a:pt x="1051" y="3409"/>
                  </a:lnTo>
                  <a:lnTo>
                    <a:pt x="151" y="3409"/>
                  </a:lnTo>
                  <a:lnTo>
                    <a:pt x="142" y="3407"/>
                  </a:lnTo>
                  <a:lnTo>
                    <a:pt x="130" y="3404"/>
                  </a:lnTo>
                  <a:lnTo>
                    <a:pt x="123" y="3400"/>
                  </a:lnTo>
                  <a:lnTo>
                    <a:pt x="114" y="3393"/>
                  </a:lnTo>
                  <a:lnTo>
                    <a:pt x="107" y="3386"/>
                  </a:lnTo>
                  <a:lnTo>
                    <a:pt x="103" y="3377"/>
                  </a:lnTo>
                  <a:lnTo>
                    <a:pt x="100" y="3368"/>
                  </a:lnTo>
                  <a:lnTo>
                    <a:pt x="100" y="3356"/>
                  </a:lnTo>
                  <a:lnTo>
                    <a:pt x="100" y="1444"/>
                  </a:lnTo>
                  <a:lnTo>
                    <a:pt x="80" y="1444"/>
                  </a:lnTo>
                  <a:lnTo>
                    <a:pt x="64" y="1442"/>
                  </a:lnTo>
                  <a:lnTo>
                    <a:pt x="50" y="1437"/>
                  </a:lnTo>
                  <a:lnTo>
                    <a:pt x="36" y="1430"/>
                  </a:lnTo>
                  <a:lnTo>
                    <a:pt x="25" y="1421"/>
                  </a:lnTo>
                  <a:lnTo>
                    <a:pt x="13" y="1407"/>
                  </a:lnTo>
                  <a:lnTo>
                    <a:pt x="6" y="1394"/>
                  </a:lnTo>
                  <a:lnTo>
                    <a:pt x="2" y="1380"/>
                  </a:lnTo>
                  <a:lnTo>
                    <a:pt x="0" y="1364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6" y="48"/>
                  </a:lnTo>
                  <a:lnTo>
                    <a:pt x="13" y="34"/>
                  </a:lnTo>
                  <a:lnTo>
                    <a:pt x="25" y="23"/>
                  </a:lnTo>
                  <a:lnTo>
                    <a:pt x="36" y="14"/>
                  </a:lnTo>
                  <a:lnTo>
                    <a:pt x="50" y="7"/>
                  </a:lnTo>
                  <a:lnTo>
                    <a:pt x="64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" name="Freeform 247"/>
            <p:cNvSpPr>
              <a:spLocks/>
            </p:cNvSpPr>
            <p:nvPr/>
          </p:nvSpPr>
          <p:spPr bwMode="auto">
            <a:xfrm>
              <a:off x="2300289" y="3422651"/>
              <a:ext cx="1593850" cy="3265488"/>
            </a:xfrm>
            <a:custGeom>
              <a:avLst/>
              <a:gdLst>
                <a:gd name="T0" fmla="*/ 51 w 1004"/>
                <a:gd name="T1" fmla="*/ 0 h 2057"/>
                <a:gd name="T2" fmla="*/ 951 w 1004"/>
                <a:gd name="T3" fmla="*/ 0 h 2057"/>
                <a:gd name="T4" fmla="*/ 963 w 1004"/>
                <a:gd name="T5" fmla="*/ 0 h 2057"/>
                <a:gd name="T6" fmla="*/ 972 w 1004"/>
                <a:gd name="T7" fmla="*/ 5 h 2057"/>
                <a:gd name="T8" fmla="*/ 981 w 1004"/>
                <a:gd name="T9" fmla="*/ 10 h 2057"/>
                <a:gd name="T10" fmla="*/ 988 w 1004"/>
                <a:gd name="T11" fmla="*/ 14 h 2057"/>
                <a:gd name="T12" fmla="*/ 995 w 1004"/>
                <a:gd name="T13" fmla="*/ 23 h 2057"/>
                <a:gd name="T14" fmla="*/ 999 w 1004"/>
                <a:gd name="T15" fmla="*/ 32 h 2057"/>
                <a:gd name="T16" fmla="*/ 1002 w 1004"/>
                <a:gd name="T17" fmla="*/ 42 h 2057"/>
                <a:gd name="T18" fmla="*/ 1004 w 1004"/>
                <a:gd name="T19" fmla="*/ 51 h 2057"/>
                <a:gd name="T20" fmla="*/ 1004 w 1004"/>
                <a:gd name="T21" fmla="*/ 2004 h 2057"/>
                <a:gd name="T22" fmla="*/ 1002 w 1004"/>
                <a:gd name="T23" fmla="*/ 2016 h 2057"/>
                <a:gd name="T24" fmla="*/ 999 w 1004"/>
                <a:gd name="T25" fmla="*/ 2025 h 2057"/>
                <a:gd name="T26" fmla="*/ 995 w 1004"/>
                <a:gd name="T27" fmla="*/ 2034 h 2057"/>
                <a:gd name="T28" fmla="*/ 988 w 1004"/>
                <a:gd name="T29" fmla="*/ 2041 h 2057"/>
                <a:gd name="T30" fmla="*/ 981 w 1004"/>
                <a:gd name="T31" fmla="*/ 2048 h 2057"/>
                <a:gd name="T32" fmla="*/ 972 w 1004"/>
                <a:gd name="T33" fmla="*/ 2052 h 2057"/>
                <a:gd name="T34" fmla="*/ 963 w 1004"/>
                <a:gd name="T35" fmla="*/ 2055 h 2057"/>
                <a:gd name="T36" fmla="*/ 951 w 1004"/>
                <a:gd name="T37" fmla="*/ 2057 h 2057"/>
                <a:gd name="T38" fmla="*/ 688 w 1004"/>
                <a:gd name="T39" fmla="*/ 2057 h 2057"/>
                <a:gd name="T40" fmla="*/ 51 w 1004"/>
                <a:gd name="T41" fmla="*/ 2057 h 2057"/>
                <a:gd name="T42" fmla="*/ 42 w 1004"/>
                <a:gd name="T43" fmla="*/ 2055 h 2057"/>
                <a:gd name="T44" fmla="*/ 30 w 1004"/>
                <a:gd name="T45" fmla="*/ 2052 h 2057"/>
                <a:gd name="T46" fmla="*/ 23 w 1004"/>
                <a:gd name="T47" fmla="*/ 2048 h 2057"/>
                <a:gd name="T48" fmla="*/ 14 w 1004"/>
                <a:gd name="T49" fmla="*/ 2041 h 2057"/>
                <a:gd name="T50" fmla="*/ 7 w 1004"/>
                <a:gd name="T51" fmla="*/ 2034 h 2057"/>
                <a:gd name="T52" fmla="*/ 3 w 1004"/>
                <a:gd name="T53" fmla="*/ 2025 h 2057"/>
                <a:gd name="T54" fmla="*/ 0 w 1004"/>
                <a:gd name="T55" fmla="*/ 2016 h 2057"/>
                <a:gd name="T56" fmla="*/ 0 w 1004"/>
                <a:gd name="T57" fmla="*/ 2004 h 2057"/>
                <a:gd name="T58" fmla="*/ 0 w 1004"/>
                <a:gd name="T59" fmla="*/ 51 h 2057"/>
                <a:gd name="T60" fmla="*/ 0 w 1004"/>
                <a:gd name="T61" fmla="*/ 42 h 2057"/>
                <a:gd name="T62" fmla="*/ 3 w 1004"/>
                <a:gd name="T63" fmla="*/ 32 h 2057"/>
                <a:gd name="T64" fmla="*/ 7 w 1004"/>
                <a:gd name="T65" fmla="*/ 23 h 2057"/>
                <a:gd name="T66" fmla="*/ 14 w 1004"/>
                <a:gd name="T67" fmla="*/ 14 h 2057"/>
                <a:gd name="T68" fmla="*/ 23 w 1004"/>
                <a:gd name="T69" fmla="*/ 10 h 2057"/>
                <a:gd name="T70" fmla="*/ 30 w 1004"/>
                <a:gd name="T71" fmla="*/ 5 h 2057"/>
                <a:gd name="T72" fmla="*/ 42 w 1004"/>
                <a:gd name="T73" fmla="*/ 0 h 2057"/>
                <a:gd name="T74" fmla="*/ 51 w 1004"/>
                <a:gd name="T75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4" h="2057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2004"/>
                  </a:lnTo>
                  <a:lnTo>
                    <a:pt x="1002" y="2016"/>
                  </a:lnTo>
                  <a:lnTo>
                    <a:pt x="999" y="2025"/>
                  </a:lnTo>
                  <a:lnTo>
                    <a:pt x="995" y="2034"/>
                  </a:lnTo>
                  <a:lnTo>
                    <a:pt x="988" y="2041"/>
                  </a:lnTo>
                  <a:lnTo>
                    <a:pt x="981" y="2048"/>
                  </a:lnTo>
                  <a:lnTo>
                    <a:pt x="972" y="2052"/>
                  </a:lnTo>
                  <a:lnTo>
                    <a:pt x="963" y="2055"/>
                  </a:lnTo>
                  <a:lnTo>
                    <a:pt x="951" y="2057"/>
                  </a:lnTo>
                  <a:lnTo>
                    <a:pt x="688" y="2057"/>
                  </a:lnTo>
                  <a:lnTo>
                    <a:pt x="51" y="2057"/>
                  </a:lnTo>
                  <a:lnTo>
                    <a:pt x="42" y="2055"/>
                  </a:lnTo>
                  <a:lnTo>
                    <a:pt x="30" y="2052"/>
                  </a:lnTo>
                  <a:lnTo>
                    <a:pt x="23" y="2048"/>
                  </a:lnTo>
                  <a:lnTo>
                    <a:pt x="14" y="2041"/>
                  </a:lnTo>
                  <a:lnTo>
                    <a:pt x="7" y="2034"/>
                  </a:lnTo>
                  <a:lnTo>
                    <a:pt x="3" y="2025"/>
                  </a:lnTo>
                  <a:lnTo>
                    <a:pt x="0" y="2016"/>
                  </a:lnTo>
                  <a:lnTo>
                    <a:pt x="0" y="2004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909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248"/>
            <p:cNvSpPr>
              <a:spLocks/>
            </p:cNvSpPr>
            <p:nvPr/>
          </p:nvSpPr>
          <p:spPr bwMode="auto">
            <a:xfrm>
              <a:off x="2300289" y="3422651"/>
              <a:ext cx="1593850" cy="768350"/>
            </a:xfrm>
            <a:custGeom>
              <a:avLst/>
              <a:gdLst>
                <a:gd name="T0" fmla="*/ 51 w 1004"/>
                <a:gd name="T1" fmla="*/ 0 h 484"/>
                <a:gd name="T2" fmla="*/ 951 w 1004"/>
                <a:gd name="T3" fmla="*/ 0 h 484"/>
                <a:gd name="T4" fmla="*/ 963 w 1004"/>
                <a:gd name="T5" fmla="*/ 0 h 484"/>
                <a:gd name="T6" fmla="*/ 972 w 1004"/>
                <a:gd name="T7" fmla="*/ 5 h 484"/>
                <a:gd name="T8" fmla="*/ 981 w 1004"/>
                <a:gd name="T9" fmla="*/ 10 h 484"/>
                <a:gd name="T10" fmla="*/ 988 w 1004"/>
                <a:gd name="T11" fmla="*/ 14 h 484"/>
                <a:gd name="T12" fmla="*/ 995 w 1004"/>
                <a:gd name="T13" fmla="*/ 23 h 484"/>
                <a:gd name="T14" fmla="*/ 999 w 1004"/>
                <a:gd name="T15" fmla="*/ 32 h 484"/>
                <a:gd name="T16" fmla="*/ 1002 w 1004"/>
                <a:gd name="T17" fmla="*/ 42 h 484"/>
                <a:gd name="T18" fmla="*/ 1004 w 1004"/>
                <a:gd name="T19" fmla="*/ 51 h 484"/>
                <a:gd name="T20" fmla="*/ 1004 w 1004"/>
                <a:gd name="T21" fmla="*/ 484 h 484"/>
                <a:gd name="T22" fmla="*/ 990 w 1004"/>
                <a:gd name="T23" fmla="*/ 473 h 484"/>
                <a:gd name="T24" fmla="*/ 979 w 1004"/>
                <a:gd name="T25" fmla="*/ 459 h 484"/>
                <a:gd name="T26" fmla="*/ 967 w 1004"/>
                <a:gd name="T27" fmla="*/ 445 h 484"/>
                <a:gd name="T28" fmla="*/ 958 w 1004"/>
                <a:gd name="T29" fmla="*/ 429 h 484"/>
                <a:gd name="T30" fmla="*/ 935 w 1004"/>
                <a:gd name="T31" fmla="*/ 395 h 484"/>
                <a:gd name="T32" fmla="*/ 912 w 1004"/>
                <a:gd name="T33" fmla="*/ 360 h 484"/>
                <a:gd name="T34" fmla="*/ 896 w 1004"/>
                <a:gd name="T35" fmla="*/ 344 h 484"/>
                <a:gd name="T36" fmla="*/ 882 w 1004"/>
                <a:gd name="T37" fmla="*/ 328 h 484"/>
                <a:gd name="T38" fmla="*/ 864 w 1004"/>
                <a:gd name="T39" fmla="*/ 314 h 484"/>
                <a:gd name="T40" fmla="*/ 846 w 1004"/>
                <a:gd name="T41" fmla="*/ 303 h 484"/>
                <a:gd name="T42" fmla="*/ 823 w 1004"/>
                <a:gd name="T43" fmla="*/ 292 h 484"/>
                <a:gd name="T44" fmla="*/ 800 w 1004"/>
                <a:gd name="T45" fmla="*/ 285 h 484"/>
                <a:gd name="T46" fmla="*/ 772 w 1004"/>
                <a:gd name="T47" fmla="*/ 278 h 484"/>
                <a:gd name="T48" fmla="*/ 743 w 1004"/>
                <a:gd name="T49" fmla="*/ 278 h 484"/>
                <a:gd name="T50" fmla="*/ 685 w 1004"/>
                <a:gd name="T51" fmla="*/ 273 h 484"/>
                <a:gd name="T52" fmla="*/ 612 w 1004"/>
                <a:gd name="T53" fmla="*/ 269 h 484"/>
                <a:gd name="T54" fmla="*/ 530 w 1004"/>
                <a:gd name="T55" fmla="*/ 259 h 484"/>
                <a:gd name="T56" fmla="*/ 443 w 1004"/>
                <a:gd name="T57" fmla="*/ 248 h 484"/>
                <a:gd name="T58" fmla="*/ 358 w 1004"/>
                <a:gd name="T59" fmla="*/ 241 h 484"/>
                <a:gd name="T60" fmla="*/ 282 w 1004"/>
                <a:gd name="T61" fmla="*/ 237 h 484"/>
                <a:gd name="T62" fmla="*/ 250 w 1004"/>
                <a:gd name="T63" fmla="*/ 234 h 484"/>
                <a:gd name="T64" fmla="*/ 223 w 1004"/>
                <a:gd name="T65" fmla="*/ 237 h 484"/>
                <a:gd name="T66" fmla="*/ 200 w 1004"/>
                <a:gd name="T67" fmla="*/ 239 h 484"/>
                <a:gd name="T68" fmla="*/ 181 w 1004"/>
                <a:gd name="T69" fmla="*/ 241 h 484"/>
                <a:gd name="T70" fmla="*/ 138 w 1004"/>
                <a:gd name="T71" fmla="*/ 262 h 484"/>
                <a:gd name="T72" fmla="*/ 92 w 1004"/>
                <a:gd name="T73" fmla="*/ 287 h 484"/>
                <a:gd name="T74" fmla="*/ 46 w 1004"/>
                <a:gd name="T75" fmla="*/ 319 h 484"/>
                <a:gd name="T76" fmla="*/ 0 w 1004"/>
                <a:gd name="T77" fmla="*/ 353 h 484"/>
                <a:gd name="T78" fmla="*/ 0 w 1004"/>
                <a:gd name="T79" fmla="*/ 51 h 484"/>
                <a:gd name="T80" fmla="*/ 0 w 1004"/>
                <a:gd name="T81" fmla="*/ 42 h 484"/>
                <a:gd name="T82" fmla="*/ 3 w 1004"/>
                <a:gd name="T83" fmla="*/ 32 h 484"/>
                <a:gd name="T84" fmla="*/ 7 w 1004"/>
                <a:gd name="T85" fmla="*/ 23 h 484"/>
                <a:gd name="T86" fmla="*/ 14 w 1004"/>
                <a:gd name="T87" fmla="*/ 14 h 484"/>
                <a:gd name="T88" fmla="*/ 23 w 1004"/>
                <a:gd name="T89" fmla="*/ 10 h 484"/>
                <a:gd name="T90" fmla="*/ 30 w 1004"/>
                <a:gd name="T91" fmla="*/ 5 h 484"/>
                <a:gd name="T92" fmla="*/ 42 w 1004"/>
                <a:gd name="T93" fmla="*/ 0 h 484"/>
                <a:gd name="T94" fmla="*/ 51 w 1004"/>
                <a:gd name="T9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4" h="484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484"/>
                  </a:lnTo>
                  <a:lnTo>
                    <a:pt x="990" y="473"/>
                  </a:lnTo>
                  <a:lnTo>
                    <a:pt x="979" y="459"/>
                  </a:lnTo>
                  <a:lnTo>
                    <a:pt x="967" y="445"/>
                  </a:lnTo>
                  <a:lnTo>
                    <a:pt x="958" y="429"/>
                  </a:lnTo>
                  <a:lnTo>
                    <a:pt x="935" y="395"/>
                  </a:lnTo>
                  <a:lnTo>
                    <a:pt x="912" y="360"/>
                  </a:lnTo>
                  <a:lnTo>
                    <a:pt x="896" y="344"/>
                  </a:lnTo>
                  <a:lnTo>
                    <a:pt x="882" y="328"/>
                  </a:lnTo>
                  <a:lnTo>
                    <a:pt x="864" y="314"/>
                  </a:lnTo>
                  <a:lnTo>
                    <a:pt x="846" y="303"/>
                  </a:lnTo>
                  <a:lnTo>
                    <a:pt x="823" y="292"/>
                  </a:lnTo>
                  <a:lnTo>
                    <a:pt x="800" y="285"/>
                  </a:lnTo>
                  <a:lnTo>
                    <a:pt x="772" y="278"/>
                  </a:lnTo>
                  <a:lnTo>
                    <a:pt x="743" y="278"/>
                  </a:lnTo>
                  <a:lnTo>
                    <a:pt x="685" y="273"/>
                  </a:lnTo>
                  <a:lnTo>
                    <a:pt x="612" y="269"/>
                  </a:lnTo>
                  <a:lnTo>
                    <a:pt x="530" y="259"/>
                  </a:lnTo>
                  <a:lnTo>
                    <a:pt x="443" y="248"/>
                  </a:lnTo>
                  <a:lnTo>
                    <a:pt x="358" y="241"/>
                  </a:lnTo>
                  <a:lnTo>
                    <a:pt x="282" y="237"/>
                  </a:lnTo>
                  <a:lnTo>
                    <a:pt x="250" y="234"/>
                  </a:lnTo>
                  <a:lnTo>
                    <a:pt x="223" y="237"/>
                  </a:lnTo>
                  <a:lnTo>
                    <a:pt x="200" y="239"/>
                  </a:lnTo>
                  <a:lnTo>
                    <a:pt x="181" y="241"/>
                  </a:lnTo>
                  <a:lnTo>
                    <a:pt x="138" y="262"/>
                  </a:lnTo>
                  <a:lnTo>
                    <a:pt x="92" y="287"/>
                  </a:lnTo>
                  <a:lnTo>
                    <a:pt x="46" y="319"/>
                  </a:lnTo>
                  <a:lnTo>
                    <a:pt x="0" y="353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249"/>
            <p:cNvSpPr>
              <a:spLocks/>
            </p:cNvSpPr>
            <p:nvPr/>
          </p:nvSpPr>
          <p:spPr bwMode="auto">
            <a:xfrm>
              <a:off x="2300289" y="3725863"/>
              <a:ext cx="546100" cy="257175"/>
            </a:xfrm>
            <a:custGeom>
              <a:avLst/>
              <a:gdLst>
                <a:gd name="T0" fmla="*/ 344 w 344"/>
                <a:gd name="T1" fmla="*/ 48 h 162"/>
                <a:gd name="T2" fmla="*/ 291 w 344"/>
                <a:gd name="T3" fmla="*/ 46 h 162"/>
                <a:gd name="T4" fmla="*/ 246 w 344"/>
                <a:gd name="T5" fmla="*/ 43 h 162"/>
                <a:gd name="T6" fmla="*/ 225 w 344"/>
                <a:gd name="T7" fmla="*/ 46 h 162"/>
                <a:gd name="T8" fmla="*/ 207 w 344"/>
                <a:gd name="T9" fmla="*/ 46 h 162"/>
                <a:gd name="T10" fmla="*/ 193 w 344"/>
                <a:gd name="T11" fmla="*/ 48 h 162"/>
                <a:gd name="T12" fmla="*/ 181 w 344"/>
                <a:gd name="T13" fmla="*/ 50 h 162"/>
                <a:gd name="T14" fmla="*/ 138 w 344"/>
                <a:gd name="T15" fmla="*/ 71 h 162"/>
                <a:gd name="T16" fmla="*/ 92 w 344"/>
                <a:gd name="T17" fmla="*/ 96 h 162"/>
                <a:gd name="T18" fmla="*/ 46 w 344"/>
                <a:gd name="T19" fmla="*/ 128 h 162"/>
                <a:gd name="T20" fmla="*/ 0 w 344"/>
                <a:gd name="T21" fmla="*/ 162 h 162"/>
                <a:gd name="T22" fmla="*/ 0 w 344"/>
                <a:gd name="T23" fmla="*/ 16 h 162"/>
                <a:gd name="T24" fmla="*/ 32 w 344"/>
                <a:gd name="T25" fmla="*/ 13 h 162"/>
                <a:gd name="T26" fmla="*/ 69 w 344"/>
                <a:gd name="T27" fmla="*/ 11 h 162"/>
                <a:gd name="T28" fmla="*/ 103 w 344"/>
                <a:gd name="T29" fmla="*/ 7 h 162"/>
                <a:gd name="T30" fmla="*/ 138 w 344"/>
                <a:gd name="T31" fmla="*/ 7 h 162"/>
                <a:gd name="T32" fmla="*/ 188 w 344"/>
                <a:gd name="T33" fmla="*/ 4 h 162"/>
                <a:gd name="T34" fmla="*/ 236 w 344"/>
                <a:gd name="T35" fmla="*/ 0 h 162"/>
                <a:gd name="T36" fmla="*/ 257 w 344"/>
                <a:gd name="T37" fmla="*/ 0 h 162"/>
                <a:gd name="T38" fmla="*/ 278 w 344"/>
                <a:gd name="T39" fmla="*/ 4 h 162"/>
                <a:gd name="T40" fmla="*/ 289 w 344"/>
                <a:gd name="T41" fmla="*/ 9 h 162"/>
                <a:gd name="T42" fmla="*/ 301 w 344"/>
                <a:gd name="T43" fmla="*/ 13 h 162"/>
                <a:gd name="T44" fmla="*/ 310 w 344"/>
                <a:gd name="T45" fmla="*/ 18 h 162"/>
                <a:gd name="T46" fmla="*/ 321 w 344"/>
                <a:gd name="T47" fmla="*/ 27 h 162"/>
                <a:gd name="T48" fmla="*/ 335 w 344"/>
                <a:gd name="T49" fmla="*/ 39 h 162"/>
                <a:gd name="T50" fmla="*/ 344 w 344"/>
                <a:gd name="T51" fmla="*/ 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162">
                  <a:moveTo>
                    <a:pt x="344" y="48"/>
                  </a:moveTo>
                  <a:lnTo>
                    <a:pt x="291" y="46"/>
                  </a:lnTo>
                  <a:lnTo>
                    <a:pt x="246" y="43"/>
                  </a:lnTo>
                  <a:lnTo>
                    <a:pt x="225" y="46"/>
                  </a:lnTo>
                  <a:lnTo>
                    <a:pt x="207" y="46"/>
                  </a:lnTo>
                  <a:lnTo>
                    <a:pt x="193" y="48"/>
                  </a:lnTo>
                  <a:lnTo>
                    <a:pt x="181" y="50"/>
                  </a:lnTo>
                  <a:lnTo>
                    <a:pt x="138" y="71"/>
                  </a:lnTo>
                  <a:lnTo>
                    <a:pt x="92" y="96"/>
                  </a:lnTo>
                  <a:lnTo>
                    <a:pt x="46" y="128"/>
                  </a:lnTo>
                  <a:lnTo>
                    <a:pt x="0" y="162"/>
                  </a:lnTo>
                  <a:lnTo>
                    <a:pt x="0" y="16"/>
                  </a:lnTo>
                  <a:lnTo>
                    <a:pt x="32" y="13"/>
                  </a:lnTo>
                  <a:lnTo>
                    <a:pt x="69" y="11"/>
                  </a:lnTo>
                  <a:lnTo>
                    <a:pt x="103" y="7"/>
                  </a:lnTo>
                  <a:lnTo>
                    <a:pt x="138" y="7"/>
                  </a:lnTo>
                  <a:lnTo>
                    <a:pt x="188" y="4"/>
                  </a:lnTo>
                  <a:lnTo>
                    <a:pt x="236" y="0"/>
                  </a:lnTo>
                  <a:lnTo>
                    <a:pt x="257" y="0"/>
                  </a:lnTo>
                  <a:lnTo>
                    <a:pt x="278" y="4"/>
                  </a:lnTo>
                  <a:lnTo>
                    <a:pt x="289" y="9"/>
                  </a:lnTo>
                  <a:lnTo>
                    <a:pt x="301" y="13"/>
                  </a:lnTo>
                  <a:lnTo>
                    <a:pt x="310" y="18"/>
                  </a:lnTo>
                  <a:lnTo>
                    <a:pt x="321" y="27"/>
                  </a:lnTo>
                  <a:lnTo>
                    <a:pt x="335" y="39"/>
                  </a:lnTo>
                  <a:lnTo>
                    <a:pt x="344" y="48"/>
                  </a:lnTo>
                  <a:close/>
                </a:path>
              </a:pathLst>
            </a:custGeom>
            <a:solidFill>
              <a:srgbClr val="8D9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250"/>
            <p:cNvSpPr>
              <a:spLocks/>
            </p:cNvSpPr>
            <p:nvPr/>
          </p:nvSpPr>
          <p:spPr bwMode="auto">
            <a:xfrm>
              <a:off x="2300289" y="6611938"/>
              <a:ext cx="1582738" cy="98425"/>
            </a:xfrm>
            <a:custGeom>
              <a:avLst/>
              <a:gdLst>
                <a:gd name="T0" fmla="*/ 997 w 997"/>
                <a:gd name="T1" fmla="*/ 20 h 62"/>
                <a:gd name="T2" fmla="*/ 990 w 997"/>
                <a:gd name="T3" fmla="*/ 30 h 62"/>
                <a:gd name="T4" fmla="*/ 979 w 997"/>
                <a:gd name="T5" fmla="*/ 39 h 62"/>
                <a:gd name="T6" fmla="*/ 967 w 997"/>
                <a:gd name="T7" fmla="*/ 46 h 62"/>
                <a:gd name="T8" fmla="*/ 951 w 997"/>
                <a:gd name="T9" fmla="*/ 48 h 62"/>
                <a:gd name="T10" fmla="*/ 766 w 997"/>
                <a:gd name="T11" fmla="*/ 62 h 62"/>
                <a:gd name="T12" fmla="*/ 630 w 997"/>
                <a:gd name="T13" fmla="*/ 48 h 62"/>
                <a:gd name="T14" fmla="*/ 436 w 997"/>
                <a:gd name="T15" fmla="*/ 62 h 62"/>
                <a:gd name="T16" fmla="*/ 51 w 997"/>
                <a:gd name="T17" fmla="*/ 48 h 62"/>
                <a:gd name="T18" fmla="*/ 42 w 997"/>
                <a:gd name="T19" fmla="*/ 46 h 62"/>
                <a:gd name="T20" fmla="*/ 32 w 997"/>
                <a:gd name="T21" fmla="*/ 43 h 62"/>
                <a:gd name="T22" fmla="*/ 23 w 997"/>
                <a:gd name="T23" fmla="*/ 39 h 62"/>
                <a:gd name="T24" fmla="*/ 16 w 997"/>
                <a:gd name="T25" fmla="*/ 32 h 62"/>
                <a:gd name="T26" fmla="*/ 10 w 997"/>
                <a:gd name="T27" fmla="*/ 25 h 62"/>
                <a:gd name="T28" fmla="*/ 5 w 997"/>
                <a:gd name="T29" fmla="*/ 18 h 62"/>
                <a:gd name="T30" fmla="*/ 0 w 997"/>
                <a:gd name="T31" fmla="*/ 9 h 62"/>
                <a:gd name="T32" fmla="*/ 0 w 997"/>
                <a:gd name="T33" fmla="*/ 0 h 62"/>
                <a:gd name="T34" fmla="*/ 0 w 997"/>
                <a:gd name="T35" fmla="*/ 0 h 62"/>
                <a:gd name="T36" fmla="*/ 0 w 997"/>
                <a:gd name="T37" fmla="*/ 2 h 62"/>
                <a:gd name="T38" fmla="*/ 60 w 997"/>
                <a:gd name="T39" fmla="*/ 2 h 62"/>
                <a:gd name="T40" fmla="*/ 122 w 997"/>
                <a:gd name="T41" fmla="*/ 4 h 62"/>
                <a:gd name="T42" fmla="*/ 186 w 997"/>
                <a:gd name="T43" fmla="*/ 7 h 62"/>
                <a:gd name="T44" fmla="*/ 252 w 997"/>
                <a:gd name="T45" fmla="*/ 9 h 62"/>
                <a:gd name="T46" fmla="*/ 321 w 997"/>
                <a:gd name="T47" fmla="*/ 13 h 62"/>
                <a:gd name="T48" fmla="*/ 394 w 997"/>
                <a:gd name="T49" fmla="*/ 16 h 62"/>
                <a:gd name="T50" fmla="*/ 468 w 997"/>
                <a:gd name="T51" fmla="*/ 20 h 62"/>
                <a:gd name="T52" fmla="*/ 546 w 997"/>
                <a:gd name="T53" fmla="*/ 23 h 62"/>
                <a:gd name="T54" fmla="*/ 578 w 997"/>
                <a:gd name="T55" fmla="*/ 23 h 62"/>
                <a:gd name="T56" fmla="*/ 624 w 997"/>
                <a:gd name="T57" fmla="*/ 23 h 62"/>
                <a:gd name="T58" fmla="*/ 676 w 997"/>
                <a:gd name="T59" fmla="*/ 20 h 62"/>
                <a:gd name="T60" fmla="*/ 731 w 997"/>
                <a:gd name="T61" fmla="*/ 16 h 62"/>
                <a:gd name="T62" fmla="*/ 788 w 997"/>
                <a:gd name="T63" fmla="*/ 13 h 62"/>
                <a:gd name="T64" fmla="*/ 843 w 997"/>
                <a:gd name="T65" fmla="*/ 11 h 62"/>
                <a:gd name="T66" fmla="*/ 892 w 997"/>
                <a:gd name="T67" fmla="*/ 9 h 62"/>
                <a:gd name="T68" fmla="*/ 928 w 997"/>
                <a:gd name="T69" fmla="*/ 9 h 62"/>
                <a:gd name="T70" fmla="*/ 949 w 997"/>
                <a:gd name="T71" fmla="*/ 9 h 62"/>
                <a:gd name="T72" fmla="*/ 969 w 997"/>
                <a:gd name="T73" fmla="*/ 11 h 62"/>
                <a:gd name="T74" fmla="*/ 986 w 997"/>
                <a:gd name="T75" fmla="*/ 16 h 62"/>
                <a:gd name="T76" fmla="*/ 997 w 997"/>
                <a:gd name="T77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7" h="62">
                  <a:moveTo>
                    <a:pt x="997" y="20"/>
                  </a:moveTo>
                  <a:lnTo>
                    <a:pt x="990" y="30"/>
                  </a:lnTo>
                  <a:lnTo>
                    <a:pt x="979" y="39"/>
                  </a:lnTo>
                  <a:lnTo>
                    <a:pt x="967" y="46"/>
                  </a:lnTo>
                  <a:lnTo>
                    <a:pt x="951" y="48"/>
                  </a:lnTo>
                  <a:lnTo>
                    <a:pt x="766" y="62"/>
                  </a:lnTo>
                  <a:lnTo>
                    <a:pt x="630" y="48"/>
                  </a:lnTo>
                  <a:lnTo>
                    <a:pt x="436" y="62"/>
                  </a:lnTo>
                  <a:lnTo>
                    <a:pt x="51" y="48"/>
                  </a:lnTo>
                  <a:lnTo>
                    <a:pt x="42" y="46"/>
                  </a:lnTo>
                  <a:lnTo>
                    <a:pt x="32" y="43"/>
                  </a:lnTo>
                  <a:lnTo>
                    <a:pt x="23" y="39"/>
                  </a:lnTo>
                  <a:lnTo>
                    <a:pt x="16" y="32"/>
                  </a:lnTo>
                  <a:lnTo>
                    <a:pt x="10" y="25"/>
                  </a:lnTo>
                  <a:lnTo>
                    <a:pt x="5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0" y="2"/>
                  </a:lnTo>
                  <a:lnTo>
                    <a:pt x="122" y="4"/>
                  </a:lnTo>
                  <a:lnTo>
                    <a:pt x="186" y="7"/>
                  </a:lnTo>
                  <a:lnTo>
                    <a:pt x="252" y="9"/>
                  </a:lnTo>
                  <a:lnTo>
                    <a:pt x="321" y="13"/>
                  </a:lnTo>
                  <a:lnTo>
                    <a:pt x="394" y="16"/>
                  </a:lnTo>
                  <a:lnTo>
                    <a:pt x="468" y="20"/>
                  </a:lnTo>
                  <a:lnTo>
                    <a:pt x="546" y="23"/>
                  </a:lnTo>
                  <a:lnTo>
                    <a:pt x="578" y="23"/>
                  </a:lnTo>
                  <a:lnTo>
                    <a:pt x="624" y="23"/>
                  </a:lnTo>
                  <a:lnTo>
                    <a:pt x="676" y="20"/>
                  </a:lnTo>
                  <a:lnTo>
                    <a:pt x="731" y="16"/>
                  </a:lnTo>
                  <a:lnTo>
                    <a:pt x="788" y="13"/>
                  </a:lnTo>
                  <a:lnTo>
                    <a:pt x="843" y="11"/>
                  </a:lnTo>
                  <a:lnTo>
                    <a:pt x="892" y="9"/>
                  </a:lnTo>
                  <a:lnTo>
                    <a:pt x="928" y="9"/>
                  </a:lnTo>
                  <a:lnTo>
                    <a:pt x="949" y="9"/>
                  </a:lnTo>
                  <a:lnTo>
                    <a:pt x="969" y="11"/>
                  </a:lnTo>
                  <a:lnTo>
                    <a:pt x="986" y="16"/>
                  </a:lnTo>
                  <a:lnTo>
                    <a:pt x="997" y="20"/>
                  </a:lnTo>
                  <a:close/>
                </a:path>
              </a:pathLst>
            </a:custGeom>
            <a:solidFill>
              <a:srgbClr val="6E7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Freeform 251"/>
            <p:cNvSpPr>
              <a:spLocks/>
            </p:cNvSpPr>
            <p:nvPr/>
          </p:nvSpPr>
          <p:spPr bwMode="auto">
            <a:xfrm>
              <a:off x="2795589" y="3929063"/>
              <a:ext cx="679450" cy="498475"/>
            </a:xfrm>
            <a:custGeom>
              <a:avLst/>
              <a:gdLst>
                <a:gd name="T0" fmla="*/ 5 w 428"/>
                <a:gd name="T1" fmla="*/ 177 h 314"/>
                <a:gd name="T2" fmla="*/ 0 w 428"/>
                <a:gd name="T3" fmla="*/ 202 h 314"/>
                <a:gd name="T4" fmla="*/ 0 w 428"/>
                <a:gd name="T5" fmla="*/ 222 h 314"/>
                <a:gd name="T6" fmla="*/ 2 w 428"/>
                <a:gd name="T7" fmla="*/ 241 h 314"/>
                <a:gd name="T8" fmla="*/ 7 w 428"/>
                <a:gd name="T9" fmla="*/ 257 h 314"/>
                <a:gd name="T10" fmla="*/ 16 w 428"/>
                <a:gd name="T11" fmla="*/ 271 h 314"/>
                <a:gd name="T12" fmla="*/ 27 w 428"/>
                <a:gd name="T13" fmla="*/ 282 h 314"/>
                <a:gd name="T14" fmla="*/ 41 w 428"/>
                <a:gd name="T15" fmla="*/ 289 h 314"/>
                <a:gd name="T16" fmla="*/ 57 w 428"/>
                <a:gd name="T17" fmla="*/ 296 h 314"/>
                <a:gd name="T18" fmla="*/ 76 w 428"/>
                <a:gd name="T19" fmla="*/ 303 h 314"/>
                <a:gd name="T20" fmla="*/ 94 w 428"/>
                <a:gd name="T21" fmla="*/ 305 h 314"/>
                <a:gd name="T22" fmla="*/ 115 w 428"/>
                <a:gd name="T23" fmla="*/ 307 h 314"/>
                <a:gd name="T24" fmla="*/ 135 w 428"/>
                <a:gd name="T25" fmla="*/ 310 h 314"/>
                <a:gd name="T26" fmla="*/ 181 w 428"/>
                <a:gd name="T27" fmla="*/ 310 h 314"/>
                <a:gd name="T28" fmla="*/ 224 w 428"/>
                <a:gd name="T29" fmla="*/ 310 h 314"/>
                <a:gd name="T30" fmla="*/ 254 w 428"/>
                <a:gd name="T31" fmla="*/ 312 h 314"/>
                <a:gd name="T32" fmla="*/ 284 w 428"/>
                <a:gd name="T33" fmla="*/ 314 h 314"/>
                <a:gd name="T34" fmla="*/ 298 w 428"/>
                <a:gd name="T35" fmla="*/ 314 h 314"/>
                <a:gd name="T36" fmla="*/ 312 w 428"/>
                <a:gd name="T37" fmla="*/ 312 h 314"/>
                <a:gd name="T38" fmla="*/ 328 w 428"/>
                <a:gd name="T39" fmla="*/ 310 h 314"/>
                <a:gd name="T40" fmla="*/ 344 w 428"/>
                <a:gd name="T41" fmla="*/ 305 h 314"/>
                <a:gd name="T42" fmla="*/ 367 w 428"/>
                <a:gd name="T43" fmla="*/ 298 h 314"/>
                <a:gd name="T44" fmla="*/ 385 w 428"/>
                <a:gd name="T45" fmla="*/ 294 h 314"/>
                <a:gd name="T46" fmla="*/ 392 w 428"/>
                <a:gd name="T47" fmla="*/ 289 h 314"/>
                <a:gd name="T48" fmla="*/ 399 w 428"/>
                <a:gd name="T49" fmla="*/ 282 h 314"/>
                <a:gd name="T50" fmla="*/ 401 w 428"/>
                <a:gd name="T51" fmla="*/ 273 h 314"/>
                <a:gd name="T52" fmla="*/ 403 w 428"/>
                <a:gd name="T53" fmla="*/ 257 h 314"/>
                <a:gd name="T54" fmla="*/ 405 w 428"/>
                <a:gd name="T55" fmla="*/ 211 h 314"/>
                <a:gd name="T56" fmla="*/ 415 w 428"/>
                <a:gd name="T57" fmla="*/ 161 h 314"/>
                <a:gd name="T58" fmla="*/ 419 w 428"/>
                <a:gd name="T59" fmla="*/ 135 h 314"/>
                <a:gd name="T60" fmla="*/ 424 w 428"/>
                <a:gd name="T61" fmla="*/ 110 h 314"/>
                <a:gd name="T62" fmla="*/ 426 w 428"/>
                <a:gd name="T63" fmla="*/ 87 h 314"/>
                <a:gd name="T64" fmla="*/ 428 w 428"/>
                <a:gd name="T65" fmla="*/ 64 h 314"/>
                <a:gd name="T66" fmla="*/ 426 w 428"/>
                <a:gd name="T67" fmla="*/ 44 h 314"/>
                <a:gd name="T68" fmla="*/ 419 w 428"/>
                <a:gd name="T69" fmla="*/ 28 h 314"/>
                <a:gd name="T70" fmla="*/ 417 w 428"/>
                <a:gd name="T71" fmla="*/ 21 h 314"/>
                <a:gd name="T72" fmla="*/ 410 w 428"/>
                <a:gd name="T73" fmla="*/ 14 h 314"/>
                <a:gd name="T74" fmla="*/ 405 w 428"/>
                <a:gd name="T75" fmla="*/ 9 h 314"/>
                <a:gd name="T76" fmla="*/ 396 w 428"/>
                <a:gd name="T77" fmla="*/ 5 h 314"/>
                <a:gd name="T78" fmla="*/ 389 w 428"/>
                <a:gd name="T79" fmla="*/ 2 h 314"/>
                <a:gd name="T80" fmla="*/ 378 w 428"/>
                <a:gd name="T81" fmla="*/ 0 h 314"/>
                <a:gd name="T82" fmla="*/ 367 w 428"/>
                <a:gd name="T83" fmla="*/ 0 h 314"/>
                <a:gd name="T84" fmla="*/ 353 w 428"/>
                <a:gd name="T85" fmla="*/ 0 h 314"/>
                <a:gd name="T86" fmla="*/ 323 w 428"/>
                <a:gd name="T87" fmla="*/ 7 h 314"/>
                <a:gd name="T88" fmla="*/ 284 w 428"/>
                <a:gd name="T89" fmla="*/ 18 h 314"/>
                <a:gd name="T90" fmla="*/ 236 w 428"/>
                <a:gd name="T91" fmla="*/ 34 h 314"/>
                <a:gd name="T92" fmla="*/ 190 w 428"/>
                <a:gd name="T93" fmla="*/ 46 h 314"/>
                <a:gd name="T94" fmla="*/ 169 w 428"/>
                <a:gd name="T95" fmla="*/ 53 h 314"/>
                <a:gd name="T96" fmla="*/ 147 w 428"/>
                <a:gd name="T97" fmla="*/ 60 h 314"/>
                <a:gd name="T98" fmla="*/ 124 w 428"/>
                <a:gd name="T99" fmla="*/ 69 h 314"/>
                <a:gd name="T100" fmla="*/ 101 w 428"/>
                <a:gd name="T101" fmla="*/ 78 h 314"/>
                <a:gd name="T102" fmla="*/ 82 w 428"/>
                <a:gd name="T103" fmla="*/ 87 h 314"/>
                <a:gd name="T104" fmla="*/ 64 w 428"/>
                <a:gd name="T105" fmla="*/ 96 h 314"/>
                <a:gd name="T106" fmla="*/ 50 w 428"/>
                <a:gd name="T107" fmla="*/ 106 h 314"/>
                <a:gd name="T108" fmla="*/ 37 w 428"/>
                <a:gd name="T109" fmla="*/ 117 h 314"/>
                <a:gd name="T110" fmla="*/ 30 w 428"/>
                <a:gd name="T111" fmla="*/ 128 h 314"/>
                <a:gd name="T112" fmla="*/ 21 w 428"/>
                <a:gd name="T113" fmla="*/ 151 h 314"/>
                <a:gd name="T114" fmla="*/ 16 w 428"/>
                <a:gd name="T115" fmla="*/ 163 h 314"/>
                <a:gd name="T116" fmla="*/ 11 w 428"/>
                <a:gd name="T117" fmla="*/ 172 h 314"/>
                <a:gd name="T118" fmla="*/ 7 w 428"/>
                <a:gd name="T119" fmla="*/ 177 h 314"/>
                <a:gd name="T120" fmla="*/ 5 w 428"/>
                <a:gd name="T121" fmla="*/ 17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8" h="314">
                  <a:moveTo>
                    <a:pt x="5" y="177"/>
                  </a:moveTo>
                  <a:lnTo>
                    <a:pt x="0" y="202"/>
                  </a:lnTo>
                  <a:lnTo>
                    <a:pt x="0" y="222"/>
                  </a:lnTo>
                  <a:lnTo>
                    <a:pt x="2" y="241"/>
                  </a:lnTo>
                  <a:lnTo>
                    <a:pt x="7" y="257"/>
                  </a:lnTo>
                  <a:lnTo>
                    <a:pt x="16" y="271"/>
                  </a:lnTo>
                  <a:lnTo>
                    <a:pt x="27" y="282"/>
                  </a:lnTo>
                  <a:lnTo>
                    <a:pt x="41" y="289"/>
                  </a:lnTo>
                  <a:lnTo>
                    <a:pt x="57" y="296"/>
                  </a:lnTo>
                  <a:lnTo>
                    <a:pt x="76" y="303"/>
                  </a:lnTo>
                  <a:lnTo>
                    <a:pt x="94" y="305"/>
                  </a:lnTo>
                  <a:lnTo>
                    <a:pt x="115" y="307"/>
                  </a:lnTo>
                  <a:lnTo>
                    <a:pt x="135" y="310"/>
                  </a:lnTo>
                  <a:lnTo>
                    <a:pt x="181" y="310"/>
                  </a:lnTo>
                  <a:lnTo>
                    <a:pt x="224" y="310"/>
                  </a:lnTo>
                  <a:lnTo>
                    <a:pt x="254" y="312"/>
                  </a:lnTo>
                  <a:lnTo>
                    <a:pt x="284" y="314"/>
                  </a:lnTo>
                  <a:lnTo>
                    <a:pt x="298" y="314"/>
                  </a:lnTo>
                  <a:lnTo>
                    <a:pt x="312" y="312"/>
                  </a:lnTo>
                  <a:lnTo>
                    <a:pt x="328" y="310"/>
                  </a:lnTo>
                  <a:lnTo>
                    <a:pt x="344" y="305"/>
                  </a:lnTo>
                  <a:lnTo>
                    <a:pt x="367" y="298"/>
                  </a:lnTo>
                  <a:lnTo>
                    <a:pt x="385" y="294"/>
                  </a:lnTo>
                  <a:lnTo>
                    <a:pt x="392" y="289"/>
                  </a:lnTo>
                  <a:lnTo>
                    <a:pt x="399" y="282"/>
                  </a:lnTo>
                  <a:lnTo>
                    <a:pt x="401" y="273"/>
                  </a:lnTo>
                  <a:lnTo>
                    <a:pt x="403" y="257"/>
                  </a:lnTo>
                  <a:lnTo>
                    <a:pt x="405" y="211"/>
                  </a:lnTo>
                  <a:lnTo>
                    <a:pt x="415" y="161"/>
                  </a:lnTo>
                  <a:lnTo>
                    <a:pt x="419" y="135"/>
                  </a:lnTo>
                  <a:lnTo>
                    <a:pt x="424" y="110"/>
                  </a:lnTo>
                  <a:lnTo>
                    <a:pt x="426" y="87"/>
                  </a:lnTo>
                  <a:lnTo>
                    <a:pt x="428" y="64"/>
                  </a:lnTo>
                  <a:lnTo>
                    <a:pt x="426" y="44"/>
                  </a:lnTo>
                  <a:lnTo>
                    <a:pt x="419" y="28"/>
                  </a:lnTo>
                  <a:lnTo>
                    <a:pt x="417" y="21"/>
                  </a:lnTo>
                  <a:lnTo>
                    <a:pt x="410" y="14"/>
                  </a:lnTo>
                  <a:lnTo>
                    <a:pt x="405" y="9"/>
                  </a:lnTo>
                  <a:lnTo>
                    <a:pt x="396" y="5"/>
                  </a:lnTo>
                  <a:lnTo>
                    <a:pt x="389" y="2"/>
                  </a:lnTo>
                  <a:lnTo>
                    <a:pt x="378" y="0"/>
                  </a:lnTo>
                  <a:lnTo>
                    <a:pt x="367" y="0"/>
                  </a:lnTo>
                  <a:lnTo>
                    <a:pt x="353" y="0"/>
                  </a:lnTo>
                  <a:lnTo>
                    <a:pt x="323" y="7"/>
                  </a:lnTo>
                  <a:lnTo>
                    <a:pt x="284" y="18"/>
                  </a:lnTo>
                  <a:lnTo>
                    <a:pt x="236" y="34"/>
                  </a:lnTo>
                  <a:lnTo>
                    <a:pt x="190" y="46"/>
                  </a:lnTo>
                  <a:lnTo>
                    <a:pt x="169" y="53"/>
                  </a:lnTo>
                  <a:lnTo>
                    <a:pt x="147" y="60"/>
                  </a:lnTo>
                  <a:lnTo>
                    <a:pt x="124" y="69"/>
                  </a:lnTo>
                  <a:lnTo>
                    <a:pt x="101" y="78"/>
                  </a:lnTo>
                  <a:lnTo>
                    <a:pt x="82" y="87"/>
                  </a:lnTo>
                  <a:lnTo>
                    <a:pt x="64" y="96"/>
                  </a:lnTo>
                  <a:lnTo>
                    <a:pt x="50" y="106"/>
                  </a:lnTo>
                  <a:lnTo>
                    <a:pt x="37" y="117"/>
                  </a:lnTo>
                  <a:lnTo>
                    <a:pt x="30" y="128"/>
                  </a:lnTo>
                  <a:lnTo>
                    <a:pt x="21" y="151"/>
                  </a:lnTo>
                  <a:lnTo>
                    <a:pt x="16" y="163"/>
                  </a:lnTo>
                  <a:lnTo>
                    <a:pt x="11" y="172"/>
                  </a:lnTo>
                  <a:lnTo>
                    <a:pt x="7" y="177"/>
                  </a:lnTo>
                  <a:lnTo>
                    <a:pt x="5" y="177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4" name="Freeform 252"/>
            <p:cNvSpPr>
              <a:spLocks/>
            </p:cNvSpPr>
            <p:nvPr/>
          </p:nvSpPr>
          <p:spPr bwMode="auto">
            <a:xfrm>
              <a:off x="2398714" y="4449763"/>
              <a:ext cx="1476375" cy="2157413"/>
            </a:xfrm>
            <a:custGeom>
              <a:avLst/>
              <a:gdLst>
                <a:gd name="T0" fmla="*/ 5 w 930"/>
                <a:gd name="T1" fmla="*/ 1217 h 1359"/>
                <a:gd name="T2" fmla="*/ 23 w 930"/>
                <a:gd name="T3" fmla="*/ 1242 h 1359"/>
                <a:gd name="T4" fmla="*/ 48 w 930"/>
                <a:gd name="T5" fmla="*/ 1263 h 1359"/>
                <a:gd name="T6" fmla="*/ 85 w 930"/>
                <a:gd name="T7" fmla="*/ 1284 h 1359"/>
                <a:gd name="T8" fmla="*/ 151 w 930"/>
                <a:gd name="T9" fmla="*/ 1311 h 1359"/>
                <a:gd name="T10" fmla="*/ 257 w 930"/>
                <a:gd name="T11" fmla="*/ 1336 h 1359"/>
                <a:gd name="T12" fmla="*/ 371 w 930"/>
                <a:gd name="T13" fmla="*/ 1355 h 1359"/>
                <a:gd name="T14" fmla="*/ 486 w 930"/>
                <a:gd name="T15" fmla="*/ 1359 h 1359"/>
                <a:gd name="T16" fmla="*/ 562 w 930"/>
                <a:gd name="T17" fmla="*/ 1353 h 1359"/>
                <a:gd name="T18" fmla="*/ 607 w 930"/>
                <a:gd name="T19" fmla="*/ 1346 h 1359"/>
                <a:gd name="T20" fmla="*/ 644 w 930"/>
                <a:gd name="T21" fmla="*/ 1334 h 1359"/>
                <a:gd name="T22" fmla="*/ 674 w 930"/>
                <a:gd name="T23" fmla="*/ 1318 h 1359"/>
                <a:gd name="T24" fmla="*/ 697 w 930"/>
                <a:gd name="T25" fmla="*/ 1298 h 1359"/>
                <a:gd name="T26" fmla="*/ 726 w 930"/>
                <a:gd name="T27" fmla="*/ 1284 h 1359"/>
                <a:gd name="T28" fmla="*/ 781 w 930"/>
                <a:gd name="T29" fmla="*/ 1270 h 1359"/>
                <a:gd name="T30" fmla="*/ 839 w 930"/>
                <a:gd name="T31" fmla="*/ 1254 h 1359"/>
                <a:gd name="T32" fmla="*/ 873 w 930"/>
                <a:gd name="T33" fmla="*/ 1240 h 1359"/>
                <a:gd name="T34" fmla="*/ 901 w 930"/>
                <a:gd name="T35" fmla="*/ 1217 h 1359"/>
                <a:gd name="T36" fmla="*/ 914 w 930"/>
                <a:gd name="T37" fmla="*/ 1187 h 1359"/>
                <a:gd name="T38" fmla="*/ 919 w 930"/>
                <a:gd name="T39" fmla="*/ 1059 h 1359"/>
                <a:gd name="T40" fmla="*/ 928 w 930"/>
                <a:gd name="T41" fmla="*/ 743 h 1359"/>
                <a:gd name="T42" fmla="*/ 930 w 930"/>
                <a:gd name="T43" fmla="*/ 477 h 1359"/>
                <a:gd name="T44" fmla="*/ 921 w 930"/>
                <a:gd name="T45" fmla="*/ 312 h 1359"/>
                <a:gd name="T46" fmla="*/ 910 w 930"/>
                <a:gd name="T47" fmla="*/ 204 h 1359"/>
                <a:gd name="T48" fmla="*/ 898 w 930"/>
                <a:gd name="T49" fmla="*/ 142 h 1359"/>
                <a:gd name="T50" fmla="*/ 882 w 930"/>
                <a:gd name="T51" fmla="*/ 92 h 1359"/>
                <a:gd name="T52" fmla="*/ 862 w 930"/>
                <a:gd name="T53" fmla="*/ 55 h 1359"/>
                <a:gd name="T54" fmla="*/ 841 w 930"/>
                <a:gd name="T55" fmla="*/ 34 h 1359"/>
                <a:gd name="T56" fmla="*/ 814 w 930"/>
                <a:gd name="T57" fmla="*/ 21 h 1359"/>
                <a:gd name="T58" fmla="*/ 752 w 930"/>
                <a:gd name="T59" fmla="*/ 7 h 1359"/>
                <a:gd name="T60" fmla="*/ 642 w 930"/>
                <a:gd name="T61" fmla="*/ 0 h 1359"/>
                <a:gd name="T62" fmla="*/ 516 w 930"/>
                <a:gd name="T63" fmla="*/ 7 h 1359"/>
                <a:gd name="T64" fmla="*/ 385 w 930"/>
                <a:gd name="T65" fmla="*/ 27 h 1359"/>
                <a:gd name="T66" fmla="*/ 293 w 930"/>
                <a:gd name="T67" fmla="*/ 48 h 1359"/>
                <a:gd name="T68" fmla="*/ 239 w 930"/>
                <a:gd name="T69" fmla="*/ 69 h 1359"/>
                <a:gd name="T70" fmla="*/ 190 w 930"/>
                <a:gd name="T71" fmla="*/ 89 h 1359"/>
                <a:gd name="T72" fmla="*/ 151 w 930"/>
                <a:gd name="T73" fmla="*/ 115 h 1359"/>
                <a:gd name="T74" fmla="*/ 119 w 930"/>
                <a:gd name="T75" fmla="*/ 142 h 1359"/>
                <a:gd name="T76" fmla="*/ 101 w 930"/>
                <a:gd name="T77" fmla="*/ 172 h 1359"/>
                <a:gd name="T78" fmla="*/ 92 w 930"/>
                <a:gd name="T79" fmla="*/ 231 h 1359"/>
                <a:gd name="T80" fmla="*/ 85 w 930"/>
                <a:gd name="T81" fmla="*/ 321 h 1359"/>
                <a:gd name="T82" fmla="*/ 78 w 930"/>
                <a:gd name="T83" fmla="*/ 456 h 1359"/>
                <a:gd name="T84" fmla="*/ 76 w 930"/>
                <a:gd name="T85" fmla="*/ 640 h 1359"/>
                <a:gd name="T86" fmla="*/ 71 w 930"/>
                <a:gd name="T87" fmla="*/ 775 h 1359"/>
                <a:gd name="T88" fmla="*/ 62 w 930"/>
                <a:gd name="T89" fmla="*/ 862 h 1359"/>
                <a:gd name="T90" fmla="*/ 39 w 930"/>
                <a:gd name="T91" fmla="*/ 977 h 1359"/>
                <a:gd name="T92" fmla="*/ 16 w 930"/>
                <a:gd name="T93" fmla="*/ 1091 h 1359"/>
                <a:gd name="T94" fmla="*/ 5 w 930"/>
                <a:gd name="T95" fmla="*/ 116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0" h="1359">
                  <a:moveTo>
                    <a:pt x="0" y="1206"/>
                  </a:moveTo>
                  <a:lnTo>
                    <a:pt x="5" y="1217"/>
                  </a:lnTo>
                  <a:lnTo>
                    <a:pt x="12" y="1231"/>
                  </a:lnTo>
                  <a:lnTo>
                    <a:pt x="23" y="1242"/>
                  </a:lnTo>
                  <a:lnTo>
                    <a:pt x="35" y="1254"/>
                  </a:lnTo>
                  <a:lnTo>
                    <a:pt x="48" y="1263"/>
                  </a:lnTo>
                  <a:lnTo>
                    <a:pt x="67" y="1275"/>
                  </a:lnTo>
                  <a:lnTo>
                    <a:pt x="85" y="1284"/>
                  </a:lnTo>
                  <a:lnTo>
                    <a:pt x="106" y="1293"/>
                  </a:lnTo>
                  <a:lnTo>
                    <a:pt x="151" y="1311"/>
                  </a:lnTo>
                  <a:lnTo>
                    <a:pt x="202" y="1325"/>
                  </a:lnTo>
                  <a:lnTo>
                    <a:pt x="257" y="1336"/>
                  </a:lnTo>
                  <a:lnTo>
                    <a:pt x="314" y="1348"/>
                  </a:lnTo>
                  <a:lnTo>
                    <a:pt x="371" y="1355"/>
                  </a:lnTo>
                  <a:lnTo>
                    <a:pt x="429" y="1357"/>
                  </a:lnTo>
                  <a:lnTo>
                    <a:pt x="486" y="1359"/>
                  </a:lnTo>
                  <a:lnTo>
                    <a:pt x="536" y="1355"/>
                  </a:lnTo>
                  <a:lnTo>
                    <a:pt x="562" y="1353"/>
                  </a:lnTo>
                  <a:lnTo>
                    <a:pt x="584" y="1350"/>
                  </a:lnTo>
                  <a:lnTo>
                    <a:pt x="607" y="1346"/>
                  </a:lnTo>
                  <a:lnTo>
                    <a:pt x="626" y="1339"/>
                  </a:lnTo>
                  <a:lnTo>
                    <a:pt x="644" y="1334"/>
                  </a:lnTo>
                  <a:lnTo>
                    <a:pt x="660" y="1325"/>
                  </a:lnTo>
                  <a:lnTo>
                    <a:pt x="674" y="1318"/>
                  </a:lnTo>
                  <a:lnTo>
                    <a:pt x="685" y="1309"/>
                  </a:lnTo>
                  <a:lnTo>
                    <a:pt x="697" y="1298"/>
                  </a:lnTo>
                  <a:lnTo>
                    <a:pt x="710" y="1291"/>
                  </a:lnTo>
                  <a:lnTo>
                    <a:pt x="726" y="1284"/>
                  </a:lnTo>
                  <a:lnTo>
                    <a:pt x="745" y="1279"/>
                  </a:lnTo>
                  <a:lnTo>
                    <a:pt x="781" y="1270"/>
                  </a:lnTo>
                  <a:lnTo>
                    <a:pt x="820" y="1261"/>
                  </a:lnTo>
                  <a:lnTo>
                    <a:pt x="839" y="1254"/>
                  </a:lnTo>
                  <a:lnTo>
                    <a:pt x="857" y="1247"/>
                  </a:lnTo>
                  <a:lnTo>
                    <a:pt x="873" y="1240"/>
                  </a:lnTo>
                  <a:lnTo>
                    <a:pt x="887" y="1231"/>
                  </a:lnTo>
                  <a:lnTo>
                    <a:pt x="901" y="1217"/>
                  </a:lnTo>
                  <a:lnTo>
                    <a:pt x="907" y="1204"/>
                  </a:lnTo>
                  <a:lnTo>
                    <a:pt x="914" y="1187"/>
                  </a:lnTo>
                  <a:lnTo>
                    <a:pt x="917" y="1167"/>
                  </a:lnTo>
                  <a:lnTo>
                    <a:pt x="919" y="1059"/>
                  </a:lnTo>
                  <a:lnTo>
                    <a:pt x="924" y="912"/>
                  </a:lnTo>
                  <a:lnTo>
                    <a:pt x="928" y="743"/>
                  </a:lnTo>
                  <a:lnTo>
                    <a:pt x="930" y="566"/>
                  </a:lnTo>
                  <a:lnTo>
                    <a:pt x="930" y="477"/>
                  </a:lnTo>
                  <a:lnTo>
                    <a:pt x="926" y="392"/>
                  </a:lnTo>
                  <a:lnTo>
                    <a:pt x="921" y="312"/>
                  </a:lnTo>
                  <a:lnTo>
                    <a:pt x="914" y="238"/>
                  </a:lnTo>
                  <a:lnTo>
                    <a:pt x="910" y="204"/>
                  </a:lnTo>
                  <a:lnTo>
                    <a:pt x="903" y="172"/>
                  </a:lnTo>
                  <a:lnTo>
                    <a:pt x="898" y="142"/>
                  </a:lnTo>
                  <a:lnTo>
                    <a:pt x="889" y="117"/>
                  </a:lnTo>
                  <a:lnTo>
                    <a:pt x="882" y="92"/>
                  </a:lnTo>
                  <a:lnTo>
                    <a:pt x="873" y="73"/>
                  </a:lnTo>
                  <a:lnTo>
                    <a:pt x="862" y="55"/>
                  </a:lnTo>
                  <a:lnTo>
                    <a:pt x="852" y="41"/>
                  </a:lnTo>
                  <a:lnTo>
                    <a:pt x="841" y="34"/>
                  </a:lnTo>
                  <a:lnTo>
                    <a:pt x="830" y="27"/>
                  </a:lnTo>
                  <a:lnTo>
                    <a:pt x="814" y="21"/>
                  </a:lnTo>
                  <a:lnTo>
                    <a:pt x="795" y="14"/>
                  </a:lnTo>
                  <a:lnTo>
                    <a:pt x="752" y="7"/>
                  </a:lnTo>
                  <a:lnTo>
                    <a:pt x="699" y="2"/>
                  </a:lnTo>
                  <a:lnTo>
                    <a:pt x="642" y="0"/>
                  </a:lnTo>
                  <a:lnTo>
                    <a:pt x="580" y="2"/>
                  </a:lnTo>
                  <a:lnTo>
                    <a:pt x="516" y="7"/>
                  </a:lnTo>
                  <a:lnTo>
                    <a:pt x="452" y="16"/>
                  </a:lnTo>
                  <a:lnTo>
                    <a:pt x="385" y="27"/>
                  </a:lnTo>
                  <a:lnTo>
                    <a:pt x="323" y="41"/>
                  </a:lnTo>
                  <a:lnTo>
                    <a:pt x="293" y="48"/>
                  </a:lnTo>
                  <a:lnTo>
                    <a:pt x="266" y="57"/>
                  </a:lnTo>
                  <a:lnTo>
                    <a:pt x="239" y="69"/>
                  </a:lnTo>
                  <a:lnTo>
                    <a:pt x="213" y="78"/>
                  </a:lnTo>
                  <a:lnTo>
                    <a:pt x="190" y="89"/>
                  </a:lnTo>
                  <a:lnTo>
                    <a:pt x="170" y="101"/>
                  </a:lnTo>
                  <a:lnTo>
                    <a:pt x="151" y="115"/>
                  </a:lnTo>
                  <a:lnTo>
                    <a:pt x="133" y="128"/>
                  </a:lnTo>
                  <a:lnTo>
                    <a:pt x="119" y="142"/>
                  </a:lnTo>
                  <a:lnTo>
                    <a:pt x="110" y="156"/>
                  </a:lnTo>
                  <a:lnTo>
                    <a:pt x="101" y="172"/>
                  </a:lnTo>
                  <a:lnTo>
                    <a:pt x="99" y="188"/>
                  </a:lnTo>
                  <a:lnTo>
                    <a:pt x="92" y="231"/>
                  </a:lnTo>
                  <a:lnTo>
                    <a:pt x="87" y="275"/>
                  </a:lnTo>
                  <a:lnTo>
                    <a:pt x="85" y="321"/>
                  </a:lnTo>
                  <a:lnTo>
                    <a:pt x="80" y="364"/>
                  </a:lnTo>
                  <a:lnTo>
                    <a:pt x="78" y="456"/>
                  </a:lnTo>
                  <a:lnTo>
                    <a:pt x="78" y="548"/>
                  </a:lnTo>
                  <a:lnTo>
                    <a:pt x="76" y="640"/>
                  </a:lnTo>
                  <a:lnTo>
                    <a:pt x="74" y="729"/>
                  </a:lnTo>
                  <a:lnTo>
                    <a:pt x="71" y="775"/>
                  </a:lnTo>
                  <a:lnTo>
                    <a:pt x="67" y="818"/>
                  </a:lnTo>
                  <a:lnTo>
                    <a:pt x="62" y="862"/>
                  </a:lnTo>
                  <a:lnTo>
                    <a:pt x="55" y="903"/>
                  </a:lnTo>
                  <a:lnTo>
                    <a:pt x="39" y="977"/>
                  </a:lnTo>
                  <a:lnTo>
                    <a:pt x="23" y="1052"/>
                  </a:lnTo>
                  <a:lnTo>
                    <a:pt x="16" y="1091"/>
                  </a:lnTo>
                  <a:lnTo>
                    <a:pt x="9" y="1130"/>
                  </a:lnTo>
                  <a:lnTo>
                    <a:pt x="5" y="1169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253"/>
            <p:cNvSpPr>
              <a:spLocks/>
            </p:cNvSpPr>
            <p:nvPr/>
          </p:nvSpPr>
          <p:spPr bwMode="auto">
            <a:xfrm>
              <a:off x="2274889" y="3503613"/>
              <a:ext cx="69850" cy="2846388"/>
            </a:xfrm>
            <a:custGeom>
              <a:avLst/>
              <a:gdLst>
                <a:gd name="T0" fmla="*/ 16 w 44"/>
                <a:gd name="T1" fmla="*/ 1747 h 1793"/>
                <a:gd name="T2" fmla="*/ 0 w 44"/>
                <a:gd name="T3" fmla="*/ 855 h 1793"/>
                <a:gd name="T4" fmla="*/ 16 w 44"/>
                <a:gd name="T5" fmla="*/ 11 h 1793"/>
                <a:gd name="T6" fmla="*/ 23 w 44"/>
                <a:gd name="T7" fmla="*/ 4 h 1793"/>
                <a:gd name="T8" fmla="*/ 28 w 44"/>
                <a:gd name="T9" fmla="*/ 0 h 1793"/>
                <a:gd name="T10" fmla="*/ 32 w 44"/>
                <a:gd name="T11" fmla="*/ 0 h 1793"/>
                <a:gd name="T12" fmla="*/ 37 w 44"/>
                <a:gd name="T13" fmla="*/ 4 h 1793"/>
                <a:gd name="T14" fmla="*/ 39 w 44"/>
                <a:gd name="T15" fmla="*/ 11 h 1793"/>
                <a:gd name="T16" fmla="*/ 42 w 44"/>
                <a:gd name="T17" fmla="*/ 25 h 1793"/>
                <a:gd name="T18" fmla="*/ 42 w 44"/>
                <a:gd name="T19" fmla="*/ 41 h 1793"/>
                <a:gd name="T20" fmla="*/ 39 w 44"/>
                <a:gd name="T21" fmla="*/ 64 h 1793"/>
                <a:gd name="T22" fmla="*/ 30 w 44"/>
                <a:gd name="T23" fmla="*/ 1403 h 1793"/>
                <a:gd name="T24" fmla="*/ 30 w 44"/>
                <a:gd name="T25" fmla="*/ 1483 h 1793"/>
                <a:gd name="T26" fmla="*/ 35 w 44"/>
                <a:gd name="T27" fmla="*/ 1563 h 1793"/>
                <a:gd name="T28" fmla="*/ 42 w 44"/>
                <a:gd name="T29" fmla="*/ 1641 h 1793"/>
                <a:gd name="T30" fmla="*/ 44 w 44"/>
                <a:gd name="T31" fmla="*/ 1710 h 1793"/>
                <a:gd name="T32" fmla="*/ 42 w 44"/>
                <a:gd name="T33" fmla="*/ 1747 h 1793"/>
                <a:gd name="T34" fmla="*/ 42 w 44"/>
                <a:gd name="T35" fmla="*/ 1772 h 1793"/>
                <a:gd name="T36" fmla="*/ 37 w 44"/>
                <a:gd name="T37" fmla="*/ 1786 h 1793"/>
                <a:gd name="T38" fmla="*/ 35 w 44"/>
                <a:gd name="T39" fmla="*/ 1793 h 1793"/>
                <a:gd name="T40" fmla="*/ 30 w 44"/>
                <a:gd name="T41" fmla="*/ 1790 h 1793"/>
                <a:gd name="T42" fmla="*/ 26 w 44"/>
                <a:gd name="T43" fmla="*/ 1781 h 1793"/>
                <a:gd name="T44" fmla="*/ 21 w 44"/>
                <a:gd name="T45" fmla="*/ 1767 h 1793"/>
                <a:gd name="T46" fmla="*/ 16 w 44"/>
                <a:gd name="T47" fmla="*/ 174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1793">
                  <a:moveTo>
                    <a:pt x="16" y="1747"/>
                  </a:moveTo>
                  <a:lnTo>
                    <a:pt x="0" y="855"/>
                  </a:lnTo>
                  <a:lnTo>
                    <a:pt x="16" y="11"/>
                  </a:lnTo>
                  <a:lnTo>
                    <a:pt x="23" y="4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4"/>
                  </a:lnTo>
                  <a:lnTo>
                    <a:pt x="39" y="11"/>
                  </a:lnTo>
                  <a:lnTo>
                    <a:pt x="42" y="25"/>
                  </a:lnTo>
                  <a:lnTo>
                    <a:pt x="42" y="41"/>
                  </a:lnTo>
                  <a:lnTo>
                    <a:pt x="39" y="64"/>
                  </a:lnTo>
                  <a:lnTo>
                    <a:pt x="30" y="1403"/>
                  </a:lnTo>
                  <a:lnTo>
                    <a:pt x="30" y="1483"/>
                  </a:lnTo>
                  <a:lnTo>
                    <a:pt x="35" y="1563"/>
                  </a:lnTo>
                  <a:lnTo>
                    <a:pt x="42" y="1641"/>
                  </a:lnTo>
                  <a:lnTo>
                    <a:pt x="44" y="1710"/>
                  </a:lnTo>
                  <a:lnTo>
                    <a:pt x="42" y="1747"/>
                  </a:lnTo>
                  <a:lnTo>
                    <a:pt x="42" y="1772"/>
                  </a:lnTo>
                  <a:lnTo>
                    <a:pt x="37" y="1786"/>
                  </a:lnTo>
                  <a:lnTo>
                    <a:pt x="35" y="1793"/>
                  </a:lnTo>
                  <a:lnTo>
                    <a:pt x="30" y="1790"/>
                  </a:lnTo>
                  <a:lnTo>
                    <a:pt x="26" y="1781"/>
                  </a:lnTo>
                  <a:lnTo>
                    <a:pt x="21" y="1767"/>
                  </a:lnTo>
                  <a:lnTo>
                    <a:pt x="16" y="1747"/>
                  </a:lnTo>
                  <a:close/>
                </a:path>
              </a:pathLst>
            </a:custGeom>
            <a:solidFill>
              <a:srgbClr val="AA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" name="Freeform 254"/>
            <p:cNvSpPr>
              <a:spLocks/>
            </p:cNvSpPr>
            <p:nvPr/>
          </p:nvSpPr>
          <p:spPr bwMode="auto">
            <a:xfrm>
              <a:off x="3795714" y="3481388"/>
              <a:ext cx="98425" cy="3206750"/>
            </a:xfrm>
            <a:custGeom>
              <a:avLst/>
              <a:gdLst>
                <a:gd name="T0" fmla="*/ 60 w 62"/>
                <a:gd name="T1" fmla="*/ 0 h 2020"/>
                <a:gd name="T2" fmla="*/ 62 w 62"/>
                <a:gd name="T3" fmla="*/ 7 h 2020"/>
                <a:gd name="T4" fmla="*/ 62 w 62"/>
                <a:gd name="T5" fmla="*/ 14 h 2020"/>
                <a:gd name="T6" fmla="*/ 62 w 62"/>
                <a:gd name="T7" fmla="*/ 1967 h 2020"/>
                <a:gd name="T8" fmla="*/ 60 w 62"/>
                <a:gd name="T9" fmla="*/ 1979 h 2020"/>
                <a:gd name="T10" fmla="*/ 57 w 62"/>
                <a:gd name="T11" fmla="*/ 1988 h 2020"/>
                <a:gd name="T12" fmla="*/ 53 w 62"/>
                <a:gd name="T13" fmla="*/ 1997 h 2020"/>
                <a:gd name="T14" fmla="*/ 46 w 62"/>
                <a:gd name="T15" fmla="*/ 2004 h 2020"/>
                <a:gd name="T16" fmla="*/ 39 w 62"/>
                <a:gd name="T17" fmla="*/ 2011 h 2020"/>
                <a:gd name="T18" fmla="*/ 30 w 62"/>
                <a:gd name="T19" fmla="*/ 2015 h 2020"/>
                <a:gd name="T20" fmla="*/ 21 w 62"/>
                <a:gd name="T21" fmla="*/ 2018 h 2020"/>
                <a:gd name="T22" fmla="*/ 9 w 62"/>
                <a:gd name="T23" fmla="*/ 2020 h 2020"/>
                <a:gd name="T24" fmla="*/ 0 w 62"/>
                <a:gd name="T25" fmla="*/ 2020 h 2020"/>
                <a:gd name="T26" fmla="*/ 7 w 62"/>
                <a:gd name="T27" fmla="*/ 2015 h 2020"/>
                <a:gd name="T28" fmla="*/ 11 w 62"/>
                <a:gd name="T29" fmla="*/ 2008 h 2020"/>
                <a:gd name="T30" fmla="*/ 14 w 62"/>
                <a:gd name="T31" fmla="*/ 1999 h 2020"/>
                <a:gd name="T32" fmla="*/ 16 w 62"/>
                <a:gd name="T33" fmla="*/ 1988 h 2020"/>
                <a:gd name="T34" fmla="*/ 44 w 62"/>
                <a:gd name="T35" fmla="*/ 839 h 2020"/>
                <a:gd name="T36" fmla="*/ 46 w 62"/>
                <a:gd name="T37" fmla="*/ 750 h 2020"/>
                <a:gd name="T38" fmla="*/ 50 w 62"/>
                <a:gd name="T39" fmla="*/ 653 h 2020"/>
                <a:gd name="T40" fmla="*/ 55 w 62"/>
                <a:gd name="T41" fmla="*/ 553 h 2020"/>
                <a:gd name="T42" fmla="*/ 57 w 62"/>
                <a:gd name="T43" fmla="*/ 449 h 2020"/>
                <a:gd name="T44" fmla="*/ 60 w 62"/>
                <a:gd name="T45" fmla="*/ 344 h 2020"/>
                <a:gd name="T46" fmla="*/ 55 w 62"/>
                <a:gd name="T47" fmla="*/ 243 h 2020"/>
                <a:gd name="T48" fmla="*/ 50 w 62"/>
                <a:gd name="T49" fmla="*/ 195 h 2020"/>
                <a:gd name="T50" fmla="*/ 46 w 62"/>
                <a:gd name="T51" fmla="*/ 147 h 2020"/>
                <a:gd name="T52" fmla="*/ 39 w 62"/>
                <a:gd name="T53" fmla="*/ 103 h 2020"/>
                <a:gd name="T54" fmla="*/ 30 w 62"/>
                <a:gd name="T55" fmla="*/ 60 h 2020"/>
                <a:gd name="T56" fmla="*/ 30 w 62"/>
                <a:gd name="T57" fmla="*/ 44 h 2020"/>
                <a:gd name="T58" fmla="*/ 32 w 62"/>
                <a:gd name="T59" fmla="*/ 32 h 2020"/>
                <a:gd name="T60" fmla="*/ 37 w 62"/>
                <a:gd name="T61" fmla="*/ 23 h 2020"/>
                <a:gd name="T62" fmla="*/ 39 w 62"/>
                <a:gd name="T63" fmla="*/ 14 h 2020"/>
                <a:gd name="T64" fmla="*/ 44 w 62"/>
                <a:gd name="T65" fmla="*/ 7 h 2020"/>
                <a:gd name="T66" fmla="*/ 48 w 62"/>
                <a:gd name="T67" fmla="*/ 2 h 2020"/>
                <a:gd name="T68" fmla="*/ 53 w 62"/>
                <a:gd name="T69" fmla="*/ 0 h 2020"/>
                <a:gd name="T70" fmla="*/ 60 w 62"/>
                <a:gd name="T71" fmla="*/ 0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2020">
                  <a:moveTo>
                    <a:pt x="60" y="0"/>
                  </a:moveTo>
                  <a:lnTo>
                    <a:pt x="62" y="7"/>
                  </a:lnTo>
                  <a:lnTo>
                    <a:pt x="62" y="14"/>
                  </a:lnTo>
                  <a:lnTo>
                    <a:pt x="62" y="1967"/>
                  </a:lnTo>
                  <a:lnTo>
                    <a:pt x="60" y="1979"/>
                  </a:lnTo>
                  <a:lnTo>
                    <a:pt x="57" y="1988"/>
                  </a:lnTo>
                  <a:lnTo>
                    <a:pt x="53" y="1997"/>
                  </a:lnTo>
                  <a:lnTo>
                    <a:pt x="46" y="2004"/>
                  </a:lnTo>
                  <a:lnTo>
                    <a:pt x="39" y="2011"/>
                  </a:lnTo>
                  <a:lnTo>
                    <a:pt x="30" y="2015"/>
                  </a:lnTo>
                  <a:lnTo>
                    <a:pt x="21" y="2018"/>
                  </a:lnTo>
                  <a:lnTo>
                    <a:pt x="9" y="2020"/>
                  </a:lnTo>
                  <a:lnTo>
                    <a:pt x="0" y="2020"/>
                  </a:lnTo>
                  <a:lnTo>
                    <a:pt x="7" y="2015"/>
                  </a:lnTo>
                  <a:lnTo>
                    <a:pt x="11" y="2008"/>
                  </a:lnTo>
                  <a:lnTo>
                    <a:pt x="14" y="1999"/>
                  </a:lnTo>
                  <a:lnTo>
                    <a:pt x="16" y="1988"/>
                  </a:lnTo>
                  <a:lnTo>
                    <a:pt x="44" y="839"/>
                  </a:lnTo>
                  <a:lnTo>
                    <a:pt x="46" y="750"/>
                  </a:lnTo>
                  <a:lnTo>
                    <a:pt x="50" y="653"/>
                  </a:lnTo>
                  <a:lnTo>
                    <a:pt x="55" y="553"/>
                  </a:lnTo>
                  <a:lnTo>
                    <a:pt x="57" y="449"/>
                  </a:lnTo>
                  <a:lnTo>
                    <a:pt x="60" y="344"/>
                  </a:lnTo>
                  <a:lnTo>
                    <a:pt x="55" y="243"/>
                  </a:lnTo>
                  <a:lnTo>
                    <a:pt x="50" y="195"/>
                  </a:lnTo>
                  <a:lnTo>
                    <a:pt x="46" y="147"/>
                  </a:lnTo>
                  <a:lnTo>
                    <a:pt x="39" y="103"/>
                  </a:lnTo>
                  <a:lnTo>
                    <a:pt x="30" y="60"/>
                  </a:lnTo>
                  <a:lnTo>
                    <a:pt x="30" y="44"/>
                  </a:lnTo>
                  <a:lnTo>
                    <a:pt x="32" y="32"/>
                  </a:lnTo>
                  <a:lnTo>
                    <a:pt x="37" y="23"/>
                  </a:lnTo>
                  <a:lnTo>
                    <a:pt x="39" y="14"/>
                  </a:lnTo>
                  <a:lnTo>
                    <a:pt x="44" y="7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" name="Freeform 255"/>
            <p:cNvSpPr>
              <a:spLocks/>
            </p:cNvSpPr>
            <p:nvPr/>
          </p:nvSpPr>
          <p:spPr bwMode="auto">
            <a:xfrm>
              <a:off x="2300289" y="3422651"/>
              <a:ext cx="1549400" cy="346075"/>
            </a:xfrm>
            <a:custGeom>
              <a:avLst/>
              <a:gdLst>
                <a:gd name="T0" fmla="*/ 408 w 976"/>
                <a:gd name="T1" fmla="*/ 0 h 218"/>
                <a:gd name="T2" fmla="*/ 433 w 976"/>
                <a:gd name="T3" fmla="*/ 5 h 218"/>
                <a:gd name="T4" fmla="*/ 534 w 976"/>
                <a:gd name="T5" fmla="*/ 12 h 218"/>
                <a:gd name="T6" fmla="*/ 635 w 976"/>
                <a:gd name="T7" fmla="*/ 12 h 218"/>
                <a:gd name="T8" fmla="*/ 736 w 976"/>
                <a:gd name="T9" fmla="*/ 16 h 218"/>
                <a:gd name="T10" fmla="*/ 839 w 976"/>
                <a:gd name="T11" fmla="*/ 32 h 218"/>
                <a:gd name="T12" fmla="*/ 871 w 976"/>
                <a:gd name="T13" fmla="*/ 37 h 218"/>
                <a:gd name="T14" fmla="*/ 905 w 976"/>
                <a:gd name="T15" fmla="*/ 35 h 218"/>
                <a:gd name="T16" fmla="*/ 972 w 976"/>
                <a:gd name="T17" fmla="*/ 30 h 218"/>
                <a:gd name="T18" fmla="*/ 976 w 976"/>
                <a:gd name="T19" fmla="*/ 51 h 218"/>
                <a:gd name="T20" fmla="*/ 953 w 976"/>
                <a:gd name="T21" fmla="*/ 133 h 218"/>
                <a:gd name="T22" fmla="*/ 914 w 976"/>
                <a:gd name="T23" fmla="*/ 129 h 218"/>
                <a:gd name="T24" fmla="*/ 880 w 976"/>
                <a:gd name="T25" fmla="*/ 136 h 218"/>
                <a:gd name="T26" fmla="*/ 846 w 976"/>
                <a:gd name="T27" fmla="*/ 152 h 218"/>
                <a:gd name="T28" fmla="*/ 821 w 976"/>
                <a:gd name="T29" fmla="*/ 159 h 218"/>
                <a:gd name="T30" fmla="*/ 788 w 976"/>
                <a:gd name="T31" fmla="*/ 163 h 218"/>
                <a:gd name="T32" fmla="*/ 740 w 976"/>
                <a:gd name="T33" fmla="*/ 177 h 218"/>
                <a:gd name="T34" fmla="*/ 688 w 976"/>
                <a:gd name="T35" fmla="*/ 195 h 218"/>
                <a:gd name="T36" fmla="*/ 635 w 976"/>
                <a:gd name="T37" fmla="*/ 214 h 218"/>
                <a:gd name="T38" fmla="*/ 573 w 976"/>
                <a:gd name="T39" fmla="*/ 218 h 218"/>
                <a:gd name="T40" fmla="*/ 507 w 976"/>
                <a:gd name="T41" fmla="*/ 216 h 218"/>
                <a:gd name="T42" fmla="*/ 440 w 976"/>
                <a:gd name="T43" fmla="*/ 207 h 218"/>
                <a:gd name="T44" fmla="*/ 372 w 976"/>
                <a:gd name="T45" fmla="*/ 198 h 218"/>
                <a:gd name="T46" fmla="*/ 319 w 976"/>
                <a:gd name="T47" fmla="*/ 195 h 218"/>
                <a:gd name="T48" fmla="*/ 284 w 976"/>
                <a:gd name="T49" fmla="*/ 175 h 218"/>
                <a:gd name="T50" fmla="*/ 246 w 976"/>
                <a:gd name="T51" fmla="*/ 149 h 218"/>
                <a:gd name="T52" fmla="*/ 213 w 976"/>
                <a:gd name="T53" fmla="*/ 136 h 218"/>
                <a:gd name="T54" fmla="*/ 191 w 976"/>
                <a:gd name="T55" fmla="*/ 129 h 218"/>
                <a:gd name="T56" fmla="*/ 138 w 976"/>
                <a:gd name="T57" fmla="*/ 126 h 218"/>
                <a:gd name="T58" fmla="*/ 46 w 976"/>
                <a:gd name="T59" fmla="*/ 117 h 218"/>
                <a:gd name="T60" fmla="*/ 0 w 976"/>
                <a:gd name="T61" fmla="*/ 51 h 218"/>
                <a:gd name="T62" fmla="*/ 3 w 976"/>
                <a:gd name="T63" fmla="*/ 32 h 218"/>
                <a:gd name="T64" fmla="*/ 14 w 976"/>
                <a:gd name="T65" fmla="*/ 14 h 218"/>
                <a:gd name="T66" fmla="*/ 30 w 976"/>
                <a:gd name="T67" fmla="*/ 5 h 218"/>
                <a:gd name="T68" fmla="*/ 49 w 976"/>
                <a:gd name="T6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6" h="218">
                  <a:moveTo>
                    <a:pt x="49" y="0"/>
                  </a:moveTo>
                  <a:lnTo>
                    <a:pt x="408" y="0"/>
                  </a:lnTo>
                  <a:lnTo>
                    <a:pt x="422" y="3"/>
                  </a:lnTo>
                  <a:lnTo>
                    <a:pt x="433" y="5"/>
                  </a:lnTo>
                  <a:lnTo>
                    <a:pt x="484" y="10"/>
                  </a:lnTo>
                  <a:lnTo>
                    <a:pt x="534" y="12"/>
                  </a:lnTo>
                  <a:lnTo>
                    <a:pt x="585" y="14"/>
                  </a:lnTo>
                  <a:lnTo>
                    <a:pt x="635" y="12"/>
                  </a:lnTo>
                  <a:lnTo>
                    <a:pt x="685" y="14"/>
                  </a:lnTo>
                  <a:lnTo>
                    <a:pt x="736" y="16"/>
                  </a:lnTo>
                  <a:lnTo>
                    <a:pt x="786" y="21"/>
                  </a:lnTo>
                  <a:lnTo>
                    <a:pt x="839" y="32"/>
                  </a:lnTo>
                  <a:lnTo>
                    <a:pt x="855" y="35"/>
                  </a:lnTo>
                  <a:lnTo>
                    <a:pt x="871" y="37"/>
                  </a:lnTo>
                  <a:lnTo>
                    <a:pt x="889" y="37"/>
                  </a:lnTo>
                  <a:lnTo>
                    <a:pt x="905" y="35"/>
                  </a:lnTo>
                  <a:lnTo>
                    <a:pt x="940" y="32"/>
                  </a:lnTo>
                  <a:lnTo>
                    <a:pt x="972" y="30"/>
                  </a:lnTo>
                  <a:lnTo>
                    <a:pt x="974" y="39"/>
                  </a:lnTo>
                  <a:lnTo>
                    <a:pt x="976" y="51"/>
                  </a:lnTo>
                  <a:lnTo>
                    <a:pt x="976" y="136"/>
                  </a:lnTo>
                  <a:lnTo>
                    <a:pt x="953" y="133"/>
                  </a:lnTo>
                  <a:lnTo>
                    <a:pt x="933" y="131"/>
                  </a:lnTo>
                  <a:lnTo>
                    <a:pt x="914" y="129"/>
                  </a:lnTo>
                  <a:lnTo>
                    <a:pt x="901" y="129"/>
                  </a:lnTo>
                  <a:lnTo>
                    <a:pt x="880" y="136"/>
                  </a:lnTo>
                  <a:lnTo>
                    <a:pt x="860" y="145"/>
                  </a:lnTo>
                  <a:lnTo>
                    <a:pt x="846" y="152"/>
                  </a:lnTo>
                  <a:lnTo>
                    <a:pt x="834" y="156"/>
                  </a:lnTo>
                  <a:lnTo>
                    <a:pt x="821" y="159"/>
                  </a:lnTo>
                  <a:lnTo>
                    <a:pt x="807" y="161"/>
                  </a:lnTo>
                  <a:lnTo>
                    <a:pt x="788" y="163"/>
                  </a:lnTo>
                  <a:lnTo>
                    <a:pt x="766" y="168"/>
                  </a:lnTo>
                  <a:lnTo>
                    <a:pt x="740" y="177"/>
                  </a:lnTo>
                  <a:lnTo>
                    <a:pt x="715" y="186"/>
                  </a:lnTo>
                  <a:lnTo>
                    <a:pt x="688" y="195"/>
                  </a:lnTo>
                  <a:lnTo>
                    <a:pt x="660" y="204"/>
                  </a:lnTo>
                  <a:lnTo>
                    <a:pt x="635" y="214"/>
                  </a:lnTo>
                  <a:lnTo>
                    <a:pt x="607" y="218"/>
                  </a:lnTo>
                  <a:lnTo>
                    <a:pt x="573" y="218"/>
                  </a:lnTo>
                  <a:lnTo>
                    <a:pt x="541" y="218"/>
                  </a:lnTo>
                  <a:lnTo>
                    <a:pt x="507" y="216"/>
                  </a:lnTo>
                  <a:lnTo>
                    <a:pt x="475" y="211"/>
                  </a:lnTo>
                  <a:lnTo>
                    <a:pt x="440" y="207"/>
                  </a:lnTo>
                  <a:lnTo>
                    <a:pt x="406" y="202"/>
                  </a:lnTo>
                  <a:lnTo>
                    <a:pt x="372" y="198"/>
                  </a:lnTo>
                  <a:lnTo>
                    <a:pt x="335" y="198"/>
                  </a:lnTo>
                  <a:lnTo>
                    <a:pt x="319" y="195"/>
                  </a:lnTo>
                  <a:lnTo>
                    <a:pt x="303" y="186"/>
                  </a:lnTo>
                  <a:lnTo>
                    <a:pt x="284" y="175"/>
                  </a:lnTo>
                  <a:lnTo>
                    <a:pt x="266" y="163"/>
                  </a:lnTo>
                  <a:lnTo>
                    <a:pt x="246" y="149"/>
                  </a:lnTo>
                  <a:lnTo>
                    <a:pt x="225" y="138"/>
                  </a:lnTo>
                  <a:lnTo>
                    <a:pt x="213" y="136"/>
                  </a:lnTo>
                  <a:lnTo>
                    <a:pt x="202" y="131"/>
                  </a:lnTo>
                  <a:lnTo>
                    <a:pt x="191" y="129"/>
                  </a:lnTo>
                  <a:lnTo>
                    <a:pt x="179" y="129"/>
                  </a:lnTo>
                  <a:lnTo>
                    <a:pt x="138" y="126"/>
                  </a:lnTo>
                  <a:lnTo>
                    <a:pt x="92" y="122"/>
                  </a:lnTo>
                  <a:lnTo>
                    <a:pt x="46" y="117"/>
                  </a:lnTo>
                  <a:lnTo>
                    <a:pt x="0" y="115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1" y="10"/>
                  </a:lnTo>
                  <a:lnTo>
                    <a:pt x="30" y="5"/>
                  </a:lnTo>
                  <a:lnTo>
                    <a:pt x="3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7F8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" name="Freeform 256"/>
            <p:cNvSpPr>
              <a:spLocks/>
            </p:cNvSpPr>
            <p:nvPr/>
          </p:nvSpPr>
          <p:spPr bwMode="auto">
            <a:xfrm>
              <a:off x="2330451" y="3438526"/>
              <a:ext cx="1563688" cy="225425"/>
            </a:xfrm>
            <a:custGeom>
              <a:avLst/>
              <a:gdLst>
                <a:gd name="T0" fmla="*/ 543 w 985"/>
                <a:gd name="T1" fmla="*/ 2 h 142"/>
                <a:gd name="T2" fmla="*/ 616 w 985"/>
                <a:gd name="T3" fmla="*/ 2 h 142"/>
                <a:gd name="T4" fmla="*/ 692 w 985"/>
                <a:gd name="T5" fmla="*/ 4 h 142"/>
                <a:gd name="T6" fmla="*/ 728 w 985"/>
                <a:gd name="T7" fmla="*/ 4 h 142"/>
                <a:gd name="T8" fmla="*/ 767 w 985"/>
                <a:gd name="T9" fmla="*/ 9 h 142"/>
                <a:gd name="T10" fmla="*/ 804 w 985"/>
                <a:gd name="T11" fmla="*/ 13 h 142"/>
                <a:gd name="T12" fmla="*/ 843 w 985"/>
                <a:gd name="T13" fmla="*/ 22 h 142"/>
                <a:gd name="T14" fmla="*/ 859 w 985"/>
                <a:gd name="T15" fmla="*/ 25 h 142"/>
                <a:gd name="T16" fmla="*/ 877 w 985"/>
                <a:gd name="T17" fmla="*/ 27 h 142"/>
                <a:gd name="T18" fmla="*/ 895 w 985"/>
                <a:gd name="T19" fmla="*/ 27 h 142"/>
                <a:gd name="T20" fmla="*/ 912 w 985"/>
                <a:gd name="T21" fmla="*/ 25 h 142"/>
                <a:gd name="T22" fmla="*/ 946 w 985"/>
                <a:gd name="T23" fmla="*/ 22 h 142"/>
                <a:gd name="T24" fmla="*/ 980 w 985"/>
                <a:gd name="T25" fmla="*/ 20 h 142"/>
                <a:gd name="T26" fmla="*/ 980 w 985"/>
                <a:gd name="T27" fmla="*/ 20 h 142"/>
                <a:gd name="T28" fmla="*/ 980 w 985"/>
                <a:gd name="T29" fmla="*/ 20 h 142"/>
                <a:gd name="T30" fmla="*/ 983 w 985"/>
                <a:gd name="T31" fmla="*/ 32 h 142"/>
                <a:gd name="T32" fmla="*/ 985 w 985"/>
                <a:gd name="T33" fmla="*/ 41 h 142"/>
                <a:gd name="T34" fmla="*/ 985 w 985"/>
                <a:gd name="T35" fmla="*/ 100 h 142"/>
                <a:gd name="T36" fmla="*/ 946 w 985"/>
                <a:gd name="T37" fmla="*/ 103 h 142"/>
                <a:gd name="T38" fmla="*/ 907 w 985"/>
                <a:gd name="T39" fmla="*/ 103 h 142"/>
                <a:gd name="T40" fmla="*/ 873 w 985"/>
                <a:gd name="T41" fmla="*/ 103 h 142"/>
                <a:gd name="T42" fmla="*/ 847 w 985"/>
                <a:gd name="T43" fmla="*/ 100 h 142"/>
                <a:gd name="T44" fmla="*/ 834 w 985"/>
                <a:gd name="T45" fmla="*/ 98 h 142"/>
                <a:gd name="T46" fmla="*/ 820 w 985"/>
                <a:gd name="T47" fmla="*/ 98 h 142"/>
                <a:gd name="T48" fmla="*/ 808 w 985"/>
                <a:gd name="T49" fmla="*/ 100 h 142"/>
                <a:gd name="T50" fmla="*/ 792 w 985"/>
                <a:gd name="T51" fmla="*/ 103 h 142"/>
                <a:gd name="T52" fmla="*/ 765 w 985"/>
                <a:gd name="T53" fmla="*/ 110 h 142"/>
                <a:gd name="T54" fmla="*/ 737 w 985"/>
                <a:gd name="T55" fmla="*/ 116 h 142"/>
                <a:gd name="T56" fmla="*/ 708 w 985"/>
                <a:gd name="T57" fmla="*/ 126 h 142"/>
                <a:gd name="T58" fmla="*/ 678 w 985"/>
                <a:gd name="T59" fmla="*/ 135 h 142"/>
                <a:gd name="T60" fmla="*/ 650 w 985"/>
                <a:gd name="T61" fmla="*/ 142 h 142"/>
                <a:gd name="T62" fmla="*/ 621 w 985"/>
                <a:gd name="T63" fmla="*/ 142 h 142"/>
                <a:gd name="T64" fmla="*/ 543 w 985"/>
                <a:gd name="T65" fmla="*/ 139 h 142"/>
                <a:gd name="T66" fmla="*/ 462 w 985"/>
                <a:gd name="T67" fmla="*/ 137 h 142"/>
                <a:gd name="T68" fmla="*/ 380 w 985"/>
                <a:gd name="T69" fmla="*/ 130 h 142"/>
                <a:gd name="T70" fmla="*/ 298 w 985"/>
                <a:gd name="T71" fmla="*/ 123 h 142"/>
                <a:gd name="T72" fmla="*/ 215 w 985"/>
                <a:gd name="T73" fmla="*/ 114 h 142"/>
                <a:gd name="T74" fmla="*/ 137 w 985"/>
                <a:gd name="T75" fmla="*/ 103 h 142"/>
                <a:gd name="T76" fmla="*/ 64 w 985"/>
                <a:gd name="T77" fmla="*/ 94 h 142"/>
                <a:gd name="T78" fmla="*/ 0 w 985"/>
                <a:gd name="T79" fmla="*/ 82 h 142"/>
                <a:gd name="T80" fmla="*/ 9 w 985"/>
                <a:gd name="T81" fmla="*/ 66 h 142"/>
                <a:gd name="T82" fmla="*/ 20 w 985"/>
                <a:gd name="T83" fmla="*/ 52 h 142"/>
                <a:gd name="T84" fmla="*/ 36 w 985"/>
                <a:gd name="T85" fmla="*/ 41 h 142"/>
                <a:gd name="T86" fmla="*/ 55 w 985"/>
                <a:gd name="T87" fmla="*/ 29 h 142"/>
                <a:gd name="T88" fmla="*/ 75 w 985"/>
                <a:gd name="T89" fmla="*/ 22 h 142"/>
                <a:gd name="T90" fmla="*/ 98 w 985"/>
                <a:gd name="T91" fmla="*/ 16 h 142"/>
                <a:gd name="T92" fmla="*/ 121 w 985"/>
                <a:gd name="T93" fmla="*/ 9 h 142"/>
                <a:gd name="T94" fmla="*/ 146 w 985"/>
                <a:gd name="T95" fmla="*/ 6 h 142"/>
                <a:gd name="T96" fmla="*/ 197 w 985"/>
                <a:gd name="T97" fmla="*/ 0 h 142"/>
                <a:gd name="T98" fmla="*/ 245 w 985"/>
                <a:gd name="T99" fmla="*/ 0 h 142"/>
                <a:gd name="T100" fmla="*/ 288 w 985"/>
                <a:gd name="T101" fmla="*/ 2 h 142"/>
                <a:gd name="T102" fmla="*/ 325 w 985"/>
                <a:gd name="T103" fmla="*/ 9 h 142"/>
                <a:gd name="T104" fmla="*/ 346 w 985"/>
                <a:gd name="T105" fmla="*/ 11 h 142"/>
                <a:gd name="T106" fmla="*/ 369 w 985"/>
                <a:gd name="T107" fmla="*/ 13 h 142"/>
                <a:gd name="T108" fmla="*/ 394 w 985"/>
                <a:gd name="T109" fmla="*/ 13 h 142"/>
                <a:gd name="T110" fmla="*/ 421 w 985"/>
                <a:gd name="T111" fmla="*/ 13 h 142"/>
                <a:gd name="T112" fmla="*/ 479 w 985"/>
                <a:gd name="T113" fmla="*/ 9 h 142"/>
                <a:gd name="T114" fmla="*/ 543 w 985"/>
                <a:gd name="T115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5" h="142">
                  <a:moveTo>
                    <a:pt x="543" y="2"/>
                  </a:moveTo>
                  <a:lnTo>
                    <a:pt x="616" y="2"/>
                  </a:lnTo>
                  <a:lnTo>
                    <a:pt x="692" y="4"/>
                  </a:lnTo>
                  <a:lnTo>
                    <a:pt x="728" y="4"/>
                  </a:lnTo>
                  <a:lnTo>
                    <a:pt x="767" y="9"/>
                  </a:lnTo>
                  <a:lnTo>
                    <a:pt x="804" y="13"/>
                  </a:lnTo>
                  <a:lnTo>
                    <a:pt x="843" y="22"/>
                  </a:lnTo>
                  <a:lnTo>
                    <a:pt x="859" y="25"/>
                  </a:lnTo>
                  <a:lnTo>
                    <a:pt x="877" y="27"/>
                  </a:lnTo>
                  <a:lnTo>
                    <a:pt x="895" y="27"/>
                  </a:lnTo>
                  <a:lnTo>
                    <a:pt x="912" y="25"/>
                  </a:lnTo>
                  <a:lnTo>
                    <a:pt x="946" y="22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3" y="32"/>
                  </a:lnTo>
                  <a:lnTo>
                    <a:pt x="985" y="41"/>
                  </a:lnTo>
                  <a:lnTo>
                    <a:pt x="985" y="100"/>
                  </a:lnTo>
                  <a:lnTo>
                    <a:pt x="946" y="103"/>
                  </a:lnTo>
                  <a:lnTo>
                    <a:pt x="907" y="103"/>
                  </a:lnTo>
                  <a:lnTo>
                    <a:pt x="873" y="103"/>
                  </a:lnTo>
                  <a:lnTo>
                    <a:pt x="847" y="100"/>
                  </a:lnTo>
                  <a:lnTo>
                    <a:pt x="834" y="98"/>
                  </a:lnTo>
                  <a:lnTo>
                    <a:pt x="820" y="98"/>
                  </a:lnTo>
                  <a:lnTo>
                    <a:pt x="808" y="100"/>
                  </a:lnTo>
                  <a:lnTo>
                    <a:pt x="792" y="103"/>
                  </a:lnTo>
                  <a:lnTo>
                    <a:pt x="765" y="110"/>
                  </a:lnTo>
                  <a:lnTo>
                    <a:pt x="737" y="116"/>
                  </a:lnTo>
                  <a:lnTo>
                    <a:pt x="708" y="126"/>
                  </a:lnTo>
                  <a:lnTo>
                    <a:pt x="678" y="135"/>
                  </a:lnTo>
                  <a:lnTo>
                    <a:pt x="650" y="142"/>
                  </a:lnTo>
                  <a:lnTo>
                    <a:pt x="621" y="142"/>
                  </a:lnTo>
                  <a:lnTo>
                    <a:pt x="543" y="139"/>
                  </a:lnTo>
                  <a:lnTo>
                    <a:pt x="462" y="137"/>
                  </a:lnTo>
                  <a:lnTo>
                    <a:pt x="380" y="130"/>
                  </a:lnTo>
                  <a:lnTo>
                    <a:pt x="298" y="123"/>
                  </a:lnTo>
                  <a:lnTo>
                    <a:pt x="215" y="114"/>
                  </a:lnTo>
                  <a:lnTo>
                    <a:pt x="137" y="103"/>
                  </a:lnTo>
                  <a:lnTo>
                    <a:pt x="64" y="94"/>
                  </a:lnTo>
                  <a:lnTo>
                    <a:pt x="0" y="82"/>
                  </a:lnTo>
                  <a:lnTo>
                    <a:pt x="9" y="66"/>
                  </a:lnTo>
                  <a:lnTo>
                    <a:pt x="20" y="52"/>
                  </a:lnTo>
                  <a:lnTo>
                    <a:pt x="36" y="41"/>
                  </a:lnTo>
                  <a:lnTo>
                    <a:pt x="55" y="29"/>
                  </a:lnTo>
                  <a:lnTo>
                    <a:pt x="75" y="22"/>
                  </a:lnTo>
                  <a:lnTo>
                    <a:pt x="98" y="16"/>
                  </a:lnTo>
                  <a:lnTo>
                    <a:pt x="121" y="9"/>
                  </a:lnTo>
                  <a:lnTo>
                    <a:pt x="146" y="6"/>
                  </a:lnTo>
                  <a:lnTo>
                    <a:pt x="197" y="0"/>
                  </a:lnTo>
                  <a:lnTo>
                    <a:pt x="245" y="0"/>
                  </a:lnTo>
                  <a:lnTo>
                    <a:pt x="288" y="2"/>
                  </a:lnTo>
                  <a:lnTo>
                    <a:pt x="325" y="9"/>
                  </a:lnTo>
                  <a:lnTo>
                    <a:pt x="346" y="11"/>
                  </a:lnTo>
                  <a:lnTo>
                    <a:pt x="369" y="13"/>
                  </a:lnTo>
                  <a:lnTo>
                    <a:pt x="394" y="13"/>
                  </a:lnTo>
                  <a:lnTo>
                    <a:pt x="421" y="13"/>
                  </a:lnTo>
                  <a:lnTo>
                    <a:pt x="479" y="9"/>
                  </a:lnTo>
                  <a:lnTo>
                    <a:pt x="543" y="2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" name="Freeform 257"/>
            <p:cNvSpPr>
              <a:spLocks/>
            </p:cNvSpPr>
            <p:nvPr/>
          </p:nvSpPr>
          <p:spPr bwMode="auto">
            <a:xfrm>
              <a:off x="2141539" y="1243013"/>
              <a:ext cx="1908175" cy="2474913"/>
            </a:xfrm>
            <a:custGeom>
              <a:avLst/>
              <a:gdLst>
                <a:gd name="T0" fmla="*/ 80 w 1202"/>
                <a:gd name="T1" fmla="*/ 16 h 1559"/>
                <a:gd name="T2" fmla="*/ 540 w 1202"/>
                <a:gd name="T3" fmla="*/ 0 h 1559"/>
                <a:gd name="T4" fmla="*/ 653 w 1202"/>
                <a:gd name="T5" fmla="*/ 16 h 1559"/>
                <a:gd name="T6" fmla="*/ 1127 w 1202"/>
                <a:gd name="T7" fmla="*/ 21 h 1559"/>
                <a:gd name="T8" fmla="*/ 1143 w 1202"/>
                <a:gd name="T9" fmla="*/ 23 h 1559"/>
                <a:gd name="T10" fmla="*/ 1159 w 1202"/>
                <a:gd name="T11" fmla="*/ 28 h 1559"/>
                <a:gd name="T12" fmla="*/ 1170 w 1202"/>
                <a:gd name="T13" fmla="*/ 35 h 1559"/>
                <a:gd name="T14" fmla="*/ 1182 w 1202"/>
                <a:gd name="T15" fmla="*/ 44 h 1559"/>
                <a:gd name="T16" fmla="*/ 1191 w 1202"/>
                <a:gd name="T17" fmla="*/ 57 h 1559"/>
                <a:gd name="T18" fmla="*/ 1198 w 1202"/>
                <a:gd name="T19" fmla="*/ 69 h 1559"/>
                <a:gd name="T20" fmla="*/ 1202 w 1202"/>
                <a:gd name="T21" fmla="*/ 85 h 1559"/>
                <a:gd name="T22" fmla="*/ 1202 w 1202"/>
                <a:gd name="T23" fmla="*/ 101 h 1559"/>
                <a:gd name="T24" fmla="*/ 1202 w 1202"/>
                <a:gd name="T25" fmla="*/ 1385 h 1559"/>
                <a:gd name="T26" fmla="*/ 1200 w 1202"/>
                <a:gd name="T27" fmla="*/ 1401 h 1559"/>
                <a:gd name="T28" fmla="*/ 1195 w 1202"/>
                <a:gd name="T29" fmla="*/ 1415 h 1559"/>
                <a:gd name="T30" fmla="*/ 1189 w 1202"/>
                <a:gd name="T31" fmla="*/ 1428 h 1559"/>
                <a:gd name="T32" fmla="*/ 1179 w 1202"/>
                <a:gd name="T33" fmla="*/ 1442 h 1559"/>
                <a:gd name="T34" fmla="*/ 1168 w 1202"/>
                <a:gd name="T35" fmla="*/ 1451 h 1559"/>
                <a:gd name="T36" fmla="*/ 1154 w 1202"/>
                <a:gd name="T37" fmla="*/ 1458 h 1559"/>
                <a:gd name="T38" fmla="*/ 1138 w 1202"/>
                <a:gd name="T39" fmla="*/ 1463 h 1559"/>
                <a:gd name="T40" fmla="*/ 1122 w 1202"/>
                <a:gd name="T41" fmla="*/ 1465 h 1559"/>
                <a:gd name="T42" fmla="*/ 799 w 1202"/>
                <a:gd name="T43" fmla="*/ 1465 h 1559"/>
                <a:gd name="T44" fmla="*/ 774 w 1202"/>
                <a:gd name="T45" fmla="*/ 1504 h 1559"/>
                <a:gd name="T46" fmla="*/ 758 w 1202"/>
                <a:gd name="T47" fmla="*/ 1532 h 1559"/>
                <a:gd name="T48" fmla="*/ 749 w 1202"/>
                <a:gd name="T49" fmla="*/ 1548 h 1559"/>
                <a:gd name="T50" fmla="*/ 744 w 1202"/>
                <a:gd name="T51" fmla="*/ 1557 h 1559"/>
                <a:gd name="T52" fmla="*/ 703 w 1202"/>
                <a:gd name="T53" fmla="*/ 1557 h 1559"/>
                <a:gd name="T54" fmla="*/ 609 w 1202"/>
                <a:gd name="T55" fmla="*/ 1559 h 1559"/>
                <a:gd name="T56" fmla="*/ 510 w 1202"/>
                <a:gd name="T57" fmla="*/ 1559 h 1559"/>
                <a:gd name="T58" fmla="*/ 453 w 1202"/>
                <a:gd name="T59" fmla="*/ 1557 h 1559"/>
                <a:gd name="T60" fmla="*/ 442 w 1202"/>
                <a:gd name="T61" fmla="*/ 1552 h 1559"/>
                <a:gd name="T62" fmla="*/ 433 w 1202"/>
                <a:gd name="T63" fmla="*/ 1545 h 1559"/>
                <a:gd name="T64" fmla="*/ 423 w 1202"/>
                <a:gd name="T65" fmla="*/ 1536 h 1559"/>
                <a:gd name="T66" fmla="*/ 414 w 1202"/>
                <a:gd name="T67" fmla="*/ 1525 h 1559"/>
                <a:gd name="T68" fmla="*/ 398 w 1202"/>
                <a:gd name="T69" fmla="*/ 1495 h 1559"/>
                <a:gd name="T70" fmla="*/ 384 w 1202"/>
                <a:gd name="T71" fmla="*/ 1465 h 1559"/>
                <a:gd name="T72" fmla="*/ 80 w 1202"/>
                <a:gd name="T73" fmla="*/ 1465 h 1559"/>
                <a:gd name="T74" fmla="*/ 64 w 1202"/>
                <a:gd name="T75" fmla="*/ 1463 h 1559"/>
                <a:gd name="T76" fmla="*/ 50 w 1202"/>
                <a:gd name="T77" fmla="*/ 1458 h 1559"/>
                <a:gd name="T78" fmla="*/ 36 w 1202"/>
                <a:gd name="T79" fmla="*/ 1451 h 1559"/>
                <a:gd name="T80" fmla="*/ 25 w 1202"/>
                <a:gd name="T81" fmla="*/ 1442 h 1559"/>
                <a:gd name="T82" fmla="*/ 13 w 1202"/>
                <a:gd name="T83" fmla="*/ 1428 h 1559"/>
                <a:gd name="T84" fmla="*/ 6 w 1202"/>
                <a:gd name="T85" fmla="*/ 1415 h 1559"/>
                <a:gd name="T86" fmla="*/ 2 w 1202"/>
                <a:gd name="T87" fmla="*/ 1401 h 1559"/>
                <a:gd name="T88" fmla="*/ 0 w 1202"/>
                <a:gd name="T89" fmla="*/ 1385 h 1559"/>
                <a:gd name="T90" fmla="*/ 0 w 1202"/>
                <a:gd name="T91" fmla="*/ 101 h 1559"/>
                <a:gd name="T92" fmla="*/ 2 w 1202"/>
                <a:gd name="T93" fmla="*/ 85 h 1559"/>
                <a:gd name="T94" fmla="*/ 6 w 1202"/>
                <a:gd name="T95" fmla="*/ 69 h 1559"/>
                <a:gd name="T96" fmla="*/ 13 w 1202"/>
                <a:gd name="T97" fmla="*/ 55 h 1559"/>
                <a:gd name="T98" fmla="*/ 25 w 1202"/>
                <a:gd name="T99" fmla="*/ 41 h 1559"/>
                <a:gd name="T100" fmla="*/ 36 w 1202"/>
                <a:gd name="T101" fmla="*/ 32 h 1559"/>
                <a:gd name="T102" fmla="*/ 50 w 1202"/>
                <a:gd name="T103" fmla="*/ 23 h 1559"/>
                <a:gd name="T104" fmla="*/ 64 w 1202"/>
                <a:gd name="T105" fmla="*/ 18 h 1559"/>
                <a:gd name="T106" fmla="*/ 80 w 1202"/>
                <a:gd name="T107" fmla="*/ 16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02" h="1559">
                  <a:moveTo>
                    <a:pt x="80" y="16"/>
                  </a:moveTo>
                  <a:lnTo>
                    <a:pt x="540" y="0"/>
                  </a:lnTo>
                  <a:lnTo>
                    <a:pt x="653" y="16"/>
                  </a:lnTo>
                  <a:lnTo>
                    <a:pt x="1127" y="21"/>
                  </a:lnTo>
                  <a:lnTo>
                    <a:pt x="1143" y="23"/>
                  </a:lnTo>
                  <a:lnTo>
                    <a:pt x="1159" y="28"/>
                  </a:lnTo>
                  <a:lnTo>
                    <a:pt x="1170" y="35"/>
                  </a:lnTo>
                  <a:lnTo>
                    <a:pt x="1182" y="44"/>
                  </a:lnTo>
                  <a:lnTo>
                    <a:pt x="1191" y="57"/>
                  </a:lnTo>
                  <a:lnTo>
                    <a:pt x="1198" y="69"/>
                  </a:lnTo>
                  <a:lnTo>
                    <a:pt x="1202" y="85"/>
                  </a:lnTo>
                  <a:lnTo>
                    <a:pt x="1202" y="101"/>
                  </a:lnTo>
                  <a:lnTo>
                    <a:pt x="1202" y="1385"/>
                  </a:lnTo>
                  <a:lnTo>
                    <a:pt x="1200" y="1401"/>
                  </a:lnTo>
                  <a:lnTo>
                    <a:pt x="1195" y="1415"/>
                  </a:lnTo>
                  <a:lnTo>
                    <a:pt x="1189" y="1428"/>
                  </a:lnTo>
                  <a:lnTo>
                    <a:pt x="1179" y="1442"/>
                  </a:lnTo>
                  <a:lnTo>
                    <a:pt x="1168" y="1451"/>
                  </a:lnTo>
                  <a:lnTo>
                    <a:pt x="1154" y="1458"/>
                  </a:lnTo>
                  <a:lnTo>
                    <a:pt x="1138" y="1463"/>
                  </a:lnTo>
                  <a:lnTo>
                    <a:pt x="1122" y="1465"/>
                  </a:lnTo>
                  <a:lnTo>
                    <a:pt x="799" y="1465"/>
                  </a:lnTo>
                  <a:lnTo>
                    <a:pt x="774" y="1504"/>
                  </a:lnTo>
                  <a:lnTo>
                    <a:pt x="758" y="1532"/>
                  </a:lnTo>
                  <a:lnTo>
                    <a:pt x="749" y="1548"/>
                  </a:lnTo>
                  <a:lnTo>
                    <a:pt x="744" y="1557"/>
                  </a:lnTo>
                  <a:lnTo>
                    <a:pt x="703" y="1557"/>
                  </a:lnTo>
                  <a:lnTo>
                    <a:pt x="609" y="1559"/>
                  </a:lnTo>
                  <a:lnTo>
                    <a:pt x="510" y="1559"/>
                  </a:lnTo>
                  <a:lnTo>
                    <a:pt x="453" y="1557"/>
                  </a:lnTo>
                  <a:lnTo>
                    <a:pt x="442" y="1552"/>
                  </a:lnTo>
                  <a:lnTo>
                    <a:pt x="433" y="1545"/>
                  </a:lnTo>
                  <a:lnTo>
                    <a:pt x="423" y="1536"/>
                  </a:lnTo>
                  <a:lnTo>
                    <a:pt x="414" y="1525"/>
                  </a:lnTo>
                  <a:lnTo>
                    <a:pt x="398" y="1495"/>
                  </a:lnTo>
                  <a:lnTo>
                    <a:pt x="384" y="1465"/>
                  </a:lnTo>
                  <a:lnTo>
                    <a:pt x="80" y="1465"/>
                  </a:lnTo>
                  <a:lnTo>
                    <a:pt x="64" y="1463"/>
                  </a:lnTo>
                  <a:lnTo>
                    <a:pt x="50" y="1458"/>
                  </a:lnTo>
                  <a:lnTo>
                    <a:pt x="36" y="1451"/>
                  </a:lnTo>
                  <a:lnTo>
                    <a:pt x="25" y="1442"/>
                  </a:lnTo>
                  <a:lnTo>
                    <a:pt x="13" y="1428"/>
                  </a:lnTo>
                  <a:lnTo>
                    <a:pt x="6" y="1415"/>
                  </a:lnTo>
                  <a:lnTo>
                    <a:pt x="2" y="1401"/>
                  </a:lnTo>
                  <a:lnTo>
                    <a:pt x="0" y="1385"/>
                  </a:lnTo>
                  <a:lnTo>
                    <a:pt x="0" y="101"/>
                  </a:lnTo>
                  <a:lnTo>
                    <a:pt x="2" y="85"/>
                  </a:lnTo>
                  <a:lnTo>
                    <a:pt x="6" y="69"/>
                  </a:lnTo>
                  <a:lnTo>
                    <a:pt x="13" y="55"/>
                  </a:lnTo>
                  <a:lnTo>
                    <a:pt x="25" y="41"/>
                  </a:lnTo>
                  <a:lnTo>
                    <a:pt x="36" y="32"/>
                  </a:lnTo>
                  <a:lnTo>
                    <a:pt x="50" y="23"/>
                  </a:lnTo>
                  <a:lnTo>
                    <a:pt x="64" y="18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" name="Freeform 258"/>
            <p:cNvSpPr>
              <a:spLocks/>
            </p:cNvSpPr>
            <p:nvPr/>
          </p:nvSpPr>
          <p:spPr bwMode="auto">
            <a:xfrm>
              <a:off x="3221039" y="1271588"/>
              <a:ext cx="828675" cy="2443163"/>
            </a:xfrm>
            <a:custGeom>
              <a:avLst/>
              <a:gdLst>
                <a:gd name="T0" fmla="*/ 442 w 522"/>
                <a:gd name="T1" fmla="*/ 3 h 1539"/>
                <a:gd name="T2" fmla="*/ 474 w 522"/>
                <a:gd name="T3" fmla="*/ 10 h 1539"/>
                <a:gd name="T4" fmla="*/ 499 w 522"/>
                <a:gd name="T5" fmla="*/ 26 h 1539"/>
                <a:gd name="T6" fmla="*/ 515 w 522"/>
                <a:gd name="T7" fmla="*/ 51 h 1539"/>
                <a:gd name="T8" fmla="*/ 522 w 522"/>
                <a:gd name="T9" fmla="*/ 83 h 1539"/>
                <a:gd name="T10" fmla="*/ 520 w 522"/>
                <a:gd name="T11" fmla="*/ 1383 h 1539"/>
                <a:gd name="T12" fmla="*/ 509 w 522"/>
                <a:gd name="T13" fmla="*/ 1410 h 1539"/>
                <a:gd name="T14" fmla="*/ 488 w 522"/>
                <a:gd name="T15" fmla="*/ 1433 h 1539"/>
                <a:gd name="T16" fmla="*/ 458 w 522"/>
                <a:gd name="T17" fmla="*/ 1445 h 1539"/>
                <a:gd name="T18" fmla="*/ 119 w 522"/>
                <a:gd name="T19" fmla="*/ 1447 h 1539"/>
                <a:gd name="T20" fmla="*/ 78 w 522"/>
                <a:gd name="T21" fmla="*/ 1514 h 1539"/>
                <a:gd name="T22" fmla="*/ 64 w 522"/>
                <a:gd name="T23" fmla="*/ 1539 h 1539"/>
                <a:gd name="T24" fmla="*/ 0 w 522"/>
                <a:gd name="T25" fmla="*/ 1539 h 1539"/>
                <a:gd name="T26" fmla="*/ 39 w 522"/>
                <a:gd name="T27" fmla="*/ 1520 h 1539"/>
                <a:gd name="T28" fmla="*/ 62 w 522"/>
                <a:gd name="T29" fmla="*/ 1493 h 1539"/>
                <a:gd name="T30" fmla="*/ 85 w 522"/>
                <a:gd name="T31" fmla="*/ 1463 h 1539"/>
                <a:gd name="T32" fmla="*/ 117 w 522"/>
                <a:gd name="T33" fmla="*/ 1426 h 1539"/>
                <a:gd name="T34" fmla="*/ 137 w 522"/>
                <a:gd name="T35" fmla="*/ 1417 h 1539"/>
                <a:gd name="T36" fmla="*/ 160 w 522"/>
                <a:gd name="T37" fmla="*/ 1417 h 1539"/>
                <a:gd name="T38" fmla="*/ 220 w 522"/>
                <a:gd name="T39" fmla="*/ 1426 h 1539"/>
                <a:gd name="T40" fmla="*/ 371 w 522"/>
                <a:gd name="T41" fmla="*/ 1426 h 1539"/>
                <a:gd name="T42" fmla="*/ 440 w 522"/>
                <a:gd name="T43" fmla="*/ 1417 h 1539"/>
                <a:gd name="T44" fmla="*/ 467 w 522"/>
                <a:gd name="T45" fmla="*/ 1406 h 1539"/>
                <a:gd name="T46" fmla="*/ 488 w 522"/>
                <a:gd name="T47" fmla="*/ 1392 h 1539"/>
                <a:gd name="T48" fmla="*/ 497 w 522"/>
                <a:gd name="T49" fmla="*/ 1376 h 1539"/>
                <a:gd name="T50" fmla="*/ 502 w 522"/>
                <a:gd name="T51" fmla="*/ 1353 h 1539"/>
                <a:gd name="T52" fmla="*/ 504 w 522"/>
                <a:gd name="T53" fmla="*/ 1284 h 1539"/>
                <a:gd name="T54" fmla="*/ 497 w 522"/>
                <a:gd name="T55" fmla="*/ 1080 h 1539"/>
                <a:gd name="T56" fmla="*/ 497 w 522"/>
                <a:gd name="T57" fmla="*/ 929 h 1539"/>
                <a:gd name="T58" fmla="*/ 499 w 522"/>
                <a:gd name="T59" fmla="*/ 755 h 1539"/>
                <a:gd name="T60" fmla="*/ 502 w 522"/>
                <a:gd name="T61" fmla="*/ 576 h 1539"/>
                <a:gd name="T62" fmla="*/ 499 w 522"/>
                <a:gd name="T63" fmla="*/ 415 h 1539"/>
                <a:gd name="T64" fmla="*/ 497 w 522"/>
                <a:gd name="T65" fmla="*/ 241 h 1539"/>
                <a:gd name="T66" fmla="*/ 499 w 522"/>
                <a:gd name="T67" fmla="*/ 168 h 1539"/>
                <a:gd name="T68" fmla="*/ 506 w 522"/>
                <a:gd name="T69" fmla="*/ 124 h 1539"/>
                <a:gd name="T70" fmla="*/ 511 w 522"/>
                <a:gd name="T71" fmla="*/ 104 h 1539"/>
                <a:gd name="T72" fmla="*/ 509 w 522"/>
                <a:gd name="T73" fmla="*/ 81 h 1539"/>
                <a:gd name="T74" fmla="*/ 499 w 522"/>
                <a:gd name="T75" fmla="*/ 58 h 1539"/>
                <a:gd name="T76" fmla="*/ 483 w 522"/>
                <a:gd name="T77" fmla="*/ 37 h 1539"/>
                <a:gd name="T78" fmla="*/ 465 w 522"/>
                <a:gd name="T79" fmla="*/ 19 h 1539"/>
                <a:gd name="T80" fmla="*/ 444 w 522"/>
                <a:gd name="T81" fmla="*/ 7 h 1539"/>
                <a:gd name="T82" fmla="*/ 422 w 522"/>
                <a:gd name="T83" fmla="*/ 0 h 1539"/>
                <a:gd name="T84" fmla="*/ 399 w 522"/>
                <a:gd name="T85" fmla="*/ 5 h 1539"/>
                <a:gd name="T86" fmla="*/ 396 w 522"/>
                <a:gd name="T87" fmla="*/ 3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1539">
                  <a:moveTo>
                    <a:pt x="396" y="3"/>
                  </a:moveTo>
                  <a:lnTo>
                    <a:pt x="442" y="3"/>
                  </a:lnTo>
                  <a:lnTo>
                    <a:pt x="458" y="5"/>
                  </a:lnTo>
                  <a:lnTo>
                    <a:pt x="474" y="10"/>
                  </a:lnTo>
                  <a:lnTo>
                    <a:pt x="488" y="17"/>
                  </a:lnTo>
                  <a:lnTo>
                    <a:pt x="499" y="26"/>
                  </a:lnTo>
                  <a:lnTo>
                    <a:pt x="509" y="37"/>
                  </a:lnTo>
                  <a:lnTo>
                    <a:pt x="515" y="51"/>
                  </a:lnTo>
                  <a:lnTo>
                    <a:pt x="520" y="67"/>
                  </a:lnTo>
                  <a:lnTo>
                    <a:pt x="522" y="83"/>
                  </a:lnTo>
                  <a:lnTo>
                    <a:pt x="522" y="1367"/>
                  </a:lnTo>
                  <a:lnTo>
                    <a:pt x="520" y="1383"/>
                  </a:lnTo>
                  <a:lnTo>
                    <a:pt x="515" y="1397"/>
                  </a:lnTo>
                  <a:lnTo>
                    <a:pt x="509" y="1410"/>
                  </a:lnTo>
                  <a:lnTo>
                    <a:pt x="499" y="1424"/>
                  </a:lnTo>
                  <a:lnTo>
                    <a:pt x="488" y="1433"/>
                  </a:lnTo>
                  <a:lnTo>
                    <a:pt x="474" y="1440"/>
                  </a:lnTo>
                  <a:lnTo>
                    <a:pt x="458" y="1445"/>
                  </a:lnTo>
                  <a:lnTo>
                    <a:pt x="442" y="1447"/>
                  </a:lnTo>
                  <a:lnTo>
                    <a:pt x="119" y="1447"/>
                  </a:lnTo>
                  <a:lnTo>
                    <a:pt x="94" y="1486"/>
                  </a:lnTo>
                  <a:lnTo>
                    <a:pt x="78" y="1514"/>
                  </a:lnTo>
                  <a:lnTo>
                    <a:pt x="69" y="1530"/>
                  </a:lnTo>
                  <a:lnTo>
                    <a:pt x="64" y="1539"/>
                  </a:lnTo>
                  <a:lnTo>
                    <a:pt x="46" y="1539"/>
                  </a:lnTo>
                  <a:lnTo>
                    <a:pt x="0" y="1539"/>
                  </a:lnTo>
                  <a:lnTo>
                    <a:pt x="21" y="1532"/>
                  </a:lnTo>
                  <a:lnTo>
                    <a:pt x="39" y="1520"/>
                  </a:lnTo>
                  <a:lnTo>
                    <a:pt x="53" y="1509"/>
                  </a:lnTo>
                  <a:lnTo>
                    <a:pt x="62" y="1493"/>
                  </a:lnTo>
                  <a:lnTo>
                    <a:pt x="73" y="1479"/>
                  </a:lnTo>
                  <a:lnTo>
                    <a:pt x="85" y="1463"/>
                  </a:lnTo>
                  <a:lnTo>
                    <a:pt x="99" y="1445"/>
                  </a:lnTo>
                  <a:lnTo>
                    <a:pt x="117" y="1426"/>
                  </a:lnTo>
                  <a:lnTo>
                    <a:pt x="126" y="1422"/>
                  </a:lnTo>
                  <a:lnTo>
                    <a:pt x="137" y="1417"/>
                  </a:lnTo>
                  <a:lnTo>
                    <a:pt x="149" y="1417"/>
                  </a:lnTo>
                  <a:lnTo>
                    <a:pt x="160" y="1417"/>
                  </a:lnTo>
                  <a:lnTo>
                    <a:pt x="188" y="1422"/>
                  </a:lnTo>
                  <a:lnTo>
                    <a:pt x="220" y="1426"/>
                  </a:lnTo>
                  <a:lnTo>
                    <a:pt x="296" y="1429"/>
                  </a:lnTo>
                  <a:lnTo>
                    <a:pt x="371" y="1426"/>
                  </a:lnTo>
                  <a:lnTo>
                    <a:pt x="408" y="1424"/>
                  </a:lnTo>
                  <a:lnTo>
                    <a:pt x="440" y="1417"/>
                  </a:lnTo>
                  <a:lnTo>
                    <a:pt x="454" y="1413"/>
                  </a:lnTo>
                  <a:lnTo>
                    <a:pt x="467" y="1406"/>
                  </a:lnTo>
                  <a:lnTo>
                    <a:pt x="479" y="1399"/>
                  </a:lnTo>
                  <a:lnTo>
                    <a:pt x="488" y="1392"/>
                  </a:lnTo>
                  <a:lnTo>
                    <a:pt x="493" y="1385"/>
                  </a:lnTo>
                  <a:lnTo>
                    <a:pt x="497" y="1376"/>
                  </a:lnTo>
                  <a:lnTo>
                    <a:pt x="499" y="1365"/>
                  </a:lnTo>
                  <a:lnTo>
                    <a:pt x="502" y="1353"/>
                  </a:lnTo>
                  <a:lnTo>
                    <a:pt x="504" y="1321"/>
                  </a:lnTo>
                  <a:lnTo>
                    <a:pt x="504" y="1284"/>
                  </a:lnTo>
                  <a:lnTo>
                    <a:pt x="502" y="1193"/>
                  </a:lnTo>
                  <a:lnTo>
                    <a:pt x="497" y="1080"/>
                  </a:lnTo>
                  <a:lnTo>
                    <a:pt x="497" y="1009"/>
                  </a:lnTo>
                  <a:lnTo>
                    <a:pt x="497" y="929"/>
                  </a:lnTo>
                  <a:lnTo>
                    <a:pt x="499" y="844"/>
                  </a:lnTo>
                  <a:lnTo>
                    <a:pt x="499" y="755"/>
                  </a:lnTo>
                  <a:lnTo>
                    <a:pt x="502" y="663"/>
                  </a:lnTo>
                  <a:lnTo>
                    <a:pt x="502" y="576"/>
                  </a:lnTo>
                  <a:lnTo>
                    <a:pt x="502" y="491"/>
                  </a:lnTo>
                  <a:lnTo>
                    <a:pt x="499" y="415"/>
                  </a:lnTo>
                  <a:lnTo>
                    <a:pt x="497" y="331"/>
                  </a:lnTo>
                  <a:lnTo>
                    <a:pt x="497" y="241"/>
                  </a:lnTo>
                  <a:lnTo>
                    <a:pt x="497" y="202"/>
                  </a:lnTo>
                  <a:lnTo>
                    <a:pt x="499" y="168"/>
                  </a:lnTo>
                  <a:lnTo>
                    <a:pt x="502" y="143"/>
                  </a:lnTo>
                  <a:lnTo>
                    <a:pt x="506" y="124"/>
                  </a:lnTo>
                  <a:lnTo>
                    <a:pt x="509" y="115"/>
                  </a:lnTo>
                  <a:lnTo>
                    <a:pt x="511" y="104"/>
                  </a:lnTo>
                  <a:lnTo>
                    <a:pt x="511" y="92"/>
                  </a:lnTo>
                  <a:lnTo>
                    <a:pt x="509" y="81"/>
                  </a:lnTo>
                  <a:lnTo>
                    <a:pt x="504" y="69"/>
                  </a:lnTo>
                  <a:lnTo>
                    <a:pt x="499" y="58"/>
                  </a:lnTo>
                  <a:lnTo>
                    <a:pt x="493" y="46"/>
                  </a:lnTo>
                  <a:lnTo>
                    <a:pt x="483" y="37"/>
                  </a:lnTo>
                  <a:lnTo>
                    <a:pt x="474" y="28"/>
                  </a:lnTo>
                  <a:lnTo>
                    <a:pt x="465" y="19"/>
                  </a:lnTo>
                  <a:lnTo>
                    <a:pt x="456" y="12"/>
                  </a:lnTo>
                  <a:lnTo>
                    <a:pt x="444" y="7"/>
                  </a:lnTo>
                  <a:lnTo>
                    <a:pt x="433" y="3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399" y="5"/>
                  </a:lnTo>
                  <a:lnTo>
                    <a:pt x="396" y="3"/>
                  </a:lnTo>
                  <a:lnTo>
                    <a:pt x="396" y="3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Freeform 259"/>
            <p:cNvSpPr>
              <a:spLocks/>
            </p:cNvSpPr>
            <p:nvPr/>
          </p:nvSpPr>
          <p:spPr bwMode="auto">
            <a:xfrm>
              <a:off x="2268539" y="1614488"/>
              <a:ext cx="1654175" cy="1597025"/>
            </a:xfrm>
            <a:custGeom>
              <a:avLst/>
              <a:gdLst>
                <a:gd name="T0" fmla="*/ 52 w 1042"/>
                <a:gd name="T1" fmla="*/ 0 h 1006"/>
                <a:gd name="T2" fmla="*/ 992 w 1042"/>
                <a:gd name="T3" fmla="*/ 0 h 1006"/>
                <a:gd name="T4" fmla="*/ 1001 w 1042"/>
                <a:gd name="T5" fmla="*/ 0 h 1006"/>
                <a:gd name="T6" fmla="*/ 1010 w 1042"/>
                <a:gd name="T7" fmla="*/ 2 h 1006"/>
                <a:gd name="T8" fmla="*/ 1019 w 1042"/>
                <a:gd name="T9" fmla="*/ 7 h 1006"/>
                <a:gd name="T10" fmla="*/ 1028 w 1042"/>
                <a:gd name="T11" fmla="*/ 14 h 1006"/>
                <a:gd name="T12" fmla="*/ 1033 w 1042"/>
                <a:gd name="T13" fmla="*/ 21 h 1006"/>
                <a:gd name="T14" fmla="*/ 1038 w 1042"/>
                <a:gd name="T15" fmla="*/ 30 h 1006"/>
                <a:gd name="T16" fmla="*/ 1042 w 1042"/>
                <a:gd name="T17" fmla="*/ 39 h 1006"/>
                <a:gd name="T18" fmla="*/ 1042 w 1042"/>
                <a:gd name="T19" fmla="*/ 50 h 1006"/>
                <a:gd name="T20" fmla="*/ 1042 w 1042"/>
                <a:gd name="T21" fmla="*/ 956 h 1006"/>
                <a:gd name="T22" fmla="*/ 1042 w 1042"/>
                <a:gd name="T23" fmla="*/ 965 h 1006"/>
                <a:gd name="T24" fmla="*/ 1038 w 1042"/>
                <a:gd name="T25" fmla="*/ 977 h 1006"/>
                <a:gd name="T26" fmla="*/ 1033 w 1042"/>
                <a:gd name="T27" fmla="*/ 983 h 1006"/>
                <a:gd name="T28" fmla="*/ 1028 w 1042"/>
                <a:gd name="T29" fmla="*/ 993 h 1006"/>
                <a:gd name="T30" fmla="*/ 1019 w 1042"/>
                <a:gd name="T31" fmla="*/ 1000 h 1006"/>
                <a:gd name="T32" fmla="*/ 1010 w 1042"/>
                <a:gd name="T33" fmla="*/ 1004 h 1006"/>
                <a:gd name="T34" fmla="*/ 1001 w 1042"/>
                <a:gd name="T35" fmla="*/ 1006 h 1006"/>
                <a:gd name="T36" fmla="*/ 992 w 1042"/>
                <a:gd name="T37" fmla="*/ 1006 h 1006"/>
                <a:gd name="T38" fmla="*/ 52 w 1042"/>
                <a:gd name="T39" fmla="*/ 1006 h 1006"/>
                <a:gd name="T40" fmla="*/ 41 w 1042"/>
                <a:gd name="T41" fmla="*/ 1006 h 1006"/>
                <a:gd name="T42" fmla="*/ 32 w 1042"/>
                <a:gd name="T43" fmla="*/ 1004 h 1006"/>
                <a:gd name="T44" fmla="*/ 23 w 1042"/>
                <a:gd name="T45" fmla="*/ 1000 h 1006"/>
                <a:gd name="T46" fmla="*/ 16 w 1042"/>
                <a:gd name="T47" fmla="*/ 993 h 1006"/>
                <a:gd name="T48" fmla="*/ 9 w 1042"/>
                <a:gd name="T49" fmla="*/ 983 h 1006"/>
                <a:gd name="T50" fmla="*/ 4 w 1042"/>
                <a:gd name="T51" fmla="*/ 977 h 1006"/>
                <a:gd name="T52" fmla="*/ 2 w 1042"/>
                <a:gd name="T53" fmla="*/ 965 h 1006"/>
                <a:gd name="T54" fmla="*/ 0 w 1042"/>
                <a:gd name="T55" fmla="*/ 956 h 1006"/>
                <a:gd name="T56" fmla="*/ 0 w 1042"/>
                <a:gd name="T57" fmla="*/ 50 h 1006"/>
                <a:gd name="T58" fmla="*/ 2 w 1042"/>
                <a:gd name="T59" fmla="*/ 39 h 1006"/>
                <a:gd name="T60" fmla="*/ 4 w 1042"/>
                <a:gd name="T61" fmla="*/ 30 h 1006"/>
                <a:gd name="T62" fmla="*/ 9 w 1042"/>
                <a:gd name="T63" fmla="*/ 21 h 1006"/>
                <a:gd name="T64" fmla="*/ 16 w 1042"/>
                <a:gd name="T65" fmla="*/ 14 h 1006"/>
                <a:gd name="T66" fmla="*/ 23 w 1042"/>
                <a:gd name="T67" fmla="*/ 7 h 1006"/>
                <a:gd name="T68" fmla="*/ 32 w 1042"/>
                <a:gd name="T69" fmla="*/ 2 h 1006"/>
                <a:gd name="T70" fmla="*/ 41 w 1042"/>
                <a:gd name="T71" fmla="*/ 0 h 1006"/>
                <a:gd name="T72" fmla="*/ 52 w 1042"/>
                <a:gd name="T7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2" h="1006">
                  <a:moveTo>
                    <a:pt x="52" y="0"/>
                  </a:moveTo>
                  <a:lnTo>
                    <a:pt x="992" y="0"/>
                  </a:lnTo>
                  <a:lnTo>
                    <a:pt x="1001" y="0"/>
                  </a:lnTo>
                  <a:lnTo>
                    <a:pt x="1010" y="2"/>
                  </a:lnTo>
                  <a:lnTo>
                    <a:pt x="1019" y="7"/>
                  </a:lnTo>
                  <a:lnTo>
                    <a:pt x="1028" y="14"/>
                  </a:lnTo>
                  <a:lnTo>
                    <a:pt x="1033" y="21"/>
                  </a:lnTo>
                  <a:lnTo>
                    <a:pt x="1038" y="30"/>
                  </a:lnTo>
                  <a:lnTo>
                    <a:pt x="1042" y="39"/>
                  </a:lnTo>
                  <a:lnTo>
                    <a:pt x="1042" y="50"/>
                  </a:lnTo>
                  <a:lnTo>
                    <a:pt x="1042" y="956"/>
                  </a:lnTo>
                  <a:lnTo>
                    <a:pt x="1042" y="965"/>
                  </a:lnTo>
                  <a:lnTo>
                    <a:pt x="1038" y="977"/>
                  </a:lnTo>
                  <a:lnTo>
                    <a:pt x="1033" y="983"/>
                  </a:lnTo>
                  <a:lnTo>
                    <a:pt x="1028" y="993"/>
                  </a:lnTo>
                  <a:lnTo>
                    <a:pt x="1019" y="1000"/>
                  </a:lnTo>
                  <a:lnTo>
                    <a:pt x="1010" y="1004"/>
                  </a:lnTo>
                  <a:lnTo>
                    <a:pt x="1001" y="1006"/>
                  </a:lnTo>
                  <a:lnTo>
                    <a:pt x="992" y="1006"/>
                  </a:lnTo>
                  <a:lnTo>
                    <a:pt x="52" y="1006"/>
                  </a:lnTo>
                  <a:lnTo>
                    <a:pt x="41" y="1006"/>
                  </a:lnTo>
                  <a:lnTo>
                    <a:pt x="32" y="1004"/>
                  </a:lnTo>
                  <a:lnTo>
                    <a:pt x="23" y="1000"/>
                  </a:lnTo>
                  <a:lnTo>
                    <a:pt x="16" y="993"/>
                  </a:lnTo>
                  <a:lnTo>
                    <a:pt x="9" y="983"/>
                  </a:lnTo>
                  <a:lnTo>
                    <a:pt x="4" y="977"/>
                  </a:lnTo>
                  <a:lnTo>
                    <a:pt x="2" y="965"/>
                  </a:lnTo>
                  <a:lnTo>
                    <a:pt x="0" y="956"/>
                  </a:lnTo>
                  <a:lnTo>
                    <a:pt x="0" y="50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23" y="7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B4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" name="Freeform 260"/>
            <p:cNvSpPr>
              <a:spLocks/>
            </p:cNvSpPr>
            <p:nvPr/>
          </p:nvSpPr>
          <p:spPr bwMode="auto">
            <a:xfrm>
              <a:off x="2336801" y="1679576"/>
              <a:ext cx="1517650" cy="1463675"/>
            </a:xfrm>
            <a:custGeom>
              <a:avLst/>
              <a:gdLst>
                <a:gd name="T0" fmla="*/ 9 w 956"/>
                <a:gd name="T1" fmla="*/ 0 h 922"/>
                <a:gd name="T2" fmla="*/ 949 w 956"/>
                <a:gd name="T3" fmla="*/ 0 h 922"/>
                <a:gd name="T4" fmla="*/ 951 w 956"/>
                <a:gd name="T5" fmla="*/ 3 h 922"/>
                <a:gd name="T6" fmla="*/ 953 w 956"/>
                <a:gd name="T7" fmla="*/ 3 h 922"/>
                <a:gd name="T8" fmla="*/ 956 w 956"/>
                <a:gd name="T9" fmla="*/ 7 h 922"/>
                <a:gd name="T10" fmla="*/ 956 w 956"/>
                <a:gd name="T11" fmla="*/ 9 h 922"/>
                <a:gd name="T12" fmla="*/ 956 w 956"/>
                <a:gd name="T13" fmla="*/ 915 h 922"/>
                <a:gd name="T14" fmla="*/ 956 w 956"/>
                <a:gd name="T15" fmla="*/ 917 h 922"/>
                <a:gd name="T16" fmla="*/ 953 w 956"/>
                <a:gd name="T17" fmla="*/ 920 h 922"/>
                <a:gd name="T18" fmla="*/ 951 w 956"/>
                <a:gd name="T19" fmla="*/ 922 h 922"/>
                <a:gd name="T20" fmla="*/ 949 w 956"/>
                <a:gd name="T21" fmla="*/ 922 h 922"/>
                <a:gd name="T22" fmla="*/ 9 w 956"/>
                <a:gd name="T23" fmla="*/ 922 h 922"/>
                <a:gd name="T24" fmla="*/ 5 w 956"/>
                <a:gd name="T25" fmla="*/ 922 h 922"/>
                <a:gd name="T26" fmla="*/ 3 w 956"/>
                <a:gd name="T27" fmla="*/ 920 h 922"/>
                <a:gd name="T28" fmla="*/ 0 w 956"/>
                <a:gd name="T29" fmla="*/ 917 h 922"/>
                <a:gd name="T30" fmla="*/ 0 w 956"/>
                <a:gd name="T31" fmla="*/ 915 h 922"/>
                <a:gd name="T32" fmla="*/ 0 w 956"/>
                <a:gd name="T33" fmla="*/ 9 h 922"/>
                <a:gd name="T34" fmla="*/ 0 w 956"/>
                <a:gd name="T35" fmla="*/ 7 h 922"/>
                <a:gd name="T36" fmla="*/ 3 w 956"/>
                <a:gd name="T37" fmla="*/ 3 h 922"/>
                <a:gd name="T38" fmla="*/ 5 w 956"/>
                <a:gd name="T39" fmla="*/ 3 h 922"/>
                <a:gd name="T40" fmla="*/ 9 w 956"/>
                <a:gd name="T41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6" h="922">
                  <a:moveTo>
                    <a:pt x="9" y="0"/>
                  </a:moveTo>
                  <a:lnTo>
                    <a:pt x="949" y="0"/>
                  </a:lnTo>
                  <a:lnTo>
                    <a:pt x="951" y="3"/>
                  </a:lnTo>
                  <a:lnTo>
                    <a:pt x="953" y="3"/>
                  </a:lnTo>
                  <a:lnTo>
                    <a:pt x="956" y="7"/>
                  </a:lnTo>
                  <a:lnTo>
                    <a:pt x="956" y="9"/>
                  </a:lnTo>
                  <a:lnTo>
                    <a:pt x="956" y="915"/>
                  </a:lnTo>
                  <a:lnTo>
                    <a:pt x="956" y="917"/>
                  </a:lnTo>
                  <a:lnTo>
                    <a:pt x="953" y="920"/>
                  </a:lnTo>
                  <a:lnTo>
                    <a:pt x="951" y="922"/>
                  </a:lnTo>
                  <a:lnTo>
                    <a:pt x="949" y="922"/>
                  </a:lnTo>
                  <a:lnTo>
                    <a:pt x="9" y="922"/>
                  </a:lnTo>
                  <a:lnTo>
                    <a:pt x="5" y="922"/>
                  </a:lnTo>
                  <a:lnTo>
                    <a:pt x="3" y="920"/>
                  </a:lnTo>
                  <a:lnTo>
                    <a:pt x="0" y="917"/>
                  </a:lnTo>
                  <a:lnTo>
                    <a:pt x="0" y="9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85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Freeform 261"/>
            <p:cNvSpPr>
              <a:spLocks/>
            </p:cNvSpPr>
            <p:nvPr/>
          </p:nvSpPr>
          <p:spPr bwMode="auto">
            <a:xfrm>
              <a:off x="2395539" y="1749426"/>
              <a:ext cx="1389063" cy="1328738"/>
            </a:xfrm>
            <a:custGeom>
              <a:avLst/>
              <a:gdLst>
                <a:gd name="T0" fmla="*/ 7 w 875"/>
                <a:gd name="T1" fmla="*/ 0 h 837"/>
                <a:gd name="T2" fmla="*/ 291 w 875"/>
                <a:gd name="T3" fmla="*/ 0 h 837"/>
                <a:gd name="T4" fmla="*/ 875 w 875"/>
                <a:gd name="T5" fmla="*/ 0 h 837"/>
                <a:gd name="T6" fmla="*/ 875 w 875"/>
                <a:gd name="T7" fmla="*/ 837 h 837"/>
                <a:gd name="T8" fmla="*/ 7 w 875"/>
                <a:gd name="T9" fmla="*/ 837 h 837"/>
                <a:gd name="T10" fmla="*/ 0 w 875"/>
                <a:gd name="T11" fmla="*/ 367 h 837"/>
                <a:gd name="T12" fmla="*/ 7 w 875"/>
                <a:gd name="T13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5" h="837">
                  <a:moveTo>
                    <a:pt x="7" y="0"/>
                  </a:moveTo>
                  <a:lnTo>
                    <a:pt x="291" y="0"/>
                  </a:lnTo>
                  <a:lnTo>
                    <a:pt x="875" y="0"/>
                  </a:lnTo>
                  <a:lnTo>
                    <a:pt x="875" y="837"/>
                  </a:lnTo>
                  <a:lnTo>
                    <a:pt x="7" y="837"/>
                  </a:lnTo>
                  <a:lnTo>
                    <a:pt x="0" y="36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8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262"/>
            <p:cNvSpPr>
              <a:spLocks/>
            </p:cNvSpPr>
            <p:nvPr/>
          </p:nvSpPr>
          <p:spPr bwMode="auto">
            <a:xfrm>
              <a:off x="2406651" y="2501901"/>
              <a:ext cx="1377950" cy="608013"/>
            </a:xfrm>
            <a:custGeom>
              <a:avLst/>
              <a:gdLst>
                <a:gd name="T0" fmla="*/ 868 w 868"/>
                <a:gd name="T1" fmla="*/ 0 h 383"/>
                <a:gd name="T2" fmla="*/ 868 w 868"/>
                <a:gd name="T3" fmla="*/ 363 h 383"/>
                <a:gd name="T4" fmla="*/ 728 w 868"/>
                <a:gd name="T5" fmla="*/ 369 h 383"/>
                <a:gd name="T6" fmla="*/ 398 w 868"/>
                <a:gd name="T7" fmla="*/ 383 h 383"/>
                <a:gd name="T8" fmla="*/ 247 w 868"/>
                <a:gd name="T9" fmla="*/ 369 h 383"/>
                <a:gd name="T10" fmla="*/ 0 w 868"/>
                <a:gd name="T11" fmla="*/ 369 h 383"/>
                <a:gd name="T12" fmla="*/ 0 w 868"/>
                <a:gd name="T13" fmla="*/ 303 h 383"/>
                <a:gd name="T14" fmla="*/ 39 w 868"/>
                <a:gd name="T15" fmla="*/ 296 h 383"/>
                <a:gd name="T16" fmla="*/ 82 w 868"/>
                <a:gd name="T17" fmla="*/ 296 h 383"/>
                <a:gd name="T18" fmla="*/ 130 w 868"/>
                <a:gd name="T19" fmla="*/ 296 h 383"/>
                <a:gd name="T20" fmla="*/ 176 w 868"/>
                <a:gd name="T21" fmla="*/ 298 h 383"/>
                <a:gd name="T22" fmla="*/ 266 w 868"/>
                <a:gd name="T23" fmla="*/ 308 h 383"/>
                <a:gd name="T24" fmla="*/ 337 w 868"/>
                <a:gd name="T25" fmla="*/ 312 h 383"/>
                <a:gd name="T26" fmla="*/ 389 w 868"/>
                <a:gd name="T27" fmla="*/ 310 h 383"/>
                <a:gd name="T28" fmla="*/ 444 w 868"/>
                <a:gd name="T29" fmla="*/ 308 h 383"/>
                <a:gd name="T30" fmla="*/ 502 w 868"/>
                <a:gd name="T31" fmla="*/ 303 h 383"/>
                <a:gd name="T32" fmla="*/ 557 w 868"/>
                <a:gd name="T33" fmla="*/ 292 h 383"/>
                <a:gd name="T34" fmla="*/ 584 w 868"/>
                <a:gd name="T35" fmla="*/ 287 h 383"/>
                <a:gd name="T36" fmla="*/ 609 w 868"/>
                <a:gd name="T37" fmla="*/ 280 h 383"/>
                <a:gd name="T38" fmla="*/ 634 w 868"/>
                <a:gd name="T39" fmla="*/ 271 h 383"/>
                <a:gd name="T40" fmla="*/ 660 w 868"/>
                <a:gd name="T41" fmla="*/ 259 h 383"/>
                <a:gd name="T42" fmla="*/ 683 w 868"/>
                <a:gd name="T43" fmla="*/ 248 h 383"/>
                <a:gd name="T44" fmla="*/ 705 w 868"/>
                <a:gd name="T45" fmla="*/ 234 h 383"/>
                <a:gd name="T46" fmla="*/ 724 w 868"/>
                <a:gd name="T47" fmla="*/ 220 h 383"/>
                <a:gd name="T48" fmla="*/ 742 w 868"/>
                <a:gd name="T49" fmla="*/ 204 h 383"/>
                <a:gd name="T50" fmla="*/ 767 w 868"/>
                <a:gd name="T51" fmla="*/ 179 h 383"/>
                <a:gd name="T52" fmla="*/ 788 w 868"/>
                <a:gd name="T53" fmla="*/ 154 h 383"/>
                <a:gd name="T54" fmla="*/ 806 w 868"/>
                <a:gd name="T55" fmla="*/ 129 h 383"/>
                <a:gd name="T56" fmla="*/ 820 w 868"/>
                <a:gd name="T57" fmla="*/ 106 h 383"/>
                <a:gd name="T58" fmla="*/ 834 w 868"/>
                <a:gd name="T59" fmla="*/ 81 h 383"/>
                <a:gd name="T60" fmla="*/ 847 w 868"/>
                <a:gd name="T61" fmla="*/ 55 h 383"/>
                <a:gd name="T62" fmla="*/ 859 w 868"/>
                <a:gd name="T63" fmla="*/ 28 h 383"/>
                <a:gd name="T64" fmla="*/ 868 w 868"/>
                <a:gd name="T6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8" h="383">
                  <a:moveTo>
                    <a:pt x="868" y="0"/>
                  </a:moveTo>
                  <a:lnTo>
                    <a:pt x="868" y="363"/>
                  </a:lnTo>
                  <a:lnTo>
                    <a:pt x="728" y="369"/>
                  </a:lnTo>
                  <a:lnTo>
                    <a:pt x="398" y="383"/>
                  </a:lnTo>
                  <a:lnTo>
                    <a:pt x="247" y="369"/>
                  </a:lnTo>
                  <a:lnTo>
                    <a:pt x="0" y="369"/>
                  </a:lnTo>
                  <a:lnTo>
                    <a:pt x="0" y="303"/>
                  </a:lnTo>
                  <a:lnTo>
                    <a:pt x="39" y="296"/>
                  </a:lnTo>
                  <a:lnTo>
                    <a:pt x="82" y="296"/>
                  </a:lnTo>
                  <a:lnTo>
                    <a:pt x="130" y="296"/>
                  </a:lnTo>
                  <a:lnTo>
                    <a:pt x="176" y="298"/>
                  </a:lnTo>
                  <a:lnTo>
                    <a:pt x="266" y="308"/>
                  </a:lnTo>
                  <a:lnTo>
                    <a:pt x="337" y="312"/>
                  </a:lnTo>
                  <a:lnTo>
                    <a:pt x="389" y="310"/>
                  </a:lnTo>
                  <a:lnTo>
                    <a:pt x="444" y="308"/>
                  </a:lnTo>
                  <a:lnTo>
                    <a:pt x="502" y="303"/>
                  </a:lnTo>
                  <a:lnTo>
                    <a:pt x="557" y="292"/>
                  </a:lnTo>
                  <a:lnTo>
                    <a:pt x="584" y="287"/>
                  </a:lnTo>
                  <a:lnTo>
                    <a:pt x="609" y="280"/>
                  </a:lnTo>
                  <a:lnTo>
                    <a:pt x="634" y="271"/>
                  </a:lnTo>
                  <a:lnTo>
                    <a:pt x="660" y="259"/>
                  </a:lnTo>
                  <a:lnTo>
                    <a:pt x="683" y="248"/>
                  </a:lnTo>
                  <a:lnTo>
                    <a:pt x="705" y="234"/>
                  </a:lnTo>
                  <a:lnTo>
                    <a:pt x="724" y="220"/>
                  </a:lnTo>
                  <a:lnTo>
                    <a:pt x="742" y="204"/>
                  </a:lnTo>
                  <a:lnTo>
                    <a:pt x="767" y="179"/>
                  </a:lnTo>
                  <a:lnTo>
                    <a:pt x="788" y="154"/>
                  </a:lnTo>
                  <a:lnTo>
                    <a:pt x="806" y="129"/>
                  </a:lnTo>
                  <a:lnTo>
                    <a:pt x="820" y="106"/>
                  </a:lnTo>
                  <a:lnTo>
                    <a:pt x="834" y="81"/>
                  </a:lnTo>
                  <a:lnTo>
                    <a:pt x="847" y="55"/>
                  </a:lnTo>
                  <a:lnTo>
                    <a:pt x="859" y="28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6A7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Freeform 263"/>
            <p:cNvSpPr>
              <a:spLocks/>
            </p:cNvSpPr>
            <p:nvPr/>
          </p:nvSpPr>
          <p:spPr bwMode="auto">
            <a:xfrm>
              <a:off x="2916239" y="3551238"/>
              <a:ext cx="333375" cy="107950"/>
            </a:xfrm>
            <a:custGeom>
              <a:avLst/>
              <a:gdLst>
                <a:gd name="T0" fmla="*/ 34 w 210"/>
                <a:gd name="T1" fmla="*/ 0 h 68"/>
                <a:gd name="T2" fmla="*/ 176 w 210"/>
                <a:gd name="T3" fmla="*/ 0 h 68"/>
                <a:gd name="T4" fmla="*/ 183 w 210"/>
                <a:gd name="T5" fmla="*/ 0 h 68"/>
                <a:gd name="T6" fmla="*/ 190 w 210"/>
                <a:gd name="T7" fmla="*/ 2 h 68"/>
                <a:gd name="T8" fmla="*/ 197 w 210"/>
                <a:gd name="T9" fmla="*/ 4 h 68"/>
                <a:gd name="T10" fmla="*/ 201 w 210"/>
                <a:gd name="T11" fmla="*/ 9 h 68"/>
                <a:gd name="T12" fmla="*/ 206 w 210"/>
                <a:gd name="T13" fmla="*/ 13 h 68"/>
                <a:gd name="T14" fmla="*/ 208 w 210"/>
                <a:gd name="T15" fmla="*/ 20 h 68"/>
                <a:gd name="T16" fmla="*/ 210 w 210"/>
                <a:gd name="T17" fmla="*/ 27 h 68"/>
                <a:gd name="T18" fmla="*/ 210 w 210"/>
                <a:gd name="T19" fmla="*/ 34 h 68"/>
                <a:gd name="T20" fmla="*/ 210 w 210"/>
                <a:gd name="T21" fmla="*/ 41 h 68"/>
                <a:gd name="T22" fmla="*/ 208 w 210"/>
                <a:gd name="T23" fmla="*/ 48 h 68"/>
                <a:gd name="T24" fmla="*/ 206 w 210"/>
                <a:gd name="T25" fmla="*/ 52 h 68"/>
                <a:gd name="T26" fmla="*/ 201 w 210"/>
                <a:gd name="T27" fmla="*/ 57 h 68"/>
                <a:gd name="T28" fmla="*/ 197 w 210"/>
                <a:gd name="T29" fmla="*/ 62 h 68"/>
                <a:gd name="T30" fmla="*/ 190 w 210"/>
                <a:gd name="T31" fmla="*/ 66 h 68"/>
                <a:gd name="T32" fmla="*/ 183 w 210"/>
                <a:gd name="T33" fmla="*/ 68 h 68"/>
                <a:gd name="T34" fmla="*/ 176 w 210"/>
                <a:gd name="T35" fmla="*/ 68 h 68"/>
                <a:gd name="T36" fmla="*/ 34 w 210"/>
                <a:gd name="T37" fmla="*/ 68 h 68"/>
                <a:gd name="T38" fmla="*/ 27 w 210"/>
                <a:gd name="T39" fmla="*/ 68 h 68"/>
                <a:gd name="T40" fmla="*/ 20 w 210"/>
                <a:gd name="T41" fmla="*/ 66 h 68"/>
                <a:gd name="T42" fmla="*/ 13 w 210"/>
                <a:gd name="T43" fmla="*/ 62 h 68"/>
                <a:gd name="T44" fmla="*/ 9 w 210"/>
                <a:gd name="T45" fmla="*/ 57 h 68"/>
                <a:gd name="T46" fmla="*/ 4 w 210"/>
                <a:gd name="T47" fmla="*/ 52 h 68"/>
                <a:gd name="T48" fmla="*/ 2 w 210"/>
                <a:gd name="T49" fmla="*/ 48 h 68"/>
                <a:gd name="T50" fmla="*/ 0 w 210"/>
                <a:gd name="T51" fmla="*/ 41 h 68"/>
                <a:gd name="T52" fmla="*/ 0 w 210"/>
                <a:gd name="T53" fmla="*/ 34 h 68"/>
                <a:gd name="T54" fmla="*/ 0 w 210"/>
                <a:gd name="T55" fmla="*/ 27 h 68"/>
                <a:gd name="T56" fmla="*/ 2 w 210"/>
                <a:gd name="T57" fmla="*/ 20 h 68"/>
                <a:gd name="T58" fmla="*/ 4 w 210"/>
                <a:gd name="T59" fmla="*/ 13 h 68"/>
                <a:gd name="T60" fmla="*/ 9 w 210"/>
                <a:gd name="T61" fmla="*/ 9 h 68"/>
                <a:gd name="T62" fmla="*/ 13 w 210"/>
                <a:gd name="T63" fmla="*/ 4 h 68"/>
                <a:gd name="T64" fmla="*/ 20 w 210"/>
                <a:gd name="T65" fmla="*/ 2 h 68"/>
                <a:gd name="T66" fmla="*/ 27 w 210"/>
                <a:gd name="T67" fmla="*/ 0 h 68"/>
                <a:gd name="T68" fmla="*/ 34 w 210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" h="68">
                  <a:moveTo>
                    <a:pt x="34" y="0"/>
                  </a:moveTo>
                  <a:lnTo>
                    <a:pt x="176" y="0"/>
                  </a:lnTo>
                  <a:lnTo>
                    <a:pt x="183" y="0"/>
                  </a:lnTo>
                  <a:lnTo>
                    <a:pt x="190" y="2"/>
                  </a:lnTo>
                  <a:lnTo>
                    <a:pt x="197" y="4"/>
                  </a:lnTo>
                  <a:lnTo>
                    <a:pt x="201" y="9"/>
                  </a:lnTo>
                  <a:lnTo>
                    <a:pt x="206" y="13"/>
                  </a:lnTo>
                  <a:lnTo>
                    <a:pt x="208" y="20"/>
                  </a:lnTo>
                  <a:lnTo>
                    <a:pt x="210" y="27"/>
                  </a:lnTo>
                  <a:lnTo>
                    <a:pt x="210" y="34"/>
                  </a:lnTo>
                  <a:lnTo>
                    <a:pt x="210" y="41"/>
                  </a:lnTo>
                  <a:lnTo>
                    <a:pt x="208" y="48"/>
                  </a:lnTo>
                  <a:lnTo>
                    <a:pt x="206" y="52"/>
                  </a:lnTo>
                  <a:lnTo>
                    <a:pt x="201" y="57"/>
                  </a:lnTo>
                  <a:lnTo>
                    <a:pt x="197" y="62"/>
                  </a:lnTo>
                  <a:lnTo>
                    <a:pt x="190" y="66"/>
                  </a:lnTo>
                  <a:lnTo>
                    <a:pt x="183" y="68"/>
                  </a:lnTo>
                  <a:lnTo>
                    <a:pt x="176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0" y="66"/>
                  </a:lnTo>
                  <a:lnTo>
                    <a:pt x="13" y="62"/>
                  </a:lnTo>
                  <a:lnTo>
                    <a:pt x="9" y="57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9" y="9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264"/>
            <p:cNvSpPr>
              <a:spLocks/>
            </p:cNvSpPr>
            <p:nvPr/>
          </p:nvSpPr>
          <p:spPr bwMode="auto">
            <a:xfrm>
              <a:off x="2395539" y="4452938"/>
              <a:ext cx="1400175" cy="2125663"/>
            </a:xfrm>
            <a:custGeom>
              <a:avLst/>
              <a:gdLst>
                <a:gd name="T0" fmla="*/ 78 w 882"/>
                <a:gd name="T1" fmla="*/ 0 h 1339"/>
                <a:gd name="T2" fmla="*/ 806 w 882"/>
                <a:gd name="T3" fmla="*/ 0 h 1339"/>
                <a:gd name="T4" fmla="*/ 822 w 882"/>
                <a:gd name="T5" fmla="*/ 0 h 1339"/>
                <a:gd name="T6" fmla="*/ 836 w 882"/>
                <a:gd name="T7" fmla="*/ 7 h 1339"/>
                <a:gd name="T8" fmla="*/ 848 w 882"/>
                <a:gd name="T9" fmla="*/ 14 h 1339"/>
                <a:gd name="T10" fmla="*/ 859 w 882"/>
                <a:gd name="T11" fmla="*/ 23 h 1339"/>
                <a:gd name="T12" fmla="*/ 868 w 882"/>
                <a:gd name="T13" fmla="*/ 35 h 1339"/>
                <a:gd name="T14" fmla="*/ 877 w 882"/>
                <a:gd name="T15" fmla="*/ 48 h 1339"/>
                <a:gd name="T16" fmla="*/ 880 w 882"/>
                <a:gd name="T17" fmla="*/ 64 h 1339"/>
                <a:gd name="T18" fmla="*/ 882 w 882"/>
                <a:gd name="T19" fmla="*/ 80 h 1339"/>
                <a:gd name="T20" fmla="*/ 882 w 882"/>
                <a:gd name="T21" fmla="*/ 1179 h 1339"/>
                <a:gd name="T22" fmla="*/ 880 w 882"/>
                <a:gd name="T23" fmla="*/ 1195 h 1339"/>
                <a:gd name="T24" fmla="*/ 877 w 882"/>
                <a:gd name="T25" fmla="*/ 1211 h 1339"/>
                <a:gd name="T26" fmla="*/ 868 w 882"/>
                <a:gd name="T27" fmla="*/ 1224 h 1339"/>
                <a:gd name="T28" fmla="*/ 859 w 882"/>
                <a:gd name="T29" fmla="*/ 1236 h 1339"/>
                <a:gd name="T30" fmla="*/ 848 w 882"/>
                <a:gd name="T31" fmla="*/ 1245 h 1339"/>
                <a:gd name="T32" fmla="*/ 836 w 882"/>
                <a:gd name="T33" fmla="*/ 1252 h 1339"/>
                <a:gd name="T34" fmla="*/ 822 w 882"/>
                <a:gd name="T35" fmla="*/ 1257 h 1339"/>
                <a:gd name="T36" fmla="*/ 806 w 882"/>
                <a:gd name="T37" fmla="*/ 1259 h 1339"/>
                <a:gd name="T38" fmla="*/ 630 w 882"/>
                <a:gd name="T39" fmla="*/ 1259 h 1339"/>
                <a:gd name="T40" fmla="*/ 609 w 882"/>
                <a:gd name="T41" fmla="*/ 1291 h 1339"/>
                <a:gd name="T42" fmla="*/ 596 w 882"/>
                <a:gd name="T43" fmla="*/ 1314 h 1339"/>
                <a:gd name="T44" fmla="*/ 586 w 882"/>
                <a:gd name="T45" fmla="*/ 1330 h 1339"/>
                <a:gd name="T46" fmla="*/ 584 w 882"/>
                <a:gd name="T47" fmla="*/ 1337 h 1339"/>
                <a:gd name="T48" fmla="*/ 543 w 882"/>
                <a:gd name="T49" fmla="*/ 1337 h 1339"/>
                <a:gd name="T50" fmla="*/ 449 w 882"/>
                <a:gd name="T51" fmla="*/ 1337 h 1339"/>
                <a:gd name="T52" fmla="*/ 350 w 882"/>
                <a:gd name="T53" fmla="*/ 1339 h 1339"/>
                <a:gd name="T54" fmla="*/ 293 w 882"/>
                <a:gd name="T55" fmla="*/ 1337 h 1339"/>
                <a:gd name="T56" fmla="*/ 284 w 882"/>
                <a:gd name="T57" fmla="*/ 1332 h 1339"/>
                <a:gd name="T58" fmla="*/ 275 w 882"/>
                <a:gd name="T59" fmla="*/ 1328 h 1339"/>
                <a:gd name="T60" fmla="*/ 266 w 882"/>
                <a:gd name="T61" fmla="*/ 1318 h 1339"/>
                <a:gd name="T62" fmla="*/ 259 w 882"/>
                <a:gd name="T63" fmla="*/ 1309 h 1339"/>
                <a:gd name="T64" fmla="*/ 245 w 882"/>
                <a:gd name="T65" fmla="*/ 1286 h 1339"/>
                <a:gd name="T66" fmla="*/ 231 w 882"/>
                <a:gd name="T67" fmla="*/ 1259 h 1339"/>
                <a:gd name="T68" fmla="*/ 78 w 882"/>
                <a:gd name="T69" fmla="*/ 1259 h 1339"/>
                <a:gd name="T70" fmla="*/ 62 w 882"/>
                <a:gd name="T71" fmla="*/ 1257 h 1339"/>
                <a:gd name="T72" fmla="*/ 48 w 882"/>
                <a:gd name="T73" fmla="*/ 1252 h 1339"/>
                <a:gd name="T74" fmla="*/ 34 w 882"/>
                <a:gd name="T75" fmla="*/ 1245 h 1339"/>
                <a:gd name="T76" fmla="*/ 23 w 882"/>
                <a:gd name="T77" fmla="*/ 1236 h 1339"/>
                <a:gd name="T78" fmla="*/ 14 w 882"/>
                <a:gd name="T79" fmla="*/ 1224 h 1339"/>
                <a:gd name="T80" fmla="*/ 7 w 882"/>
                <a:gd name="T81" fmla="*/ 1211 h 1339"/>
                <a:gd name="T82" fmla="*/ 2 w 882"/>
                <a:gd name="T83" fmla="*/ 1195 h 1339"/>
                <a:gd name="T84" fmla="*/ 0 w 882"/>
                <a:gd name="T85" fmla="*/ 1179 h 1339"/>
                <a:gd name="T86" fmla="*/ 0 w 882"/>
                <a:gd name="T87" fmla="*/ 80 h 1339"/>
                <a:gd name="T88" fmla="*/ 2 w 882"/>
                <a:gd name="T89" fmla="*/ 64 h 1339"/>
                <a:gd name="T90" fmla="*/ 7 w 882"/>
                <a:gd name="T91" fmla="*/ 48 h 1339"/>
                <a:gd name="T92" fmla="*/ 14 w 882"/>
                <a:gd name="T93" fmla="*/ 35 h 1339"/>
                <a:gd name="T94" fmla="*/ 23 w 882"/>
                <a:gd name="T95" fmla="*/ 23 h 1339"/>
                <a:gd name="T96" fmla="*/ 34 w 882"/>
                <a:gd name="T97" fmla="*/ 14 h 1339"/>
                <a:gd name="T98" fmla="*/ 48 w 882"/>
                <a:gd name="T99" fmla="*/ 7 h 1339"/>
                <a:gd name="T100" fmla="*/ 62 w 882"/>
                <a:gd name="T101" fmla="*/ 0 h 1339"/>
                <a:gd name="T102" fmla="*/ 78 w 882"/>
                <a:gd name="T103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2" h="1339">
                  <a:moveTo>
                    <a:pt x="78" y="0"/>
                  </a:moveTo>
                  <a:lnTo>
                    <a:pt x="806" y="0"/>
                  </a:lnTo>
                  <a:lnTo>
                    <a:pt x="822" y="0"/>
                  </a:lnTo>
                  <a:lnTo>
                    <a:pt x="836" y="7"/>
                  </a:lnTo>
                  <a:lnTo>
                    <a:pt x="848" y="14"/>
                  </a:lnTo>
                  <a:lnTo>
                    <a:pt x="859" y="23"/>
                  </a:lnTo>
                  <a:lnTo>
                    <a:pt x="868" y="35"/>
                  </a:lnTo>
                  <a:lnTo>
                    <a:pt x="877" y="48"/>
                  </a:lnTo>
                  <a:lnTo>
                    <a:pt x="880" y="64"/>
                  </a:lnTo>
                  <a:lnTo>
                    <a:pt x="882" y="80"/>
                  </a:lnTo>
                  <a:lnTo>
                    <a:pt x="882" y="1179"/>
                  </a:lnTo>
                  <a:lnTo>
                    <a:pt x="880" y="1195"/>
                  </a:lnTo>
                  <a:lnTo>
                    <a:pt x="877" y="1211"/>
                  </a:lnTo>
                  <a:lnTo>
                    <a:pt x="868" y="1224"/>
                  </a:lnTo>
                  <a:lnTo>
                    <a:pt x="859" y="1236"/>
                  </a:lnTo>
                  <a:lnTo>
                    <a:pt x="848" y="1245"/>
                  </a:lnTo>
                  <a:lnTo>
                    <a:pt x="836" y="1252"/>
                  </a:lnTo>
                  <a:lnTo>
                    <a:pt x="822" y="1257"/>
                  </a:lnTo>
                  <a:lnTo>
                    <a:pt x="806" y="1259"/>
                  </a:lnTo>
                  <a:lnTo>
                    <a:pt x="630" y="1259"/>
                  </a:lnTo>
                  <a:lnTo>
                    <a:pt x="609" y="1291"/>
                  </a:lnTo>
                  <a:lnTo>
                    <a:pt x="596" y="1314"/>
                  </a:lnTo>
                  <a:lnTo>
                    <a:pt x="586" y="1330"/>
                  </a:lnTo>
                  <a:lnTo>
                    <a:pt x="584" y="1337"/>
                  </a:lnTo>
                  <a:lnTo>
                    <a:pt x="543" y="1337"/>
                  </a:lnTo>
                  <a:lnTo>
                    <a:pt x="449" y="1337"/>
                  </a:lnTo>
                  <a:lnTo>
                    <a:pt x="350" y="1339"/>
                  </a:lnTo>
                  <a:lnTo>
                    <a:pt x="293" y="1337"/>
                  </a:lnTo>
                  <a:lnTo>
                    <a:pt x="284" y="1332"/>
                  </a:lnTo>
                  <a:lnTo>
                    <a:pt x="275" y="1328"/>
                  </a:lnTo>
                  <a:lnTo>
                    <a:pt x="266" y="1318"/>
                  </a:lnTo>
                  <a:lnTo>
                    <a:pt x="259" y="1309"/>
                  </a:lnTo>
                  <a:lnTo>
                    <a:pt x="245" y="1286"/>
                  </a:lnTo>
                  <a:lnTo>
                    <a:pt x="231" y="1259"/>
                  </a:lnTo>
                  <a:lnTo>
                    <a:pt x="78" y="1259"/>
                  </a:lnTo>
                  <a:lnTo>
                    <a:pt x="62" y="1257"/>
                  </a:lnTo>
                  <a:lnTo>
                    <a:pt x="48" y="1252"/>
                  </a:lnTo>
                  <a:lnTo>
                    <a:pt x="34" y="1245"/>
                  </a:lnTo>
                  <a:lnTo>
                    <a:pt x="23" y="1236"/>
                  </a:lnTo>
                  <a:lnTo>
                    <a:pt x="14" y="1224"/>
                  </a:lnTo>
                  <a:lnTo>
                    <a:pt x="7" y="1211"/>
                  </a:lnTo>
                  <a:lnTo>
                    <a:pt x="2" y="1195"/>
                  </a:lnTo>
                  <a:lnTo>
                    <a:pt x="0" y="1179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7" y="48"/>
                  </a:lnTo>
                  <a:lnTo>
                    <a:pt x="14" y="35"/>
                  </a:lnTo>
                  <a:lnTo>
                    <a:pt x="23" y="23"/>
                  </a:lnTo>
                  <a:lnTo>
                    <a:pt x="34" y="14"/>
                  </a:lnTo>
                  <a:lnTo>
                    <a:pt x="48" y="7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265"/>
            <p:cNvSpPr>
              <a:spLocks/>
            </p:cNvSpPr>
            <p:nvPr/>
          </p:nvSpPr>
          <p:spPr bwMode="auto">
            <a:xfrm>
              <a:off x="2733676" y="3856038"/>
              <a:ext cx="727075" cy="542925"/>
            </a:xfrm>
            <a:custGeom>
              <a:avLst/>
              <a:gdLst>
                <a:gd name="T0" fmla="*/ 82 w 458"/>
                <a:gd name="T1" fmla="*/ 0 h 342"/>
                <a:gd name="T2" fmla="*/ 373 w 458"/>
                <a:gd name="T3" fmla="*/ 0 h 342"/>
                <a:gd name="T4" fmla="*/ 380 w 458"/>
                <a:gd name="T5" fmla="*/ 0 h 342"/>
                <a:gd name="T6" fmla="*/ 392 w 458"/>
                <a:gd name="T7" fmla="*/ 5 h 342"/>
                <a:gd name="T8" fmla="*/ 408 w 458"/>
                <a:gd name="T9" fmla="*/ 9 h 342"/>
                <a:gd name="T10" fmla="*/ 424 w 458"/>
                <a:gd name="T11" fmla="*/ 19 h 342"/>
                <a:gd name="T12" fmla="*/ 440 w 458"/>
                <a:gd name="T13" fmla="*/ 30 h 342"/>
                <a:gd name="T14" fmla="*/ 451 w 458"/>
                <a:gd name="T15" fmla="*/ 44 h 342"/>
                <a:gd name="T16" fmla="*/ 456 w 458"/>
                <a:gd name="T17" fmla="*/ 53 h 342"/>
                <a:gd name="T18" fmla="*/ 458 w 458"/>
                <a:gd name="T19" fmla="*/ 62 h 342"/>
                <a:gd name="T20" fmla="*/ 458 w 458"/>
                <a:gd name="T21" fmla="*/ 71 h 342"/>
                <a:gd name="T22" fmla="*/ 456 w 458"/>
                <a:gd name="T23" fmla="*/ 83 h 342"/>
                <a:gd name="T24" fmla="*/ 412 w 458"/>
                <a:gd name="T25" fmla="*/ 259 h 342"/>
                <a:gd name="T26" fmla="*/ 410 w 458"/>
                <a:gd name="T27" fmla="*/ 275 h 342"/>
                <a:gd name="T28" fmla="*/ 403 w 458"/>
                <a:gd name="T29" fmla="*/ 291 h 342"/>
                <a:gd name="T30" fmla="*/ 396 w 458"/>
                <a:gd name="T31" fmla="*/ 305 h 342"/>
                <a:gd name="T32" fmla="*/ 389 w 458"/>
                <a:gd name="T33" fmla="*/ 317 h 342"/>
                <a:gd name="T34" fmla="*/ 380 w 458"/>
                <a:gd name="T35" fmla="*/ 328 h 342"/>
                <a:gd name="T36" fmla="*/ 371 w 458"/>
                <a:gd name="T37" fmla="*/ 335 h 342"/>
                <a:gd name="T38" fmla="*/ 360 w 458"/>
                <a:gd name="T39" fmla="*/ 340 h 342"/>
                <a:gd name="T40" fmla="*/ 346 w 458"/>
                <a:gd name="T41" fmla="*/ 342 h 342"/>
                <a:gd name="T42" fmla="*/ 110 w 458"/>
                <a:gd name="T43" fmla="*/ 342 h 342"/>
                <a:gd name="T44" fmla="*/ 99 w 458"/>
                <a:gd name="T45" fmla="*/ 340 h 342"/>
                <a:gd name="T46" fmla="*/ 87 w 458"/>
                <a:gd name="T47" fmla="*/ 335 h 342"/>
                <a:gd name="T48" fmla="*/ 76 w 458"/>
                <a:gd name="T49" fmla="*/ 328 h 342"/>
                <a:gd name="T50" fmla="*/ 66 w 458"/>
                <a:gd name="T51" fmla="*/ 317 h 342"/>
                <a:gd name="T52" fmla="*/ 60 w 458"/>
                <a:gd name="T53" fmla="*/ 305 h 342"/>
                <a:gd name="T54" fmla="*/ 53 w 458"/>
                <a:gd name="T55" fmla="*/ 291 h 342"/>
                <a:gd name="T56" fmla="*/ 48 w 458"/>
                <a:gd name="T57" fmla="*/ 275 h 342"/>
                <a:gd name="T58" fmla="*/ 44 w 458"/>
                <a:gd name="T59" fmla="*/ 259 h 342"/>
                <a:gd name="T60" fmla="*/ 0 w 458"/>
                <a:gd name="T61" fmla="*/ 83 h 342"/>
                <a:gd name="T62" fmla="*/ 0 w 458"/>
                <a:gd name="T63" fmla="*/ 71 h 342"/>
                <a:gd name="T64" fmla="*/ 0 w 458"/>
                <a:gd name="T65" fmla="*/ 62 h 342"/>
                <a:gd name="T66" fmla="*/ 2 w 458"/>
                <a:gd name="T67" fmla="*/ 53 h 342"/>
                <a:gd name="T68" fmla="*/ 7 w 458"/>
                <a:gd name="T69" fmla="*/ 44 h 342"/>
                <a:gd name="T70" fmla="*/ 18 w 458"/>
                <a:gd name="T71" fmla="*/ 30 h 342"/>
                <a:gd name="T72" fmla="*/ 32 w 458"/>
                <a:gd name="T73" fmla="*/ 19 h 342"/>
                <a:gd name="T74" fmla="*/ 48 w 458"/>
                <a:gd name="T75" fmla="*/ 9 h 342"/>
                <a:gd name="T76" fmla="*/ 64 w 458"/>
                <a:gd name="T77" fmla="*/ 5 h 342"/>
                <a:gd name="T78" fmla="*/ 76 w 458"/>
                <a:gd name="T79" fmla="*/ 0 h 342"/>
                <a:gd name="T80" fmla="*/ 82 w 458"/>
                <a:gd name="T8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8" h="342">
                  <a:moveTo>
                    <a:pt x="82" y="0"/>
                  </a:moveTo>
                  <a:lnTo>
                    <a:pt x="373" y="0"/>
                  </a:lnTo>
                  <a:lnTo>
                    <a:pt x="380" y="0"/>
                  </a:lnTo>
                  <a:lnTo>
                    <a:pt x="392" y="5"/>
                  </a:lnTo>
                  <a:lnTo>
                    <a:pt x="408" y="9"/>
                  </a:lnTo>
                  <a:lnTo>
                    <a:pt x="424" y="19"/>
                  </a:lnTo>
                  <a:lnTo>
                    <a:pt x="440" y="30"/>
                  </a:lnTo>
                  <a:lnTo>
                    <a:pt x="451" y="44"/>
                  </a:lnTo>
                  <a:lnTo>
                    <a:pt x="456" y="53"/>
                  </a:lnTo>
                  <a:lnTo>
                    <a:pt x="458" y="62"/>
                  </a:lnTo>
                  <a:lnTo>
                    <a:pt x="458" y="71"/>
                  </a:lnTo>
                  <a:lnTo>
                    <a:pt x="456" y="83"/>
                  </a:lnTo>
                  <a:lnTo>
                    <a:pt x="412" y="259"/>
                  </a:lnTo>
                  <a:lnTo>
                    <a:pt x="410" y="275"/>
                  </a:lnTo>
                  <a:lnTo>
                    <a:pt x="403" y="291"/>
                  </a:lnTo>
                  <a:lnTo>
                    <a:pt x="396" y="305"/>
                  </a:lnTo>
                  <a:lnTo>
                    <a:pt x="389" y="317"/>
                  </a:lnTo>
                  <a:lnTo>
                    <a:pt x="380" y="328"/>
                  </a:lnTo>
                  <a:lnTo>
                    <a:pt x="371" y="335"/>
                  </a:lnTo>
                  <a:lnTo>
                    <a:pt x="360" y="340"/>
                  </a:lnTo>
                  <a:lnTo>
                    <a:pt x="346" y="342"/>
                  </a:lnTo>
                  <a:lnTo>
                    <a:pt x="110" y="342"/>
                  </a:lnTo>
                  <a:lnTo>
                    <a:pt x="99" y="340"/>
                  </a:lnTo>
                  <a:lnTo>
                    <a:pt x="87" y="335"/>
                  </a:lnTo>
                  <a:lnTo>
                    <a:pt x="76" y="328"/>
                  </a:lnTo>
                  <a:lnTo>
                    <a:pt x="66" y="317"/>
                  </a:lnTo>
                  <a:lnTo>
                    <a:pt x="60" y="305"/>
                  </a:lnTo>
                  <a:lnTo>
                    <a:pt x="53" y="291"/>
                  </a:lnTo>
                  <a:lnTo>
                    <a:pt x="48" y="275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35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266"/>
            <p:cNvSpPr>
              <a:spLocks/>
            </p:cNvSpPr>
            <p:nvPr/>
          </p:nvSpPr>
          <p:spPr bwMode="auto">
            <a:xfrm>
              <a:off x="2828926" y="4044951"/>
              <a:ext cx="552450" cy="328613"/>
            </a:xfrm>
            <a:custGeom>
              <a:avLst/>
              <a:gdLst>
                <a:gd name="T0" fmla="*/ 0 w 348"/>
                <a:gd name="T1" fmla="*/ 147 h 207"/>
                <a:gd name="T2" fmla="*/ 32 w 348"/>
                <a:gd name="T3" fmla="*/ 161 h 207"/>
                <a:gd name="T4" fmla="*/ 66 w 348"/>
                <a:gd name="T5" fmla="*/ 168 h 207"/>
                <a:gd name="T6" fmla="*/ 98 w 348"/>
                <a:gd name="T7" fmla="*/ 172 h 207"/>
                <a:gd name="T8" fmla="*/ 130 w 348"/>
                <a:gd name="T9" fmla="*/ 172 h 207"/>
                <a:gd name="T10" fmla="*/ 162 w 348"/>
                <a:gd name="T11" fmla="*/ 168 h 207"/>
                <a:gd name="T12" fmla="*/ 192 w 348"/>
                <a:gd name="T13" fmla="*/ 159 h 207"/>
                <a:gd name="T14" fmla="*/ 220 w 348"/>
                <a:gd name="T15" fmla="*/ 147 h 207"/>
                <a:gd name="T16" fmla="*/ 247 w 348"/>
                <a:gd name="T17" fmla="*/ 133 h 207"/>
                <a:gd name="T18" fmla="*/ 265 w 348"/>
                <a:gd name="T19" fmla="*/ 122 h 207"/>
                <a:gd name="T20" fmla="*/ 277 w 348"/>
                <a:gd name="T21" fmla="*/ 117 h 207"/>
                <a:gd name="T22" fmla="*/ 288 w 348"/>
                <a:gd name="T23" fmla="*/ 108 h 207"/>
                <a:gd name="T24" fmla="*/ 302 w 348"/>
                <a:gd name="T25" fmla="*/ 88 h 207"/>
                <a:gd name="T26" fmla="*/ 316 w 348"/>
                <a:gd name="T27" fmla="*/ 55 h 207"/>
                <a:gd name="T28" fmla="*/ 334 w 348"/>
                <a:gd name="T29" fmla="*/ 14 h 207"/>
                <a:gd name="T30" fmla="*/ 339 w 348"/>
                <a:gd name="T31" fmla="*/ 7 h 207"/>
                <a:gd name="T32" fmla="*/ 341 w 348"/>
                <a:gd name="T33" fmla="*/ 3 h 207"/>
                <a:gd name="T34" fmla="*/ 346 w 348"/>
                <a:gd name="T35" fmla="*/ 0 h 207"/>
                <a:gd name="T36" fmla="*/ 348 w 348"/>
                <a:gd name="T37" fmla="*/ 0 h 207"/>
                <a:gd name="T38" fmla="*/ 348 w 348"/>
                <a:gd name="T39" fmla="*/ 14 h 207"/>
                <a:gd name="T40" fmla="*/ 346 w 348"/>
                <a:gd name="T41" fmla="*/ 49 h 207"/>
                <a:gd name="T42" fmla="*/ 341 w 348"/>
                <a:gd name="T43" fmla="*/ 81 h 207"/>
                <a:gd name="T44" fmla="*/ 334 w 348"/>
                <a:gd name="T45" fmla="*/ 113 h 207"/>
                <a:gd name="T46" fmla="*/ 329 w 348"/>
                <a:gd name="T47" fmla="*/ 127 h 207"/>
                <a:gd name="T48" fmla="*/ 325 w 348"/>
                <a:gd name="T49" fmla="*/ 140 h 207"/>
                <a:gd name="T50" fmla="*/ 320 w 348"/>
                <a:gd name="T51" fmla="*/ 152 h 207"/>
                <a:gd name="T52" fmla="*/ 313 w 348"/>
                <a:gd name="T53" fmla="*/ 163 h 207"/>
                <a:gd name="T54" fmla="*/ 304 w 348"/>
                <a:gd name="T55" fmla="*/ 172 h 207"/>
                <a:gd name="T56" fmla="*/ 295 w 348"/>
                <a:gd name="T57" fmla="*/ 182 h 207"/>
                <a:gd name="T58" fmla="*/ 284 w 348"/>
                <a:gd name="T59" fmla="*/ 188 h 207"/>
                <a:gd name="T60" fmla="*/ 272 w 348"/>
                <a:gd name="T61" fmla="*/ 195 h 207"/>
                <a:gd name="T62" fmla="*/ 258 w 348"/>
                <a:gd name="T63" fmla="*/ 200 h 207"/>
                <a:gd name="T64" fmla="*/ 242 w 348"/>
                <a:gd name="T65" fmla="*/ 204 h 207"/>
                <a:gd name="T66" fmla="*/ 226 w 348"/>
                <a:gd name="T67" fmla="*/ 207 h 207"/>
                <a:gd name="T68" fmla="*/ 208 w 348"/>
                <a:gd name="T69" fmla="*/ 207 h 207"/>
                <a:gd name="T70" fmla="*/ 176 w 348"/>
                <a:gd name="T71" fmla="*/ 207 h 207"/>
                <a:gd name="T72" fmla="*/ 142 w 348"/>
                <a:gd name="T73" fmla="*/ 204 h 207"/>
                <a:gd name="T74" fmla="*/ 107 w 348"/>
                <a:gd name="T75" fmla="*/ 202 h 207"/>
                <a:gd name="T76" fmla="*/ 73 w 348"/>
                <a:gd name="T77" fmla="*/ 202 h 207"/>
                <a:gd name="T78" fmla="*/ 50 w 348"/>
                <a:gd name="T79" fmla="*/ 202 h 207"/>
                <a:gd name="T80" fmla="*/ 34 w 348"/>
                <a:gd name="T81" fmla="*/ 198 h 207"/>
                <a:gd name="T82" fmla="*/ 22 w 348"/>
                <a:gd name="T83" fmla="*/ 193 h 207"/>
                <a:gd name="T84" fmla="*/ 13 w 348"/>
                <a:gd name="T85" fmla="*/ 188 h 207"/>
                <a:gd name="T86" fmla="*/ 4 w 348"/>
                <a:gd name="T87" fmla="*/ 170 h 207"/>
                <a:gd name="T88" fmla="*/ 0 w 348"/>
                <a:gd name="T89" fmla="*/ 14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207">
                  <a:moveTo>
                    <a:pt x="0" y="147"/>
                  </a:moveTo>
                  <a:lnTo>
                    <a:pt x="32" y="161"/>
                  </a:lnTo>
                  <a:lnTo>
                    <a:pt x="66" y="168"/>
                  </a:lnTo>
                  <a:lnTo>
                    <a:pt x="98" y="172"/>
                  </a:lnTo>
                  <a:lnTo>
                    <a:pt x="130" y="172"/>
                  </a:lnTo>
                  <a:lnTo>
                    <a:pt x="162" y="168"/>
                  </a:lnTo>
                  <a:lnTo>
                    <a:pt x="192" y="159"/>
                  </a:lnTo>
                  <a:lnTo>
                    <a:pt x="220" y="147"/>
                  </a:lnTo>
                  <a:lnTo>
                    <a:pt x="247" y="133"/>
                  </a:lnTo>
                  <a:lnTo>
                    <a:pt x="265" y="122"/>
                  </a:lnTo>
                  <a:lnTo>
                    <a:pt x="277" y="117"/>
                  </a:lnTo>
                  <a:lnTo>
                    <a:pt x="288" y="108"/>
                  </a:lnTo>
                  <a:lnTo>
                    <a:pt x="302" y="88"/>
                  </a:lnTo>
                  <a:lnTo>
                    <a:pt x="316" y="55"/>
                  </a:lnTo>
                  <a:lnTo>
                    <a:pt x="334" y="14"/>
                  </a:lnTo>
                  <a:lnTo>
                    <a:pt x="339" y="7"/>
                  </a:lnTo>
                  <a:lnTo>
                    <a:pt x="341" y="3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48" y="14"/>
                  </a:lnTo>
                  <a:lnTo>
                    <a:pt x="346" y="49"/>
                  </a:lnTo>
                  <a:lnTo>
                    <a:pt x="341" y="81"/>
                  </a:lnTo>
                  <a:lnTo>
                    <a:pt x="334" y="113"/>
                  </a:lnTo>
                  <a:lnTo>
                    <a:pt x="329" y="127"/>
                  </a:lnTo>
                  <a:lnTo>
                    <a:pt x="325" y="140"/>
                  </a:lnTo>
                  <a:lnTo>
                    <a:pt x="320" y="152"/>
                  </a:lnTo>
                  <a:lnTo>
                    <a:pt x="313" y="163"/>
                  </a:lnTo>
                  <a:lnTo>
                    <a:pt x="304" y="172"/>
                  </a:lnTo>
                  <a:lnTo>
                    <a:pt x="295" y="182"/>
                  </a:lnTo>
                  <a:lnTo>
                    <a:pt x="284" y="188"/>
                  </a:lnTo>
                  <a:lnTo>
                    <a:pt x="272" y="195"/>
                  </a:lnTo>
                  <a:lnTo>
                    <a:pt x="258" y="200"/>
                  </a:lnTo>
                  <a:lnTo>
                    <a:pt x="242" y="204"/>
                  </a:lnTo>
                  <a:lnTo>
                    <a:pt x="226" y="207"/>
                  </a:lnTo>
                  <a:lnTo>
                    <a:pt x="208" y="207"/>
                  </a:lnTo>
                  <a:lnTo>
                    <a:pt x="176" y="207"/>
                  </a:lnTo>
                  <a:lnTo>
                    <a:pt x="142" y="204"/>
                  </a:lnTo>
                  <a:lnTo>
                    <a:pt x="107" y="202"/>
                  </a:lnTo>
                  <a:lnTo>
                    <a:pt x="73" y="202"/>
                  </a:lnTo>
                  <a:lnTo>
                    <a:pt x="50" y="202"/>
                  </a:lnTo>
                  <a:lnTo>
                    <a:pt x="34" y="198"/>
                  </a:lnTo>
                  <a:lnTo>
                    <a:pt x="22" y="193"/>
                  </a:lnTo>
                  <a:lnTo>
                    <a:pt x="13" y="188"/>
                  </a:lnTo>
                  <a:lnTo>
                    <a:pt x="4" y="17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267"/>
            <p:cNvSpPr>
              <a:spLocks/>
            </p:cNvSpPr>
            <p:nvPr/>
          </p:nvSpPr>
          <p:spPr bwMode="auto">
            <a:xfrm>
              <a:off x="2733676" y="3856038"/>
              <a:ext cx="171450" cy="528638"/>
            </a:xfrm>
            <a:custGeom>
              <a:avLst/>
              <a:gdLst>
                <a:gd name="T0" fmla="*/ 82 w 108"/>
                <a:gd name="T1" fmla="*/ 0 h 333"/>
                <a:gd name="T2" fmla="*/ 85 w 108"/>
                <a:gd name="T3" fmla="*/ 0 h 333"/>
                <a:gd name="T4" fmla="*/ 73 w 108"/>
                <a:gd name="T5" fmla="*/ 12 h 333"/>
                <a:gd name="T6" fmla="*/ 66 w 108"/>
                <a:gd name="T7" fmla="*/ 23 h 333"/>
                <a:gd name="T8" fmla="*/ 60 w 108"/>
                <a:gd name="T9" fmla="*/ 32 h 333"/>
                <a:gd name="T10" fmla="*/ 55 w 108"/>
                <a:gd name="T11" fmla="*/ 44 h 333"/>
                <a:gd name="T12" fmla="*/ 53 w 108"/>
                <a:gd name="T13" fmla="*/ 55 h 333"/>
                <a:gd name="T14" fmla="*/ 50 w 108"/>
                <a:gd name="T15" fmla="*/ 69 h 333"/>
                <a:gd name="T16" fmla="*/ 50 w 108"/>
                <a:gd name="T17" fmla="*/ 85 h 333"/>
                <a:gd name="T18" fmla="*/ 48 w 108"/>
                <a:gd name="T19" fmla="*/ 103 h 333"/>
                <a:gd name="T20" fmla="*/ 50 w 108"/>
                <a:gd name="T21" fmla="*/ 124 h 333"/>
                <a:gd name="T22" fmla="*/ 53 w 108"/>
                <a:gd name="T23" fmla="*/ 147 h 333"/>
                <a:gd name="T24" fmla="*/ 60 w 108"/>
                <a:gd name="T25" fmla="*/ 172 h 333"/>
                <a:gd name="T26" fmla="*/ 66 w 108"/>
                <a:gd name="T27" fmla="*/ 197 h 333"/>
                <a:gd name="T28" fmla="*/ 80 w 108"/>
                <a:gd name="T29" fmla="*/ 248 h 333"/>
                <a:gd name="T30" fmla="*/ 94 w 108"/>
                <a:gd name="T31" fmla="*/ 287 h 333"/>
                <a:gd name="T32" fmla="*/ 101 w 108"/>
                <a:gd name="T33" fmla="*/ 301 h 333"/>
                <a:gd name="T34" fmla="*/ 105 w 108"/>
                <a:gd name="T35" fmla="*/ 314 h 333"/>
                <a:gd name="T36" fmla="*/ 108 w 108"/>
                <a:gd name="T37" fmla="*/ 319 h 333"/>
                <a:gd name="T38" fmla="*/ 105 w 108"/>
                <a:gd name="T39" fmla="*/ 323 h 333"/>
                <a:gd name="T40" fmla="*/ 101 w 108"/>
                <a:gd name="T41" fmla="*/ 328 h 333"/>
                <a:gd name="T42" fmla="*/ 94 w 108"/>
                <a:gd name="T43" fmla="*/ 330 h 333"/>
                <a:gd name="T44" fmla="*/ 89 w 108"/>
                <a:gd name="T45" fmla="*/ 333 h 333"/>
                <a:gd name="T46" fmla="*/ 85 w 108"/>
                <a:gd name="T47" fmla="*/ 333 h 333"/>
                <a:gd name="T48" fmla="*/ 78 w 108"/>
                <a:gd name="T49" fmla="*/ 328 h 333"/>
                <a:gd name="T50" fmla="*/ 71 w 108"/>
                <a:gd name="T51" fmla="*/ 321 h 333"/>
                <a:gd name="T52" fmla="*/ 64 w 108"/>
                <a:gd name="T53" fmla="*/ 312 h 333"/>
                <a:gd name="T54" fmla="*/ 60 w 108"/>
                <a:gd name="T55" fmla="*/ 303 h 333"/>
                <a:gd name="T56" fmla="*/ 50 w 108"/>
                <a:gd name="T57" fmla="*/ 282 h 333"/>
                <a:gd name="T58" fmla="*/ 44 w 108"/>
                <a:gd name="T59" fmla="*/ 259 h 333"/>
                <a:gd name="T60" fmla="*/ 0 w 108"/>
                <a:gd name="T61" fmla="*/ 83 h 333"/>
                <a:gd name="T62" fmla="*/ 0 w 108"/>
                <a:gd name="T63" fmla="*/ 71 h 333"/>
                <a:gd name="T64" fmla="*/ 0 w 108"/>
                <a:gd name="T65" fmla="*/ 62 h 333"/>
                <a:gd name="T66" fmla="*/ 2 w 108"/>
                <a:gd name="T67" fmla="*/ 53 h 333"/>
                <a:gd name="T68" fmla="*/ 7 w 108"/>
                <a:gd name="T69" fmla="*/ 44 h 333"/>
                <a:gd name="T70" fmla="*/ 18 w 108"/>
                <a:gd name="T71" fmla="*/ 30 h 333"/>
                <a:gd name="T72" fmla="*/ 32 w 108"/>
                <a:gd name="T73" fmla="*/ 19 h 333"/>
                <a:gd name="T74" fmla="*/ 48 w 108"/>
                <a:gd name="T75" fmla="*/ 9 h 333"/>
                <a:gd name="T76" fmla="*/ 64 w 108"/>
                <a:gd name="T77" fmla="*/ 5 h 333"/>
                <a:gd name="T78" fmla="*/ 76 w 108"/>
                <a:gd name="T79" fmla="*/ 0 h 333"/>
                <a:gd name="T80" fmla="*/ 82 w 108"/>
                <a:gd name="T8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333">
                  <a:moveTo>
                    <a:pt x="82" y="0"/>
                  </a:moveTo>
                  <a:lnTo>
                    <a:pt x="85" y="0"/>
                  </a:lnTo>
                  <a:lnTo>
                    <a:pt x="73" y="12"/>
                  </a:lnTo>
                  <a:lnTo>
                    <a:pt x="66" y="23"/>
                  </a:lnTo>
                  <a:lnTo>
                    <a:pt x="60" y="32"/>
                  </a:lnTo>
                  <a:lnTo>
                    <a:pt x="55" y="44"/>
                  </a:lnTo>
                  <a:lnTo>
                    <a:pt x="53" y="55"/>
                  </a:lnTo>
                  <a:lnTo>
                    <a:pt x="50" y="69"/>
                  </a:lnTo>
                  <a:lnTo>
                    <a:pt x="50" y="85"/>
                  </a:lnTo>
                  <a:lnTo>
                    <a:pt x="48" y="103"/>
                  </a:lnTo>
                  <a:lnTo>
                    <a:pt x="50" y="124"/>
                  </a:lnTo>
                  <a:lnTo>
                    <a:pt x="53" y="147"/>
                  </a:lnTo>
                  <a:lnTo>
                    <a:pt x="60" y="172"/>
                  </a:lnTo>
                  <a:lnTo>
                    <a:pt x="66" y="197"/>
                  </a:lnTo>
                  <a:lnTo>
                    <a:pt x="80" y="248"/>
                  </a:lnTo>
                  <a:lnTo>
                    <a:pt x="94" y="287"/>
                  </a:lnTo>
                  <a:lnTo>
                    <a:pt x="101" y="301"/>
                  </a:lnTo>
                  <a:lnTo>
                    <a:pt x="105" y="314"/>
                  </a:lnTo>
                  <a:lnTo>
                    <a:pt x="108" y="319"/>
                  </a:lnTo>
                  <a:lnTo>
                    <a:pt x="105" y="323"/>
                  </a:lnTo>
                  <a:lnTo>
                    <a:pt x="101" y="328"/>
                  </a:lnTo>
                  <a:lnTo>
                    <a:pt x="94" y="330"/>
                  </a:lnTo>
                  <a:lnTo>
                    <a:pt x="89" y="333"/>
                  </a:lnTo>
                  <a:lnTo>
                    <a:pt x="85" y="333"/>
                  </a:lnTo>
                  <a:lnTo>
                    <a:pt x="78" y="328"/>
                  </a:lnTo>
                  <a:lnTo>
                    <a:pt x="71" y="321"/>
                  </a:lnTo>
                  <a:lnTo>
                    <a:pt x="64" y="312"/>
                  </a:lnTo>
                  <a:lnTo>
                    <a:pt x="60" y="303"/>
                  </a:lnTo>
                  <a:lnTo>
                    <a:pt x="50" y="282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Freeform 268"/>
            <p:cNvSpPr>
              <a:spLocks/>
            </p:cNvSpPr>
            <p:nvPr/>
          </p:nvSpPr>
          <p:spPr bwMode="auto">
            <a:xfrm>
              <a:off x="2803526" y="3856038"/>
              <a:ext cx="614363" cy="65088"/>
            </a:xfrm>
            <a:custGeom>
              <a:avLst/>
              <a:gdLst>
                <a:gd name="T0" fmla="*/ 38 w 387"/>
                <a:gd name="T1" fmla="*/ 0 h 41"/>
                <a:gd name="T2" fmla="*/ 329 w 387"/>
                <a:gd name="T3" fmla="*/ 0 h 41"/>
                <a:gd name="T4" fmla="*/ 336 w 387"/>
                <a:gd name="T5" fmla="*/ 0 h 41"/>
                <a:gd name="T6" fmla="*/ 352 w 387"/>
                <a:gd name="T7" fmla="*/ 5 h 41"/>
                <a:gd name="T8" fmla="*/ 368 w 387"/>
                <a:gd name="T9" fmla="*/ 12 h 41"/>
                <a:gd name="T10" fmla="*/ 387 w 387"/>
                <a:gd name="T11" fmla="*/ 23 h 41"/>
                <a:gd name="T12" fmla="*/ 384 w 387"/>
                <a:gd name="T13" fmla="*/ 32 h 41"/>
                <a:gd name="T14" fmla="*/ 378 w 387"/>
                <a:gd name="T15" fmla="*/ 39 h 41"/>
                <a:gd name="T16" fmla="*/ 362 w 387"/>
                <a:gd name="T17" fmla="*/ 41 h 41"/>
                <a:gd name="T18" fmla="*/ 341 w 387"/>
                <a:gd name="T19" fmla="*/ 41 h 41"/>
                <a:gd name="T20" fmla="*/ 318 w 387"/>
                <a:gd name="T21" fmla="*/ 39 h 41"/>
                <a:gd name="T22" fmla="*/ 293 w 387"/>
                <a:gd name="T23" fmla="*/ 37 h 41"/>
                <a:gd name="T24" fmla="*/ 242 w 387"/>
                <a:gd name="T25" fmla="*/ 32 h 41"/>
                <a:gd name="T26" fmla="*/ 203 w 387"/>
                <a:gd name="T27" fmla="*/ 28 h 41"/>
                <a:gd name="T28" fmla="*/ 167 w 387"/>
                <a:gd name="T29" fmla="*/ 30 h 41"/>
                <a:gd name="T30" fmla="*/ 126 w 387"/>
                <a:gd name="T31" fmla="*/ 32 h 41"/>
                <a:gd name="T32" fmla="*/ 87 w 387"/>
                <a:gd name="T33" fmla="*/ 32 h 41"/>
                <a:gd name="T34" fmla="*/ 50 w 387"/>
                <a:gd name="T35" fmla="*/ 35 h 41"/>
                <a:gd name="T36" fmla="*/ 32 w 387"/>
                <a:gd name="T37" fmla="*/ 32 h 41"/>
                <a:gd name="T38" fmla="*/ 18 w 387"/>
                <a:gd name="T39" fmla="*/ 28 h 41"/>
                <a:gd name="T40" fmla="*/ 9 w 387"/>
                <a:gd name="T41" fmla="*/ 21 h 41"/>
                <a:gd name="T42" fmla="*/ 0 w 387"/>
                <a:gd name="T43" fmla="*/ 12 h 41"/>
                <a:gd name="T44" fmla="*/ 25 w 387"/>
                <a:gd name="T45" fmla="*/ 3 h 41"/>
                <a:gd name="T46" fmla="*/ 38 w 387"/>
                <a:gd name="T4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7" h="41">
                  <a:moveTo>
                    <a:pt x="38" y="0"/>
                  </a:moveTo>
                  <a:lnTo>
                    <a:pt x="329" y="0"/>
                  </a:lnTo>
                  <a:lnTo>
                    <a:pt x="336" y="0"/>
                  </a:lnTo>
                  <a:lnTo>
                    <a:pt x="352" y="5"/>
                  </a:lnTo>
                  <a:lnTo>
                    <a:pt x="368" y="12"/>
                  </a:lnTo>
                  <a:lnTo>
                    <a:pt x="387" y="23"/>
                  </a:lnTo>
                  <a:lnTo>
                    <a:pt x="384" y="32"/>
                  </a:lnTo>
                  <a:lnTo>
                    <a:pt x="378" y="39"/>
                  </a:lnTo>
                  <a:lnTo>
                    <a:pt x="362" y="41"/>
                  </a:lnTo>
                  <a:lnTo>
                    <a:pt x="341" y="41"/>
                  </a:lnTo>
                  <a:lnTo>
                    <a:pt x="318" y="39"/>
                  </a:lnTo>
                  <a:lnTo>
                    <a:pt x="293" y="37"/>
                  </a:lnTo>
                  <a:lnTo>
                    <a:pt x="242" y="32"/>
                  </a:lnTo>
                  <a:lnTo>
                    <a:pt x="203" y="28"/>
                  </a:lnTo>
                  <a:lnTo>
                    <a:pt x="167" y="30"/>
                  </a:lnTo>
                  <a:lnTo>
                    <a:pt x="126" y="32"/>
                  </a:lnTo>
                  <a:lnTo>
                    <a:pt x="87" y="32"/>
                  </a:lnTo>
                  <a:lnTo>
                    <a:pt x="50" y="35"/>
                  </a:lnTo>
                  <a:lnTo>
                    <a:pt x="32" y="32"/>
                  </a:lnTo>
                  <a:lnTo>
                    <a:pt x="18" y="28"/>
                  </a:lnTo>
                  <a:lnTo>
                    <a:pt x="9" y="21"/>
                  </a:lnTo>
                  <a:lnTo>
                    <a:pt x="0" y="12"/>
                  </a:lnTo>
                  <a:lnTo>
                    <a:pt x="2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7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Freeform 269"/>
            <p:cNvSpPr>
              <a:spLocks/>
            </p:cNvSpPr>
            <p:nvPr/>
          </p:nvSpPr>
          <p:spPr bwMode="auto">
            <a:xfrm>
              <a:off x="2828926" y="3878263"/>
              <a:ext cx="631825" cy="520700"/>
            </a:xfrm>
            <a:custGeom>
              <a:avLst/>
              <a:gdLst>
                <a:gd name="T0" fmla="*/ 357 w 398"/>
                <a:gd name="T1" fmla="*/ 0 h 328"/>
                <a:gd name="T2" fmla="*/ 364 w 398"/>
                <a:gd name="T3" fmla="*/ 5 h 328"/>
                <a:gd name="T4" fmla="*/ 373 w 398"/>
                <a:gd name="T5" fmla="*/ 11 h 328"/>
                <a:gd name="T6" fmla="*/ 382 w 398"/>
                <a:gd name="T7" fmla="*/ 18 h 328"/>
                <a:gd name="T8" fmla="*/ 389 w 398"/>
                <a:gd name="T9" fmla="*/ 25 h 328"/>
                <a:gd name="T10" fmla="*/ 394 w 398"/>
                <a:gd name="T11" fmla="*/ 34 h 328"/>
                <a:gd name="T12" fmla="*/ 396 w 398"/>
                <a:gd name="T13" fmla="*/ 46 h 328"/>
                <a:gd name="T14" fmla="*/ 398 w 398"/>
                <a:gd name="T15" fmla="*/ 57 h 328"/>
                <a:gd name="T16" fmla="*/ 396 w 398"/>
                <a:gd name="T17" fmla="*/ 69 h 328"/>
                <a:gd name="T18" fmla="*/ 352 w 398"/>
                <a:gd name="T19" fmla="*/ 245 h 328"/>
                <a:gd name="T20" fmla="*/ 350 w 398"/>
                <a:gd name="T21" fmla="*/ 261 h 328"/>
                <a:gd name="T22" fmla="*/ 343 w 398"/>
                <a:gd name="T23" fmla="*/ 277 h 328"/>
                <a:gd name="T24" fmla="*/ 336 w 398"/>
                <a:gd name="T25" fmla="*/ 291 h 328"/>
                <a:gd name="T26" fmla="*/ 329 w 398"/>
                <a:gd name="T27" fmla="*/ 303 h 328"/>
                <a:gd name="T28" fmla="*/ 320 w 398"/>
                <a:gd name="T29" fmla="*/ 314 h 328"/>
                <a:gd name="T30" fmla="*/ 311 w 398"/>
                <a:gd name="T31" fmla="*/ 321 h 328"/>
                <a:gd name="T32" fmla="*/ 300 w 398"/>
                <a:gd name="T33" fmla="*/ 326 h 328"/>
                <a:gd name="T34" fmla="*/ 286 w 398"/>
                <a:gd name="T35" fmla="*/ 328 h 328"/>
                <a:gd name="T36" fmla="*/ 50 w 398"/>
                <a:gd name="T37" fmla="*/ 328 h 328"/>
                <a:gd name="T38" fmla="*/ 43 w 398"/>
                <a:gd name="T39" fmla="*/ 328 h 328"/>
                <a:gd name="T40" fmla="*/ 34 w 398"/>
                <a:gd name="T41" fmla="*/ 326 h 328"/>
                <a:gd name="T42" fmla="*/ 27 w 398"/>
                <a:gd name="T43" fmla="*/ 321 h 328"/>
                <a:gd name="T44" fmla="*/ 20 w 398"/>
                <a:gd name="T45" fmla="*/ 319 h 328"/>
                <a:gd name="T46" fmla="*/ 9 w 398"/>
                <a:gd name="T47" fmla="*/ 307 h 328"/>
                <a:gd name="T48" fmla="*/ 0 w 398"/>
                <a:gd name="T49" fmla="*/ 291 h 328"/>
                <a:gd name="T50" fmla="*/ 20 w 398"/>
                <a:gd name="T51" fmla="*/ 293 h 328"/>
                <a:gd name="T52" fmla="*/ 43 w 398"/>
                <a:gd name="T53" fmla="*/ 296 h 328"/>
                <a:gd name="T54" fmla="*/ 66 w 398"/>
                <a:gd name="T55" fmla="*/ 293 h 328"/>
                <a:gd name="T56" fmla="*/ 89 w 398"/>
                <a:gd name="T57" fmla="*/ 293 h 328"/>
                <a:gd name="T58" fmla="*/ 137 w 398"/>
                <a:gd name="T59" fmla="*/ 291 h 328"/>
                <a:gd name="T60" fmla="*/ 183 w 398"/>
                <a:gd name="T61" fmla="*/ 293 h 328"/>
                <a:gd name="T62" fmla="*/ 213 w 398"/>
                <a:gd name="T63" fmla="*/ 293 h 328"/>
                <a:gd name="T64" fmla="*/ 240 w 398"/>
                <a:gd name="T65" fmla="*/ 293 h 328"/>
                <a:gd name="T66" fmla="*/ 261 w 398"/>
                <a:gd name="T67" fmla="*/ 291 h 328"/>
                <a:gd name="T68" fmla="*/ 279 w 398"/>
                <a:gd name="T69" fmla="*/ 284 h 328"/>
                <a:gd name="T70" fmla="*/ 293 w 398"/>
                <a:gd name="T71" fmla="*/ 277 h 328"/>
                <a:gd name="T72" fmla="*/ 304 w 398"/>
                <a:gd name="T73" fmla="*/ 268 h 328"/>
                <a:gd name="T74" fmla="*/ 313 w 398"/>
                <a:gd name="T75" fmla="*/ 257 h 328"/>
                <a:gd name="T76" fmla="*/ 318 w 398"/>
                <a:gd name="T77" fmla="*/ 243 h 328"/>
                <a:gd name="T78" fmla="*/ 332 w 398"/>
                <a:gd name="T79" fmla="*/ 179 h 328"/>
                <a:gd name="T80" fmla="*/ 350 w 398"/>
                <a:gd name="T81" fmla="*/ 110 h 328"/>
                <a:gd name="T82" fmla="*/ 355 w 398"/>
                <a:gd name="T83" fmla="*/ 89 h 328"/>
                <a:gd name="T84" fmla="*/ 357 w 398"/>
                <a:gd name="T85" fmla="*/ 60 h 328"/>
                <a:gd name="T86" fmla="*/ 357 w 398"/>
                <a:gd name="T87" fmla="*/ 27 h 328"/>
                <a:gd name="T88" fmla="*/ 357 w 398"/>
                <a:gd name="T8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8" h="328">
                  <a:moveTo>
                    <a:pt x="357" y="0"/>
                  </a:moveTo>
                  <a:lnTo>
                    <a:pt x="364" y="5"/>
                  </a:lnTo>
                  <a:lnTo>
                    <a:pt x="373" y="11"/>
                  </a:lnTo>
                  <a:lnTo>
                    <a:pt x="382" y="18"/>
                  </a:lnTo>
                  <a:lnTo>
                    <a:pt x="389" y="25"/>
                  </a:lnTo>
                  <a:lnTo>
                    <a:pt x="394" y="34"/>
                  </a:lnTo>
                  <a:lnTo>
                    <a:pt x="396" y="46"/>
                  </a:lnTo>
                  <a:lnTo>
                    <a:pt x="398" y="57"/>
                  </a:lnTo>
                  <a:lnTo>
                    <a:pt x="396" y="69"/>
                  </a:lnTo>
                  <a:lnTo>
                    <a:pt x="352" y="245"/>
                  </a:lnTo>
                  <a:lnTo>
                    <a:pt x="350" y="261"/>
                  </a:lnTo>
                  <a:lnTo>
                    <a:pt x="343" y="277"/>
                  </a:lnTo>
                  <a:lnTo>
                    <a:pt x="336" y="291"/>
                  </a:lnTo>
                  <a:lnTo>
                    <a:pt x="329" y="303"/>
                  </a:lnTo>
                  <a:lnTo>
                    <a:pt x="320" y="314"/>
                  </a:lnTo>
                  <a:lnTo>
                    <a:pt x="311" y="321"/>
                  </a:lnTo>
                  <a:lnTo>
                    <a:pt x="300" y="326"/>
                  </a:lnTo>
                  <a:lnTo>
                    <a:pt x="286" y="328"/>
                  </a:lnTo>
                  <a:lnTo>
                    <a:pt x="50" y="328"/>
                  </a:lnTo>
                  <a:lnTo>
                    <a:pt x="43" y="328"/>
                  </a:lnTo>
                  <a:lnTo>
                    <a:pt x="34" y="326"/>
                  </a:lnTo>
                  <a:lnTo>
                    <a:pt x="27" y="321"/>
                  </a:lnTo>
                  <a:lnTo>
                    <a:pt x="20" y="319"/>
                  </a:lnTo>
                  <a:lnTo>
                    <a:pt x="9" y="307"/>
                  </a:lnTo>
                  <a:lnTo>
                    <a:pt x="0" y="291"/>
                  </a:lnTo>
                  <a:lnTo>
                    <a:pt x="20" y="293"/>
                  </a:lnTo>
                  <a:lnTo>
                    <a:pt x="43" y="296"/>
                  </a:lnTo>
                  <a:lnTo>
                    <a:pt x="66" y="293"/>
                  </a:lnTo>
                  <a:lnTo>
                    <a:pt x="89" y="293"/>
                  </a:lnTo>
                  <a:lnTo>
                    <a:pt x="137" y="291"/>
                  </a:lnTo>
                  <a:lnTo>
                    <a:pt x="183" y="293"/>
                  </a:lnTo>
                  <a:lnTo>
                    <a:pt x="213" y="293"/>
                  </a:lnTo>
                  <a:lnTo>
                    <a:pt x="240" y="293"/>
                  </a:lnTo>
                  <a:lnTo>
                    <a:pt x="261" y="291"/>
                  </a:lnTo>
                  <a:lnTo>
                    <a:pt x="279" y="284"/>
                  </a:lnTo>
                  <a:lnTo>
                    <a:pt x="293" y="277"/>
                  </a:lnTo>
                  <a:lnTo>
                    <a:pt x="304" y="268"/>
                  </a:lnTo>
                  <a:lnTo>
                    <a:pt x="313" y="257"/>
                  </a:lnTo>
                  <a:lnTo>
                    <a:pt x="318" y="243"/>
                  </a:lnTo>
                  <a:lnTo>
                    <a:pt x="332" y="179"/>
                  </a:lnTo>
                  <a:lnTo>
                    <a:pt x="350" y="110"/>
                  </a:lnTo>
                  <a:lnTo>
                    <a:pt x="355" y="89"/>
                  </a:lnTo>
                  <a:lnTo>
                    <a:pt x="357" y="60"/>
                  </a:lnTo>
                  <a:lnTo>
                    <a:pt x="357" y="27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C44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Freeform 270"/>
            <p:cNvSpPr>
              <a:spLocks/>
            </p:cNvSpPr>
            <p:nvPr/>
          </p:nvSpPr>
          <p:spPr bwMode="auto">
            <a:xfrm>
              <a:off x="2471739" y="5114926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7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7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7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Freeform 271"/>
            <p:cNvSpPr>
              <a:spLocks/>
            </p:cNvSpPr>
            <p:nvPr/>
          </p:nvSpPr>
          <p:spPr bwMode="auto">
            <a:xfrm>
              <a:off x="2471739" y="457993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Freeform 272"/>
            <p:cNvSpPr>
              <a:spLocks/>
            </p:cNvSpPr>
            <p:nvPr/>
          </p:nvSpPr>
          <p:spPr bwMode="auto">
            <a:xfrm>
              <a:off x="2925764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8 h 85"/>
                <a:gd name="T28" fmla="*/ 3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7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Freeform 273"/>
            <p:cNvSpPr>
              <a:spLocks/>
            </p:cNvSpPr>
            <p:nvPr/>
          </p:nvSpPr>
          <p:spPr bwMode="auto">
            <a:xfrm>
              <a:off x="3384551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7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274"/>
            <p:cNvSpPr>
              <a:spLocks/>
            </p:cNvSpPr>
            <p:nvPr/>
          </p:nvSpPr>
          <p:spPr bwMode="auto">
            <a:xfrm>
              <a:off x="3384551" y="457993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275"/>
            <p:cNvSpPr>
              <a:spLocks/>
            </p:cNvSpPr>
            <p:nvPr/>
          </p:nvSpPr>
          <p:spPr bwMode="auto">
            <a:xfrm>
              <a:off x="2471739" y="537368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276"/>
            <p:cNvSpPr>
              <a:spLocks/>
            </p:cNvSpPr>
            <p:nvPr/>
          </p:nvSpPr>
          <p:spPr bwMode="auto">
            <a:xfrm>
              <a:off x="2471739" y="483870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Freeform 277"/>
            <p:cNvSpPr>
              <a:spLocks/>
            </p:cNvSpPr>
            <p:nvPr/>
          </p:nvSpPr>
          <p:spPr bwMode="auto">
            <a:xfrm>
              <a:off x="2925764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Freeform 278"/>
            <p:cNvSpPr>
              <a:spLocks/>
            </p:cNvSpPr>
            <p:nvPr/>
          </p:nvSpPr>
          <p:spPr bwMode="auto">
            <a:xfrm>
              <a:off x="3384551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Freeform 279"/>
            <p:cNvSpPr>
              <a:spLocks/>
            </p:cNvSpPr>
            <p:nvPr/>
          </p:nvSpPr>
          <p:spPr bwMode="auto">
            <a:xfrm>
              <a:off x="3384551" y="483870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Freeform 280"/>
            <p:cNvSpPr>
              <a:spLocks/>
            </p:cNvSpPr>
            <p:nvPr/>
          </p:nvSpPr>
          <p:spPr bwMode="auto">
            <a:xfrm>
              <a:off x="2471739" y="563245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2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7 h 85"/>
                <a:gd name="T14" fmla="*/ 209 w 211"/>
                <a:gd name="T15" fmla="*/ 66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6 h 85"/>
                <a:gd name="T30" fmla="*/ 0 w 211"/>
                <a:gd name="T31" fmla="*/ 57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2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7"/>
                  </a:lnTo>
                  <a:lnTo>
                    <a:pt x="209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Freeform 281"/>
            <p:cNvSpPr>
              <a:spLocks/>
            </p:cNvSpPr>
            <p:nvPr/>
          </p:nvSpPr>
          <p:spPr bwMode="auto">
            <a:xfrm>
              <a:off x="2925764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Freeform 282"/>
            <p:cNvSpPr>
              <a:spLocks/>
            </p:cNvSpPr>
            <p:nvPr/>
          </p:nvSpPr>
          <p:spPr bwMode="auto">
            <a:xfrm>
              <a:off x="3384551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Freeform 283"/>
            <p:cNvSpPr>
              <a:spLocks/>
            </p:cNvSpPr>
            <p:nvPr/>
          </p:nvSpPr>
          <p:spPr bwMode="auto">
            <a:xfrm>
              <a:off x="2471739" y="5886451"/>
              <a:ext cx="334963" cy="139700"/>
            </a:xfrm>
            <a:custGeom>
              <a:avLst/>
              <a:gdLst>
                <a:gd name="T0" fmla="*/ 28 w 211"/>
                <a:gd name="T1" fmla="*/ 0 h 88"/>
                <a:gd name="T2" fmla="*/ 183 w 211"/>
                <a:gd name="T3" fmla="*/ 0 h 88"/>
                <a:gd name="T4" fmla="*/ 195 w 211"/>
                <a:gd name="T5" fmla="*/ 3 h 88"/>
                <a:gd name="T6" fmla="*/ 204 w 211"/>
                <a:gd name="T7" fmla="*/ 10 h 88"/>
                <a:gd name="T8" fmla="*/ 209 w 211"/>
                <a:gd name="T9" fmla="*/ 19 h 88"/>
                <a:gd name="T10" fmla="*/ 211 w 211"/>
                <a:gd name="T11" fmla="*/ 30 h 88"/>
                <a:gd name="T12" fmla="*/ 211 w 211"/>
                <a:gd name="T13" fmla="*/ 58 h 88"/>
                <a:gd name="T14" fmla="*/ 209 w 211"/>
                <a:gd name="T15" fmla="*/ 69 h 88"/>
                <a:gd name="T16" fmla="*/ 204 w 211"/>
                <a:gd name="T17" fmla="*/ 78 h 88"/>
                <a:gd name="T18" fmla="*/ 195 w 211"/>
                <a:gd name="T19" fmla="*/ 85 h 88"/>
                <a:gd name="T20" fmla="*/ 183 w 211"/>
                <a:gd name="T21" fmla="*/ 88 h 88"/>
                <a:gd name="T22" fmla="*/ 28 w 211"/>
                <a:gd name="T23" fmla="*/ 88 h 88"/>
                <a:gd name="T24" fmla="*/ 18 w 211"/>
                <a:gd name="T25" fmla="*/ 85 h 88"/>
                <a:gd name="T26" fmla="*/ 9 w 211"/>
                <a:gd name="T27" fmla="*/ 78 h 88"/>
                <a:gd name="T28" fmla="*/ 2 w 211"/>
                <a:gd name="T29" fmla="*/ 69 h 88"/>
                <a:gd name="T30" fmla="*/ 0 w 211"/>
                <a:gd name="T31" fmla="*/ 58 h 88"/>
                <a:gd name="T32" fmla="*/ 0 w 211"/>
                <a:gd name="T33" fmla="*/ 30 h 88"/>
                <a:gd name="T34" fmla="*/ 2 w 211"/>
                <a:gd name="T35" fmla="*/ 19 h 88"/>
                <a:gd name="T36" fmla="*/ 9 w 211"/>
                <a:gd name="T37" fmla="*/ 10 h 88"/>
                <a:gd name="T38" fmla="*/ 18 w 211"/>
                <a:gd name="T39" fmla="*/ 3 h 88"/>
                <a:gd name="T40" fmla="*/ 28 w 211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8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28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Freeform 284"/>
            <p:cNvSpPr>
              <a:spLocks/>
            </p:cNvSpPr>
            <p:nvPr/>
          </p:nvSpPr>
          <p:spPr bwMode="auto">
            <a:xfrm>
              <a:off x="2925764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4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4 w 213"/>
                <a:gd name="T21" fmla="*/ 88 h 88"/>
                <a:gd name="T22" fmla="*/ 30 w 213"/>
                <a:gd name="T23" fmla="*/ 88 h 88"/>
                <a:gd name="T24" fmla="*/ 19 w 213"/>
                <a:gd name="T25" fmla="*/ 85 h 88"/>
                <a:gd name="T26" fmla="*/ 10 w 213"/>
                <a:gd name="T27" fmla="*/ 78 h 88"/>
                <a:gd name="T28" fmla="*/ 3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3 w 213"/>
                <a:gd name="T35" fmla="*/ 19 h 88"/>
                <a:gd name="T36" fmla="*/ 10 w 213"/>
                <a:gd name="T37" fmla="*/ 10 h 88"/>
                <a:gd name="T38" fmla="*/ 19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8"/>
                  </a:lnTo>
                  <a:lnTo>
                    <a:pt x="30" y="88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10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Freeform 285"/>
            <p:cNvSpPr>
              <a:spLocks/>
            </p:cNvSpPr>
            <p:nvPr/>
          </p:nvSpPr>
          <p:spPr bwMode="auto">
            <a:xfrm>
              <a:off x="3384551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3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3 w 213"/>
                <a:gd name="T21" fmla="*/ 88 h 88"/>
                <a:gd name="T22" fmla="*/ 30 w 213"/>
                <a:gd name="T23" fmla="*/ 88 h 88"/>
                <a:gd name="T24" fmla="*/ 18 w 213"/>
                <a:gd name="T25" fmla="*/ 85 h 88"/>
                <a:gd name="T26" fmla="*/ 9 w 213"/>
                <a:gd name="T27" fmla="*/ 78 h 88"/>
                <a:gd name="T28" fmla="*/ 2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2 w 213"/>
                <a:gd name="T35" fmla="*/ 19 h 88"/>
                <a:gd name="T36" fmla="*/ 9 w 213"/>
                <a:gd name="T37" fmla="*/ 10 h 88"/>
                <a:gd name="T38" fmla="*/ 18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30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286"/>
            <p:cNvSpPr>
              <a:spLocks/>
            </p:cNvSpPr>
            <p:nvPr/>
          </p:nvSpPr>
          <p:spPr bwMode="auto">
            <a:xfrm>
              <a:off x="2471739" y="6145213"/>
              <a:ext cx="334963" cy="138113"/>
            </a:xfrm>
            <a:custGeom>
              <a:avLst/>
              <a:gdLst>
                <a:gd name="T0" fmla="*/ 28 w 211"/>
                <a:gd name="T1" fmla="*/ 0 h 87"/>
                <a:gd name="T2" fmla="*/ 183 w 211"/>
                <a:gd name="T3" fmla="*/ 0 h 87"/>
                <a:gd name="T4" fmla="*/ 195 w 211"/>
                <a:gd name="T5" fmla="*/ 3 h 87"/>
                <a:gd name="T6" fmla="*/ 204 w 211"/>
                <a:gd name="T7" fmla="*/ 9 h 87"/>
                <a:gd name="T8" fmla="*/ 209 w 211"/>
                <a:gd name="T9" fmla="*/ 19 h 87"/>
                <a:gd name="T10" fmla="*/ 211 w 211"/>
                <a:gd name="T11" fmla="*/ 30 h 87"/>
                <a:gd name="T12" fmla="*/ 211 w 211"/>
                <a:gd name="T13" fmla="*/ 58 h 87"/>
                <a:gd name="T14" fmla="*/ 209 w 211"/>
                <a:gd name="T15" fmla="*/ 69 h 87"/>
                <a:gd name="T16" fmla="*/ 204 w 211"/>
                <a:gd name="T17" fmla="*/ 78 h 87"/>
                <a:gd name="T18" fmla="*/ 195 w 211"/>
                <a:gd name="T19" fmla="*/ 85 h 87"/>
                <a:gd name="T20" fmla="*/ 183 w 211"/>
                <a:gd name="T21" fmla="*/ 87 h 87"/>
                <a:gd name="T22" fmla="*/ 28 w 211"/>
                <a:gd name="T23" fmla="*/ 87 h 87"/>
                <a:gd name="T24" fmla="*/ 18 w 211"/>
                <a:gd name="T25" fmla="*/ 85 h 87"/>
                <a:gd name="T26" fmla="*/ 9 w 211"/>
                <a:gd name="T27" fmla="*/ 78 h 87"/>
                <a:gd name="T28" fmla="*/ 2 w 211"/>
                <a:gd name="T29" fmla="*/ 69 h 87"/>
                <a:gd name="T30" fmla="*/ 0 w 211"/>
                <a:gd name="T31" fmla="*/ 58 h 87"/>
                <a:gd name="T32" fmla="*/ 0 w 211"/>
                <a:gd name="T33" fmla="*/ 30 h 87"/>
                <a:gd name="T34" fmla="*/ 2 w 211"/>
                <a:gd name="T35" fmla="*/ 19 h 87"/>
                <a:gd name="T36" fmla="*/ 9 w 211"/>
                <a:gd name="T37" fmla="*/ 9 h 87"/>
                <a:gd name="T38" fmla="*/ 18 w 211"/>
                <a:gd name="T39" fmla="*/ 3 h 87"/>
                <a:gd name="T40" fmla="*/ 28 w 211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7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28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Freeform 287"/>
            <p:cNvSpPr>
              <a:spLocks/>
            </p:cNvSpPr>
            <p:nvPr/>
          </p:nvSpPr>
          <p:spPr bwMode="auto">
            <a:xfrm>
              <a:off x="2925764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4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4 w 213"/>
                <a:gd name="T21" fmla="*/ 87 h 87"/>
                <a:gd name="T22" fmla="*/ 30 w 213"/>
                <a:gd name="T23" fmla="*/ 87 h 87"/>
                <a:gd name="T24" fmla="*/ 19 w 213"/>
                <a:gd name="T25" fmla="*/ 85 h 87"/>
                <a:gd name="T26" fmla="*/ 10 w 213"/>
                <a:gd name="T27" fmla="*/ 78 h 87"/>
                <a:gd name="T28" fmla="*/ 3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3 w 213"/>
                <a:gd name="T35" fmla="*/ 19 h 87"/>
                <a:gd name="T36" fmla="*/ 10 w 213"/>
                <a:gd name="T37" fmla="*/ 9 h 87"/>
                <a:gd name="T38" fmla="*/ 19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7"/>
                  </a:lnTo>
                  <a:lnTo>
                    <a:pt x="30" y="87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9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Freeform 288"/>
            <p:cNvSpPr>
              <a:spLocks/>
            </p:cNvSpPr>
            <p:nvPr/>
          </p:nvSpPr>
          <p:spPr bwMode="auto">
            <a:xfrm>
              <a:off x="3384551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3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3 w 213"/>
                <a:gd name="T21" fmla="*/ 87 h 87"/>
                <a:gd name="T22" fmla="*/ 30 w 213"/>
                <a:gd name="T23" fmla="*/ 87 h 87"/>
                <a:gd name="T24" fmla="*/ 18 w 213"/>
                <a:gd name="T25" fmla="*/ 85 h 87"/>
                <a:gd name="T26" fmla="*/ 9 w 213"/>
                <a:gd name="T27" fmla="*/ 78 h 87"/>
                <a:gd name="T28" fmla="*/ 2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2 w 213"/>
                <a:gd name="T35" fmla="*/ 19 h 87"/>
                <a:gd name="T36" fmla="*/ 9 w 213"/>
                <a:gd name="T37" fmla="*/ 9 h 87"/>
                <a:gd name="T38" fmla="*/ 18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30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Freeform 289"/>
            <p:cNvSpPr>
              <a:spLocks/>
            </p:cNvSpPr>
            <p:nvPr/>
          </p:nvSpPr>
          <p:spPr bwMode="auto">
            <a:xfrm>
              <a:off x="2395539" y="3968751"/>
              <a:ext cx="309563" cy="415925"/>
            </a:xfrm>
            <a:custGeom>
              <a:avLst/>
              <a:gdLst>
                <a:gd name="T0" fmla="*/ 34 w 195"/>
                <a:gd name="T1" fmla="*/ 0 h 262"/>
                <a:gd name="T2" fmla="*/ 96 w 195"/>
                <a:gd name="T3" fmla="*/ 0 h 262"/>
                <a:gd name="T4" fmla="*/ 110 w 195"/>
                <a:gd name="T5" fmla="*/ 3 h 262"/>
                <a:gd name="T6" fmla="*/ 121 w 195"/>
                <a:gd name="T7" fmla="*/ 5 h 262"/>
                <a:gd name="T8" fmla="*/ 131 w 195"/>
                <a:gd name="T9" fmla="*/ 7 h 262"/>
                <a:gd name="T10" fmla="*/ 137 w 195"/>
                <a:gd name="T11" fmla="*/ 14 h 262"/>
                <a:gd name="T12" fmla="*/ 142 w 195"/>
                <a:gd name="T13" fmla="*/ 21 h 262"/>
                <a:gd name="T14" fmla="*/ 147 w 195"/>
                <a:gd name="T15" fmla="*/ 30 h 262"/>
                <a:gd name="T16" fmla="*/ 151 w 195"/>
                <a:gd name="T17" fmla="*/ 44 h 262"/>
                <a:gd name="T18" fmla="*/ 156 w 195"/>
                <a:gd name="T19" fmla="*/ 58 h 262"/>
                <a:gd name="T20" fmla="*/ 192 w 195"/>
                <a:gd name="T21" fmla="*/ 202 h 262"/>
                <a:gd name="T22" fmla="*/ 195 w 195"/>
                <a:gd name="T23" fmla="*/ 218 h 262"/>
                <a:gd name="T24" fmla="*/ 195 w 195"/>
                <a:gd name="T25" fmla="*/ 230 h 262"/>
                <a:gd name="T26" fmla="*/ 195 w 195"/>
                <a:gd name="T27" fmla="*/ 239 h 262"/>
                <a:gd name="T28" fmla="*/ 192 w 195"/>
                <a:gd name="T29" fmla="*/ 248 h 262"/>
                <a:gd name="T30" fmla="*/ 186 w 195"/>
                <a:gd name="T31" fmla="*/ 252 h 262"/>
                <a:gd name="T32" fmla="*/ 179 w 195"/>
                <a:gd name="T33" fmla="*/ 257 h 262"/>
                <a:gd name="T34" fmla="*/ 167 w 195"/>
                <a:gd name="T35" fmla="*/ 259 h 262"/>
                <a:gd name="T36" fmla="*/ 151 w 195"/>
                <a:gd name="T37" fmla="*/ 262 h 262"/>
                <a:gd name="T38" fmla="*/ 46 w 195"/>
                <a:gd name="T39" fmla="*/ 262 h 262"/>
                <a:gd name="T40" fmla="*/ 34 w 195"/>
                <a:gd name="T41" fmla="*/ 259 h 262"/>
                <a:gd name="T42" fmla="*/ 27 w 195"/>
                <a:gd name="T43" fmla="*/ 257 h 262"/>
                <a:gd name="T44" fmla="*/ 18 w 195"/>
                <a:gd name="T45" fmla="*/ 255 h 262"/>
                <a:gd name="T46" fmla="*/ 11 w 195"/>
                <a:gd name="T47" fmla="*/ 248 h 262"/>
                <a:gd name="T48" fmla="*/ 7 w 195"/>
                <a:gd name="T49" fmla="*/ 241 h 262"/>
                <a:gd name="T50" fmla="*/ 5 w 195"/>
                <a:gd name="T51" fmla="*/ 232 h 262"/>
                <a:gd name="T52" fmla="*/ 2 w 195"/>
                <a:gd name="T53" fmla="*/ 223 h 262"/>
                <a:gd name="T54" fmla="*/ 2 w 195"/>
                <a:gd name="T55" fmla="*/ 211 h 262"/>
                <a:gd name="T56" fmla="*/ 0 w 195"/>
                <a:gd name="T57" fmla="*/ 58 h 262"/>
                <a:gd name="T58" fmla="*/ 2 w 195"/>
                <a:gd name="T59" fmla="*/ 32 h 262"/>
                <a:gd name="T60" fmla="*/ 5 w 195"/>
                <a:gd name="T61" fmla="*/ 16 h 262"/>
                <a:gd name="T62" fmla="*/ 9 w 195"/>
                <a:gd name="T63" fmla="*/ 9 h 262"/>
                <a:gd name="T64" fmla="*/ 16 w 195"/>
                <a:gd name="T65" fmla="*/ 5 h 262"/>
                <a:gd name="T66" fmla="*/ 25 w 195"/>
                <a:gd name="T67" fmla="*/ 3 h 262"/>
                <a:gd name="T68" fmla="*/ 34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34" y="0"/>
                  </a:moveTo>
                  <a:lnTo>
                    <a:pt x="96" y="0"/>
                  </a:lnTo>
                  <a:lnTo>
                    <a:pt x="110" y="3"/>
                  </a:lnTo>
                  <a:lnTo>
                    <a:pt x="121" y="5"/>
                  </a:lnTo>
                  <a:lnTo>
                    <a:pt x="131" y="7"/>
                  </a:lnTo>
                  <a:lnTo>
                    <a:pt x="137" y="14"/>
                  </a:lnTo>
                  <a:lnTo>
                    <a:pt x="142" y="21"/>
                  </a:lnTo>
                  <a:lnTo>
                    <a:pt x="147" y="30"/>
                  </a:lnTo>
                  <a:lnTo>
                    <a:pt x="151" y="44"/>
                  </a:lnTo>
                  <a:lnTo>
                    <a:pt x="156" y="58"/>
                  </a:lnTo>
                  <a:lnTo>
                    <a:pt x="192" y="202"/>
                  </a:lnTo>
                  <a:lnTo>
                    <a:pt x="195" y="218"/>
                  </a:lnTo>
                  <a:lnTo>
                    <a:pt x="195" y="230"/>
                  </a:lnTo>
                  <a:lnTo>
                    <a:pt x="195" y="239"/>
                  </a:lnTo>
                  <a:lnTo>
                    <a:pt x="192" y="248"/>
                  </a:lnTo>
                  <a:lnTo>
                    <a:pt x="186" y="252"/>
                  </a:lnTo>
                  <a:lnTo>
                    <a:pt x="179" y="257"/>
                  </a:lnTo>
                  <a:lnTo>
                    <a:pt x="167" y="259"/>
                  </a:lnTo>
                  <a:lnTo>
                    <a:pt x="151" y="262"/>
                  </a:lnTo>
                  <a:lnTo>
                    <a:pt x="46" y="262"/>
                  </a:lnTo>
                  <a:lnTo>
                    <a:pt x="34" y="259"/>
                  </a:lnTo>
                  <a:lnTo>
                    <a:pt x="27" y="257"/>
                  </a:lnTo>
                  <a:lnTo>
                    <a:pt x="18" y="255"/>
                  </a:lnTo>
                  <a:lnTo>
                    <a:pt x="11" y="248"/>
                  </a:lnTo>
                  <a:lnTo>
                    <a:pt x="7" y="241"/>
                  </a:lnTo>
                  <a:lnTo>
                    <a:pt x="5" y="232"/>
                  </a:lnTo>
                  <a:lnTo>
                    <a:pt x="2" y="223"/>
                  </a:lnTo>
                  <a:lnTo>
                    <a:pt x="2" y="211"/>
                  </a:lnTo>
                  <a:lnTo>
                    <a:pt x="0" y="58"/>
                  </a:lnTo>
                  <a:lnTo>
                    <a:pt x="2" y="32"/>
                  </a:lnTo>
                  <a:lnTo>
                    <a:pt x="5" y="16"/>
                  </a:lnTo>
                  <a:lnTo>
                    <a:pt x="9" y="9"/>
                  </a:lnTo>
                  <a:lnTo>
                    <a:pt x="16" y="5"/>
                  </a:lnTo>
                  <a:lnTo>
                    <a:pt x="25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Freeform 290"/>
            <p:cNvSpPr>
              <a:spLocks/>
            </p:cNvSpPr>
            <p:nvPr/>
          </p:nvSpPr>
          <p:spPr bwMode="auto">
            <a:xfrm>
              <a:off x="2398714" y="3976688"/>
              <a:ext cx="306388" cy="407988"/>
            </a:xfrm>
            <a:custGeom>
              <a:avLst/>
              <a:gdLst>
                <a:gd name="T0" fmla="*/ 124 w 193"/>
                <a:gd name="T1" fmla="*/ 0 h 257"/>
                <a:gd name="T2" fmla="*/ 129 w 193"/>
                <a:gd name="T3" fmla="*/ 4 h 257"/>
                <a:gd name="T4" fmla="*/ 135 w 193"/>
                <a:gd name="T5" fmla="*/ 7 h 257"/>
                <a:gd name="T6" fmla="*/ 138 w 193"/>
                <a:gd name="T7" fmla="*/ 14 h 257"/>
                <a:gd name="T8" fmla="*/ 142 w 193"/>
                <a:gd name="T9" fmla="*/ 18 h 257"/>
                <a:gd name="T10" fmla="*/ 147 w 193"/>
                <a:gd name="T11" fmla="*/ 34 h 257"/>
                <a:gd name="T12" fmla="*/ 154 w 193"/>
                <a:gd name="T13" fmla="*/ 53 h 257"/>
                <a:gd name="T14" fmla="*/ 190 w 193"/>
                <a:gd name="T15" fmla="*/ 197 h 257"/>
                <a:gd name="T16" fmla="*/ 193 w 193"/>
                <a:gd name="T17" fmla="*/ 213 h 257"/>
                <a:gd name="T18" fmla="*/ 193 w 193"/>
                <a:gd name="T19" fmla="*/ 225 h 257"/>
                <a:gd name="T20" fmla="*/ 193 w 193"/>
                <a:gd name="T21" fmla="*/ 234 h 257"/>
                <a:gd name="T22" fmla="*/ 190 w 193"/>
                <a:gd name="T23" fmla="*/ 243 h 257"/>
                <a:gd name="T24" fmla="*/ 184 w 193"/>
                <a:gd name="T25" fmla="*/ 247 h 257"/>
                <a:gd name="T26" fmla="*/ 177 w 193"/>
                <a:gd name="T27" fmla="*/ 252 h 257"/>
                <a:gd name="T28" fmla="*/ 165 w 193"/>
                <a:gd name="T29" fmla="*/ 254 h 257"/>
                <a:gd name="T30" fmla="*/ 149 w 193"/>
                <a:gd name="T31" fmla="*/ 257 h 257"/>
                <a:gd name="T32" fmla="*/ 44 w 193"/>
                <a:gd name="T33" fmla="*/ 257 h 257"/>
                <a:gd name="T34" fmla="*/ 35 w 193"/>
                <a:gd name="T35" fmla="*/ 257 h 257"/>
                <a:gd name="T36" fmla="*/ 28 w 193"/>
                <a:gd name="T37" fmla="*/ 254 h 257"/>
                <a:gd name="T38" fmla="*/ 21 w 193"/>
                <a:gd name="T39" fmla="*/ 250 h 257"/>
                <a:gd name="T40" fmla="*/ 14 w 193"/>
                <a:gd name="T41" fmla="*/ 247 h 257"/>
                <a:gd name="T42" fmla="*/ 9 w 193"/>
                <a:gd name="T43" fmla="*/ 241 h 257"/>
                <a:gd name="T44" fmla="*/ 5 w 193"/>
                <a:gd name="T45" fmla="*/ 236 h 257"/>
                <a:gd name="T46" fmla="*/ 3 w 193"/>
                <a:gd name="T47" fmla="*/ 229 h 257"/>
                <a:gd name="T48" fmla="*/ 0 w 193"/>
                <a:gd name="T49" fmla="*/ 220 h 257"/>
                <a:gd name="T50" fmla="*/ 12 w 193"/>
                <a:gd name="T51" fmla="*/ 218 h 257"/>
                <a:gd name="T52" fmla="*/ 25 w 193"/>
                <a:gd name="T53" fmla="*/ 215 h 257"/>
                <a:gd name="T54" fmla="*/ 39 w 193"/>
                <a:gd name="T55" fmla="*/ 218 h 257"/>
                <a:gd name="T56" fmla="*/ 53 w 193"/>
                <a:gd name="T57" fmla="*/ 220 h 257"/>
                <a:gd name="T58" fmla="*/ 80 w 193"/>
                <a:gd name="T59" fmla="*/ 227 h 257"/>
                <a:gd name="T60" fmla="*/ 103 w 193"/>
                <a:gd name="T61" fmla="*/ 231 h 257"/>
                <a:gd name="T62" fmla="*/ 124 w 193"/>
                <a:gd name="T63" fmla="*/ 234 h 257"/>
                <a:gd name="T64" fmla="*/ 140 w 193"/>
                <a:gd name="T65" fmla="*/ 234 h 257"/>
                <a:gd name="T66" fmla="*/ 149 w 193"/>
                <a:gd name="T67" fmla="*/ 229 h 257"/>
                <a:gd name="T68" fmla="*/ 158 w 193"/>
                <a:gd name="T69" fmla="*/ 225 h 257"/>
                <a:gd name="T70" fmla="*/ 163 w 193"/>
                <a:gd name="T71" fmla="*/ 218 h 257"/>
                <a:gd name="T72" fmla="*/ 163 w 193"/>
                <a:gd name="T73" fmla="*/ 211 h 257"/>
                <a:gd name="T74" fmla="*/ 163 w 193"/>
                <a:gd name="T75" fmla="*/ 199 h 257"/>
                <a:gd name="T76" fmla="*/ 158 w 193"/>
                <a:gd name="T77" fmla="*/ 190 h 257"/>
                <a:gd name="T78" fmla="*/ 149 w 193"/>
                <a:gd name="T79" fmla="*/ 165 h 257"/>
                <a:gd name="T80" fmla="*/ 138 w 193"/>
                <a:gd name="T81" fmla="*/ 137 h 257"/>
                <a:gd name="T82" fmla="*/ 133 w 193"/>
                <a:gd name="T83" fmla="*/ 124 h 257"/>
                <a:gd name="T84" fmla="*/ 129 w 193"/>
                <a:gd name="T85" fmla="*/ 108 h 257"/>
                <a:gd name="T86" fmla="*/ 126 w 193"/>
                <a:gd name="T87" fmla="*/ 94 h 257"/>
                <a:gd name="T88" fmla="*/ 124 w 193"/>
                <a:gd name="T89" fmla="*/ 80 h 257"/>
                <a:gd name="T90" fmla="*/ 122 w 193"/>
                <a:gd name="T91" fmla="*/ 62 h 257"/>
                <a:gd name="T92" fmla="*/ 119 w 193"/>
                <a:gd name="T93" fmla="*/ 39 h 257"/>
                <a:gd name="T94" fmla="*/ 117 w 193"/>
                <a:gd name="T95" fmla="*/ 27 h 257"/>
                <a:gd name="T96" fmla="*/ 117 w 193"/>
                <a:gd name="T97" fmla="*/ 16 h 257"/>
                <a:gd name="T98" fmla="*/ 119 w 193"/>
                <a:gd name="T99" fmla="*/ 7 h 257"/>
                <a:gd name="T100" fmla="*/ 124 w 193"/>
                <a:gd name="T10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3" h="257">
                  <a:moveTo>
                    <a:pt x="124" y="0"/>
                  </a:moveTo>
                  <a:lnTo>
                    <a:pt x="129" y="4"/>
                  </a:lnTo>
                  <a:lnTo>
                    <a:pt x="135" y="7"/>
                  </a:lnTo>
                  <a:lnTo>
                    <a:pt x="138" y="14"/>
                  </a:lnTo>
                  <a:lnTo>
                    <a:pt x="142" y="18"/>
                  </a:lnTo>
                  <a:lnTo>
                    <a:pt x="147" y="34"/>
                  </a:lnTo>
                  <a:lnTo>
                    <a:pt x="154" y="53"/>
                  </a:lnTo>
                  <a:lnTo>
                    <a:pt x="190" y="197"/>
                  </a:lnTo>
                  <a:lnTo>
                    <a:pt x="193" y="213"/>
                  </a:lnTo>
                  <a:lnTo>
                    <a:pt x="193" y="225"/>
                  </a:lnTo>
                  <a:lnTo>
                    <a:pt x="193" y="234"/>
                  </a:lnTo>
                  <a:lnTo>
                    <a:pt x="190" y="243"/>
                  </a:lnTo>
                  <a:lnTo>
                    <a:pt x="184" y="247"/>
                  </a:lnTo>
                  <a:lnTo>
                    <a:pt x="177" y="252"/>
                  </a:lnTo>
                  <a:lnTo>
                    <a:pt x="165" y="254"/>
                  </a:lnTo>
                  <a:lnTo>
                    <a:pt x="149" y="257"/>
                  </a:lnTo>
                  <a:lnTo>
                    <a:pt x="44" y="257"/>
                  </a:lnTo>
                  <a:lnTo>
                    <a:pt x="35" y="257"/>
                  </a:lnTo>
                  <a:lnTo>
                    <a:pt x="28" y="254"/>
                  </a:lnTo>
                  <a:lnTo>
                    <a:pt x="21" y="250"/>
                  </a:lnTo>
                  <a:lnTo>
                    <a:pt x="14" y="247"/>
                  </a:lnTo>
                  <a:lnTo>
                    <a:pt x="9" y="241"/>
                  </a:lnTo>
                  <a:lnTo>
                    <a:pt x="5" y="236"/>
                  </a:lnTo>
                  <a:lnTo>
                    <a:pt x="3" y="229"/>
                  </a:lnTo>
                  <a:lnTo>
                    <a:pt x="0" y="220"/>
                  </a:lnTo>
                  <a:lnTo>
                    <a:pt x="12" y="218"/>
                  </a:lnTo>
                  <a:lnTo>
                    <a:pt x="25" y="215"/>
                  </a:lnTo>
                  <a:lnTo>
                    <a:pt x="39" y="218"/>
                  </a:lnTo>
                  <a:lnTo>
                    <a:pt x="53" y="220"/>
                  </a:lnTo>
                  <a:lnTo>
                    <a:pt x="80" y="227"/>
                  </a:lnTo>
                  <a:lnTo>
                    <a:pt x="103" y="231"/>
                  </a:lnTo>
                  <a:lnTo>
                    <a:pt x="124" y="234"/>
                  </a:lnTo>
                  <a:lnTo>
                    <a:pt x="140" y="234"/>
                  </a:lnTo>
                  <a:lnTo>
                    <a:pt x="149" y="229"/>
                  </a:lnTo>
                  <a:lnTo>
                    <a:pt x="158" y="225"/>
                  </a:lnTo>
                  <a:lnTo>
                    <a:pt x="163" y="218"/>
                  </a:lnTo>
                  <a:lnTo>
                    <a:pt x="163" y="211"/>
                  </a:lnTo>
                  <a:lnTo>
                    <a:pt x="163" y="199"/>
                  </a:lnTo>
                  <a:lnTo>
                    <a:pt x="158" y="190"/>
                  </a:lnTo>
                  <a:lnTo>
                    <a:pt x="149" y="165"/>
                  </a:lnTo>
                  <a:lnTo>
                    <a:pt x="138" y="137"/>
                  </a:lnTo>
                  <a:lnTo>
                    <a:pt x="133" y="124"/>
                  </a:lnTo>
                  <a:lnTo>
                    <a:pt x="129" y="108"/>
                  </a:lnTo>
                  <a:lnTo>
                    <a:pt x="126" y="94"/>
                  </a:lnTo>
                  <a:lnTo>
                    <a:pt x="124" y="80"/>
                  </a:lnTo>
                  <a:lnTo>
                    <a:pt x="122" y="62"/>
                  </a:lnTo>
                  <a:lnTo>
                    <a:pt x="119" y="39"/>
                  </a:lnTo>
                  <a:lnTo>
                    <a:pt x="117" y="27"/>
                  </a:lnTo>
                  <a:lnTo>
                    <a:pt x="117" y="16"/>
                  </a:lnTo>
                  <a:lnTo>
                    <a:pt x="119" y="7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Freeform 291"/>
            <p:cNvSpPr>
              <a:spLocks/>
            </p:cNvSpPr>
            <p:nvPr/>
          </p:nvSpPr>
          <p:spPr bwMode="auto">
            <a:xfrm>
              <a:off x="3486151" y="3968751"/>
              <a:ext cx="309563" cy="415925"/>
            </a:xfrm>
            <a:custGeom>
              <a:avLst/>
              <a:gdLst>
                <a:gd name="T0" fmla="*/ 161 w 195"/>
                <a:gd name="T1" fmla="*/ 0 h 262"/>
                <a:gd name="T2" fmla="*/ 101 w 195"/>
                <a:gd name="T3" fmla="*/ 0 h 262"/>
                <a:gd name="T4" fmla="*/ 87 w 195"/>
                <a:gd name="T5" fmla="*/ 3 h 262"/>
                <a:gd name="T6" fmla="*/ 76 w 195"/>
                <a:gd name="T7" fmla="*/ 5 h 262"/>
                <a:gd name="T8" fmla="*/ 67 w 195"/>
                <a:gd name="T9" fmla="*/ 7 h 262"/>
                <a:gd name="T10" fmla="*/ 60 w 195"/>
                <a:gd name="T11" fmla="*/ 14 h 262"/>
                <a:gd name="T12" fmla="*/ 53 w 195"/>
                <a:gd name="T13" fmla="*/ 21 h 262"/>
                <a:gd name="T14" fmla="*/ 48 w 195"/>
                <a:gd name="T15" fmla="*/ 30 h 262"/>
                <a:gd name="T16" fmla="*/ 46 w 195"/>
                <a:gd name="T17" fmla="*/ 44 h 262"/>
                <a:gd name="T18" fmla="*/ 41 w 195"/>
                <a:gd name="T19" fmla="*/ 58 h 262"/>
                <a:gd name="T20" fmla="*/ 5 w 195"/>
                <a:gd name="T21" fmla="*/ 202 h 262"/>
                <a:gd name="T22" fmla="*/ 3 w 195"/>
                <a:gd name="T23" fmla="*/ 218 h 262"/>
                <a:gd name="T24" fmla="*/ 0 w 195"/>
                <a:gd name="T25" fmla="*/ 230 h 262"/>
                <a:gd name="T26" fmla="*/ 0 w 195"/>
                <a:gd name="T27" fmla="*/ 239 h 262"/>
                <a:gd name="T28" fmla="*/ 5 w 195"/>
                <a:gd name="T29" fmla="*/ 248 h 262"/>
                <a:gd name="T30" fmla="*/ 9 w 195"/>
                <a:gd name="T31" fmla="*/ 252 h 262"/>
                <a:gd name="T32" fmla="*/ 19 w 195"/>
                <a:gd name="T33" fmla="*/ 257 h 262"/>
                <a:gd name="T34" fmla="*/ 30 w 195"/>
                <a:gd name="T35" fmla="*/ 259 h 262"/>
                <a:gd name="T36" fmla="*/ 44 w 195"/>
                <a:gd name="T37" fmla="*/ 262 h 262"/>
                <a:gd name="T38" fmla="*/ 151 w 195"/>
                <a:gd name="T39" fmla="*/ 262 h 262"/>
                <a:gd name="T40" fmla="*/ 161 w 195"/>
                <a:gd name="T41" fmla="*/ 259 h 262"/>
                <a:gd name="T42" fmla="*/ 170 w 195"/>
                <a:gd name="T43" fmla="*/ 257 h 262"/>
                <a:gd name="T44" fmla="*/ 177 w 195"/>
                <a:gd name="T45" fmla="*/ 255 h 262"/>
                <a:gd name="T46" fmla="*/ 184 w 195"/>
                <a:gd name="T47" fmla="*/ 248 h 262"/>
                <a:gd name="T48" fmla="*/ 188 w 195"/>
                <a:gd name="T49" fmla="*/ 241 h 262"/>
                <a:gd name="T50" fmla="*/ 193 w 195"/>
                <a:gd name="T51" fmla="*/ 232 h 262"/>
                <a:gd name="T52" fmla="*/ 193 w 195"/>
                <a:gd name="T53" fmla="*/ 223 h 262"/>
                <a:gd name="T54" fmla="*/ 193 w 195"/>
                <a:gd name="T55" fmla="*/ 211 h 262"/>
                <a:gd name="T56" fmla="*/ 195 w 195"/>
                <a:gd name="T57" fmla="*/ 58 h 262"/>
                <a:gd name="T58" fmla="*/ 195 w 195"/>
                <a:gd name="T59" fmla="*/ 32 h 262"/>
                <a:gd name="T60" fmla="*/ 190 w 195"/>
                <a:gd name="T61" fmla="*/ 16 h 262"/>
                <a:gd name="T62" fmla="*/ 186 w 195"/>
                <a:gd name="T63" fmla="*/ 9 h 262"/>
                <a:gd name="T64" fmla="*/ 181 w 195"/>
                <a:gd name="T65" fmla="*/ 5 h 262"/>
                <a:gd name="T66" fmla="*/ 172 w 195"/>
                <a:gd name="T67" fmla="*/ 3 h 262"/>
                <a:gd name="T68" fmla="*/ 161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161" y="0"/>
                  </a:moveTo>
                  <a:lnTo>
                    <a:pt x="101" y="0"/>
                  </a:lnTo>
                  <a:lnTo>
                    <a:pt x="87" y="3"/>
                  </a:lnTo>
                  <a:lnTo>
                    <a:pt x="76" y="5"/>
                  </a:lnTo>
                  <a:lnTo>
                    <a:pt x="67" y="7"/>
                  </a:lnTo>
                  <a:lnTo>
                    <a:pt x="60" y="14"/>
                  </a:lnTo>
                  <a:lnTo>
                    <a:pt x="53" y="21"/>
                  </a:lnTo>
                  <a:lnTo>
                    <a:pt x="48" y="30"/>
                  </a:lnTo>
                  <a:lnTo>
                    <a:pt x="46" y="44"/>
                  </a:lnTo>
                  <a:lnTo>
                    <a:pt x="41" y="58"/>
                  </a:lnTo>
                  <a:lnTo>
                    <a:pt x="5" y="202"/>
                  </a:lnTo>
                  <a:lnTo>
                    <a:pt x="3" y="218"/>
                  </a:lnTo>
                  <a:lnTo>
                    <a:pt x="0" y="230"/>
                  </a:lnTo>
                  <a:lnTo>
                    <a:pt x="0" y="239"/>
                  </a:lnTo>
                  <a:lnTo>
                    <a:pt x="5" y="248"/>
                  </a:lnTo>
                  <a:lnTo>
                    <a:pt x="9" y="252"/>
                  </a:lnTo>
                  <a:lnTo>
                    <a:pt x="19" y="257"/>
                  </a:lnTo>
                  <a:lnTo>
                    <a:pt x="30" y="259"/>
                  </a:lnTo>
                  <a:lnTo>
                    <a:pt x="44" y="262"/>
                  </a:lnTo>
                  <a:lnTo>
                    <a:pt x="151" y="262"/>
                  </a:lnTo>
                  <a:lnTo>
                    <a:pt x="161" y="259"/>
                  </a:lnTo>
                  <a:lnTo>
                    <a:pt x="170" y="257"/>
                  </a:lnTo>
                  <a:lnTo>
                    <a:pt x="177" y="255"/>
                  </a:lnTo>
                  <a:lnTo>
                    <a:pt x="184" y="248"/>
                  </a:lnTo>
                  <a:lnTo>
                    <a:pt x="188" y="241"/>
                  </a:lnTo>
                  <a:lnTo>
                    <a:pt x="193" y="232"/>
                  </a:lnTo>
                  <a:lnTo>
                    <a:pt x="193" y="223"/>
                  </a:lnTo>
                  <a:lnTo>
                    <a:pt x="193" y="211"/>
                  </a:lnTo>
                  <a:lnTo>
                    <a:pt x="195" y="58"/>
                  </a:lnTo>
                  <a:lnTo>
                    <a:pt x="195" y="32"/>
                  </a:lnTo>
                  <a:lnTo>
                    <a:pt x="190" y="16"/>
                  </a:lnTo>
                  <a:lnTo>
                    <a:pt x="186" y="9"/>
                  </a:lnTo>
                  <a:lnTo>
                    <a:pt x="181" y="5"/>
                  </a:lnTo>
                  <a:lnTo>
                    <a:pt x="172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Freeform 292"/>
            <p:cNvSpPr>
              <a:spLocks/>
            </p:cNvSpPr>
            <p:nvPr/>
          </p:nvSpPr>
          <p:spPr bwMode="auto">
            <a:xfrm>
              <a:off x="3486151" y="3983038"/>
              <a:ext cx="309563" cy="401638"/>
            </a:xfrm>
            <a:custGeom>
              <a:avLst/>
              <a:gdLst>
                <a:gd name="T0" fmla="*/ 0 w 195"/>
                <a:gd name="T1" fmla="*/ 223 h 253"/>
                <a:gd name="T2" fmla="*/ 0 w 195"/>
                <a:gd name="T3" fmla="*/ 230 h 253"/>
                <a:gd name="T4" fmla="*/ 3 w 195"/>
                <a:gd name="T5" fmla="*/ 234 h 253"/>
                <a:gd name="T6" fmla="*/ 5 w 195"/>
                <a:gd name="T7" fmla="*/ 241 h 253"/>
                <a:gd name="T8" fmla="*/ 9 w 195"/>
                <a:gd name="T9" fmla="*/ 246 h 253"/>
                <a:gd name="T10" fmla="*/ 16 w 195"/>
                <a:gd name="T11" fmla="*/ 248 h 253"/>
                <a:gd name="T12" fmla="*/ 23 w 195"/>
                <a:gd name="T13" fmla="*/ 250 h 253"/>
                <a:gd name="T14" fmla="*/ 32 w 195"/>
                <a:gd name="T15" fmla="*/ 253 h 253"/>
                <a:gd name="T16" fmla="*/ 44 w 195"/>
                <a:gd name="T17" fmla="*/ 253 h 253"/>
                <a:gd name="T18" fmla="*/ 151 w 195"/>
                <a:gd name="T19" fmla="*/ 253 h 253"/>
                <a:gd name="T20" fmla="*/ 161 w 195"/>
                <a:gd name="T21" fmla="*/ 250 h 253"/>
                <a:gd name="T22" fmla="*/ 170 w 195"/>
                <a:gd name="T23" fmla="*/ 248 h 253"/>
                <a:gd name="T24" fmla="*/ 177 w 195"/>
                <a:gd name="T25" fmla="*/ 246 h 253"/>
                <a:gd name="T26" fmla="*/ 184 w 195"/>
                <a:gd name="T27" fmla="*/ 239 h 253"/>
                <a:gd name="T28" fmla="*/ 188 w 195"/>
                <a:gd name="T29" fmla="*/ 232 h 253"/>
                <a:gd name="T30" fmla="*/ 193 w 195"/>
                <a:gd name="T31" fmla="*/ 223 h 253"/>
                <a:gd name="T32" fmla="*/ 193 w 195"/>
                <a:gd name="T33" fmla="*/ 214 h 253"/>
                <a:gd name="T34" fmla="*/ 193 w 195"/>
                <a:gd name="T35" fmla="*/ 202 h 253"/>
                <a:gd name="T36" fmla="*/ 195 w 195"/>
                <a:gd name="T37" fmla="*/ 49 h 253"/>
                <a:gd name="T38" fmla="*/ 195 w 195"/>
                <a:gd name="T39" fmla="*/ 33 h 253"/>
                <a:gd name="T40" fmla="*/ 195 w 195"/>
                <a:gd name="T41" fmla="*/ 19 h 253"/>
                <a:gd name="T42" fmla="*/ 190 w 195"/>
                <a:gd name="T43" fmla="*/ 7 h 253"/>
                <a:gd name="T44" fmla="*/ 186 w 195"/>
                <a:gd name="T45" fmla="*/ 0 h 253"/>
                <a:gd name="T46" fmla="*/ 184 w 195"/>
                <a:gd name="T47" fmla="*/ 3 h 253"/>
                <a:gd name="T48" fmla="*/ 184 w 195"/>
                <a:gd name="T49" fmla="*/ 7 h 253"/>
                <a:gd name="T50" fmla="*/ 177 w 195"/>
                <a:gd name="T51" fmla="*/ 49 h 253"/>
                <a:gd name="T52" fmla="*/ 170 w 195"/>
                <a:gd name="T53" fmla="*/ 92 h 253"/>
                <a:gd name="T54" fmla="*/ 163 w 195"/>
                <a:gd name="T55" fmla="*/ 138 h 253"/>
                <a:gd name="T56" fmla="*/ 161 w 195"/>
                <a:gd name="T57" fmla="*/ 179 h 253"/>
                <a:gd name="T58" fmla="*/ 161 w 195"/>
                <a:gd name="T59" fmla="*/ 191 h 253"/>
                <a:gd name="T60" fmla="*/ 154 w 195"/>
                <a:gd name="T61" fmla="*/ 198 h 253"/>
                <a:gd name="T62" fmla="*/ 147 w 195"/>
                <a:gd name="T63" fmla="*/ 204 h 253"/>
                <a:gd name="T64" fmla="*/ 138 w 195"/>
                <a:gd name="T65" fmla="*/ 211 h 253"/>
                <a:gd name="T66" fmla="*/ 119 w 195"/>
                <a:gd name="T67" fmla="*/ 221 h 253"/>
                <a:gd name="T68" fmla="*/ 101 w 195"/>
                <a:gd name="T69" fmla="*/ 227 h 253"/>
                <a:gd name="T70" fmla="*/ 90 w 195"/>
                <a:gd name="T71" fmla="*/ 234 h 253"/>
                <a:gd name="T72" fmla="*/ 78 w 195"/>
                <a:gd name="T73" fmla="*/ 239 h 253"/>
                <a:gd name="T74" fmla="*/ 69 w 195"/>
                <a:gd name="T75" fmla="*/ 239 h 253"/>
                <a:gd name="T76" fmla="*/ 60 w 195"/>
                <a:gd name="T77" fmla="*/ 237 h 253"/>
                <a:gd name="T78" fmla="*/ 39 w 195"/>
                <a:gd name="T79" fmla="*/ 230 h 253"/>
                <a:gd name="T80" fmla="*/ 9 w 195"/>
                <a:gd name="T81" fmla="*/ 223 h 253"/>
                <a:gd name="T82" fmla="*/ 5 w 195"/>
                <a:gd name="T83" fmla="*/ 223 h 253"/>
                <a:gd name="T84" fmla="*/ 0 w 195"/>
                <a:gd name="T85" fmla="*/ 22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" h="253">
                  <a:moveTo>
                    <a:pt x="0" y="223"/>
                  </a:moveTo>
                  <a:lnTo>
                    <a:pt x="0" y="230"/>
                  </a:lnTo>
                  <a:lnTo>
                    <a:pt x="3" y="234"/>
                  </a:lnTo>
                  <a:lnTo>
                    <a:pt x="5" y="241"/>
                  </a:lnTo>
                  <a:lnTo>
                    <a:pt x="9" y="246"/>
                  </a:lnTo>
                  <a:lnTo>
                    <a:pt x="16" y="248"/>
                  </a:lnTo>
                  <a:lnTo>
                    <a:pt x="23" y="250"/>
                  </a:lnTo>
                  <a:lnTo>
                    <a:pt x="32" y="253"/>
                  </a:lnTo>
                  <a:lnTo>
                    <a:pt x="44" y="253"/>
                  </a:lnTo>
                  <a:lnTo>
                    <a:pt x="151" y="253"/>
                  </a:lnTo>
                  <a:lnTo>
                    <a:pt x="161" y="250"/>
                  </a:lnTo>
                  <a:lnTo>
                    <a:pt x="170" y="248"/>
                  </a:lnTo>
                  <a:lnTo>
                    <a:pt x="177" y="246"/>
                  </a:lnTo>
                  <a:lnTo>
                    <a:pt x="184" y="239"/>
                  </a:lnTo>
                  <a:lnTo>
                    <a:pt x="188" y="232"/>
                  </a:lnTo>
                  <a:lnTo>
                    <a:pt x="193" y="223"/>
                  </a:lnTo>
                  <a:lnTo>
                    <a:pt x="193" y="214"/>
                  </a:lnTo>
                  <a:lnTo>
                    <a:pt x="193" y="202"/>
                  </a:lnTo>
                  <a:lnTo>
                    <a:pt x="195" y="49"/>
                  </a:lnTo>
                  <a:lnTo>
                    <a:pt x="195" y="33"/>
                  </a:lnTo>
                  <a:lnTo>
                    <a:pt x="195" y="19"/>
                  </a:lnTo>
                  <a:lnTo>
                    <a:pt x="190" y="7"/>
                  </a:lnTo>
                  <a:lnTo>
                    <a:pt x="186" y="0"/>
                  </a:lnTo>
                  <a:lnTo>
                    <a:pt x="184" y="3"/>
                  </a:lnTo>
                  <a:lnTo>
                    <a:pt x="184" y="7"/>
                  </a:lnTo>
                  <a:lnTo>
                    <a:pt x="177" y="49"/>
                  </a:lnTo>
                  <a:lnTo>
                    <a:pt x="170" y="92"/>
                  </a:lnTo>
                  <a:lnTo>
                    <a:pt x="163" y="138"/>
                  </a:lnTo>
                  <a:lnTo>
                    <a:pt x="161" y="179"/>
                  </a:lnTo>
                  <a:lnTo>
                    <a:pt x="161" y="191"/>
                  </a:lnTo>
                  <a:lnTo>
                    <a:pt x="154" y="198"/>
                  </a:lnTo>
                  <a:lnTo>
                    <a:pt x="147" y="204"/>
                  </a:lnTo>
                  <a:lnTo>
                    <a:pt x="138" y="211"/>
                  </a:lnTo>
                  <a:lnTo>
                    <a:pt x="119" y="221"/>
                  </a:lnTo>
                  <a:lnTo>
                    <a:pt x="101" y="227"/>
                  </a:lnTo>
                  <a:lnTo>
                    <a:pt x="90" y="234"/>
                  </a:lnTo>
                  <a:lnTo>
                    <a:pt x="78" y="239"/>
                  </a:lnTo>
                  <a:lnTo>
                    <a:pt x="69" y="239"/>
                  </a:lnTo>
                  <a:lnTo>
                    <a:pt x="60" y="237"/>
                  </a:lnTo>
                  <a:lnTo>
                    <a:pt x="39" y="230"/>
                  </a:lnTo>
                  <a:lnTo>
                    <a:pt x="9" y="223"/>
                  </a:lnTo>
                  <a:lnTo>
                    <a:pt x="5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293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294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Freeform 295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Freeform 296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Freeform 297"/>
            <p:cNvSpPr>
              <a:spLocks/>
            </p:cNvSpPr>
            <p:nvPr/>
          </p:nvSpPr>
          <p:spPr bwMode="auto">
            <a:xfrm>
              <a:off x="2085976" y="6170613"/>
              <a:ext cx="647700" cy="725488"/>
            </a:xfrm>
            <a:custGeom>
              <a:avLst/>
              <a:gdLst>
                <a:gd name="T0" fmla="*/ 342 w 408"/>
                <a:gd name="T1" fmla="*/ 457 h 457"/>
                <a:gd name="T2" fmla="*/ 140 w 408"/>
                <a:gd name="T3" fmla="*/ 457 h 457"/>
                <a:gd name="T4" fmla="*/ 126 w 408"/>
                <a:gd name="T5" fmla="*/ 457 h 457"/>
                <a:gd name="T6" fmla="*/ 112 w 408"/>
                <a:gd name="T7" fmla="*/ 454 h 457"/>
                <a:gd name="T8" fmla="*/ 99 w 408"/>
                <a:gd name="T9" fmla="*/ 452 h 457"/>
                <a:gd name="T10" fmla="*/ 85 w 408"/>
                <a:gd name="T11" fmla="*/ 447 h 457"/>
                <a:gd name="T12" fmla="*/ 74 w 408"/>
                <a:gd name="T13" fmla="*/ 440 h 457"/>
                <a:gd name="T14" fmla="*/ 62 w 408"/>
                <a:gd name="T15" fmla="*/ 434 h 457"/>
                <a:gd name="T16" fmla="*/ 51 w 408"/>
                <a:gd name="T17" fmla="*/ 424 h 457"/>
                <a:gd name="T18" fmla="*/ 41 w 408"/>
                <a:gd name="T19" fmla="*/ 418 h 457"/>
                <a:gd name="T20" fmla="*/ 32 w 408"/>
                <a:gd name="T21" fmla="*/ 406 h 457"/>
                <a:gd name="T22" fmla="*/ 23 w 408"/>
                <a:gd name="T23" fmla="*/ 395 h 457"/>
                <a:gd name="T24" fmla="*/ 16 w 408"/>
                <a:gd name="T25" fmla="*/ 383 h 457"/>
                <a:gd name="T26" fmla="*/ 9 w 408"/>
                <a:gd name="T27" fmla="*/ 372 h 457"/>
                <a:gd name="T28" fmla="*/ 5 w 408"/>
                <a:gd name="T29" fmla="*/ 358 h 457"/>
                <a:gd name="T30" fmla="*/ 3 w 408"/>
                <a:gd name="T31" fmla="*/ 346 h 457"/>
                <a:gd name="T32" fmla="*/ 0 w 408"/>
                <a:gd name="T33" fmla="*/ 330 h 457"/>
                <a:gd name="T34" fmla="*/ 0 w 408"/>
                <a:gd name="T35" fmla="*/ 317 h 457"/>
                <a:gd name="T36" fmla="*/ 0 w 408"/>
                <a:gd name="T37" fmla="*/ 30 h 457"/>
                <a:gd name="T38" fmla="*/ 12 w 408"/>
                <a:gd name="T39" fmla="*/ 14 h 457"/>
                <a:gd name="T40" fmla="*/ 25 w 408"/>
                <a:gd name="T41" fmla="*/ 3 h 457"/>
                <a:gd name="T42" fmla="*/ 28 w 408"/>
                <a:gd name="T43" fmla="*/ 0 h 457"/>
                <a:gd name="T44" fmla="*/ 28 w 408"/>
                <a:gd name="T45" fmla="*/ 0 h 457"/>
                <a:gd name="T46" fmla="*/ 126 w 408"/>
                <a:gd name="T47" fmla="*/ 0 h 457"/>
                <a:gd name="T48" fmla="*/ 135 w 408"/>
                <a:gd name="T49" fmla="*/ 7 h 457"/>
                <a:gd name="T50" fmla="*/ 142 w 408"/>
                <a:gd name="T51" fmla="*/ 12 h 457"/>
                <a:gd name="T52" fmla="*/ 147 w 408"/>
                <a:gd name="T53" fmla="*/ 21 h 457"/>
                <a:gd name="T54" fmla="*/ 151 w 408"/>
                <a:gd name="T55" fmla="*/ 30 h 457"/>
                <a:gd name="T56" fmla="*/ 151 w 408"/>
                <a:gd name="T57" fmla="*/ 257 h 457"/>
                <a:gd name="T58" fmla="*/ 151 w 408"/>
                <a:gd name="T59" fmla="*/ 266 h 457"/>
                <a:gd name="T60" fmla="*/ 154 w 408"/>
                <a:gd name="T61" fmla="*/ 273 h 457"/>
                <a:gd name="T62" fmla="*/ 158 w 408"/>
                <a:gd name="T63" fmla="*/ 280 h 457"/>
                <a:gd name="T64" fmla="*/ 163 w 408"/>
                <a:gd name="T65" fmla="*/ 285 h 457"/>
                <a:gd name="T66" fmla="*/ 167 w 408"/>
                <a:gd name="T67" fmla="*/ 289 h 457"/>
                <a:gd name="T68" fmla="*/ 174 w 408"/>
                <a:gd name="T69" fmla="*/ 294 h 457"/>
                <a:gd name="T70" fmla="*/ 181 w 408"/>
                <a:gd name="T71" fmla="*/ 296 h 457"/>
                <a:gd name="T72" fmla="*/ 190 w 408"/>
                <a:gd name="T73" fmla="*/ 296 h 457"/>
                <a:gd name="T74" fmla="*/ 358 w 408"/>
                <a:gd name="T75" fmla="*/ 296 h 457"/>
                <a:gd name="T76" fmla="*/ 369 w 408"/>
                <a:gd name="T77" fmla="*/ 301 h 457"/>
                <a:gd name="T78" fmla="*/ 374 w 408"/>
                <a:gd name="T79" fmla="*/ 301 h 457"/>
                <a:gd name="T80" fmla="*/ 385 w 408"/>
                <a:gd name="T81" fmla="*/ 310 h 457"/>
                <a:gd name="T82" fmla="*/ 394 w 408"/>
                <a:gd name="T83" fmla="*/ 317 h 457"/>
                <a:gd name="T84" fmla="*/ 401 w 408"/>
                <a:gd name="T85" fmla="*/ 326 h 457"/>
                <a:gd name="T86" fmla="*/ 408 w 408"/>
                <a:gd name="T87" fmla="*/ 337 h 457"/>
                <a:gd name="T88" fmla="*/ 408 w 408"/>
                <a:gd name="T89" fmla="*/ 431 h 457"/>
                <a:gd name="T90" fmla="*/ 401 w 408"/>
                <a:gd name="T91" fmla="*/ 438 h 457"/>
                <a:gd name="T92" fmla="*/ 392 w 408"/>
                <a:gd name="T93" fmla="*/ 443 h 457"/>
                <a:gd name="T94" fmla="*/ 381 w 408"/>
                <a:gd name="T95" fmla="*/ 447 h 457"/>
                <a:gd name="T96" fmla="*/ 371 w 408"/>
                <a:gd name="T97" fmla="*/ 450 h 457"/>
                <a:gd name="T98" fmla="*/ 355 w 408"/>
                <a:gd name="T99" fmla="*/ 452 h 457"/>
                <a:gd name="T100" fmla="*/ 342 w 408"/>
                <a:gd name="T101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8" h="457">
                  <a:moveTo>
                    <a:pt x="342" y="457"/>
                  </a:moveTo>
                  <a:lnTo>
                    <a:pt x="140" y="457"/>
                  </a:lnTo>
                  <a:lnTo>
                    <a:pt x="126" y="457"/>
                  </a:lnTo>
                  <a:lnTo>
                    <a:pt x="112" y="454"/>
                  </a:lnTo>
                  <a:lnTo>
                    <a:pt x="99" y="452"/>
                  </a:lnTo>
                  <a:lnTo>
                    <a:pt x="85" y="447"/>
                  </a:lnTo>
                  <a:lnTo>
                    <a:pt x="74" y="440"/>
                  </a:lnTo>
                  <a:lnTo>
                    <a:pt x="62" y="434"/>
                  </a:lnTo>
                  <a:lnTo>
                    <a:pt x="51" y="424"/>
                  </a:lnTo>
                  <a:lnTo>
                    <a:pt x="41" y="418"/>
                  </a:lnTo>
                  <a:lnTo>
                    <a:pt x="32" y="406"/>
                  </a:lnTo>
                  <a:lnTo>
                    <a:pt x="23" y="395"/>
                  </a:lnTo>
                  <a:lnTo>
                    <a:pt x="16" y="383"/>
                  </a:lnTo>
                  <a:lnTo>
                    <a:pt x="9" y="372"/>
                  </a:lnTo>
                  <a:lnTo>
                    <a:pt x="5" y="358"/>
                  </a:lnTo>
                  <a:lnTo>
                    <a:pt x="3" y="346"/>
                  </a:lnTo>
                  <a:lnTo>
                    <a:pt x="0" y="330"/>
                  </a:lnTo>
                  <a:lnTo>
                    <a:pt x="0" y="317"/>
                  </a:lnTo>
                  <a:lnTo>
                    <a:pt x="0" y="30"/>
                  </a:lnTo>
                  <a:lnTo>
                    <a:pt x="12" y="14"/>
                  </a:lnTo>
                  <a:lnTo>
                    <a:pt x="25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26" y="0"/>
                  </a:lnTo>
                  <a:lnTo>
                    <a:pt x="135" y="7"/>
                  </a:lnTo>
                  <a:lnTo>
                    <a:pt x="142" y="12"/>
                  </a:lnTo>
                  <a:lnTo>
                    <a:pt x="147" y="21"/>
                  </a:lnTo>
                  <a:lnTo>
                    <a:pt x="151" y="30"/>
                  </a:lnTo>
                  <a:lnTo>
                    <a:pt x="151" y="257"/>
                  </a:lnTo>
                  <a:lnTo>
                    <a:pt x="151" y="266"/>
                  </a:lnTo>
                  <a:lnTo>
                    <a:pt x="154" y="273"/>
                  </a:lnTo>
                  <a:lnTo>
                    <a:pt x="158" y="280"/>
                  </a:lnTo>
                  <a:lnTo>
                    <a:pt x="163" y="285"/>
                  </a:lnTo>
                  <a:lnTo>
                    <a:pt x="167" y="289"/>
                  </a:lnTo>
                  <a:lnTo>
                    <a:pt x="174" y="294"/>
                  </a:lnTo>
                  <a:lnTo>
                    <a:pt x="181" y="296"/>
                  </a:lnTo>
                  <a:lnTo>
                    <a:pt x="190" y="296"/>
                  </a:lnTo>
                  <a:lnTo>
                    <a:pt x="358" y="296"/>
                  </a:lnTo>
                  <a:lnTo>
                    <a:pt x="369" y="301"/>
                  </a:lnTo>
                  <a:lnTo>
                    <a:pt x="374" y="301"/>
                  </a:lnTo>
                  <a:lnTo>
                    <a:pt x="385" y="310"/>
                  </a:lnTo>
                  <a:lnTo>
                    <a:pt x="394" y="317"/>
                  </a:lnTo>
                  <a:lnTo>
                    <a:pt x="401" y="326"/>
                  </a:lnTo>
                  <a:lnTo>
                    <a:pt x="408" y="337"/>
                  </a:lnTo>
                  <a:lnTo>
                    <a:pt x="408" y="431"/>
                  </a:lnTo>
                  <a:lnTo>
                    <a:pt x="401" y="438"/>
                  </a:lnTo>
                  <a:lnTo>
                    <a:pt x="392" y="443"/>
                  </a:lnTo>
                  <a:lnTo>
                    <a:pt x="381" y="447"/>
                  </a:lnTo>
                  <a:lnTo>
                    <a:pt x="371" y="450"/>
                  </a:lnTo>
                  <a:lnTo>
                    <a:pt x="355" y="452"/>
                  </a:lnTo>
                  <a:lnTo>
                    <a:pt x="342" y="457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Freeform 298"/>
            <p:cNvSpPr>
              <a:spLocks/>
            </p:cNvSpPr>
            <p:nvPr/>
          </p:nvSpPr>
          <p:spPr bwMode="auto">
            <a:xfrm>
              <a:off x="2144714" y="6772276"/>
              <a:ext cx="588963" cy="123825"/>
            </a:xfrm>
            <a:custGeom>
              <a:avLst/>
              <a:gdLst>
                <a:gd name="T0" fmla="*/ 305 w 371"/>
                <a:gd name="T1" fmla="*/ 78 h 78"/>
                <a:gd name="T2" fmla="*/ 103 w 371"/>
                <a:gd name="T3" fmla="*/ 78 h 78"/>
                <a:gd name="T4" fmla="*/ 89 w 371"/>
                <a:gd name="T5" fmla="*/ 78 h 78"/>
                <a:gd name="T6" fmla="*/ 75 w 371"/>
                <a:gd name="T7" fmla="*/ 75 h 78"/>
                <a:gd name="T8" fmla="*/ 64 w 371"/>
                <a:gd name="T9" fmla="*/ 73 h 78"/>
                <a:gd name="T10" fmla="*/ 50 w 371"/>
                <a:gd name="T11" fmla="*/ 68 h 78"/>
                <a:gd name="T12" fmla="*/ 39 w 371"/>
                <a:gd name="T13" fmla="*/ 64 h 78"/>
                <a:gd name="T14" fmla="*/ 27 w 371"/>
                <a:gd name="T15" fmla="*/ 57 h 78"/>
                <a:gd name="T16" fmla="*/ 18 w 371"/>
                <a:gd name="T17" fmla="*/ 50 h 78"/>
                <a:gd name="T18" fmla="*/ 7 w 371"/>
                <a:gd name="T19" fmla="*/ 41 h 78"/>
                <a:gd name="T20" fmla="*/ 4 w 371"/>
                <a:gd name="T21" fmla="*/ 27 h 78"/>
                <a:gd name="T22" fmla="*/ 0 w 371"/>
                <a:gd name="T23" fmla="*/ 16 h 78"/>
                <a:gd name="T24" fmla="*/ 0 w 371"/>
                <a:gd name="T25" fmla="*/ 9 h 78"/>
                <a:gd name="T26" fmla="*/ 0 w 371"/>
                <a:gd name="T27" fmla="*/ 4 h 78"/>
                <a:gd name="T28" fmla="*/ 2 w 371"/>
                <a:gd name="T29" fmla="*/ 2 h 78"/>
                <a:gd name="T30" fmla="*/ 7 w 371"/>
                <a:gd name="T31" fmla="*/ 0 h 78"/>
                <a:gd name="T32" fmla="*/ 75 w 371"/>
                <a:gd name="T33" fmla="*/ 32 h 78"/>
                <a:gd name="T34" fmla="*/ 261 w 371"/>
                <a:gd name="T35" fmla="*/ 41 h 78"/>
                <a:gd name="T36" fmla="*/ 275 w 371"/>
                <a:gd name="T37" fmla="*/ 41 h 78"/>
                <a:gd name="T38" fmla="*/ 289 w 371"/>
                <a:gd name="T39" fmla="*/ 36 h 78"/>
                <a:gd name="T40" fmla="*/ 302 w 371"/>
                <a:gd name="T41" fmla="*/ 32 h 78"/>
                <a:gd name="T42" fmla="*/ 316 w 371"/>
                <a:gd name="T43" fmla="*/ 27 h 78"/>
                <a:gd name="T44" fmla="*/ 332 w 371"/>
                <a:gd name="T45" fmla="*/ 23 h 78"/>
                <a:gd name="T46" fmla="*/ 346 w 371"/>
                <a:gd name="T47" fmla="*/ 18 h 78"/>
                <a:gd name="T48" fmla="*/ 360 w 371"/>
                <a:gd name="T49" fmla="*/ 16 h 78"/>
                <a:gd name="T50" fmla="*/ 371 w 371"/>
                <a:gd name="T51" fmla="*/ 16 h 78"/>
                <a:gd name="T52" fmla="*/ 371 w 371"/>
                <a:gd name="T53" fmla="*/ 52 h 78"/>
                <a:gd name="T54" fmla="*/ 364 w 371"/>
                <a:gd name="T55" fmla="*/ 59 h 78"/>
                <a:gd name="T56" fmla="*/ 355 w 371"/>
                <a:gd name="T57" fmla="*/ 64 h 78"/>
                <a:gd name="T58" fmla="*/ 344 w 371"/>
                <a:gd name="T59" fmla="*/ 68 h 78"/>
                <a:gd name="T60" fmla="*/ 334 w 371"/>
                <a:gd name="T61" fmla="*/ 71 h 78"/>
                <a:gd name="T62" fmla="*/ 318 w 371"/>
                <a:gd name="T63" fmla="*/ 73 h 78"/>
                <a:gd name="T64" fmla="*/ 305 w 371"/>
                <a:gd name="T6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1" h="78">
                  <a:moveTo>
                    <a:pt x="305" y="78"/>
                  </a:moveTo>
                  <a:lnTo>
                    <a:pt x="103" y="78"/>
                  </a:lnTo>
                  <a:lnTo>
                    <a:pt x="89" y="78"/>
                  </a:lnTo>
                  <a:lnTo>
                    <a:pt x="75" y="75"/>
                  </a:lnTo>
                  <a:lnTo>
                    <a:pt x="64" y="73"/>
                  </a:lnTo>
                  <a:lnTo>
                    <a:pt x="50" y="68"/>
                  </a:lnTo>
                  <a:lnTo>
                    <a:pt x="39" y="64"/>
                  </a:lnTo>
                  <a:lnTo>
                    <a:pt x="27" y="57"/>
                  </a:lnTo>
                  <a:lnTo>
                    <a:pt x="18" y="50"/>
                  </a:lnTo>
                  <a:lnTo>
                    <a:pt x="7" y="41"/>
                  </a:lnTo>
                  <a:lnTo>
                    <a:pt x="4" y="27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75" y="32"/>
                  </a:lnTo>
                  <a:lnTo>
                    <a:pt x="261" y="41"/>
                  </a:lnTo>
                  <a:lnTo>
                    <a:pt x="275" y="41"/>
                  </a:lnTo>
                  <a:lnTo>
                    <a:pt x="289" y="36"/>
                  </a:lnTo>
                  <a:lnTo>
                    <a:pt x="302" y="32"/>
                  </a:lnTo>
                  <a:lnTo>
                    <a:pt x="316" y="27"/>
                  </a:lnTo>
                  <a:lnTo>
                    <a:pt x="332" y="23"/>
                  </a:lnTo>
                  <a:lnTo>
                    <a:pt x="346" y="18"/>
                  </a:lnTo>
                  <a:lnTo>
                    <a:pt x="360" y="16"/>
                  </a:lnTo>
                  <a:lnTo>
                    <a:pt x="371" y="16"/>
                  </a:lnTo>
                  <a:lnTo>
                    <a:pt x="371" y="52"/>
                  </a:lnTo>
                  <a:lnTo>
                    <a:pt x="364" y="59"/>
                  </a:lnTo>
                  <a:lnTo>
                    <a:pt x="355" y="64"/>
                  </a:lnTo>
                  <a:lnTo>
                    <a:pt x="344" y="68"/>
                  </a:lnTo>
                  <a:lnTo>
                    <a:pt x="334" y="71"/>
                  </a:lnTo>
                  <a:lnTo>
                    <a:pt x="318" y="73"/>
                  </a:lnTo>
                  <a:lnTo>
                    <a:pt x="305" y="78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" name="Freeform 299"/>
            <p:cNvSpPr>
              <a:spLocks/>
            </p:cNvSpPr>
            <p:nvPr/>
          </p:nvSpPr>
          <p:spPr bwMode="auto">
            <a:xfrm>
              <a:off x="3009901" y="4595813"/>
              <a:ext cx="157163" cy="107950"/>
            </a:xfrm>
            <a:custGeom>
              <a:avLst/>
              <a:gdLst>
                <a:gd name="T0" fmla="*/ 0 w 99"/>
                <a:gd name="T1" fmla="*/ 57 h 68"/>
                <a:gd name="T2" fmla="*/ 25 w 99"/>
                <a:gd name="T3" fmla="*/ 25 h 68"/>
                <a:gd name="T4" fmla="*/ 48 w 99"/>
                <a:gd name="T5" fmla="*/ 0 h 68"/>
                <a:gd name="T6" fmla="*/ 53 w 99"/>
                <a:gd name="T7" fmla="*/ 4 h 68"/>
                <a:gd name="T8" fmla="*/ 64 w 99"/>
                <a:gd name="T9" fmla="*/ 16 h 68"/>
                <a:gd name="T10" fmla="*/ 80 w 99"/>
                <a:gd name="T11" fmla="*/ 34 h 68"/>
                <a:gd name="T12" fmla="*/ 89 w 99"/>
                <a:gd name="T13" fmla="*/ 45 h 68"/>
                <a:gd name="T14" fmla="*/ 94 w 99"/>
                <a:gd name="T15" fmla="*/ 55 h 68"/>
                <a:gd name="T16" fmla="*/ 99 w 99"/>
                <a:gd name="T17" fmla="*/ 62 h 68"/>
                <a:gd name="T18" fmla="*/ 96 w 99"/>
                <a:gd name="T19" fmla="*/ 66 h 68"/>
                <a:gd name="T20" fmla="*/ 80 w 99"/>
                <a:gd name="T21" fmla="*/ 68 h 68"/>
                <a:gd name="T22" fmla="*/ 62 w 99"/>
                <a:gd name="T23" fmla="*/ 68 h 68"/>
                <a:gd name="T24" fmla="*/ 46 w 99"/>
                <a:gd name="T25" fmla="*/ 66 h 68"/>
                <a:gd name="T26" fmla="*/ 30 w 99"/>
                <a:gd name="T27" fmla="*/ 64 h 68"/>
                <a:gd name="T28" fmla="*/ 25 w 99"/>
                <a:gd name="T29" fmla="*/ 64 h 68"/>
                <a:gd name="T30" fmla="*/ 21 w 99"/>
                <a:gd name="T31" fmla="*/ 64 h 68"/>
                <a:gd name="T32" fmla="*/ 16 w 99"/>
                <a:gd name="T33" fmla="*/ 64 h 68"/>
                <a:gd name="T34" fmla="*/ 9 w 99"/>
                <a:gd name="T35" fmla="*/ 64 h 68"/>
                <a:gd name="T36" fmla="*/ 0 w 99"/>
                <a:gd name="T3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68">
                  <a:moveTo>
                    <a:pt x="0" y="57"/>
                  </a:moveTo>
                  <a:lnTo>
                    <a:pt x="25" y="25"/>
                  </a:lnTo>
                  <a:lnTo>
                    <a:pt x="48" y="0"/>
                  </a:lnTo>
                  <a:lnTo>
                    <a:pt x="53" y="4"/>
                  </a:lnTo>
                  <a:lnTo>
                    <a:pt x="64" y="16"/>
                  </a:lnTo>
                  <a:lnTo>
                    <a:pt x="80" y="34"/>
                  </a:lnTo>
                  <a:lnTo>
                    <a:pt x="89" y="45"/>
                  </a:lnTo>
                  <a:lnTo>
                    <a:pt x="94" y="55"/>
                  </a:lnTo>
                  <a:lnTo>
                    <a:pt x="99" y="62"/>
                  </a:lnTo>
                  <a:lnTo>
                    <a:pt x="96" y="66"/>
                  </a:lnTo>
                  <a:lnTo>
                    <a:pt x="80" y="68"/>
                  </a:lnTo>
                  <a:lnTo>
                    <a:pt x="62" y="68"/>
                  </a:lnTo>
                  <a:lnTo>
                    <a:pt x="46" y="66"/>
                  </a:lnTo>
                  <a:lnTo>
                    <a:pt x="30" y="64"/>
                  </a:lnTo>
                  <a:lnTo>
                    <a:pt x="25" y="64"/>
                  </a:lnTo>
                  <a:lnTo>
                    <a:pt x="21" y="64"/>
                  </a:lnTo>
                  <a:lnTo>
                    <a:pt x="16" y="64"/>
                  </a:lnTo>
                  <a:lnTo>
                    <a:pt x="9" y="64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Freeform 300"/>
            <p:cNvSpPr>
              <a:spLocks/>
            </p:cNvSpPr>
            <p:nvPr/>
          </p:nvSpPr>
          <p:spPr bwMode="auto">
            <a:xfrm>
              <a:off x="3017839" y="4868863"/>
              <a:ext cx="133350" cy="101600"/>
            </a:xfrm>
            <a:custGeom>
              <a:avLst/>
              <a:gdLst>
                <a:gd name="T0" fmla="*/ 84 w 84"/>
                <a:gd name="T1" fmla="*/ 16 h 64"/>
                <a:gd name="T2" fmla="*/ 62 w 84"/>
                <a:gd name="T3" fmla="*/ 41 h 64"/>
                <a:gd name="T4" fmla="*/ 36 w 84"/>
                <a:gd name="T5" fmla="*/ 64 h 64"/>
                <a:gd name="T6" fmla="*/ 23 w 84"/>
                <a:gd name="T7" fmla="*/ 50 h 64"/>
                <a:gd name="T8" fmla="*/ 9 w 84"/>
                <a:gd name="T9" fmla="*/ 32 h 64"/>
                <a:gd name="T10" fmla="*/ 4 w 84"/>
                <a:gd name="T11" fmla="*/ 22 h 64"/>
                <a:gd name="T12" fmla="*/ 2 w 84"/>
                <a:gd name="T13" fmla="*/ 13 h 64"/>
                <a:gd name="T14" fmla="*/ 0 w 84"/>
                <a:gd name="T15" fmla="*/ 6 h 64"/>
                <a:gd name="T16" fmla="*/ 2 w 84"/>
                <a:gd name="T17" fmla="*/ 2 h 64"/>
                <a:gd name="T18" fmla="*/ 11 w 84"/>
                <a:gd name="T19" fmla="*/ 0 h 64"/>
                <a:gd name="T20" fmla="*/ 20 w 84"/>
                <a:gd name="T21" fmla="*/ 0 h 64"/>
                <a:gd name="T22" fmla="*/ 34 w 84"/>
                <a:gd name="T23" fmla="*/ 0 h 64"/>
                <a:gd name="T24" fmla="*/ 46 w 84"/>
                <a:gd name="T25" fmla="*/ 0 h 64"/>
                <a:gd name="T26" fmla="*/ 59 w 84"/>
                <a:gd name="T27" fmla="*/ 2 h 64"/>
                <a:gd name="T28" fmla="*/ 71 w 84"/>
                <a:gd name="T29" fmla="*/ 6 h 64"/>
                <a:gd name="T30" fmla="*/ 78 w 84"/>
                <a:gd name="T31" fmla="*/ 9 h 64"/>
                <a:gd name="T32" fmla="*/ 84 w 84"/>
                <a:gd name="T3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64">
                  <a:moveTo>
                    <a:pt x="84" y="16"/>
                  </a:moveTo>
                  <a:lnTo>
                    <a:pt x="62" y="41"/>
                  </a:lnTo>
                  <a:lnTo>
                    <a:pt x="36" y="64"/>
                  </a:lnTo>
                  <a:lnTo>
                    <a:pt x="23" y="50"/>
                  </a:lnTo>
                  <a:lnTo>
                    <a:pt x="9" y="32"/>
                  </a:lnTo>
                  <a:lnTo>
                    <a:pt x="4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2" y="2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9" y="2"/>
                  </a:lnTo>
                  <a:lnTo>
                    <a:pt x="71" y="6"/>
                  </a:lnTo>
                  <a:lnTo>
                    <a:pt x="78" y="9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301"/>
            <p:cNvSpPr>
              <a:spLocks/>
            </p:cNvSpPr>
            <p:nvPr/>
          </p:nvSpPr>
          <p:spPr bwMode="auto">
            <a:xfrm>
              <a:off x="2085976" y="6178551"/>
              <a:ext cx="182563" cy="717550"/>
            </a:xfrm>
            <a:custGeom>
              <a:avLst/>
              <a:gdLst>
                <a:gd name="T0" fmla="*/ 115 w 115"/>
                <a:gd name="T1" fmla="*/ 452 h 452"/>
                <a:gd name="T2" fmla="*/ 92 w 115"/>
                <a:gd name="T3" fmla="*/ 445 h 452"/>
                <a:gd name="T4" fmla="*/ 69 w 115"/>
                <a:gd name="T5" fmla="*/ 433 h 452"/>
                <a:gd name="T6" fmla="*/ 51 w 115"/>
                <a:gd name="T7" fmla="*/ 419 h 452"/>
                <a:gd name="T8" fmla="*/ 32 w 115"/>
                <a:gd name="T9" fmla="*/ 403 h 452"/>
                <a:gd name="T10" fmla="*/ 19 w 115"/>
                <a:gd name="T11" fmla="*/ 383 h 452"/>
                <a:gd name="T12" fmla="*/ 7 w 115"/>
                <a:gd name="T13" fmla="*/ 362 h 452"/>
                <a:gd name="T14" fmla="*/ 3 w 115"/>
                <a:gd name="T15" fmla="*/ 337 h 452"/>
                <a:gd name="T16" fmla="*/ 0 w 115"/>
                <a:gd name="T17" fmla="*/ 312 h 452"/>
                <a:gd name="T18" fmla="*/ 0 w 115"/>
                <a:gd name="T19" fmla="*/ 25 h 452"/>
                <a:gd name="T20" fmla="*/ 12 w 115"/>
                <a:gd name="T21" fmla="*/ 11 h 452"/>
                <a:gd name="T22" fmla="*/ 23 w 115"/>
                <a:gd name="T23" fmla="*/ 0 h 452"/>
                <a:gd name="T24" fmla="*/ 30 w 115"/>
                <a:gd name="T25" fmla="*/ 18 h 452"/>
                <a:gd name="T26" fmla="*/ 35 w 115"/>
                <a:gd name="T27" fmla="*/ 39 h 452"/>
                <a:gd name="T28" fmla="*/ 37 w 115"/>
                <a:gd name="T29" fmla="*/ 62 h 452"/>
                <a:gd name="T30" fmla="*/ 35 w 115"/>
                <a:gd name="T31" fmla="*/ 87 h 452"/>
                <a:gd name="T32" fmla="*/ 32 w 115"/>
                <a:gd name="T33" fmla="*/ 137 h 452"/>
                <a:gd name="T34" fmla="*/ 35 w 115"/>
                <a:gd name="T35" fmla="*/ 188 h 452"/>
                <a:gd name="T36" fmla="*/ 35 w 115"/>
                <a:gd name="T37" fmla="*/ 231 h 452"/>
                <a:gd name="T38" fmla="*/ 35 w 115"/>
                <a:gd name="T39" fmla="*/ 270 h 452"/>
                <a:gd name="T40" fmla="*/ 35 w 115"/>
                <a:gd name="T41" fmla="*/ 291 h 452"/>
                <a:gd name="T42" fmla="*/ 37 w 115"/>
                <a:gd name="T43" fmla="*/ 312 h 452"/>
                <a:gd name="T44" fmla="*/ 39 w 115"/>
                <a:gd name="T45" fmla="*/ 332 h 452"/>
                <a:gd name="T46" fmla="*/ 44 w 115"/>
                <a:gd name="T47" fmla="*/ 355 h 452"/>
                <a:gd name="T48" fmla="*/ 60 w 115"/>
                <a:gd name="T49" fmla="*/ 387 h 452"/>
                <a:gd name="T50" fmla="*/ 78 w 115"/>
                <a:gd name="T51" fmla="*/ 422 h 452"/>
                <a:gd name="T52" fmla="*/ 99 w 115"/>
                <a:gd name="T53" fmla="*/ 438 h 452"/>
                <a:gd name="T54" fmla="*/ 115 w 115"/>
                <a:gd name="T55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" h="452">
                  <a:moveTo>
                    <a:pt x="115" y="452"/>
                  </a:moveTo>
                  <a:lnTo>
                    <a:pt x="92" y="445"/>
                  </a:lnTo>
                  <a:lnTo>
                    <a:pt x="69" y="433"/>
                  </a:lnTo>
                  <a:lnTo>
                    <a:pt x="51" y="419"/>
                  </a:lnTo>
                  <a:lnTo>
                    <a:pt x="32" y="403"/>
                  </a:lnTo>
                  <a:lnTo>
                    <a:pt x="19" y="383"/>
                  </a:lnTo>
                  <a:lnTo>
                    <a:pt x="7" y="362"/>
                  </a:lnTo>
                  <a:lnTo>
                    <a:pt x="3" y="337"/>
                  </a:lnTo>
                  <a:lnTo>
                    <a:pt x="0" y="312"/>
                  </a:lnTo>
                  <a:lnTo>
                    <a:pt x="0" y="25"/>
                  </a:lnTo>
                  <a:lnTo>
                    <a:pt x="12" y="11"/>
                  </a:lnTo>
                  <a:lnTo>
                    <a:pt x="23" y="0"/>
                  </a:lnTo>
                  <a:lnTo>
                    <a:pt x="30" y="18"/>
                  </a:lnTo>
                  <a:lnTo>
                    <a:pt x="35" y="39"/>
                  </a:lnTo>
                  <a:lnTo>
                    <a:pt x="37" y="62"/>
                  </a:lnTo>
                  <a:lnTo>
                    <a:pt x="35" y="87"/>
                  </a:lnTo>
                  <a:lnTo>
                    <a:pt x="32" y="137"/>
                  </a:lnTo>
                  <a:lnTo>
                    <a:pt x="35" y="188"/>
                  </a:lnTo>
                  <a:lnTo>
                    <a:pt x="35" y="231"/>
                  </a:lnTo>
                  <a:lnTo>
                    <a:pt x="35" y="270"/>
                  </a:lnTo>
                  <a:lnTo>
                    <a:pt x="35" y="291"/>
                  </a:lnTo>
                  <a:lnTo>
                    <a:pt x="37" y="312"/>
                  </a:lnTo>
                  <a:lnTo>
                    <a:pt x="39" y="332"/>
                  </a:lnTo>
                  <a:lnTo>
                    <a:pt x="44" y="355"/>
                  </a:lnTo>
                  <a:lnTo>
                    <a:pt x="60" y="387"/>
                  </a:lnTo>
                  <a:lnTo>
                    <a:pt x="78" y="422"/>
                  </a:lnTo>
                  <a:lnTo>
                    <a:pt x="99" y="438"/>
                  </a:lnTo>
                  <a:lnTo>
                    <a:pt x="115" y="452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302"/>
            <p:cNvSpPr>
              <a:spLocks/>
            </p:cNvSpPr>
            <p:nvPr/>
          </p:nvSpPr>
          <p:spPr bwMode="auto">
            <a:xfrm>
              <a:off x="2409826" y="1719263"/>
              <a:ext cx="1377950" cy="258763"/>
            </a:xfrm>
            <a:custGeom>
              <a:avLst/>
              <a:gdLst>
                <a:gd name="T0" fmla="*/ 0 w 868"/>
                <a:gd name="T1" fmla="*/ 14 h 163"/>
                <a:gd name="T2" fmla="*/ 2 w 868"/>
                <a:gd name="T3" fmla="*/ 163 h 163"/>
                <a:gd name="T4" fmla="*/ 25 w 868"/>
                <a:gd name="T5" fmla="*/ 161 h 163"/>
                <a:gd name="T6" fmla="*/ 21 w 868"/>
                <a:gd name="T7" fmla="*/ 145 h 163"/>
                <a:gd name="T8" fmla="*/ 28 w 868"/>
                <a:gd name="T9" fmla="*/ 145 h 163"/>
                <a:gd name="T10" fmla="*/ 28 w 868"/>
                <a:gd name="T11" fmla="*/ 136 h 163"/>
                <a:gd name="T12" fmla="*/ 53 w 868"/>
                <a:gd name="T13" fmla="*/ 136 h 163"/>
                <a:gd name="T14" fmla="*/ 57 w 868"/>
                <a:gd name="T15" fmla="*/ 131 h 163"/>
                <a:gd name="T16" fmla="*/ 67 w 868"/>
                <a:gd name="T17" fmla="*/ 129 h 163"/>
                <a:gd name="T18" fmla="*/ 80 w 868"/>
                <a:gd name="T19" fmla="*/ 124 h 163"/>
                <a:gd name="T20" fmla="*/ 94 w 868"/>
                <a:gd name="T21" fmla="*/ 120 h 163"/>
                <a:gd name="T22" fmla="*/ 126 w 868"/>
                <a:gd name="T23" fmla="*/ 115 h 163"/>
                <a:gd name="T24" fmla="*/ 149 w 868"/>
                <a:gd name="T25" fmla="*/ 113 h 163"/>
                <a:gd name="T26" fmla="*/ 170 w 868"/>
                <a:gd name="T27" fmla="*/ 113 h 163"/>
                <a:gd name="T28" fmla="*/ 195 w 868"/>
                <a:gd name="T29" fmla="*/ 115 h 163"/>
                <a:gd name="T30" fmla="*/ 218 w 868"/>
                <a:gd name="T31" fmla="*/ 117 h 163"/>
                <a:gd name="T32" fmla="*/ 243 w 868"/>
                <a:gd name="T33" fmla="*/ 124 h 163"/>
                <a:gd name="T34" fmla="*/ 261 w 868"/>
                <a:gd name="T35" fmla="*/ 129 h 163"/>
                <a:gd name="T36" fmla="*/ 266 w 868"/>
                <a:gd name="T37" fmla="*/ 129 h 163"/>
                <a:gd name="T38" fmla="*/ 270 w 868"/>
                <a:gd name="T39" fmla="*/ 127 h 163"/>
                <a:gd name="T40" fmla="*/ 268 w 868"/>
                <a:gd name="T41" fmla="*/ 117 h 163"/>
                <a:gd name="T42" fmla="*/ 286 w 868"/>
                <a:gd name="T43" fmla="*/ 115 h 163"/>
                <a:gd name="T44" fmla="*/ 307 w 868"/>
                <a:gd name="T45" fmla="*/ 108 h 163"/>
                <a:gd name="T46" fmla="*/ 330 w 868"/>
                <a:gd name="T47" fmla="*/ 104 h 163"/>
                <a:gd name="T48" fmla="*/ 346 w 868"/>
                <a:gd name="T49" fmla="*/ 101 h 163"/>
                <a:gd name="T50" fmla="*/ 364 w 868"/>
                <a:gd name="T51" fmla="*/ 101 h 163"/>
                <a:gd name="T52" fmla="*/ 380 w 868"/>
                <a:gd name="T53" fmla="*/ 106 h 163"/>
                <a:gd name="T54" fmla="*/ 396 w 868"/>
                <a:gd name="T55" fmla="*/ 110 h 163"/>
                <a:gd name="T56" fmla="*/ 408 w 868"/>
                <a:gd name="T57" fmla="*/ 117 h 163"/>
                <a:gd name="T58" fmla="*/ 435 w 868"/>
                <a:gd name="T59" fmla="*/ 117 h 163"/>
                <a:gd name="T60" fmla="*/ 470 w 868"/>
                <a:gd name="T61" fmla="*/ 117 h 163"/>
                <a:gd name="T62" fmla="*/ 486 w 868"/>
                <a:gd name="T63" fmla="*/ 120 h 163"/>
                <a:gd name="T64" fmla="*/ 502 w 868"/>
                <a:gd name="T65" fmla="*/ 120 h 163"/>
                <a:gd name="T66" fmla="*/ 516 w 868"/>
                <a:gd name="T67" fmla="*/ 122 h 163"/>
                <a:gd name="T68" fmla="*/ 522 w 868"/>
                <a:gd name="T69" fmla="*/ 127 h 163"/>
                <a:gd name="T70" fmla="*/ 541 w 868"/>
                <a:gd name="T71" fmla="*/ 129 h 163"/>
                <a:gd name="T72" fmla="*/ 587 w 868"/>
                <a:gd name="T73" fmla="*/ 122 h 163"/>
                <a:gd name="T74" fmla="*/ 596 w 868"/>
                <a:gd name="T75" fmla="*/ 122 h 163"/>
                <a:gd name="T76" fmla="*/ 605 w 868"/>
                <a:gd name="T77" fmla="*/ 124 h 163"/>
                <a:gd name="T78" fmla="*/ 603 w 868"/>
                <a:gd name="T79" fmla="*/ 129 h 163"/>
                <a:gd name="T80" fmla="*/ 610 w 868"/>
                <a:gd name="T81" fmla="*/ 131 h 163"/>
                <a:gd name="T82" fmla="*/ 619 w 868"/>
                <a:gd name="T83" fmla="*/ 131 h 163"/>
                <a:gd name="T84" fmla="*/ 715 w 868"/>
                <a:gd name="T85" fmla="*/ 127 h 163"/>
                <a:gd name="T86" fmla="*/ 713 w 868"/>
                <a:gd name="T87" fmla="*/ 131 h 163"/>
                <a:gd name="T88" fmla="*/ 715 w 868"/>
                <a:gd name="T89" fmla="*/ 133 h 163"/>
                <a:gd name="T90" fmla="*/ 719 w 868"/>
                <a:gd name="T91" fmla="*/ 138 h 163"/>
                <a:gd name="T92" fmla="*/ 726 w 868"/>
                <a:gd name="T93" fmla="*/ 143 h 163"/>
                <a:gd name="T94" fmla="*/ 733 w 868"/>
                <a:gd name="T95" fmla="*/ 143 h 163"/>
                <a:gd name="T96" fmla="*/ 738 w 868"/>
                <a:gd name="T97" fmla="*/ 145 h 163"/>
                <a:gd name="T98" fmla="*/ 740 w 868"/>
                <a:gd name="T99" fmla="*/ 145 h 163"/>
                <a:gd name="T100" fmla="*/ 742 w 868"/>
                <a:gd name="T101" fmla="*/ 149 h 163"/>
                <a:gd name="T102" fmla="*/ 868 w 868"/>
                <a:gd name="T103" fmla="*/ 163 h 163"/>
                <a:gd name="T104" fmla="*/ 868 w 868"/>
                <a:gd name="T105" fmla="*/ 0 h 163"/>
                <a:gd name="T106" fmla="*/ 555 w 868"/>
                <a:gd name="T107" fmla="*/ 0 h 163"/>
                <a:gd name="T108" fmla="*/ 0 w 868"/>
                <a:gd name="T109" fmla="*/ 1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8" h="163">
                  <a:moveTo>
                    <a:pt x="0" y="14"/>
                  </a:moveTo>
                  <a:lnTo>
                    <a:pt x="2" y="163"/>
                  </a:lnTo>
                  <a:lnTo>
                    <a:pt x="25" y="161"/>
                  </a:lnTo>
                  <a:lnTo>
                    <a:pt x="21" y="145"/>
                  </a:lnTo>
                  <a:lnTo>
                    <a:pt x="28" y="145"/>
                  </a:lnTo>
                  <a:lnTo>
                    <a:pt x="28" y="136"/>
                  </a:lnTo>
                  <a:lnTo>
                    <a:pt x="53" y="136"/>
                  </a:lnTo>
                  <a:lnTo>
                    <a:pt x="57" y="131"/>
                  </a:lnTo>
                  <a:lnTo>
                    <a:pt x="67" y="129"/>
                  </a:lnTo>
                  <a:lnTo>
                    <a:pt x="80" y="124"/>
                  </a:lnTo>
                  <a:lnTo>
                    <a:pt x="94" y="120"/>
                  </a:lnTo>
                  <a:lnTo>
                    <a:pt x="126" y="115"/>
                  </a:lnTo>
                  <a:lnTo>
                    <a:pt x="149" y="113"/>
                  </a:lnTo>
                  <a:lnTo>
                    <a:pt x="170" y="113"/>
                  </a:lnTo>
                  <a:lnTo>
                    <a:pt x="195" y="115"/>
                  </a:lnTo>
                  <a:lnTo>
                    <a:pt x="218" y="117"/>
                  </a:lnTo>
                  <a:lnTo>
                    <a:pt x="243" y="124"/>
                  </a:lnTo>
                  <a:lnTo>
                    <a:pt x="261" y="129"/>
                  </a:lnTo>
                  <a:lnTo>
                    <a:pt x="266" y="129"/>
                  </a:lnTo>
                  <a:lnTo>
                    <a:pt x="270" y="127"/>
                  </a:lnTo>
                  <a:lnTo>
                    <a:pt x="268" y="117"/>
                  </a:lnTo>
                  <a:lnTo>
                    <a:pt x="286" y="115"/>
                  </a:lnTo>
                  <a:lnTo>
                    <a:pt x="307" y="108"/>
                  </a:lnTo>
                  <a:lnTo>
                    <a:pt x="330" y="104"/>
                  </a:lnTo>
                  <a:lnTo>
                    <a:pt x="346" y="101"/>
                  </a:lnTo>
                  <a:lnTo>
                    <a:pt x="364" y="101"/>
                  </a:lnTo>
                  <a:lnTo>
                    <a:pt x="380" y="106"/>
                  </a:lnTo>
                  <a:lnTo>
                    <a:pt x="396" y="110"/>
                  </a:lnTo>
                  <a:lnTo>
                    <a:pt x="408" y="117"/>
                  </a:lnTo>
                  <a:lnTo>
                    <a:pt x="435" y="117"/>
                  </a:lnTo>
                  <a:lnTo>
                    <a:pt x="470" y="117"/>
                  </a:lnTo>
                  <a:lnTo>
                    <a:pt x="486" y="120"/>
                  </a:lnTo>
                  <a:lnTo>
                    <a:pt x="502" y="120"/>
                  </a:lnTo>
                  <a:lnTo>
                    <a:pt x="516" y="122"/>
                  </a:lnTo>
                  <a:lnTo>
                    <a:pt x="522" y="127"/>
                  </a:lnTo>
                  <a:lnTo>
                    <a:pt x="541" y="129"/>
                  </a:lnTo>
                  <a:lnTo>
                    <a:pt x="587" y="122"/>
                  </a:lnTo>
                  <a:lnTo>
                    <a:pt x="596" y="122"/>
                  </a:lnTo>
                  <a:lnTo>
                    <a:pt x="605" y="124"/>
                  </a:lnTo>
                  <a:lnTo>
                    <a:pt x="603" y="129"/>
                  </a:lnTo>
                  <a:lnTo>
                    <a:pt x="610" y="131"/>
                  </a:lnTo>
                  <a:lnTo>
                    <a:pt x="619" y="131"/>
                  </a:lnTo>
                  <a:lnTo>
                    <a:pt x="715" y="127"/>
                  </a:lnTo>
                  <a:lnTo>
                    <a:pt x="713" y="131"/>
                  </a:lnTo>
                  <a:lnTo>
                    <a:pt x="715" y="133"/>
                  </a:lnTo>
                  <a:lnTo>
                    <a:pt x="719" y="138"/>
                  </a:lnTo>
                  <a:lnTo>
                    <a:pt x="726" y="143"/>
                  </a:lnTo>
                  <a:lnTo>
                    <a:pt x="733" y="143"/>
                  </a:lnTo>
                  <a:lnTo>
                    <a:pt x="738" y="145"/>
                  </a:lnTo>
                  <a:lnTo>
                    <a:pt x="740" y="145"/>
                  </a:lnTo>
                  <a:lnTo>
                    <a:pt x="742" y="149"/>
                  </a:lnTo>
                  <a:lnTo>
                    <a:pt x="868" y="163"/>
                  </a:lnTo>
                  <a:lnTo>
                    <a:pt x="868" y="0"/>
                  </a:lnTo>
                  <a:lnTo>
                    <a:pt x="55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F8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Freeform 303"/>
            <p:cNvSpPr>
              <a:spLocks/>
            </p:cNvSpPr>
            <p:nvPr/>
          </p:nvSpPr>
          <p:spPr bwMode="auto">
            <a:xfrm>
              <a:off x="2668589" y="2640013"/>
              <a:ext cx="1065213" cy="433388"/>
            </a:xfrm>
            <a:custGeom>
              <a:avLst/>
              <a:gdLst>
                <a:gd name="T0" fmla="*/ 57 w 671"/>
                <a:gd name="T1" fmla="*/ 230 h 273"/>
                <a:gd name="T2" fmla="*/ 78 w 671"/>
                <a:gd name="T3" fmla="*/ 243 h 273"/>
                <a:gd name="T4" fmla="*/ 119 w 671"/>
                <a:gd name="T5" fmla="*/ 255 h 273"/>
                <a:gd name="T6" fmla="*/ 211 w 671"/>
                <a:gd name="T7" fmla="*/ 260 h 273"/>
                <a:gd name="T8" fmla="*/ 236 w 671"/>
                <a:gd name="T9" fmla="*/ 262 h 273"/>
                <a:gd name="T10" fmla="*/ 249 w 671"/>
                <a:gd name="T11" fmla="*/ 269 h 273"/>
                <a:gd name="T12" fmla="*/ 288 w 671"/>
                <a:gd name="T13" fmla="*/ 264 h 273"/>
                <a:gd name="T14" fmla="*/ 332 w 671"/>
                <a:gd name="T15" fmla="*/ 255 h 273"/>
                <a:gd name="T16" fmla="*/ 359 w 671"/>
                <a:gd name="T17" fmla="*/ 250 h 273"/>
                <a:gd name="T18" fmla="*/ 414 w 671"/>
                <a:gd name="T19" fmla="*/ 234 h 273"/>
                <a:gd name="T20" fmla="*/ 421 w 671"/>
                <a:gd name="T21" fmla="*/ 246 h 273"/>
                <a:gd name="T22" fmla="*/ 451 w 671"/>
                <a:gd name="T23" fmla="*/ 241 h 273"/>
                <a:gd name="T24" fmla="*/ 476 w 671"/>
                <a:gd name="T25" fmla="*/ 239 h 273"/>
                <a:gd name="T26" fmla="*/ 488 w 671"/>
                <a:gd name="T27" fmla="*/ 239 h 273"/>
                <a:gd name="T28" fmla="*/ 573 w 671"/>
                <a:gd name="T29" fmla="*/ 179 h 273"/>
                <a:gd name="T30" fmla="*/ 623 w 671"/>
                <a:gd name="T31" fmla="*/ 140 h 273"/>
                <a:gd name="T32" fmla="*/ 628 w 671"/>
                <a:gd name="T33" fmla="*/ 127 h 273"/>
                <a:gd name="T34" fmla="*/ 657 w 671"/>
                <a:gd name="T35" fmla="*/ 101 h 273"/>
                <a:gd name="T36" fmla="*/ 671 w 671"/>
                <a:gd name="T37" fmla="*/ 92 h 273"/>
                <a:gd name="T38" fmla="*/ 657 w 671"/>
                <a:gd name="T39" fmla="*/ 76 h 273"/>
                <a:gd name="T40" fmla="*/ 648 w 671"/>
                <a:gd name="T41" fmla="*/ 60 h 273"/>
                <a:gd name="T42" fmla="*/ 641 w 671"/>
                <a:gd name="T43" fmla="*/ 46 h 273"/>
                <a:gd name="T44" fmla="*/ 634 w 671"/>
                <a:gd name="T45" fmla="*/ 35 h 273"/>
                <a:gd name="T46" fmla="*/ 609 w 671"/>
                <a:gd name="T47" fmla="*/ 26 h 273"/>
                <a:gd name="T48" fmla="*/ 614 w 671"/>
                <a:gd name="T49" fmla="*/ 7 h 273"/>
                <a:gd name="T50" fmla="*/ 598 w 671"/>
                <a:gd name="T51" fmla="*/ 12 h 273"/>
                <a:gd name="T52" fmla="*/ 582 w 671"/>
                <a:gd name="T53" fmla="*/ 7 h 273"/>
                <a:gd name="T54" fmla="*/ 566 w 671"/>
                <a:gd name="T55" fmla="*/ 14 h 273"/>
                <a:gd name="T56" fmla="*/ 563 w 671"/>
                <a:gd name="T57" fmla="*/ 0 h 273"/>
                <a:gd name="T58" fmla="*/ 529 w 671"/>
                <a:gd name="T59" fmla="*/ 14 h 273"/>
                <a:gd name="T60" fmla="*/ 488 w 671"/>
                <a:gd name="T61" fmla="*/ 53 h 273"/>
                <a:gd name="T62" fmla="*/ 414 w 671"/>
                <a:gd name="T63" fmla="*/ 99 h 273"/>
                <a:gd name="T64" fmla="*/ 353 w 671"/>
                <a:gd name="T65" fmla="*/ 124 h 273"/>
                <a:gd name="T66" fmla="*/ 343 w 671"/>
                <a:gd name="T67" fmla="*/ 131 h 273"/>
                <a:gd name="T68" fmla="*/ 282 w 671"/>
                <a:gd name="T69" fmla="*/ 150 h 273"/>
                <a:gd name="T70" fmla="*/ 243 w 671"/>
                <a:gd name="T71" fmla="*/ 145 h 273"/>
                <a:gd name="T72" fmla="*/ 254 w 671"/>
                <a:gd name="T73" fmla="*/ 136 h 273"/>
                <a:gd name="T74" fmla="*/ 236 w 671"/>
                <a:gd name="T75" fmla="*/ 124 h 273"/>
                <a:gd name="T76" fmla="*/ 236 w 671"/>
                <a:gd name="T77" fmla="*/ 120 h 273"/>
                <a:gd name="T78" fmla="*/ 149 w 671"/>
                <a:gd name="T79" fmla="*/ 117 h 273"/>
                <a:gd name="T80" fmla="*/ 185 w 671"/>
                <a:gd name="T81" fmla="*/ 113 h 273"/>
                <a:gd name="T82" fmla="*/ 128 w 671"/>
                <a:gd name="T83" fmla="*/ 108 h 273"/>
                <a:gd name="T84" fmla="*/ 71 w 671"/>
                <a:gd name="T85" fmla="*/ 106 h 273"/>
                <a:gd name="T86" fmla="*/ 18 w 671"/>
                <a:gd name="T87" fmla="*/ 94 h 273"/>
                <a:gd name="T88" fmla="*/ 23 w 671"/>
                <a:gd name="T89" fmla="*/ 108 h 273"/>
                <a:gd name="T90" fmla="*/ 20 w 671"/>
                <a:gd name="T91" fmla="*/ 117 h 273"/>
                <a:gd name="T92" fmla="*/ 32 w 671"/>
                <a:gd name="T93" fmla="*/ 122 h 273"/>
                <a:gd name="T94" fmla="*/ 32 w 671"/>
                <a:gd name="T95" fmla="*/ 133 h 273"/>
                <a:gd name="T96" fmla="*/ 18 w 671"/>
                <a:gd name="T97" fmla="*/ 163 h 273"/>
                <a:gd name="T98" fmla="*/ 27 w 671"/>
                <a:gd name="T99" fmla="*/ 170 h 273"/>
                <a:gd name="T100" fmla="*/ 11 w 671"/>
                <a:gd name="T101" fmla="*/ 170 h 273"/>
                <a:gd name="T102" fmla="*/ 7 w 671"/>
                <a:gd name="T103" fmla="*/ 175 h 273"/>
                <a:gd name="T104" fmla="*/ 27 w 671"/>
                <a:gd name="T105" fmla="*/ 177 h 273"/>
                <a:gd name="T106" fmla="*/ 14 w 671"/>
                <a:gd name="T107" fmla="*/ 193 h 273"/>
                <a:gd name="T108" fmla="*/ 23 w 671"/>
                <a:gd name="T109" fmla="*/ 20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1" h="273">
                  <a:moveTo>
                    <a:pt x="18" y="216"/>
                  </a:moveTo>
                  <a:lnTo>
                    <a:pt x="23" y="221"/>
                  </a:lnTo>
                  <a:lnTo>
                    <a:pt x="57" y="230"/>
                  </a:lnTo>
                  <a:lnTo>
                    <a:pt x="55" y="241"/>
                  </a:lnTo>
                  <a:lnTo>
                    <a:pt x="66" y="241"/>
                  </a:lnTo>
                  <a:lnTo>
                    <a:pt x="78" y="243"/>
                  </a:lnTo>
                  <a:lnTo>
                    <a:pt x="87" y="248"/>
                  </a:lnTo>
                  <a:lnTo>
                    <a:pt x="96" y="253"/>
                  </a:lnTo>
                  <a:lnTo>
                    <a:pt x="119" y="255"/>
                  </a:lnTo>
                  <a:lnTo>
                    <a:pt x="160" y="255"/>
                  </a:lnTo>
                  <a:lnTo>
                    <a:pt x="211" y="253"/>
                  </a:lnTo>
                  <a:lnTo>
                    <a:pt x="211" y="260"/>
                  </a:lnTo>
                  <a:lnTo>
                    <a:pt x="231" y="257"/>
                  </a:lnTo>
                  <a:lnTo>
                    <a:pt x="231" y="262"/>
                  </a:lnTo>
                  <a:lnTo>
                    <a:pt x="236" y="262"/>
                  </a:lnTo>
                  <a:lnTo>
                    <a:pt x="236" y="273"/>
                  </a:lnTo>
                  <a:lnTo>
                    <a:pt x="249" y="273"/>
                  </a:lnTo>
                  <a:lnTo>
                    <a:pt x="249" y="269"/>
                  </a:lnTo>
                  <a:lnTo>
                    <a:pt x="279" y="269"/>
                  </a:lnTo>
                  <a:lnTo>
                    <a:pt x="284" y="269"/>
                  </a:lnTo>
                  <a:lnTo>
                    <a:pt x="288" y="264"/>
                  </a:lnTo>
                  <a:lnTo>
                    <a:pt x="304" y="264"/>
                  </a:lnTo>
                  <a:lnTo>
                    <a:pt x="318" y="260"/>
                  </a:lnTo>
                  <a:lnTo>
                    <a:pt x="332" y="255"/>
                  </a:lnTo>
                  <a:lnTo>
                    <a:pt x="343" y="248"/>
                  </a:lnTo>
                  <a:lnTo>
                    <a:pt x="350" y="250"/>
                  </a:lnTo>
                  <a:lnTo>
                    <a:pt x="359" y="250"/>
                  </a:lnTo>
                  <a:lnTo>
                    <a:pt x="373" y="246"/>
                  </a:lnTo>
                  <a:lnTo>
                    <a:pt x="396" y="239"/>
                  </a:lnTo>
                  <a:lnTo>
                    <a:pt x="414" y="234"/>
                  </a:lnTo>
                  <a:lnTo>
                    <a:pt x="410" y="243"/>
                  </a:lnTo>
                  <a:lnTo>
                    <a:pt x="414" y="246"/>
                  </a:lnTo>
                  <a:lnTo>
                    <a:pt x="421" y="246"/>
                  </a:lnTo>
                  <a:lnTo>
                    <a:pt x="433" y="243"/>
                  </a:lnTo>
                  <a:lnTo>
                    <a:pt x="447" y="239"/>
                  </a:lnTo>
                  <a:lnTo>
                    <a:pt x="451" y="241"/>
                  </a:lnTo>
                  <a:lnTo>
                    <a:pt x="456" y="243"/>
                  </a:lnTo>
                  <a:lnTo>
                    <a:pt x="469" y="243"/>
                  </a:lnTo>
                  <a:lnTo>
                    <a:pt x="476" y="239"/>
                  </a:lnTo>
                  <a:lnTo>
                    <a:pt x="481" y="237"/>
                  </a:lnTo>
                  <a:lnTo>
                    <a:pt x="485" y="237"/>
                  </a:lnTo>
                  <a:lnTo>
                    <a:pt x="488" y="239"/>
                  </a:lnTo>
                  <a:lnTo>
                    <a:pt x="522" y="216"/>
                  </a:lnTo>
                  <a:lnTo>
                    <a:pt x="556" y="193"/>
                  </a:lnTo>
                  <a:lnTo>
                    <a:pt x="573" y="179"/>
                  </a:lnTo>
                  <a:lnTo>
                    <a:pt x="589" y="163"/>
                  </a:lnTo>
                  <a:lnTo>
                    <a:pt x="605" y="150"/>
                  </a:lnTo>
                  <a:lnTo>
                    <a:pt x="623" y="140"/>
                  </a:lnTo>
                  <a:lnTo>
                    <a:pt x="623" y="133"/>
                  </a:lnTo>
                  <a:lnTo>
                    <a:pt x="623" y="129"/>
                  </a:lnTo>
                  <a:lnTo>
                    <a:pt x="628" y="127"/>
                  </a:lnTo>
                  <a:lnTo>
                    <a:pt x="646" y="108"/>
                  </a:lnTo>
                  <a:lnTo>
                    <a:pt x="655" y="108"/>
                  </a:lnTo>
                  <a:lnTo>
                    <a:pt x="657" y="101"/>
                  </a:lnTo>
                  <a:lnTo>
                    <a:pt x="662" y="99"/>
                  </a:lnTo>
                  <a:lnTo>
                    <a:pt x="666" y="97"/>
                  </a:lnTo>
                  <a:lnTo>
                    <a:pt x="671" y="92"/>
                  </a:lnTo>
                  <a:lnTo>
                    <a:pt x="671" y="83"/>
                  </a:lnTo>
                  <a:lnTo>
                    <a:pt x="650" y="88"/>
                  </a:lnTo>
                  <a:lnTo>
                    <a:pt x="657" y="76"/>
                  </a:lnTo>
                  <a:lnTo>
                    <a:pt x="664" y="67"/>
                  </a:lnTo>
                  <a:lnTo>
                    <a:pt x="664" y="58"/>
                  </a:lnTo>
                  <a:lnTo>
                    <a:pt x="648" y="60"/>
                  </a:lnTo>
                  <a:lnTo>
                    <a:pt x="650" y="51"/>
                  </a:lnTo>
                  <a:lnTo>
                    <a:pt x="632" y="51"/>
                  </a:lnTo>
                  <a:lnTo>
                    <a:pt x="641" y="46"/>
                  </a:lnTo>
                  <a:lnTo>
                    <a:pt x="641" y="35"/>
                  </a:lnTo>
                  <a:lnTo>
                    <a:pt x="632" y="37"/>
                  </a:lnTo>
                  <a:lnTo>
                    <a:pt x="634" y="35"/>
                  </a:lnTo>
                  <a:lnTo>
                    <a:pt x="637" y="28"/>
                  </a:lnTo>
                  <a:lnTo>
                    <a:pt x="637" y="17"/>
                  </a:lnTo>
                  <a:lnTo>
                    <a:pt x="609" y="26"/>
                  </a:lnTo>
                  <a:lnTo>
                    <a:pt x="614" y="19"/>
                  </a:lnTo>
                  <a:lnTo>
                    <a:pt x="614" y="14"/>
                  </a:lnTo>
                  <a:lnTo>
                    <a:pt x="614" y="7"/>
                  </a:lnTo>
                  <a:lnTo>
                    <a:pt x="607" y="7"/>
                  </a:lnTo>
                  <a:lnTo>
                    <a:pt x="602" y="10"/>
                  </a:lnTo>
                  <a:lnTo>
                    <a:pt x="598" y="12"/>
                  </a:lnTo>
                  <a:lnTo>
                    <a:pt x="591" y="7"/>
                  </a:lnTo>
                  <a:lnTo>
                    <a:pt x="586" y="5"/>
                  </a:lnTo>
                  <a:lnTo>
                    <a:pt x="582" y="7"/>
                  </a:lnTo>
                  <a:lnTo>
                    <a:pt x="577" y="12"/>
                  </a:lnTo>
                  <a:lnTo>
                    <a:pt x="573" y="12"/>
                  </a:lnTo>
                  <a:lnTo>
                    <a:pt x="566" y="14"/>
                  </a:lnTo>
                  <a:lnTo>
                    <a:pt x="566" y="10"/>
                  </a:lnTo>
                  <a:lnTo>
                    <a:pt x="559" y="10"/>
                  </a:lnTo>
                  <a:lnTo>
                    <a:pt x="563" y="0"/>
                  </a:lnTo>
                  <a:lnTo>
                    <a:pt x="552" y="0"/>
                  </a:lnTo>
                  <a:lnTo>
                    <a:pt x="543" y="5"/>
                  </a:lnTo>
                  <a:lnTo>
                    <a:pt x="529" y="14"/>
                  </a:lnTo>
                  <a:lnTo>
                    <a:pt x="518" y="26"/>
                  </a:lnTo>
                  <a:lnTo>
                    <a:pt x="508" y="35"/>
                  </a:lnTo>
                  <a:lnTo>
                    <a:pt x="488" y="53"/>
                  </a:lnTo>
                  <a:lnTo>
                    <a:pt x="465" y="69"/>
                  </a:lnTo>
                  <a:lnTo>
                    <a:pt x="440" y="85"/>
                  </a:lnTo>
                  <a:lnTo>
                    <a:pt x="414" y="99"/>
                  </a:lnTo>
                  <a:lnTo>
                    <a:pt x="387" y="111"/>
                  </a:lnTo>
                  <a:lnTo>
                    <a:pt x="359" y="124"/>
                  </a:lnTo>
                  <a:lnTo>
                    <a:pt x="353" y="124"/>
                  </a:lnTo>
                  <a:lnTo>
                    <a:pt x="348" y="124"/>
                  </a:lnTo>
                  <a:lnTo>
                    <a:pt x="346" y="127"/>
                  </a:lnTo>
                  <a:lnTo>
                    <a:pt x="343" y="131"/>
                  </a:lnTo>
                  <a:lnTo>
                    <a:pt x="332" y="129"/>
                  </a:lnTo>
                  <a:lnTo>
                    <a:pt x="307" y="143"/>
                  </a:lnTo>
                  <a:lnTo>
                    <a:pt x="282" y="150"/>
                  </a:lnTo>
                  <a:lnTo>
                    <a:pt x="268" y="147"/>
                  </a:lnTo>
                  <a:lnTo>
                    <a:pt x="252" y="145"/>
                  </a:lnTo>
                  <a:lnTo>
                    <a:pt x="243" y="145"/>
                  </a:lnTo>
                  <a:lnTo>
                    <a:pt x="243" y="140"/>
                  </a:lnTo>
                  <a:lnTo>
                    <a:pt x="254" y="140"/>
                  </a:lnTo>
                  <a:lnTo>
                    <a:pt x="254" y="136"/>
                  </a:lnTo>
                  <a:lnTo>
                    <a:pt x="213" y="131"/>
                  </a:lnTo>
                  <a:lnTo>
                    <a:pt x="213" y="127"/>
                  </a:lnTo>
                  <a:lnTo>
                    <a:pt x="236" y="124"/>
                  </a:lnTo>
                  <a:lnTo>
                    <a:pt x="224" y="122"/>
                  </a:lnTo>
                  <a:lnTo>
                    <a:pt x="224" y="120"/>
                  </a:lnTo>
                  <a:lnTo>
                    <a:pt x="236" y="120"/>
                  </a:lnTo>
                  <a:lnTo>
                    <a:pt x="236" y="115"/>
                  </a:lnTo>
                  <a:lnTo>
                    <a:pt x="213" y="113"/>
                  </a:lnTo>
                  <a:lnTo>
                    <a:pt x="149" y="117"/>
                  </a:lnTo>
                  <a:lnTo>
                    <a:pt x="149" y="115"/>
                  </a:lnTo>
                  <a:lnTo>
                    <a:pt x="174" y="113"/>
                  </a:lnTo>
                  <a:lnTo>
                    <a:pt x="185" y="113"/>
                  </a:lnTo>
                  <a:lnTo>
                    <a:pt x="185" y="108"/>
                  </a:lnTo>
                  <a:lnTo>
                    <a:pt x="160" y="108"/>
                  </a:lnTo>
                  <a:lnTo>
                    <a:pt x="128" y="108"/>
                  </a:lnTo>
                  <a:lnTo>
                    <a:pt x="96" y="108"/>
                  </a:lnTo>
                  <a:lnTo>
                    <a:pt x="75" y="106"/>
                  </a:lnTo>
                  <a:lnTo>
                    <a:pt x="71" y="106"/>
                  </a:lnTo>
                  <a:lnTo>
                    <a:pt x="66" y="108"/>
                  </a:lnTo>
                  <a:lnTo>
                    <a:pt x="43" y="101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36" y="108"/>
                  </a:lnTo>
                  <a:lnTo>
                    <a:pt x="23" y="108"/>
                  </a:lnTo>
                  <a:lnTo>
                    <a:pt x="23" y="113"/>
                  </a:lnTo>
                  <a:lnTo>
                    <a:pt x="18" y="113"/>
                  </a:lnTo>
                  <a:lnTo>
                    <a:pt x="20" y="117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32" y="122"/>
                  </a:lnTo>
                  <a:lnTo>
                    <a:pt x="36" y="129"/>
                  </a:lnTo>
                  <a:lnTo>
                    <a:pt x="41" y="136"/>
                  </a:lnTo>
                  <a:lnTo>
                    <a:pt x="32" y="133"/>
                  </a:lnTo>
                  <a:lnTo>
                    <a:pt x="23" y="133"/>
                  </a:lnTo>
                  <a:lnTo>
                    <a:pt x="14" y="133"/>
                  </a:lnTo>
                  <a:lnTo>
                    <a:pt x="18" y="163"/>
                  </a:lnTo>
                  <a:lnTo>
                    <a:pt x="30" y="163"/>
                  </a:lnTo>
                  <a:lnTo>
                    <a:pt x="27" y="166"/>
                  </a:lnTo>
                  <a:lnTo>
                    <a:pt x="27" y="170"/>
                  </a:lnTo>
                  <a:lnTo>
                    <a:pt x="25" y="170"/>
                  </a:lnTo>
                  <a:lnTo>
                    <a:pt x="20" y="172"/>
                  </a:lnTo>
                  <a:lnTo>
                    <a:pt x="11" y="170"/>
                  </a:lnTo>
                  <a:lnTo>
                    <a:pt x="0" y="168"/>
                  </a:lnTo>
                  <a:lnTo>
                    <a:pt x="2" y="172"/>
                  </a:lnTo>
                  <a:lnTo>
                    <a:pt x="7" y="175"/>
                  </a:lnTo>
                  <a:lnTo>
                    <a:pt x="11" y="177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27" y="184"/>
                  </a:lnTo>
                  <a:lnTo>
                    <a:pt x="14" y="184"/>
                  </a:lnTo>
                  <a:lnTo>
                    <a:pt x="14" y="193"/>
                  </a:lnTo>
                  <a:lnTo>
                    <a:pt x="0" y="191"/>
                  </a:lnTo>
                  <a:lnTo>
                    <a:pt x="14" y="200"/>
                  </a:lnTo>
                  <a:lnTo>
                    <a:pt x="23" y="207"/>
                  </a:lnTo>
                  <a:lnTo>
                    <a:pt x="23" y="214"/>
                  </a:lnTo>
                  <a:lnTo>
                    <a:pt x="18" y="216"/>
                  </a:lnTo>
                  <a:close/>
                </a:path>
              </a:pathLst>
            </a:custGeom>
            <a:solidFill>
              <a:srgbClr val="737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Freeform 304"/>
            <p:cNvSpPr>
              <a:spLocks/>
            </p:cNvSpPr>
            <p:nvPr/>
          </p:nvSpPr>
          <p:spPr bwMode="auto">
            <a:xfrm>
              <a:off x="3905251" y="4081463"/>
              <a:ext cx="61913" cy="2246313"/>
            </a:xfrm>
            <a:custGeom>
              <a:avLst/>
              <a:gdLst>
                <a:gd name="T0" fmla="*/ 2 w 39"/>
                <a:gd name="T1" fmla="*/ 1337 h 1415"/>
                <a:gd name="T2" fmla="*/ 11 w 39"/>
                <a:gd name="T3" fmla="*/ 1346 h 1415"/>
                <a:gd name="T4" fmla="*/ 18 w 39"/>
                <a:gd name="T5" fmla="*/ 1344 h 1415"/>
                <a:gd name="T6" fmla="*/ 23 w 39"/>
                <a:gd name="T7" fmla="*/ 1360 h 1415"/>
                <a:gd name="T8" fmla="*/ 25 w 39"/>
                <a:gd name="T9" fmla="*/ 1342 h 1415"/>
                <a:gd name="T10" fmla="*/ 32 w 39"/>
                <a:gd name="T11" fmla="*/ 1344 h 1415"/>
                <a:gd name="T12" fmla="*/ 34 w 39"/>
                <a:gd name="T13" fmla="*/ 1325 h 1415"/>
                <a:gd name="T14" fmla="*/ 34 w 39"/>
                <a:gd name="T15" fmla="*/ 1076 h 1415"/>
                <a:gd name="T16" fmla="*/ 32 w 39"/>
                <a:gd name="T17" fmla="*/ 938 h 1415"/>
                <a:gd name="T18" fmla="*/ 32 w 39"/>
                <a:gd name="T19" fmla="*/ 924 h 1415"/>
                <a:gd name="T20" fmla="*/ 32 w 39"/>
                <a:gd name="T21" fmla="*/ 869 h 1415"/>
                <a:gd name="T22" fmla="*/ 29 w 39"/>
                <a:gd name="T23" fmla="*/ 917 h 1415"/>
                <a:gd name="T24" fmla="*/ 32 w 39"/>
                <a:gd name="T25" fmla="*/ 709 h 1415"/>
                <a:gd name="T26" fmla="*/ 34 w 39"/>
                <a:gd name="T27" fmla="*/ 690 h 1415"/>
                <a:gd name="T28" fmla="*/ 34 w 39"/>
                <a:gd name="T29" fmla="*/ 340 h 1415"/>
                <a:gd name="T30" fmla="*/ 36 w 39"/>
                <a:gd name="T31" fmla="*/ 686 h 1415"/>
                <a:gd name="T32" fmla="*/ 36 w 39"/>
                <a:gd name="T33" fmla="*/ 330 h 1415"/>
                <a:gd name="T34" fmla="*/ 34 w 39"/>
                <a:gd name="T35" fmla="*/ 264 h 1415"/>
                <a:gd name="T36" fmla="*/ 36 w 39"/>
                <a:gd name="T37" fmla="*/ 301 h 1415"/>
                <a:gd name="T38" fmla="*/ 34 w 39"/>
                <a:gd name="T39" fmla="*/ 324 h 1415"/>
                <a:gd name="T40" fmla="*/ 32 w 39"/>
                <a:gd name="T41" fmla="*/ 246 h 1415"/>
                <a:gd name="T42" fmla="*/ 27 w 39"/>
                <a:gd name="T43" fmla="*/ 225 h 1415"/>
                <a:gd name="T44" fmla="*/ 27 w 39"/>
                <a:gd name="T45" fmla="*/ 236 h 1415"/>
                <a:gd name="T46" fmla="*/ 23 w 39"/>
                <a:gd name="T47" fmla="*/ 218 h 1415"/>
                <a:gd name="T48" fmla="*/ 16 w 39"/>
                <a:gd name="T49" fmla="*/ 241 h 1415"/>
                <a:gd name="T50" fmla="*/ 16 w 39"/>
                <a:gd name="T51" fmla="*/ 223 h 1415"/>
                <a:gd name="T52" fmla="*/ 16 w 39"/>
                <a:gd name="T53" fmla="*/ 218 h 1415"/>
                <a:gd name="T54" fmla="*/ 9 w 39"/>
                <a:gd name="T55" fmla="*/ 218 h 1415"/>
                <a:gd name="T56" fmla="*/ 4 w 39"/>
                <a:gd name="T57" fmla="*/ 230 h 1415"/>
                <a:gd name="T58" fmla="*/ 4 w 39"/>
                <a:gd name="T59" fmla="*/ 248 h 1415"/>
                <a:gd name="T60" fmla="*/ 0 w 39"/>
                <a:gd name="T61" fmla="*/ 0 h 1415"/>
                <a:gd name="T62" fmla="*/ 0 w 39"/>
                <a:gd name="T63" fmla="*/ 706 h 1415"/>
                <a:gd name="T64" fmla="*/ 0 w 39"/>
                <a:gd name="T65" fmla="*/ 1142 h 1415"/>
                <a:gd name="T66" fmla="*/ 0 w 39"/>
                <a:gd name="T67" fmla="*/ 1360 h 1415"/>
                <a:gd name="T68" fmla="*/ 2 w 39"/>
                <a:gd name="T69" fmla="*/ 1415 h 1415"/>
                <a:gd name="T70" fmla="*/ 2 w 39"/>
                <a:gd name="T71" fmla="*/ 1364 h 1415"/>
                <a:gd name="T72" fmla="*/ 2 w 39"/>
                <a:gd name="T73" fmla="*/ 1261 h 1415"/>
                <a:gd name="T74" fmla="*/ 2 w 39"/>
                <a:gd name="T75" fmla="*/ 1160 h 1415"/>
                <a:gd name="T76" fmla="*/ 2 w 39"/>
                <a:gd name="T77" fmla="*/ 111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1415">
                  <a:moveTo>
                    <a:pt x="2" y="1117"/>
                  </a:moveTo>
                  <a:lnTo>
                    <a:pt x="2" y="1337"/>
                  </a:lnTo>
                  <a:lnTo>
                    <a:pt x="9" y="1335"/>
                  </a:lnTo>
                  <a:lnTo>
                    <a:pt x="11" y="1346"/>
                  </a:lnTo>
                  <a:lnTo>
                    <a:pt x="16" y="1344"/>
                  </a:lnTo>
                  <a:lnTo>
                    <a:pt x="18" y="1344"/>
                  </a:lnTo>
                  <a:lnTo>
                    <a:pt x="18" y="1360"/>
                  </a:lnTo>
                  <a:lnTo>
                    <a:pt x="23" y="1360"/>
                  </a:lnTo>
                  <a:lnTo>
                    <a:pt x="23" y="1344"/>
                  </a:lnTo>
                  <a:lnTo>
                    <a:pt x="25" y="1342"/>
                  </a:lnTo>
                  <a:lnTo>
                    <a:pt x="25" y="1348"/>
                  </a:lnTo>
                  <a:lnTo>
                    <a:pt x="32" y="1344"/>
                  </a:lnTo>
                  <a:lnTo>
                    <a:pt x="32" y="1325"/>
                  </a:lnTo>
                  <a:lnTo>
                    <a:pt x="34" y="1325"/>
                  </a:lnTo>
                  <a:lnTo>
                    <a:pt x="34" y="1105"/>
                  </a:lnTo>
                  <a:lnTo>
                    <a:pt x="34" y="1076"/>
                  </a:lnTo>
                  <a:lnTo>
                    <a:pt x="32" y="1076"/>
                  </a:lnTo>
                  <a:lnTo>
                    <a:pt x="32" y="938"/>
                  </a:lnTo>
                  <a:lnTo>
                    <a:pt x="32" y="931"/>
                  </a:lnTo>
                  <a:lnTo>
                    <a:pt x="32" y="924"/>
                  </a:lnTo>
                  <a:lnTo>
                    <a:pt x="32" y="869"/>
                  </a:lnTo>
                  <a:lnTo>
                    <a:pt x="32" y="869"/>
                  </a:lnTo>
                  <a:lnTo>
                    <a:pt x="32" y="917"/>
                  </a:lnTo>
                  <a:lnTo>
                    <a:pt x="29" y="917"/>
                  </a:lnTo>
                  <a:lnTo>
                    <a:pt x="29" y="709"/>
                  </a:lnTo>
                  <a:lnTo>
                    <a:pt x="32" y="709"/>
                  </a:lnTo>
                  <a:lnTo>
                    <a:pt x="32" y="695"/>
                  </a:lnTo>
                  <a:lnTo>
                    <a:pt x="34" y="690"/>
                  </a:lnTo>
                  <a:lnTo>
                    <a:pt x="34" y="684"/>
                  </a:lnTo>
                  <a:lnTo>
                    <a:pt x="34" y="340"/>
                  </a:lnTo>
                  <a:lnTo>
                    <a:pt x="36" y="340"/>
                  </a:lnTo>
                  <a:lnTo>
                    <a:pt x="36" y="686"/>
                  </a:lnTo>
                  <a:lnTo>
                    <a:pt x="39" y="330"/>
                  </a:lnTo>
                  <a:lnTo>
                    <a:pt x="36" y="330"/>
                  </a:lnTo>
                  <a:lnTo>
                    <a:pt x="36" y="246"/>
                  </a:lnTo>
                  <a:lnTo>
                    <a:pt x="34" y="264"/>
                  </a:lnTo>
                  <a:lnTo>
                    <a:pt x="34" y="289"/>
                  </a:lnTo>
                  <a:lnTo>
                    <a:pt x="36" y="301"/>
                  </a:lnTo>
                  <a:lnTo>
                    <a:pt x="36" y="312"/>
                  </a:lnTo>
                  <a:lnTo>
                    <a:pt x="34" y="324"/>
                  </a:lnTo>
                  <a:lnTo>
                    <a:pt x="32" y="328"/>
                  </a:lnTo>
                  <a:lnTo>
                    <a:pt x="32" y="246"/>
                  </a:lnTo>
                  <a:lnTo>
                    <a:pt x="27" y="248"/>
                  </a:lnTo>
                  <a:lnTo>
                    <a:pt x="27" y="225"/>
                  </a:lnTo>
                  <a:lnTo>
                    <a:pt x="27" y="225"/>
                  </a:lnTo>
                  <a:lnTo>
                    <a:pt x="27" y="236"/>
                  </a:lnTo>
                  <a:lnTo>
                    <a:pt x="23" y="236"/>
                  </a:lnTo>
                  <a:lnTo>
                    <a:pt x="23" y="218"/>
                  </a:lnTo>
                  <a:lnTo>
                    <a:pt x="18" y="227"/>
                  </a:lnTo>
                  <a:lnTo>
                    <a:pt x="16" y="241"/>
                  </a:lnTo>
                  <a:lnTo>
                    <a:pt x="16" y="230"/>
                  </a:lnTo>
                  <a:lnTo>
                    <a:pt x="16" y="223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3" y="218"/>
                  </a:lnTo>
                  <a:lnTo>
                    <a:pt x="9" y="218"/>
                  </a:lnTo>
                  <a:lnTo>
                    <a:pt x="7" y="223"/>
                  </a:lnTo>
                  <a:lnTo>
                    <a:pt x="4" y="230"/>
                  </a:lnTo>
                  <a:lnTo>
                    <a:pt x="4" y="239"/>
                  </a:lnTo>
                  <a:lnTo>
                    <a:pt x="4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0" y="390"/>
                  </a:lnTo>
                  <a:lnTo>
                    <a:pt x="0" y="706"/>
                  </a:lnTo>
                  <a:lnTo>
                    <a:pt x="0" y="954"/>
                  </a:lnTo>
                  <a:lnTo>
                    <a:pt x="0" y="1142"/>
                  </a:lnTo>
                  <a:lnTo>
                    <a:pt x="0" y="1273"/>
                  </a:lnTo>
                  <a:lnTo>
                    <a:pt x="0" y="1360"/>
                  </a:lnTo>
                  <a:lnTo>
                    <a:pt x="0" y="1403"/>
                  </a:lnTo>
                  <a:lnTo>
                    <a:pt x="2" y="1415"/>
                  </a:lnTo>
                  <a:lnTo>
                    <a:pt x="2" y="1401"/>
                  </a:lnTo>
                  <a:lnTo>
                    <a:pt x="2" y="1364"/>
                  </a:lnTo>
                  <a:lnTo>
                    <a:pt x="2" y="1316"/>
                  </a:lnTo>
                  <a:lnTo>
                    <a:pt x="2" y="1261"/>
                  </a:lnTo>
                  <a:lnTo>
                    <a:pt x="2" y="1209"/>
                  </a:lnTo>
                  <a:lnTo>
                    <a:pt x="2" y="1160"/>
                  </a:lnTo>
                  <a:lnTo>
                    <a:pt x="2" y="1128"/>
                  </a:lnTo>
                  <a:lnTo>
                    <a:pt x="2" y="1117"/>
                  </a:lnTo>
                  <a:close/>
                </a:path>
              </a:pathLst>
            </a:custGeom>
            <a:solidFill>
              <a:srgbClr val="5E5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Freeform 305"/>
            <p:cNvSpPr>
              <a:spLocks/>
            </p:cNvSpPr>
            <p:nvPr/>
          </p:nvSpPr>
          <p:spPr bwMode="auto">
            <a:xfrm>
              <a:off x="2125664" y="1279526"/>
              <a:ext cx="196850" cy="2289175"/>
            </a:xfrm>
            <a:custGeom>
              <a:avLst/>
              <a:gdLst>
                <a:gd name="T0" fmla="*/ 26 w 124"/>
                <a:gd name="T1" fmla="*/ 28 h 1442"/>
                <a:gd name="T2" fmla="*/ 7 w 124"/>
                <a:gd name="T3" fmla="*/ 71 h 1442"/>
                <a:gd name="T4" fmla="*/ 5 w 124"/>
                <a:gd name="T5" fmla="*/ 138 h 1442"/>
                <a:gd name="T6" fmla="*/ 5 w 124"/>
                <a:gd name="T7" fmla="*/ 204 h 1442"/>
                <a:gd name="T8" fmla="*/ 3 w 124"/>
                <a:gd name="T9" fmla="*/ 268 h 1442"/>
                <a:gd name="T10" fmla="*/ 5 w 124"/>
                <a:gd name="T11" fmla="*/ 433 h 1442"/>
                <a:gd name="T12" fmla="*/ 7 w 124"/>
                <a:gd name="T13" fmla="*/ 745 h 1442"/>
                <a:gd name="T14" fmla="*/ 5 w 124"/>
                <a:gd name="T15" fmla="*/ 903 h 1442"/>
                <a:gd name="T16" fmla="*/ 5 w 124"/>
                <a:gd name="T17" fmla="*/ 1048 h 1442"/>
                <a:gd name="T18" fmla="*/ 5 w 124"/>
                <a:gd name="T19" fmla="*/ 1224 h 1442"/>
                <a:gd name="T20" fmla="*/ 5 w 124"/>
                <a:gd name="T21" fmla="*/ 1344 h 1442"/>
                <a:gd name="T22" fmla="*/ 16 w 124"/>
                <a:gd name="T23" fmla="*/ 1405 h 1442"/>
                <a:gd name="T24" fmla="*/ 39 w 124"/>
                <a:gd name="T25" fmla="*/ 1428 h 1442"/>
                <a:gd name="T26" fmla="*/ 69 w 124"/>
                <a:gd name="T27" fmla="*/ 1442 h 1442"/>
                <a:gd name="T28" fmla="*/ 110 w 124"/>
                <a:gd name="T29" fmla="*/ 1428 h 1442"/>
                <a:gd name="T30" fmla="*/ 74 w 124"/>
                <a:gd name="T31" fmla="*/ 1399 h 1442"/>
                <a:gd name="T32" fmla="*/ 51 w 124"/>
                <a:gd name="T33" fmla="*/ 1357 h 1442"/>
                <a:gd name="T34" fmla="*/ 44 w 124"/>
                <a:gd name="T35" fmla="*/ 1295 h 1442"/>
                <a:gd name="T36" fmla="*/ 35 w 124"/>
                <a:gd name="T37" fmla="*/ 1231 h 1442"/>
                <a:gd name="T38" fmla="*/ 26 w 124"/>
                <a:gd name="T39" fmla="*/ 1126 h 1442"/>
                <a:gd name="T40" fmla="*/ 23 w 124"/>
                <a:gd name="T41" fmla="*/ 1059 h 1442"/>
                <a:gd name="T42" fmla="*/ 37 w 124"/>
                <a:gd name="T43" fmla="*/ 1055 h 1442"/>
                <a:gd name="T44" fmla="*/ 42 w 124"/>
                <a:gd name="T45" fmla="*/ 1036 h 1442"/>
                <a:gd name="T46" fmla="*/ 53 w 124"/>
                <a:gd name="T47" fmla="*/ 984 h 1442"/>
                <a:gd name="T48" fmla="*/ 53 w 124"/>
                <a:gd name="T49" fmla="*/ 890 h 1442"/>
                <a:gd name="T50" fmla="*/ 53 w 124"/>
                <a:gd name="T51" fmla="*/ 839 h 1442"/>
                <a:gd name="T52" fmla="*/ 62 w 124"/>
                <a:gd name="T53" fmla="*/ 821 h 1442"/>
                <a:gd name="T54" fmla="*/ 62 w 124"/>
                <a:gd name="T55" fmla="*/ 763 h 1442"/>
                <a:gd name="T56" fmla="*/ 42 w 124"/>
                <a:gd name="T57" fmla="*/ 763 h 1442"/>
                <a:gd name="T58" fmla="*/ 44 w 124"/>
                <a:gd name="T59" fmla="*/ 757 h 1442"/>
                <a:gd name="T60" fmla="*/ 42 w 124"/>
                <a:gd name="T61" fmla="*/ 747 h 1442"/>
                <a:gd name="T62" fmla="*/ 32 w 124"/>
                <a:gd name="T63" fmla="*/ 736 h 1442"/>
                <a:gd name="T64" fmla="*/ 39 w 124"/>
                <a:gd name="T65" fmla="*/ 720 h 1442"/>
                <a:gd name="T66" fmla="*/ 32 w 124"/>
                <a:gd name="T67" fmla="*/ 702 h 1442"/>
                <a:gd name="T68" fmla="*/ 46 w 124"/>
                <a:gd name="T69" fmla="*/ 686 h 1442"/>
                <a:gd name="T70" fmla="*/ 53 w 124"/>
                <a:gd name="T71" fmla="*/ 676 h 1442"/>
                <a:gd name="T72" fmla="*/ 62 w 124"/>
                <a:gd name="T73" fmla="*/ 667 h 1442"/>
                <a:gd name="T74" fmla="*/ 58 w 124"/>
                <a:gd name="T75" fmla="*/ 663 h 1442"/>
                <a:gd name="T76" fmla="*/ 58 w 124"/>
                <a:gd name="T77" fmla="*/ 658 h 1442"/>
                <a:gd name="T78" fmla="*/ 58 w 124"/>
                <a:gd name="T79" fmla="*/ 651 h 1442"/>
                <a:gd name="T80" fmla="*/ 46 w 124"/>
                <a:gd name="T81" fmla="*/ 642 h 1442"/>
                <a:gd name="T82" fmla="*/ 53 w 124"/>
                <a:gd name="T83" fmla="*/ 626 h 1442"/>
                <a:gd name="T84" fmla="*/ 53 w 124"/>
                <a:gd name="T85" fmla="*/ 612 h 1442"/>
                <a:gd name="T86" fmla="*/ 58 w 124"/>
                <a:gd name="T87" fmla="*/ 598 h 1442"/>
                <a:gd name="T88" fmla="*/ 67 w 124"/>
                <a:gd name="T89" fmla="*/ 516 h 1442"/>
                <a:gd name="T90" fmla="*/ 62 w 124"/>
                <a:gd name="T91" fmla="*/ 429 h 1442"/>
                <a:gd name="T92" fmla="*/ 60 w 124"/>
                <a:gd name="T93" fmla="*/ 392 h 1442"/>
                <a:gd name="T94" fmla="*/ 55 w 124"/>
                <a:gd name="T95" fmla="*/ 367 h 1442"/>
                <a:gd name="T96" fmla="*/ 62 w 124"/>
                <a:gd name="T97" fmla="*/ 310 h 1442"/>
                <a:gd name="T98" fmla="*/ 46 w 124"/>
                <a:gd name="T99" fmla="*/ 291 h 1442"/>
                <a:gd name="T100" fmla="*/ 32 w 124"/>
                <a:gd name="T101" fmla="*/ 268 h 1442"/>
                <a:gd name="T102" fmla="*/ 23 w 124"/>
                <a:gd name="T103" fmla="*/ 280 h 1442"/>
                <a:gd name="T104" fmla="*/ 35 w 124"/>
                <a:gd name="T105" fmla="*/ 170 h 1442"/>
                <a:gd name="T106" fmla="*/ 60 w 124"/>
                <a:gd name="T107" fmla="*/ 67 h 1442"/>
                <a:gd name="T108" fmla="*/ 53 w 124"/>
                <a:gd name="T109" fmla="*/ 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442">
                  <a:moveTo>
                    <a:pt x="53" y="7"/>
                  </a:moveTo>
                  <a:lnTo>
                    <a:pt x="37" y="16"/>
                  </a:lnTo>
                  <a:lnTo>
                    <a:pt x="26" y="28"/>
                  </a:lnTo>
                  <a:lnTo>
                    <a:pt x="16" y="39"/>
                  </a:lnTo>
                  <a:lnTo>
                    <a:pt x="12" y="55"/>
                  </a:lnTo>
                  <a:lnTo>
                    <a:pt x="7" y="71"/>
                  </a:lnTo>
                  <a:lnTo>
                    <a:pt x="7" y="89"/>
                  </a:lnTo>
                  <a:lnTo>
                    <a:pt x="5" y="112"/>
                  </a:lnTo>
                  <a:lnTo>
                    <a:pt x="5" y="138"/>
                  </a:lnTo>
                  <a:lnTo>
                    <a:pt x="5" y="158"/>
                  </a:lnTo>
                  <a:lnTo>
                    <a:pt x="5" y="181"/>
                  </a:lnTo>
                  <a:lnTo>
                    <a:pt x="5" y="204"/>
                  </a:lnTo>
                  <a:lnTo>
                    <a:pt x="5" y="225"/>
                  </a:lnTo>
                  <a:lnTo>
                    <a:pt x="5" y="248"/>
                  </a:lnTo>
                  <a:lnTo>
                    <a:pt x="3" y="268"/>
                  </a:lnTo>
                  <a:lnTo>
                    <a:pt x="3" y="289"/>
                  </a:lnTo>
                  <a:lnTo>
                    <a:pt x="0" y="310"/>
                  </a:lnTo>
                  <a:lnTo>
                    <a:pt x="5" y="433"/>
                  </a:lnTo>
                  <a:lnTo>
                    <a:pt x="3" y="575"/>
                  </a:lnTo>
                  <a:lnTo>
                    <a:pt x="0" y="745"/>
                  </a:lnTo>
                  <a:lnTo>
                    <a:pt x="7" y="745"/>
                  </a:lnTo>
                  <a:lnTo>
                    <a:pt x="5" y="763"/>
                  </a:lnTo>
                  <a:lnTo>
                    <a:pt x="3" y="775"/>
                  </a:lnTo>
                  <a:lnTo>
                    <a:pt x="5" y="903"/>
                  </a:lnTo>
                  <a:lnTo>
                    <a:pt x="5" y="929"/>
                  </a:lnTo>
                  <a:lnTo>
                    <a:pt x="3" y="1013"/>
                  </a:lnTo>
                  <a:lnTo>
                    <a:pt x="5" y="1048"/>
                  </a:lnTo>
                  <a:lnTo>
                    <a:pt x="5" y="1107"/>
                  </a:lnTo>
                  <a:lnTo>
                    <a:pt x="5" y="1165"/>
                  </a:lnTo>
                  <a:lnTo>
                    <a:pt x="5" y="1224"/>
                  </a:lnTo>
                  <a:lnTo>
                    <a:pt x="5" y="1284"/>
                  </a:lnTo>
                  <a:lnTo>
                    <a:pt x="5" y="1311"/>
                  </a:lnTo>
                  <a:lnTo>
                    <a:pt x="5" y="1344"/>
                  </a:lnTo>
                  <a:lnTo>
                    <a:pt x="7" y="1373"/>
                  </a:lnTo>
                  <a:lnTo>
                    <a:pt x="12" y="1396"/>
                  </a:lnTo>
                  <a:lnTo>
                    <a:pt x="16" y="1405"/>
                  </a:lnTo>
                  <a:lnTo>
                    <a:pt x="23" y="1412"/>
                  </a:lnTo>
                  <a:lnTo>
                    <a:pt x="30" y="1421"/>
                  </a:lnTo>
                  <a:lnTo>
                    <a:pt x="39" y="1428"/>
                  </a:lnTo>
                  <a:lnTo>
                    <a:pt x="49" y="1435"/>
                  </a:lnTo>
                  <a:lnTo>
                    <a:pt x="58" y="1440"/>
                  </a:lnTo>
                  <a:lnTo>
                    <a:pt x="69" y="1442"/>
                  </a:lnTo>
                  <a:lnTo>
                    <a:pt x="83" y="1442"/>
                  </a:lnTo>
                  <a:lnTo>
                    <a:pt x="124" y="1442"/>
                  </a:lnTo>
                  <a:lnTo>
                    <a:pt x="110" y="1428"/>
                  </a:lnTo>
                  <a:lnTo>
                    <a:pt x="92" y="1415"/>
                  </a:lnTo>
                  <a:lnTo>
                    <a:pt x="83" y="1408"/>
                  </a:lnTo>
                  <a:lnTo>
                    <a:pt x="74" y="1399"/>
                  </a:lnTo>
                  <a:lnTo>
                    <a:pt x="62" y="1389"/>
                  </a:lnTo>
                  <a:lnTo>
                    <a:pt x="53" y="1376"/>
                  </a:lnTo>
                  <a:lnTo>
                    <a:pt x="51" y="1357"/>
                  </a:lnTo>
                  <a:lnTo>
                    <a:pt x="46" y="1337"/>
                  </a:lnTo>
                  <a:lnTo>
                    <a:pt x="44" y="1316"/>
                  </a:lnTo>
                  <a:lnTo>
                    <a:pt x="44" y="1295"/>
                  </a:lnTo>
                  <a:lnTo>
                    <a:pt x="42" y="1277"/>
                  </a:lnTo>
                  <a:lnTo>
                    <a:pt x="37" y="1254"/>
                  </a:lnTo>
                  <a:lnTo>
                    <a:pt x="35" y="1231"/>
                  </a:lnTo>
                  <a:lnTo>
                    <a:pt x="35" y="1215"/>
                  </a:lnTo>
                  <a:lnTo>
                    <a:pt x="32" y="1176"/>
                  </a:lnTo>
                  <a:lnTo>
                    <a:pt x="26" y="1126"/>
                  </a:lnTo>
                  <a:lnTo>
                    <a:pt x="23" y="1100"/>
                  </a:lnTo>
                  <a:lnTo>
                    <a:pt x="23" y="1078"/>
                  </a:lnTo>
                  <a:lnTo>
                    <a:pt x="23" y="1059"/>
                  </a:lnTo>
                  <a:lnTo>
                    <a:pt x="28" y="1048"/>
                  </a:lnTo>
                  <a:lnTo>
                    <a:pt x="28" y="1057"/>
                  </a:lnTo>
                  <a:lnTo>
                    <a:pt x="37" y="1055"/>
                  </a:lnTo>
                  <a:lnTo>
                    <a:pt x="37" y="1064"/>
                  </a:lnTo>
                  <a:lnTo>
                    <a:pt x="39" y="1064"/>
                  </a:lnTo>
                  <a:lnTo>
                    <a:pt x="42" y="1036"/>
                  </a:lnTo>
                  <a:lnTo>
                    <a:pt x="49" y="1045"/>
                  </a:lnTo>
                  <a:lnTo>
                    <a:pt x="49" y="984"/>
                  </a:lnTo>
                  <a:lnTo>
                    <a:pt x="53" y="984"/>
                  </a:lnTo>
                  <a:lnTo>
                    <a:pt x="58" y="924"/>
                  </a:lnTo>
                  <a:lnTo>
                    <a:pt x="58" y="910"/>
                  </a:lnTo>
                  <a:lnTo>
                    <a:pt x="53" y="890"/>
                  </a:lnTo>
                  <a:lnTo>
                    <a:pt x="49" y="869"/>
                  </a:lnTo>
                  <a:lnTo>
                    <a:pt x="49" y="848"/>
                  </a:lnTo>
                  <a:lnTo>
                    <a:pt x="53" y="839"/>
                  </a:lnTo>
                  <a:lnTo>
                    <a:pt x="55" y="823"/>
                  </a:lnTo>
                  <a:lnTo>
                    <a:pt x="60" y="823"/>
                  </a:lnTo>
                  <a:lnTo>
                    <a:pt x="62" y="821"/>
                  </a:lnTo>
                  <a:lnTo>
                    <a:pt x="62" y="821"/>
                  </a:lnTo>
                  <a:lnTo>
                    <a:pt x="62" y="816"/>
                  </a:lnTo>
                  <a:lnTo>
                    <a:pt x="62" y="763"/>
                  </a:lnTo>
                  <a:lnTo>
                    <a:pt x="51" y="768"/>
                  </a:lnTo>
                  <a:lnTo>
                    <a:pt x="42" y="766"/>
                  </a:lnTo>
                  <a:lnTo>
                    <a:pt x="42" y="763"/>
                  </a:lnTo>
                  <a:lnTo>
                    <a:pt x="28" y="752"/>
                  </a:lnTo>
                  <a:lnTo>
                    <a:pt x="28" y="750"/>
                  </a:lnTo>
                  <a:lnTo>
                    <a:pt x="44" y="757"/>
                  </a:lnTo>
                  <a:lnTo>
                    <a:pt x="49" y="750"/>
                  </a:lnTo>
                  <a:lnTo>
                    <a:pt x="44" y="750"/>
                  </a:lnTo>
                  <a:lnTo>
                    <a:pt x="42" y="747"/>
                  </a:lnTo>
                  <a:lnTo>
                    <a:pt x="37" y="745"/>
                  </a:lnTo>
                  <a:lnTo>
                    <a:pt x="32" y="743"/>
                  </a:lnTo>
                  <a:lnTo>
                    <a:pt x="32" y="736"/>
                  </a:lnTo>
                  <a:lnTo>
                    <a:pt x="35" y="731"/>
                  </a:lnTo>
                  <a:lnTo>
                    <a:pt x="37" y="727"/>
                  </a:lnTo>
                  <a:lnTo>
                    <a:pt x="39" y="720"/>
                  </a:lnTo>
                  <a:lnTo>
                    <a:pt x="37" y="718"/>
                  </a:lnTo>
                  <a:lnTo>
                    <a:pt x="39" y="711"/>
                  </a:lnTo>
                  <a:lnTo>
                    <a:pt x="32" y="702"/>
                  </a:lnTo>
                  <a:lnTo>
                    <a:pt x="39" y="695"/>
                  </a:lnTo>
                  <a:lnTo>
                    <a:pt x="44" y="697"/>
                  </a:lnTo>
                  <a:lnTo>
                    <a:pt x="46" y="686"/>
                  </a:lnTo>
                  <a:lnTo>
                    <a:pt x="46" y="681"/>
                  </a:lnTo>
                  <a:lnTo>
                    <a:pt x="49" y="679"/>
                  </a:lnTo>
                  <a:lnTo>
                    <a:pt x="53" y="676"/>
                  </a:lnTo>
                  <a:lnTo>
                    <a:pt x="58" y="676"/>
                  </a:lnTo>
                  <a:lnTo>
                    <a:pt x="62" y="674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5" y="667"/>
                  </a:lnTo>
                  <a:lnTo>
                    <a:pt x="58" y="663"/>
                  </a:lnTo>
                  <a:lnTo>
                    <a:pt x="42" y="653"/>
                  </a:lnTo>
                  <a:lnTo>
                    <a:pt x="42" y="651"/>
                  </a:lnTo>
                  <a:lnTo>
                    <a:pt x="58" y="658"/>
                  </a:lnTo>
                  <a:lnTo>
                    <a:pt x="62" y="653"/>
                  </a:lnTo>
                  <a:lnTo>
                    <a:pt x="62" y="651"/>
                  </a:lnTo>
                  <a:lnTo>
                    <a:pt x="58" y="651"/>
                  </a:lnTo>
                  <a:lnTo>
                    <a:pt x="55" y="649"/>
                  </a:lnTo>
                  <a:lnTo>
                    <a:pt x="53" y="647"/>
                  </a:lnTo>
                  <a:lnTo>
                    <a:pt x="46" y="642"/>
                  </a:lnTo>
                  <a:lnTo>
                    <a:pt x="46" y="637"/>
                  </a:lnTo>
                  <a:lnTo>
                    <a:pt x="51" y="633"/>
                  </a:lnTo>
                  <a:lnTo>
                    <a:pt x="53" y="626"/>
                  </a:lnTo>
                  <a:lnTo>
                    <a:pt x="53" y="619"/>
                  </a:lnTo>
                  <a:lnTo>
                    <a:pt x="51" y="619"/>
                  </a:lnTo>
                  <a:lnTo>
                    <a:pt x="53" y="612"/>
                  </a:lnTo>
                  <a:lnTo>
                    <a:pt x="49" y="603"/>
                  </a:lnTo>
                  <a:lnTo>
                    <a:pt x="53" y="596"/>
                  </a:lnTo>
                  <a:lnTo>
                    <a:pt x="58" y="598"/>
                  </a:lnTo>
                  <a:lnTo>
                    <a:pt x="58" y="562"/>
                  </a:lnTo>
                  <a:lnTo>
                    <a:pt x="62" y="562"/>
                  </a:lnTo>
                  <a:lnTo>
                    <a:pt x="67" y="516"/>
                  </a:lnTo>
                  <a:lnTo>
                    <a:pt x="67" y="479"/>
                  </a:lnTo>
                  <a:lnTo>
                    <a:pt x="65" y="456"/>
                  </a:lnTo>
                  <a:lnTo>
                    <a:pt x="62" y="429"/>
                  </a:lnTo>
                  <a:lnTo>
                    <a:pt x="62" y="408"/>
                  </a:lnTo>
                  <a:lnTo>
                    <a:pt x="62" y="399"/>
                  </a:lnTo>
                  <a:lnTo>
                    <a:pt x="60" y="392"/>
                  </a:lnTo>
                  <a:lnTo>
                    <a:pt x="51" y="381"/>
                  </a:lnTo>
                  <a:lnTo>
                    <a:pt x="51" y="367"/>
                  </a:lnTo>
                  <a:lnTo>
                    <a:pt x="55" y="367"/>
                  </a:lnTo>
                  <a:lnTo>
                    <a:pt x="55" y="351"/>
                  </a:lnTo>
                  <a:lnTo>
                    <a:pt x="62" y="355"/>
                  </a:lnTo>
                  <a:lnTo>
                    <a:pt x="62" y="310"/>
                  </a:lnTo>
                  <a:lnTo>
                    <a:pt x="58" y="310"/>
                  </a:lnTo>
                  <a:lnTo>
                    <a:pt x="58" y="294"/>
                  </a:lnTo>
                  <a:lnTo>
                    <a:pt x="46" y="291"/>
                  </a:lnTo>
                  <a:lnTo>
                    <a:pt x="44" y="275"/>
                  </a:lnTo>
                  <a:lnTo>
                    <a:pt x="32" y="280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30" y="280"/>
                  </a:lnTo>
                  <a:lnTo>
                    <a:pt x="23" y="280"/>
                  </a:lnTo>
                  <a:lnTo>
                    <a:pt x="23" y="243"/>
                  </a:lnTo>
                  <a:lnTo>
                    <a:pt x="28" y="206"/>
                  </a:lnTo>
                  <a:lnTo>
                    <a:pt x="35" y="170"/>
                  </a:lnTo>
                  <a:lnTo>
                    <a:pt x="42" y="133"/>
                  </a:lnTo>
                  <a:lnTo>
                    <a:pt x="51" y="99"/>
                  </a:lnTo>
                  <a:lnTo>
                    <a:pt x="60" y="67"/>
                  </a:lnTo>
                  <a:lnTo>
                    <a:pt x="74" y="34"/>
                  </a:lnTo>
                  <a:lnTo>
                    <a:pt x="83" y="0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D9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" name="Freeform 306"/>
            <p:cNvSpPr>
              <a:spLocks/>
            </p:cNvSpPr>
            <p:nvPr/>
          </p:nvSpPr>
          <p:spPr bwMode="auto">
            <a:xfrm>
              <a:off x="2336801" y="3714751"/>
              <a:ext cx="557213" cy="203200"/>
            </a:xfrm>
            <a:custGeom>
              <a:avLst/>
              <a:gdLst>
                <a:gd name="T0" fmla="*/ 0 w 351"/>
                <a:gd name="T1" fmla="*/ 43 h 128"/>
                <a:gd name="T2" fmla="*/ 0 w 351"/>
                <a:gd name="T3" fmla="*/ 128 h 128"/>
                <a:gd name="T4" fmla="*/ 12 w 351"/>
                <a:gd name="T5" fmla="*/ 124 h 128"/>
                <a:gd name="T6" fmla="*/ 37 w 351"/>
                <a:gd name="T7" fmla="*/ 112 h 128"/>
                <a:gd name="T8" fmla="*/ 64 w 351"/>
                <a:gd name="T9" fmla="*/ 101 h 128"/>
                <a:gd name="T10" fmla="*/ 83 w 351"/>
                <a:gd name="T11" fmla="*/ 92 h 128"/>
                <a:gd name="T12" fmla="*/ 101 w 351"/>
                <a:gd name="T13" fmla="*/ 85 h 128"/>
                <a:gd name="T14" fmla="*/ 129 w 351"/>
                <a:gd name="T15" fmla="*/ 75 h 128"/>
                <a:gd name="T16" fmla="*/ 158 w 351"/>
                <a:gd name="T17" fmla="*/ 69 h 128"/>
                <a:gd name="T18" fmla="*/ 179 w 351"/>
                <a:gd name="T19" fmla="*/ 66 h 128"/>
                <a:gd name="T20" fmla="*/ 197 w 351"/>
                <a:gd name="T21" fmla="*/ 69 h 128"/>
                <a:gd name="T22" fmla="*/ 197 w 351"/>
                <a:gd name="T23" fmla="*/ 64 h 128"/>
                <a:gd name="T24" fmla="*/ 216 w 351"/>
                <a:gd name="T25" fmla="*/ 66 h 128"/>
                <a:gd name="T26" fmla="*/ 234 w 351"/>
                <a:gd name="T27" fmla="*/ 73 h 128"/>
                <a:gd name="T28" fmla="*/ 257 w 351"/>
                <a:gd name="T29" fmla="*/ 78 h 128"/>
                <a:gd name="T30" fmla="*/ 280 w 351"/>
                <a:gd name="T31" fmla="*/ 82 h 128"/>
                <a:gd name="T32" fmla="*/ 303 w 351"/>
                <a:gd name="T33" fmla="*/ 85 h 128"/>
                <a:gd name="T34" fmla="*/ 303 w 351"/>
                <a:gd name="T35" fmla="*/ 85 h 128"/>
                <a:gd name="T36" fmla="*/ 321 w 351"/>
                <a:gd name="T37" fmla="*/ 82 h 128"/>
                <a:gd name="T38" fmla="*/ 332 w 351"/>
                <a:gd name="T39" fmla="*/ 85 h 128"/>
                <a:gd name="T40" fmla="*/ 332 w 351"/>
                <a:gd name="T41" fmla="*/ 80 h 128"/>
                <a:gd name="T42" fmla="*/ 314 w 351"/>
                <a:gd name="T43" fmla="*/ 78 h 128"/>
                <a:gd name="T44" fmla="*/ 319 w 351"/>
                <a:gd name="T45" fmla="*/ 73 h 128"/>
                <a:gd name="T46" fmla="*/ 330 w 351"/>
                <a:gd name="T47" fmla="*/ 73 h 128"/>
                <a:gd name="T48" fmla="*/ 326 w 351"/>
                <a:gd name="T49" fmla="*/ 66 h 128"/>
                <a:gd name="T50" fmla="*/ 335 w 351"/>
                <a:gd name="T51" fmla="*/ 66 h 128"/>
                <a:gd name="T52" fmla="*/ 337 w 351"/>
                <a:gd name="T53" fmla="*/ 64 h 128"/>
                <a:gd name="T54" fmla="*/ 344 w 351"/>
                <a:gd name="T55" fmla="*/ 64 h 128"/>
                <a:gd name="T56" fmla="*/ 351 w 351"/>
                <a:gd name="T57" fmla="*/ 64 h 128"/>
                <a:gd name="T58" fmla="*/ 351 w 351"/>
                <a:gd name="T59" fmla="*/ 62 h 128"/>
                <a:gd name="T60" fmla="*/ 337 w 351"/>
                <a:gd name="T61" fmla="*/ 57 h 128"/>
                <a:gd name="T62" fmla="*/ 344 w 351"/>
                <a:gd name="T63" fmla="*/ 55 h 128"/>
                <a:gd name="T64" fmla="*/ 344 w 351"/>
                <a:gd name="T65" fmla="*/ 50 h 128"/>
                <a:gd name="T66" fmla="*/ 337 w 351"/>
                <a:gd name="T67" fmla="*/ 46 h 128"/>
                <a:gd name="T68" fmla="*/ 326 w 351"/>
                <a:gd name="T69" fmla="*/ 39 h 128"/>
                <a:gd name="T70" fmla="*/ 326 w 351"/>
                <a:gd name="T71" fmla="*/ 30 h 128"/>
                <a:gd name="T72" fmla="*/ 323 w 351"/>
                <a:gd name="T73" fmla="*/ 27 h 128"/>
                <a:gd name="T74" fmla="*/ 312 w 351"/>
                <a:gd name="T75" fmla="*/ 23 h 128"/>
                <a:gd name="T76" fmla="*/ 252 w 351"/>
                <a:gd name="T77" fmla="*/ 14 h 128"/>
                <a:gd name="T78" fmla="*/ 241 w 351"/>
                <a:gd name="T79" fmla="*/ 14 h 128"/>
                <a:gd name="T80" fmla="*/ 232 w 351"/>
                <a:gd name="T81" fmla="*/ 11 h 128"/>
                <a:gd name="T82" fmla="*/ 200 w 351"/>
                <a:gd name="T83" fmla="*/ 4 h 128"/>
                <a:gd name="T84" fmla="*/ 154 w 351"/>
                <a:gd name="T85" fmla="*/ 2 h 128"/>
                <a:gd name="T86" fmla="*/ 149 w 351"/>
                <a:gd name="T87" fmla="*/ 0 h 128"/>
                <a:gd name="T88" fmla="*/ 76 w 351"/>
                <a:gd name="T89" fmla="*/ 7 h 128"/>
                <a:gd name="T90" fmla="*/ 28 w 351"/>
                <a:gd name="T91" fmla="*/ 7 h 128"/>
                <a:gd name="T92" fmla="*/ 30 w 351"/>
                <a:gd name="T93" fmla="*/ 18 h 128"/>
                <a:gd name="T94" fmla="*/ 39 w 351"/>
                <a:gd name="T95" fmla="*/ 18 h 128"/>
                <a:gd name="T96" fmla="*/ 39 w 351"/>
                <a:gd name="T97" fmla="*/ 25 h 128"/>
                <a:gd name="T98" fmla="*/ 26 w 351"/>
                <a:gd name="T99" fmla="*/ 25 h 128"/>
                <a:gd name="T100" fmla="*/ 28 w 351"/>
                <a:gd name="T101" fmla="*/ 39 h 128"/>
                <a:gd name="T102" fmla="*/ 14 w 351"/>
                <a:gd name="T103" fmla="*/ 39 h 128"/>
                <a:gd name="T104" fmla="*/ 14 w 351"/>
                <a:gd name="T105" fmla="*/ 43 h 128"/>
                <a:gd name="T106" fmla="*/ 0 w 351"/>
                <a:gd name="T107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1" h="128">
                  <a:moveTo>
                    <a:pt x="0" y="43"/>
                  </a:moveTo>
                  <a:lnTo>
                    <a:pt x="0" y="128"/>
                  </a:lnTo>
                  <a:lnTo>
                    <a:pt x="12" y="124"/>
                  </a:lnTo>
                  <a:lnTo>
                    <a:pt x="37" y="112"/>
                  </a:lnTo>
                  <a:lnTo>
                    <a:pt x="64" y="101"/>
                  </a:lnTo>
                  <a:lnTo>
                    <a:pt x="83" y="92"/>
                  </a:lnTo>
                  <a:lnTo>
                    <a:pt x="101" y="85"/>
                  </a:lnTo>
                  <a:lnTo>
                    <a:pt x="129" y="75"/>
                  </a:lnTo>
                  <a:lnTo>
                    <a:pt x="158" y="69"/>
                  </a:lnTo>
                  <a:lnTo>
                    <a:pt x="179" y="66"/>
                  </a:lnTo>
                  <a:lnTo>
                    <a:pt x="197" y="69"/>
                  </a:lnTo>
                  <a:lnTo>
                    <a:pt x="197" y="64"/>
                  </a:lnTo>
                  <a:lnTo>
                    <a:pt x="216" y="66"/>
                  </a:lnTo>
                  <a:lnTo>
                    <a:pt x="234" y="73"/>
                  </a:lnTo>
                  <a:lnTo>
                    <a:pt x="257" y="78"/>
                  </a:lnTo>
                  <a:lnTo>
                    <a:pt x="280" y="82"/>
                  </a:lnTo>
                  <a:lnTo>
                    <a:pt x="303" y="85"/>
                  </a:lnTo>
                  <a:lnTo>
                    <a:pt x="303" y="85"/>
                  </a:lnTo>
                  <a:lnTo>
                    <a:pt x="321" y="82"/>
                  </a:lnTo>
                  <a:lnTo>
                    <a:pt x="332" y="85"/>
                  </a:lnTo>
                  <a:lnTo>
                    <a:pt x="332" y="80"/>
                  </a:lnTo>
                  <a:lnTo>
                    <a:pt x="314" y="78"/>
                  </a:lnTo>
                  <a:lnTo>
                    <a:pt x="319" y="73"/>
                  </a:lnTo>
                  <a:lnTo>
                    <a:pt x="330" y="73"/>
                  </a:lnTo>
                  <a:lnTo>
                    <a:pt x="326" y="66"/>
                  </a:lnTo>
                  <a:lnTo>
                    <a:pt x="335" y="66"/>
                  </a:lnTo>
                  <a:lnTo>
                    <a:pt x="337" y="64"/>
                  </a:lnTo>
                  <a:lnTo>
                    <a:pt x="344" y="64"/>
                  </a:lnTo>
                  <a:lnTo>
                    <a:pt x="351" y="64"/>
                  </a:lnTo>
                  <a:lnTo>
                    <a:pt x="351" y="62"/>
                  </a:lnTo>
                  <a:lnTo>
                    <a:pt x="337" y="57"/>
                  </a:lnTo>
                  <a:lnTo>
                    <a:pt x="344" y="55"/>
                  </a:lnTo>
                  <a:lnTo>
                    <a:pt x="344" y="50"/>
                  </a:lnTo>
                  <a:lnTo>
                    <a:pt x="337" y="46"/>
                  </a:lnTo>
                  <a:lnTo>
                    <a:pt x="326" y="39"/>
                  </a:lnTo>
                  <a:lnTo>
                    <a:pt x="326" y="30"/>
                  </a:lnTo>
                  <a:lnTo>
                    <a:pt x="323" y="27"/>
                  </a:lnTo>
                  <a:lnTo>
                    <a:pt x="312" y="23"/>
                  </a:lnTo>
                  <a:lnTo>
                    <a:pt x="252" y="14"/>
                  </a:lnTo>
                  <a:lnTo>
                    <a:pt x="241" y="14"/>
                  </a:lnTo>
                  <a:lnTo>
                    <a:pt x="232" y="11"/>
                  </a:lnTo>
                  <a:lnTo>
                    <a:pt x="200" y="4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76" y="7"/>
                  </a:lnTo>
                  <a:lnTo>
                    <a:pt x="28" y="7"/>
                  </a:lnTo>
                  <a:lnTo>
                    <a:pt x="30" y="18"/>
                  </a:lnTo>
                  <a:lnTo>
                    <a:pt x="39" y="18"/>
                  </a:lnTo>
                  <a:lnTo>
                    <a:pt x="39" y="25"/>
                  </a:lnTo>
                  <a:lnTo>
                    <a:pt x="26" y="25"/>
                  </a:lnTo>
                  <a:lnTo>
                    <a:pt x="28" y="39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" name="Freeform 307"/>
            <p:cNvSpPr>
              <a:spLocks/>
            </p:cNvSpPr>
            <p:nvPr/>
          </p:nvSpPr>
          <p:spPr bwMode="auto">
            <a:xfrm>
              <a:off x="2457451" y="6448426"/>
              <a:ext cx="1214438" cy="206375"/>
            </a:xfrm>
            <a:custGeom>
              <a:avLst/>
              <a:gdLst>
                <a:gd name="T0" fmla="*/ 0 w 765"/>
                <a:gd name="T1" fmla="*/ 6 h 130"/>
                <a:gd name="T2" fmla="*/ 16 w 765"/>
                <a:gd name="T3" fmla="*/ 20 h 130"/>
                <a:gd name="T4" fmla="*/ 53 w 765"/>
                <a:gd name="T5" fmla="*/ 36 h 130"/>
                <a:gd name="T6" fmla="*/ 89 w 765"/>
                <a:gd name="T7" fmla="*/ 52 h 130"/>
                <a:gd name="T8" fmla="*/ 137 w 765"/>
                <a:gd name="T9" fmla="*/ 68 h 130"/>
                <a:gd name="T10" fmla="*/ 197 w 765"/>
                <a:gd name="T11" fmla="*/ 82 h 130"/>
                <a:gd name="T12" fmla="*/ 204 w 765"/>
                <a:gd name="T13" fmla="*/ 87 h 130"/>
                <a:gd name="T14" fmla="*/ 204 w 765"/>
                <a:gd name="T15" fmla="*/ 96 h 130"/>
                <a:gd name="T16" fmla="*/ 238 w 765"/>
                <a:gd name="T17" fmla="*/ 123 h 130"/>
                <a:gd name="T18" fmla="*/ 273 w 765"/>
                <a:gd name="T19" fmla="*/ 126 h 130"/>
                <a:gd name="T20" fmla="*/ 332 w 765"/>
                <a:gd name="T21" fmla="*/ 130 h 130"/>
                <a:gd name="T22" fmla="*/ 353 w 765"/>
                <a:gd name="T23" fmla="*/ 123 h 130"/>
                <a:gd name="T24" fmla="*/ 460 w 765"/>
                <a:gd name="T25" fmla="*/ 123 h 130"/>
                <a:gd name="T26" fmla="*/ 472 w 765"/>
                <a:gd name="T27" fmla="*/ 128 h 130"/>
                <a:gd name="T28" fmla="*/ 504 w 765"/>
                <a:gd name="T29" fmla="*/ 123 h 130"/>
                <a:gd name="T30" fmla="*/ 513 w 765"/>
                <a:gd name="T31" fmla="*/ 121 h 130"/>
                <a:gd name="T32" fmla="*/ 525 w 765"/>
                <a:gd name="T33" fmla="*/ 123 h 130"/>
                <a:gd name="T34" fmla="*/ 557 w 765"/>
                <a:gd name="T35" fmla="*/ 112 h 130"/>
                <a:gd name="T36" fmla="*/ 582 w 765"/>
                <a:gd name="T37" fmla="*/ 100 h 130"/>
                <a:gd name="T38" fmla="*/ 593 w 765"/>
                <a:gd name="T39" fmla="*/ 91 h 130"/>
                <a:gd name="T40" fmla="*/ 607 w 765"/>
                <a:gd name="T41" fmla="*/ 82 h 130"/>
                <a:gd name="T42" fmla="*/ 628 w 765"/>
                <a:gd name="T43" fmla="*/ 71 h 130"/>
                <a:gd name="T44" fmla="*/ 646 w 765"/>
                <a:gd name="T45" fmla="*/ 57 h 130"/>
                <a:gd name="T46" fmla="*/ 657 w 765"/>
                <a:gd name="T47" fmla="*/ 48 h 130"/>
                <a:gd name="T48" fmla="*/ 683 w 765"/>
                <a:gd name="T49" fmla="*/ 36 h 130"/>
                <a:gd name="T50" fmla="*/ 703 w 765"/>
                <a:gd name="T51" fmla="*/ 29 h 130"/>
                <a:gd name="T52" fmla="*/ 740 w 765"/>
                <a:gd name="T53" fmla="*/ 20 h 130"/>
                <a:gd name="T54" fmla="*/ 765 w 765"/>
                <a:gd name="T55" fmla="*/ 13 h 130"/>
                <a:gd name="T56" fmla="*/ 662 w 765"/>
                <a:gd name="T57" fmla="*/ 9 h 130"/>
                <a:gd name="T58" fmla="*/ 644 w 765"/>
                <a:gd name="T59" fmla="*/ 2 h 130"/>
                <a:gd name="T60" fmla="*/ 641 w 765"/>
                <a:gd name="T61" fmla="*/ 11 h 130"/>
                <a:gd name="T62" fmla="*/ 570 w 765"/>
                <a:gd name="T63" fmla="*/ 36 h 130"/>
                <a:gd name="T64" fmla="*/ 557 w 765"/>
                <a:gd name="T65" fmla="*/ 48 h 130"/>
                <a:gd name="T66" fmla="*/ 522 w 765"/>
                <a:gd name="T67" fmla="*/ 66 h 130"/>
                <a:gd name="T68" fmla="*/ 502 w 765"/>
                <a:gd name="T69" fmla="*/ 71 h 130"/>
                <a:gd name="T70" fmla="*/ 506 w 765"/>
                <a:gd name="T71" fmla="*/ 77 h 130"/>
                <a:gd name="T72" fmla="*/ 492 w 765"/>
                <a:gd name="T73" fmla="*/ 80 h 130"/>
                <a:gd name="T74" fmla="*/ 318 w 765"/>
                <a:gd name="T75" fmla="*/ 84 h 130"/>
                <a:gd name="T76" fmla="*/ 307 w 765"/>
                <a:gd name="T77" fmla="*/ 80 h 130"/>
                <a:gd name="T78" fmla="*/ 286 w 765"/>
                <a:gd name="T79" fmla="*/ 75 h 130"/>
                <a:gd name="T80" fmla="*/ 243 w 765"/>
                <a:gd name="T81" fmla="*/ 71 h 130"/>
                <a:gd name="T82" fmla="*/ 227 w 765"/>
                <a:gd name="T83" fmla="*/ 68 h 130"/>
                <a:gd name="T84" fmla="*/ 215 w 765"/>
                <a:gd name="T85" fmla="*/ 61 h 130"/>
                <a:gd name="T86" fmla="*/ 160 w 765"/>
                <a:gd name="T87" fmla="*/ 11 h 130"/>
                <a:gd name="T88" fmla="*/ 144 w 765"/>
                <a:gd name="T89" fmla="*/ 9 h 130"/>
                <a:gd name="T90" fmla="*/ 135 w 765"/>
                <a:gd name="T91" fmla="*/ 2 h 130"/>
                <a:gd name="T92" fmla="*/ 117 w 765"/>
                <a:gd name="T93" fmla="*/ 0 h 130"/>
                <a:gd name="T94" fmla="*/ 96 w 765"/>
                <a:gd name="T95" fmla="*/ 11 h 130"/>
                <a:gd name="T96" fmla="*/ 11 w 765"/>
                <a:gd name="T97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5" h="130">
                  <a:moveTo>
                    <a:pt x="0" y="4"/>
                  </a:moveTo>
                  <a:lnTo>
                    <a:pt x="0" y="6"/>
                  </a:lnTo>
                  <a:lnTo>
                    <a:pt x="7" y="13"/>
                  </a:lnTo>
                  <a:lnTo>
                    <a:pt x="16" y="20"/>
                  </a:lnTo>
                  <a:lnTo>
                    <a:pt x="27" y="25"/>
                  </a:lnTo>
                  <a:lnTo>
                    <a:pt x="53" y="36"/>
                  </a:lnTo>
                  <a:lnTo>
                    <a:pt x="69" y="45"/>
                  </a:lnTo>
                  <a:lnTo>
                    <a:pt x="89" y="52"/>
                  </a:lnTo>
                  <a:lnTo>
                    <a:pt x="114" y="61"/>
                  </a:lnTo>
                  <a:lnTo>
                    <a:pt x="137" y="68"/>
                  </a:lnTo>
                  <a:lnTo>
                    <a:pt x="153" y="75"/>
                  </a:lnTo>
                  <a:lnTo>
                    <a:pt x="197" y="82"/>
                  </a:lnTo>
                  <a:lnTo>
                    <a:pt x="197" y="87"/>
                  </a:lnTo>
                  <a:lnTo>
                    <a:pt x="204" y="87"/>
                  </a:lnTo>
                  <a:lnTo>
                    <a:pt x="199" y="96"/>
                  </a:lnTo>
                  <a:lnTo>
                    <a:pt x="204" y="96"/>
                  </a:lnTo>
                  <a:lnTo>
                    <a:pt x="204" y="103"/>
                  </a:lnTo>
                  <a:lnTo>
                    <a:pt x="238" y="123"/>
                  </a:lnTo>
                  <a:lnTo>
                    <a:pt x="273" y="123"/>
                  </a:lnTo>
                  <a:lnTo>
                    <a:pt x="273" y="126"/>
                  </a:lnTo>
                  <a:lnTo>
                    <a:pt x="252" y="126"/>
                  </a:lnTo>
                  <a:lnTo>
                    <a:pt x="332" y="130"/>
                  </a:lnTo>
                  <a:lnTo>
                    <a:pt x="348" y="126"/>
                  </a:lnTo>
                  <a:lnTo>
                    <a:pt x="353" y="123"/>
                  </a:lnTo>
                  <a:lnTo>
                    <a:pt x="357" y="123"/>
                  </a:lnTo>
                  <a:lnTo>
                    <a:pt x="460" y="123"/>
                  </a:lnTo>
                  <a:lnTo>
                    <a:pt x="465" y="126"/>
                  </a:lnTo>
                  <a:lnTo>
                    <a:pt x="472" y="128"/>
                  </a:lnTo>
                  <a:lnTo>
                    <a:pt x="476" y="128"/>
                  </a:lnTo>
                  <a:lnTo>
                    <a:pt x="504" y="123"/>
                  </a:lnTo>
                  <a:lnTo>
                    <a:pt x="508" y="121"/>
                  </a:lnTo>
                  <a:lnTo>
                    <a:pt x="513" y="121"/>
                  </a:lnTo>
                  <a:lnTo>
                    <a:pt x="520" y="121"/>
                  </a:lnTo>
                  <a:lnTo>
                    <a:pt x="525" y="123"/>
                  </a:lnTo>
                  <a:lnTo>
                    <a:pt x="545" y="119"/>
                  </a:lnTo>
                  <a:lnTo>
                    <a:pt x="557" y="112"/>
                  </a:lnTo>
                  <a:lnTo>
                    <a:pt x="573" y="105"/>
                  </a:lnTo>
                  <a:lnTo>
                    <a:pt x="582" y="100"/>
                  </a:lnTo>
                  <a:lnTo>
                    <a:pt x="589" y="96"/>
                  </a:lnTo>
                  <a:lnTo>
                    <a:pt x="593" y="91"/>
                  </a:lnTo>
                  <a:lnTo>
                    <a:pt x="596" y="84"/>
                  </a:lnTo>
                  <a:lnTo>
                    <a:pt x="607" y="82"/>
                  </a:lnTo>
                  <a:lnTo>
                    <a:pt x="618" y="77"/>
                  </a:lnTo>
                  <a:lnTo>
                    <a:pt x="628" y="71"/>
                  </a:lnTo>
                  <a:lnTo>
                    <a:pt x="637" y="66"/>
                  </a:lnTo>
                  <a:lnTo>
                    <a:pt x="646" y="57"/>
                  </a:lnTo>
                  <a:lnTo>
                    <a:pt x="651" y="52"/>
                  </a:lnTo>
                  <a:lnTo>
                    <a:pt x="657" y="48"/>
                  </a:lnTo>
                  <a:lnTo>
                    <a:pt x="671" y="43"/>
                  </a:lnTo>
                  <a:lnTo>
                    <a:pt x="683" y="36"/>
                  </a:lnTo>
                  <a:lnTo>
                    <a:pt x="694" y="32"/>
                  </a:lnTo>
                  <a:lnTo>
                    <a:pt x="703" y="29"/>
                  </a:lnTo>
                  <a:lnTo>
                    <a:pt x="715" y="27"/>
                  </a:lnTo>
                  <a:lnTo>
                    <a:pt x="740" y="20"/>
                  </a:lnTo>
                  <a:lnTo>
                    <a:pt x="765" y="16"/>
                  </a:lnTo>
                  <a:lnTo>
                    <a:pt x="765" y="13"/>
                  </a:lnTo>
                  <a:lnTo>
                    <a:pt x="671" y="11"/>
                  </a:lnTo>
                  <a:lnTo>
                    <a:pt x="662" y="9"/>
                  </a:lnTo>
                  <a:lnTo>
                    <a:pt x="662" y="2"/>
                  </a:lnTo>
                  <a:lnTo>
                    <a:pt x="644" y="2"/>
                  </a:lnTo>
                  <a:lnTo>
                    <a:pt x="644" y="11"/>
                  </a:lnTo>
                  <a:lnTo>
                    <a:pt x="641" y="11"/>
                  </a:lnTo>
                  <a:lnTo>
                    <a:pt x="586" y="11"/>
                  </a:lnTo>
                  <a:lnTo>
                    <a:pt x="570" y="36"/>
                  </a:lnTo>
                  <a:lnTo>
                    <a:pt x="554" y="41"/>
                  </a:lnTo>
                  <a:lnTo>
                    <a:pt x="557" y="48"/>
                  </a:lnTo>
                  <a:lnTo>
                    <a:pt x="541" y="57"/>
                  </a:lnTo>
                  <a:lnTo>
                    <a:pt x="522" y="66"/>
                  </a:lnTo>
                  <a:lnTo>
                    <a:pt x="502" y="66"/>
                  </a:lnTo>
                  <a:lnTo>
                    <a:pt x="502" y="71"/>
                  </a:lnTo>
                  <a:lnTo>
                    <a:pt x="511" y="73"/>
                  </a:lnTo>
                  <a:lnTo>
                    <a:pt x="506" y="77"/>
                  </a:lnTo>
                  <a:lnTo>
                    <a:pt x="497" y="80"/>
                  </a:lnTo>
                  <a:lnTo>
                    <a:pt x="492" y="80"/>
                  </a:lnTo>
                  <a:lnTo>
                    <a:pt x="488" y="84"/>
                  </a:lnTo>
                  <a:lnTo>
                    <a:pt x="318" y="84"/>
                  </a:lnTo>
                  <a:lnTo>
                    <a:pt x="325" y="80"/>
                  </a:lnTo>
                  <a:lnTo>
                    <a:pt x="307" y="80"/>
                  </a:lnTo>
                  <a:lnTo>
                    <a:pt x="289" y="68"/>
                  </a:lnTo>
                  <a:lnTo>
                    <a:pt x="286" y="75"/>
                  </a:lnTo>
                  <a:lnTo>
                    <a:pt x="263" y="73"/>
                  </a:lnTo>
                  <a:lnTo>
                    <a:pt x="243" y="71"/>
                  </a:lnTo>
                  <a:lnTo>
                    <a:pt x="234" y="68"/>
                  </a:lnTo>
                  <a:lnTo>
                    <a:pt x="227" y="68"/>
                  </a:lnTo>
                  <a:lnTo>
                    <a:pt x="220" y="66"/>
                  </a:lnTo>
                  <a:lnTo>
                    <a:pt x="215" y="61"/>
                  </a:lnTo>
                  <a:lnTo>
                    <a:pt x="188" y="11"/>
                  </a:lnTo>
                  <a:lnTo>
                    <a:pt x="160" y="11"/>
                  </a:lnTo>
                  <a:lnTo>
                    <a:pt x="153" y="11"/>
                  </a:lnTo>
                  <a:lnTo>
                    <a:pt x="144" y="9"/>
                  </a:lnTo>
                  <a:lnTo>
                    <a:pt x="140" y="6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17" y="0"/>
                  </a:lnTo>
                  <a:lnTo>
                    <a:pt x="96" y="2"/>
                  </a:lnTo>
                  <a:lnTo>
                    <a:pt x="96" y="11"/>
                  </a:lnTo>
                  <a:lnTo>
                    <a:pt x="30" y="11"/>
                  </a:lnTo>
                  <a:lnTo>
                    <a:pt x="11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59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Freeform 308"/>
            <p:cNvSpPr>
              <a:spLocks/>
            </p:cNvSpPr>
            <p:nvPr/>
          </p:nvSpPr>
          <p:spPr bwMode="auto">
            <a:xfrm>
              <a:off x="2184401" y="6684963"/>
              <a:ext cx="546100" cy="166688"/>
            </a:xfrm>
            <a:custGeom>
              <a:avLst/>
              <a:gdLst>
                <a:gd name="T0" fmla="*/ 14 w 344"/>
                <a:gd name="T1" fmla="*/ 41 h 105"/>
                <a:gd name="T2" fmla="*/ 18 w 344"/>
                <a:gd name="T3" fmla="*/ 52 h 105"/>
                <a:gd name="T4" fmla="*/ 12 w 344"/>
                <a:gd name="T5" fmla="*/ 57 h 105"/>
                <a:gd name="T6" fmla="*/ 16 w 344"/>
                <a:gd name="T7" fmla="*/ 75 h 105"/>
                <a:gd name="T8" fmla="*/ 30 w 344"/>
                <a:gd name="T9" fmla="*/ 82 h 105"/>
                <a:gd name="T10" fmla="*/ 37 w 344"/>
                <a:gd name="T11" fmla="*/ 98 h 105"/>
                <a:gd name="T12" fmla="*/ 76 w 344"/>
                <a:gd name="T13" fmla="*/ 100 h 105"/>
                <a:gd name="T14" fmla="*/ 94 w 344"/>
                <a:gd name="T15" fmla="*/ 100 h 105"/>
                <a:gd name="T16" fmla="*/ 110 w 344"/>
                <a:gd name="T17" fmla="*/ 105 h 105"/>
                <a:gd name="T18" fmla="*/ 158 w 344"/>
                <a:gd name="T19" fmla="*/ 103 h 105"/>
                <a:gd name="T20" fmla="*/ 211 w 344"/>
                <a:gd name="T21" fmla="*/ 100 h 105"/>
                <a:gd name="T22" fmla="*/ 264 w 344"/>
                <a:gd name="T23" fmla="*/ 100 h 105"/>
                <a:gd name="T24" fmla="*/ 291 w 344"/>
                <a:gd name="T25" fmla="*/ 98 h 105"/>
                <a:gd name="T26" fmla="*/ 309 w 344"/>
                <a:gd name="T27" fmla="*/ 91 h 105"/>
                <a:gd name="T28" fmla="*/ 330 w 344"/>
                <a:gd name="T29" fmla="*/ 78 h 105"/>
                <a:gd name="T30" fmla="*/ 344 w 344"/>
                <a:gd name="T31" fmla="*/ 71 h 105"/>
                <a:gd name="T32" fmla="*/ 328 w 344"/>
                <a:gd name="T33" fmla="*/ 66 h 105"/>
                <a:gd name="T34" fmla="*/ 341 w 344"/>
                <a:gd name="T35" fmla="*/ 59 h 105"/>
                <a:gd name="T36" fmla="*/ 323 w 344"/>
                <a:gd name="T37" fmla="*/ 45 h 105"/>
                <a:gd name="T38" fmla="*/ 325 w 344"/>
                <a:gd name="T39" fmla="*/ 41 h 105"/>
                <a:gd name="T40" fmla="*/ 316 w 344"/>
                <a:gd name="T41" fmla="*/ 29 h 105"/>
                <a:gd name="T42" fmla="*/ 289 w 344"/>
                <a:gd name="T43" fmla="*/ 25 h 105"/>
                <a:gd name="T44" fmla="*/ 282 w 344"/>
                <a:gd name="T45" fmla="*/ 20 h 105"/>
                <a:gd name="T46" fmla="*/ 243 w 344"/>
                <a:gd name="T47" fmla="*/ 25 h 105"/>
                <a:gd name="T48" fmla="*/ 204 w 344"/>
                <a:gd name="T49" fmla="*/ 25 h 105"/>
                <a:gd name="T50" fmla="*/ 163 w 344"/>
                <a:gd name="T51" fmla="*/ 25 h 105"/>
                <a:gd name="T52" fmla="*/ 119 w 344"/>
                <a:gd name="T53" fmla="*/ 25 h 105"/>
                <a:gd name="T54" fmla="*/ 110 w 344"/>
                <a:gd name="T55" fmla="*/ 29 h 105"/>
                <a:gd name="T56" fmla="*/ 96 w 344"/>
                <a:gd name="T57" fmla="*/ 11 h 105"/>
                <a:gd name="T58" fmla="*/ 80 w 344"/>
                <a:gd name="T59" fmla="*/ 4 h 105"/>
                <a:gd name="T60" fmla="*/ 46 w 344"/>
                <a:gd name="T61" fmla="*/ 0 h 105"/>
                <a:gd name="T62" fmla="*/ 25 w 344"/>
                <a:gd name="T63" fmla="*/ 6 h 105"/>
                <a:gd name="T64" fmla="*/ 21 w 344"/>
                <a:gd name="T65" fmla="*/ 22 h 105"/>
                <a:gd name="T66" fmla="*/ 7 w 344"/>
                <a:gd name="T67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105">
                  <a:moveTo>
                    <a:pt x="7" y="41"/>
                  </a:moveTo>
                  <a:lnTo>
                    <a:pt x="14" y="41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18" y="57"/>
                  </a:lnTo>
                  <a:lnTo>
                    <a:pt x="12" y="57"/>
                  </a:lnTo>
                  <a:lnTo>
                    <a:pt x="5" y="68"/>
                  </a:lnTo>
                  <a:lnTo>
                    <a:pt x="16" y="75"/>
                  </a:lnTo>
                  <a:lnTo>
                    <a:pt x="25" y="75"/>
                  </a:lnTo>
                  <a:lnTo>
                    <a:pt x="30" y="82"/>
                  </a:lnTo>
                  <a:lnTo>
                    <a:pt x="28" y="89"/>
                  </a:lnTo>
                  <a:lnTo>
                    <a:pt x="37" y="98"/>
                  </a:lnTo>
                  <a:lnTo>
                    <a:pt x="57" y="98"/>
                  </a:lnTo>
                  <a:lnTo>
                    <a:pt x="76" y="100"/>
                  </a:lnTo>
                  <a:lnTo>
                    <a:pt x="85" y="100"/>
                  </a:lnTo>
                  <a:lnTo>
                    <a:pt x="94" y="100"/>
                  </a:lnTo>
                  <a:lnTo>
                    <a:pt x="105" y="103"/>
                  </a:lnTo>
                  <a:lnTo>
                    <a:pt x="110" y="105"/>
                  </a:lnTo>
                  <a:lnTo>
                    <a:pt x="135" y="103"/>
                  </a:lnTo>
                  <a:lnTo>
                    <a:pt x="158" y="103"/>
                  </a:lnTo>
                  <a:lnTo>
                    <a:pt x="183" y="100"/>
                  </a:lnTo>
                  <a:lnTo>
                    <a:pt x="211" y="100"/>
                  </a:lnTo>
                  <a:lnTo>
                    <a:pt x="236" y="100"/>
                  </a:lnTo>
                  <a:lnTo>
                    <a:pt x="264" y="100"/>
                  </a:lnTo>
                  <a:lnTo>
                    <a:pt x="277" y="100"/>
                  </a:lnTo>
                  <a:lnTo>
                    <a:pt x="291" y="98"/>
                  </a:lnTo>
                  <a:lnTo>
                    <a:pt x="300" y="96"/>
                  </a:lnTo>
                  <a:lnTo>
                    <a:pt x="309" y="91"/>
                  </a:lnTo>
                  <a:lnTo>
                    <a:pt x="289" y="91"/>
                  </a:lnTo>
                  <a:lnTo>
                    <a:pt x="330" y="78"/>
                  </a:lnTo>
                  <a:lnTo>
                    <a:pt x="330" y="71"/>
                  </a:lnTo>
                  <a:lnTo>
                    <a:pt x="344" y="71"/>
                  </a:lnTo>
                  <a:lnTo>
                    <a:pt x="344" y="66"/>
                  </a:lnTo>
                  <a:lnTo>
                    <a:pt x="328" y="66"/>
                  </a:lnTo>
                  <a:lnTo>
                    <a:pt x="328" y="59"/>
                  </a:lnTo>
                  <a:lnTo>
                    <a:pt x="341" y="59"/>
                  </a:lnTo>
                  <a:lnTo>
                    <a:pt x="341" y="50"/>
                  </a:lnTo>
                  <a:lnTo>
                    <a:pt x="323" y="45"/>
                  </a:lnTo>
                  <a:lnTo>
                    <a:pt x="330" y="45"/>
                  </a:lnTo>
                  <a:lnTo>
                    <a:pt x="325" y="41"/>
                  </a:lnTo>
                  <a:lnTo>
                    <a:pt x="328" y="29"/>
                  </a:lnTo>
                  <a:lnTo>
                    <a:pt x="316" y="29"/>
                  </a:lnTo>
                  <a:lnTo>
                    <a:pt x="316" y="25"/>
                  </a:lnTo>
                  <a:lnTo>
                    <a:pt x="289" y="25"/>
                  </a:lnTo>
                  <a:lnTo>
                    <a:pt x="289" y="20"/>
                  </a:lnTo>
                  <a:lnTo>
                    <a:pt x="282" y="20"/>
                  </a:lnTo>
                  <a:lnTo>
                    <a:pt x="268" y="22"/>
                  </a:lnTo>
                  <a:lnTo>
                    <a:pt x="243" y="25"/>
                  </a:lnTo>
                  <a:lnTo>
                    <a:pt x="225" y="25"/>
                  </a:lnTo>
                  <a:lnTo>
                    <a:pt x="204" y="25"/>
                  </a:lnTo>
                  <a:lnTo>
                    <a:pt x="183" y="25"/>
                  </a:lnTo>
                  <a:lnTo>
                    <a:pt x="163" y="25"/>
                  </a:lnTo>
                  <a:lnTo>
                    <a:pt x="140" y="25"/>
                  </a:lnTo>
                  <a:lnTo>
                    <a:pt x="119" y="25"/>
                  </a:lnTo>
                  <a:lnTo>
                    <a:pt x="115" y="29"/>
                  </a:lnTo>
                  <a:lnTo>
                    <a:pt x="110" y="29"/>
                  </a:lnTo>
                  <a:lnTo>
                    <a:pt x="99" y="29"/>
                  </a:lnTo>
                  <a:lnTo>
                    <a:pt x="96" y="11"/>
                  </a:lnTo>
                  <a:lnTo>
                    <a:pt x="80" y="11"/>
                  </a:lnTo>
                  <a:lnTo>
                    <a:pt x="80" y="4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5" y="4"/>
                  </a:lnTo>
                  <a:lnTo>
                    <a:pt x="21" y="22"/>
                  </a:lnTo>
                  <a:lnTo>
                    <a:pt x="0" y="20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413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309"/>
            <p:cNvSpPr>
              <a:spLocks/>
            </p:cNvSpPr>
            <p:nvPr/>
          </p:nvSpPr>
          <p:spPr bwMode="auto">
            <a:xfrm>
              <a:off x="3449639" y="3762376"/>
              <a:ext cx="244475" cy="200025"/>
            </a:xfrm>
            <a:custGeom>
              <a:avLst/>
              <a:gdLst>
                <a:gd name="T0" fmla="*/ 7 w 154"/>
                <a:gd name="T1" fmla="*/ 62 h 126"/>
                <a:gd name="T2" fmla="*/ 10 w 154"/>
                <a:gd name="T3" fmla="*/ 68 h 126"/>
                <a:gd name="T4" fmla="*/ 5 w 154"/>
                <a:gd name="T5" fmla="*/ 68 h 126"/>
                <a:gd name="T6" fmla="*/ 5 w 154"/>
                <a:gd name="T7" fmla="*/ 64 h 126"/>
                <a:gd name="T8" fmla="*/ 0 w 154"/>
                <a:gd name="T9" fmla="*/ 64 h 126"/>
                <a:gd name="T10" fmla="*/ 3 w 154"/>
                <a:gd name="T11" fmla="*/ 71 h 126"/>
                <a:gd name="T12" fmla="*/ 5 w 154"/>
                <a:gd name="T13" fmla="*/ 73 h 126"/>
                <a:gd name="T14" fmla="*/ 12 w 154"/>
                <a:gd name="T15" fmla="*/ 75 h 126"/>
                <a:gd name="T16" fmla="*/ 19 w 154"/>
                <a:gd name="T17" fmla="*/ 78 h 126"/>
                <a:gd name="T18" fmla="*/ 14 w 154"/>
                <a:gd name="T19" fmla="*/ 87 h 126"/>
                <a:gd name="T20" fmla="*/ 23 w 154"/>
                <a:gd name="T21" fmla="*/ 87 h 126"/>
                <a:gd name="T22" fmla="*/ 23 w 154"/>
                <a:gd name="T23" fmla="*/ 91 h 126"/>
                <a:gd name="T24" fmla="*/ 39 w 154"/>
                <a:gd name="T25" fmla="*/ 98 h 126"/>
                <a:gd name="T26" fmla="*/ 62 w 154"/>
                <a:gd name="T27" fmla="*/ 110 h 126"/>
                <a:gd name="T28" fmla="*/ 74 w 154"/>
                <a:gd name="T29" fmla="*/ 114 h 126"/>
                <a:gd name="T30" fmla="*/ 87 w 154"/>
                <a:gd name="T31" fmla="*/ 121 h 126"/>
                <a:gd name="T32" fmla="*/ 99 w 154"/>
                <a:gd name="T33" fmla="*/ 123 h 126"/>
                <a:gd name="T34" fmla="*/ 110 w 154"/>
                <a:gd name="T35" fmla="*/ 126 h 126"/>
                <a:gd name="T36" fmla="*/ 110 w 154"/>
                <a:gd name="T37" fmla="*/ 121 h 126"/>
                <a:gd name="T38" fmla="*/ 142 w 154"/>
                <a:gd name="T39" fmla="*/ 121 h 126"/>
                <a:gd name="T40" fmla="*/ 142 w 154"/>
                <a:gd name="T41" fmla="*/ 119 h 126"/>
                <a:gd name="T42" fmla="*/ 113 w 154"/>
                <a:gd name="T43" fmla="*/ 117 h 126"/>
                <a:gd name="T44" fmla="*/ 103 w 154"/>
                <a:gd name="T45" fmla="*/ 107 h 126"/>
                <a:gd name="T46" fmla="*/ 115 w 154"/>
                <a:gd name="T47" fmla="*/ 112 h 126"/>
                <a:gd name="T48" fmla="*/ 119 w 154"/>
                <a:gd name="T49" fmla="*/ 110 h 126"/>
                <a:gd name="T50" fmla="*/ 126 w 154"/>
                <a:gd name="T51" fmla="*/ 110 h 126"/>
                <a:gd name="T52" fmla="*/ 138 w 154"/>
                <a:gd name="T53" fmla="*/ 110 h 126"/>
                <a:gd name="T54" fmla="*/ 140 w 154"/>
                <a:gd name="T55" fmla="*/ 105 h 126"/>
                <a:gd name="T56" fmla="*/ 138 w 154"/>
                <a:gd name="T57" fmla="*/ 98 h 126"/>
                <a:gd name="T58" fmla="*/ 136 w 154"/>
                <a:gd name="T59" fmla="*/ 91 h 126"/>
                <a:gd name="T60" fmla="*/ 136 w 154"/>
                <a:gd name="T61" fmla="*/ 84 h 126"/>
                <a:gd name="T62" fmla="*/ 140 w 154"/>
                <a:gd name="T63" fmla="*/ 84 h 126"/>
                <a:gd name="T64" fmla="*/ 140 w 154"/>
                <a:gd name="T65" fmla="*/ 80 h 126"/>
                <a:gd name="T66" fmla="*/ 154 w 154"/>
                <a:gd name="T67" fmla="*/ 73 h 126"/>
                <a:gd name="T68" fmla="*/ 147 w 154"/>
                <a:gd name="T69" fmla="*/ 64 h 126"/>
                <a:gd name="T70" fmla="*/ 138 w 154"/>
                <a:gd name="T71" fmla="*/ 64 h 126"/>
                <a:gd name="T72" fmla="*/ 138 w 154"/>
                <a:gd name="T73" fmla="*/ 52 h 126"/>
                <a:gd name="T74" fmla="*/ 138 w 154"/>
                <a:gd name="T75" fmla="*/ 48 h 126"/>
                <a:gd name="T76" fmla="*/ 136 w 154"/>
                <a:gd name="T77" fmla="*/ 45 h 126"/>
                <a:gd name="T78" fmla="*/ 129 w 154"/>
                <a:gd name="T79" fmla="*/ 41 h 126"/>
                <a:gd name="T80" fmla="*/ 115 w 154"/>
                <a:gd name="T81" fmla="*/ 34 h 126"/>
                <a:gd name="T82" fmla="*/ 101 w 154"/>
                <a:gd name="T83" fmla="*/ 29 h 126"/>
                <a:gd name="T84" fmla="*/ 74 w 154"/>
                <a:gd name="T85" fmla="*/ 18 h 126"/>
                <a:gd name="T86" fmla="*/ 48 w 154"/>
                <a:gd name="T87" fmla="*/ 4 h 126"/>
                <a:gd name="T88" fmla="*/ 46 w 154"/>
                <a:gd name="T89" fmla="*/ 13 h 126"/>
                <a:gd name="T90" fmla="*/ 35 w 154"/>
                <a:gd name="T91" fmla="*/ 9 h 126"/>
                <a:gd name="T92" fmla="*/ 14 w 154"/>
                <a:gd name="T93" fmla="*/ 0 h 126"/>
                <a:gd name="T94" fmla="*/ 12 w 154"/>
                <a:gd name="T95" fmla="*/ 16 h 126"/>
                <a:gd name="T96" fmla="*/ 28 w 154"/>
                <a:gd name="T97" fmla="*/ 32 h 126"/>
                <a:gd name="T98" fmla="*/ 10 w 154"/>
                <a:gd name="T99" fmla="*/ 27 h 126"/>
                <a:gd name="T100" fmla="*/ 12 w 154"/>
                <a:gd name="T101" fmla="*/ 41 h 126"/>
                <a:gd name="T102" fmla="*/ 16 w 154"/>
                <a:gd name="T103" fmla="*/ 48 h 126"/>
                <a:gd name="T104" fmla="*/ 19 w 154"/>
                <a:gd name="T105" fmla="*/ 50 h 126"/>
                <a:gd name="T106" fmla="*/ 21 w 154"/>
                <a:gd name="T107" fmla="*/ 55 h 126"/>
                <a:gd name="T108" fmla="*/ 19 w 154"/>
                <a:gd name="T109" fmla="*/ 59 h 126"/>
                <a:gd name="T110" fmla="*/ 14 w 154"/>
                <a:gd name="T111" fmla="*/ 62 h 126"/>
                <a:gd name="T112" fmla="*/ 7 w 154"/>
                <a:gd name="T113" fmla="*/ 6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126">
                  <a:moveTo>
                    <a:pt x="7" y="62"/>
                  </a:moveTo>
                  <a:lnTo>
                    <a:pt x="10" y="68"/>
                  </a:lnTo>
                  <a:lnTo>
                    <a:pt x="5" y="68"/>
                  </a:lnTo>
                  <a:lnTo>
                    <a:pt x="5" y="64"/>
                  </a:lnTo>
                  <a:lnTo>
                    <a:pt x="0" y="64"/>
                  </a:lnTo>
                  <a:lnTo>
                    <a:pt x="3" y="71"/>
                  </a:lnTo>
                  <a:lnTo>
                    <a:pt x="5" y="73"/>
                  </a:lnTo>
                  <a:lnTo>
                    <a:pt x="12" y="75"/>
                  </a:lnTo>
                  <a:lnTo>
                    <a:pt x="19" y="78"/>
                  </a:lnTo>
                  <a:lnTo>
                    <a:pt x="14" y="87"/>
                  </a:lnTo>
                  <a:lnTo>
                    <a:pt x="23" y="87"/>
                  </a:lnTo>
                  <a:lnTo>
                    <a:pt x="23" y="91"/>
                  </a:lnTo>
                  <a:lnTo>
                    <a:pt x="39" y="98"/>
                  </a:lnTo>
                  <a:lnTo>
                    <a:pt x="62" y="110"/>
                  </a:lnTo>
                  <a:lnTo>
                    <a:pt x="74" y="114"/>
                  </a:lnTo>
                  <a:lnTo>
                    <a:pt x="87" y="121"/>
                  </a:lnTo>
                  <a:lnTo>
                    <a:pt x="99" y="123"/>
                  </a:lnTo>
                  <a:lnTo>
                    <a:pt x="110" y="126"/>
                  </a:lnTo>
                  <a:lnTo>
                    <a:pt x="110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13" y="117"/>
                  </a:lnTo>
                  <a:lnTo>
                    <a:pt x="103" y="107"/>
                  </a:lnTo>
                  <a:lnTo>
                    <a:pt x="115" y="112"/>
                  </a:lnTo>
                  <a:lnTo>
                    <a:pt x="119" y="110"/>
                  </a:lnTo>
                  <a:lnTo>
                    <a:pt x="126" y="110"/>
                  </a:lnTo>
                  <a:lnTo>
                    <a:pt x="138" y="110"/>
                  </a:lnTo>
                  <a:lnTo>
                    <a:pt x="140" y="105"/>
                  </a:lnTo>
                  <a:lnTo>
                    <a:pt x="138" y="98"/>
                  </a:lnTo>
                  <a:lnTo>
                    <a:pt x="136" y="91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40" y="80"/>
                  </a:lnTo>
                  <a:lnTo>
                    <a:pt x="154" y="73"/>
                  </a:lnTo>
                  <a:lnTo>
                    <a:pt x="147" y="64"/>
                  </a:lnTo>
                  <a:lnTo>
                    <a:pt x="138" y="64"/>
                  </a:lnTo>
                  <a:lnTo>
                    <a:pt x="138" y="52"/>
                  </a:lnTo>
                  <a:lnTo>
                    <a:pt x="138" y="48"/>
                  </a:lnTo>
                  <a:lnTo>
                    <a:pt x="136" y="45"/>
                  </a:lnTo>
                  <a:lnTo>
                    <a:pt x="129" y="41"/>
                  </a:lnTo>
                  <a:lnTo>
                    <a:pt x="115" y="34"/>
                  </a:lnTo>
                  <a:lnTo>
                    <a:pt x="101" y="29"/>
                  </a:lnTo>
                  <a:lnTo>
                    <a:pt x="74" y="18"/>
                  </a:lnTo>
                  <a:lnTo>
                    <a:pt x="48" y="4"/>
                  </a:lnTo>
                  <a:lnTo>
                    <a:pt x="46" y="13"/>
                  </a:lnTo>
                  <a:lnTo>
                    <a:pt x="35" y="9"/>
                  </a:lnTo>
                  <a:lnTo>
                    <a:pt x="14" y="0"/>
                  </a:lnTo>
                  <a:lnTo>
                    <a:pt x="12" y="16"/>
                  </a:lnTo>
                  <a:lnTo>
                    <a:pt x="28" y="32"/>
                  </a:lnTo>
                  <a:lnTo>
                    <a:pt x="10" y="27"/>
                  </a:lnTo>
                  <a:lnTo>
                    <a:pt x="12" y="41"/>
                  </a:lnTo>
                  <a:lnTo>
                    <a:pt x="16" y="48"/>
                  </a:lnTo>
                  <a:lnTo>
                    <a:pt x="19" y="50"/>
                  </a:lnTo>
                  <a:lnTo>
                    <a:pt x="21" y="55"/>
                  </a:lnTo>
                  <a:lnTo>
                    <a:pt x="19" y="59"/>
                  </a:lnTo>
                  <a:lnTo>
                    <a:pt x="14" y="62"/>
                  </a:lnTo>
                  <a:lnTo>
                    <a:pt x="7" y="62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310"/>
            <p:cNvSpPr>
              <a:spLocks/>
            </p:cNvSpPr>
            <p:nvPr/>
          </p:nvSpPr>
          <p:spPr bwMode="auto">
            <a:xfrm>
              <a:off x="2403476" y="3968751"/>
              <a:ext cx="180975" cy="374650"/>
            </a:xfrm>
            <a:custGeom>
              <a:avLst/>
              <a:gdLst>
                <a:gd name="T0" fmla="*/ 13 w 114"/>
                <a:gd name="T1" fmla="*/ 7 h 236"/>
                <a:gd name="T2" fmla="*/ 6 w 114"/>
                <a:gd name="T3" fmla="*/ 16 h 236"/>
                <a:gd name="T4" fmla="*/ 0 w 114"/>
                <a:gd name="T5" fmla="*/ 21 h 236"/>
                <a:gd name="T6" fmla="*/ 0 w 114"/>
                <a:gd name="T7" fmla="*/ 236 h 236"/>
                <a:gd name="T8" fmla="*/ 0 w 114"/>
                <a:gd name="T9" fmla="*/ 232 h 236"/>
                <a:gd name="T10" fmla="*/ 0 w 114"/>
                <a:gd name="T11" fmla="*/ 223 h 236"/>
                <a:gd name="T12" fmla="*/ 2 w 114"/>
                <a:gd name="T13" fmla="*/ 227 h 236"/>
                <a:gd name="T14" fmla="*/ 16 w 114"/>
                <a:gd name="T15" fmla="*/ 227 h 236"/>
                <a:gd name="T16" fmla="*/ 22 w 114"/>
                <a:gd name="T17" fmla="*/ 227 h 236"/>
                <a:gd name="T18" fmla="*/ 25 w 114"/>
                <a:gd name="T19" fmla="*/ 230 h 236"/>
                <a:gd name="T20" fmla="*/ 32 w 114"/>
                <a:gd name="T21" fmla="*/ 227 h 236"/>
                <a:gd name="T22" fmla="*/ 36 w 114"/>
                <a:gd name="T23" fmla="*/ 213 h 236"/>
                <a:gd name="T24" fmla="*/ 38 w 114"/>
                <a:gd name="T25" fmla="*/ 213 h 236"/>
                <a:gd name="T26" fmla="*/ 41 w 114"/>
                <a:gd name="T27" fmla="*/ 220 h 236"/>
                <a:gd name="T28" fmla="*/ 38 w 114"/>
                <a:gd name="T29" fmla="*/ 119 h 236"/>
                <a:gd name="T30" fmla="*/ 34 w 114"/>
                <a:gd name="T31" fmla="*/ 53 h 236"/>
                <a:gd name="T32" fmla="*/ 34 w 114"/>
                <a:gd name="T33" fmla="*/ 48 h 236"/>
                <a:gd name="T34" fmla="*/ 34 w 114"/>
                <a:gd name="T35" fmla="*/ 44 h 236"/>
                <a:gd name="T36" fmla="*/ 96 w 114"/>
                <a:gd name="T37" fmla="*/ 42 h 236"/>
                <a:gd name="T38" fmla="*/ 100 w 114"/>
                <a:gd name="T39" fmla="*/ 28 h 236"/>
                <a:gd name="T40" fmla="*/ 107 w 114"/>
                <a:gd name="T41" fmla="*/ 21 h 236"/>
                <a:gd name="T42" fmla="*/ 98 w 114"/>
                <a:gd name="T43" fmla="*/ 9 h 236"/>
                <a:gd name="T44" fmla="*/ 114 w 114"/>
                <a:gd name="T45" fmla="*/ 9 h 236"/>
                <a:gd name="T46" fmla="*/ 82 w 114"/>
                <a:gd name="T47" fmla="*/ 5 h 236"/>
                <a:gd name="T48" fmla="*/ 82 w 114"/>
                <a:gd name="T49" fmla="*/ 0 h 236"/>
                <a:gd name="T50" fmla="*/ 59 w 114"/>
                <a:gd name="T51" fmla="*/ 0 h 236"/>
                <a:gd name="T52" fmla="*/ 34 w 114"/>
                <a:gd name="T53" fmla="*/ 5 h 236"/>
                <a:gd name="T54" fmla="*/ 13 w 114"/>
                <a:gd name="T55" fmla="*/ 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236">
                  <a:moveTo>
                    <a:pt x="13" y="7"/>
                  </a:moveTo>
                  <a:lnTo>
                    <a:pt x="6" y="16"/>
                  </a:lnTo>
                  <a:lnTo>
                    <a:pt x="0" y="21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3"/>
                  </a:lnTo>
                  <a:lnTo>
                    <a:pt x="2" y="227"/>
                  </a:lnTo>
                  <a:lnTo>
                    <a:pt x="16" y="227"/>
                  </a:lnTo>
                  <a:lnTo>
                    <a:pt x="22" y="227"/>
                  </a:lnTo>
                  <a:lnTo>
                    <a:pt x="25" y="230"/>
                  </a:lnTo>
                  <a:lnTo>
                    <a:pt x="32" y="227"/>
                  </a:lnTo>
                  <a:lnTo>
                    <a:pt x="36" y="213"/>
                  </a:lnTo>
                  <a:lnTo>
                    <a:pt x="38" y="213"/>
                  </a:lnTo>
                  <a:lnTo>
                    <a:pt x="41" y="220"/>
                  </a:lnTo>
                  <a:lnTo>
                    <a:pt x="38" y="119"/>
                  </a:lnTo>
                  <a:lnTo>
                    <a:pt x="34" y="53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96" y="42"/>
                  </a:lnTo>
                  <a:lnTo>
                    <a:pt x="100" y="28"/>
                  </a:lnTo>
                  <a:lnTo>
                    <a:pt x="107" y="21"/>
                  </a:lnTo>
                  <a:lnTo>
                    <a:pt x="98" y="9"/>
                  </a:lnTo>
                  <a:lnTo>
                    <a:pt x="114" y="9"/>
                  </a:lnTo>
                  <a:lnTo>
                    <a:pt x="82" y="5"/>
                  </a:lnTo>
                  <a:lnTo>
                    <a:pt x="82" y="0"/>
                  </a:lnTo>
                  <a:lnTo>
                    <a:pt x="59" y="0"/>
                  </a:lnTo>
                  <a:lnTo>
                    <a:pt x="34" y="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" name="Freeform 311"/>
            <p:cNvSpPr>
              <a:spLocks/>
            </p:cNvSpPr>
            <p:nvPr/>
          </p:nvSpPr>
          <p:spPr bwMode="auto">
            <a:xfrm>
              <a:off x="3505201" y="3979863"/>
              <a:ext cx="163513" cy="327025"/>
            </a:xfrm>
            <a:custGeom>
              <a:avLst/>
              <a:gdLst>
                <a:gd name="T0" fmla="*/ 27 w 103"/>
                <a:gd name="T1" fmla="*/ 90 h 206"/>
                <a:gd name="T2" fmla="*/ 11 w 103"/>
                <a:gd name="T3" fmla="*/ 129 h 206"/>
                <a:gd name="T4" fmla="*/ 2 w 103"/>
                <a:gd name="T5" fmla="*/ 156 h 206"/>
                <a:gd name="T6" fmla="*/ 0 w 103"/>
                <a:gd name="T7" fmla="*/ 177 h 206"/>
                <a:gd name="T8" fmla="*/ 4 w 103"/>
                <a:gd name="T9" fmla="*/ 190 h 206"/>
                <a:gd name="T10" fmla="*/ 2 w 103"/>
                <a:gd name="T11" fmla="*/ 200 h 206"/>
                <a:gd name="T12" fmla="*/ 7 w 103"/>
                <a:gd name="T13" fmla="*/ 200 h 206"/>
                <a:gd name="T14" fmla="*/ 20 w 103"/>
                <a:gd name="T15" fmla="*/ 200 h 206"/>
                <a:gd name="T16" fmla="*/ 25 w 103"/>
                <a:gd name="T17" fmla="*/ 204 h 206"/>
                <a:gd name="T18" fmla="*/ 36 w 103"/>
                <a:gd name="T19" fmla="*/ 190 h 206"/>
                <a:gd name="T20" fmla="*/ 29 w 103"/>
                <a:gd name="T21" fmla="*/ 168 h 206"/>
                <a:gd name="T22" fmla="*/ 46 w 103"/>
                <a:gd name="T23" fmla="*/ 170 h 206"/>
                <a:gd name="T24" fmla="*/ 46 w 103"/>
                <a:gd name="T25" fmla="*/ 165 h 206"/>
                <a:gd name="T26" fmla="*/ 43 w 103"/>
                <a:gd name="T27" fmla="*/ 161 h 206"/>
                <a:gd name="T28" fmla="*/ 36 w 103"/>
                <a:gd name="T29" fmla="*/ 156 h 206"/>
                <a:gd name="T30" fmla="*/ 39 w 103"/>
                <a:gd name="T31" fmla="*/ 145 h 206"/>
                <a:gd name="T32" fmla="*/ 43 w 103"/>
                <a:gd name="T33" fmla="*/ 133 h 206"/>
                <a:gd name="T34" fmla="*/ 41 w 103"/>
                <a:gd name="T35" fmla="*/ 126 h 206"/>
                <a:gd name="T36" fmla="*/ 41 w 103"/>
                <a:gd name="T37" fmla="*/ 110 h 206"/>
                <a:gd name="T38" fmla="*/ 50 w 103"/>
                <a:gd name="T39" fmla="*/ 101 h 206"/>
                <a:gd name="T40" fmla="*/ 52 w 103"/>
                <a:gd name="T41" fmla="*/ 94 h 206"/>
                <a:gd name="T42" fmla="*/ 64 w 103"/>
                <a:gd name="T43" fmla="*/ 90 h 206"/>
                <a:gd name="T44" fmla="*/ 73 w 103"/>
                <a:gd name="T45" fmla="*/ 85 h 206"/>
                <a:gd name="T46" fmla="*/ 84 w 103"/>
                <a:gd name="T47" fmla="*/ 60 h 206"/>
                <a:gd name="T48" fmla="*/ 96 w 103"/>
                <a:gd name="T49" fmla="*/ 39 h 206"/>
                <a:gd name="T50" fmla="*/ 98 w 103"/>
                <a:gd name="T51" fmla="*/ 30 h 206"/>
                <a:gd name="T52" fmla="*/ 94 w 103"/>
                <a:gd name="T53" fmla="*/ 30 h 206"/>
                <a:gd name="T54" fmla="*/ 103 w 103"/>
                <a:gd name="T55" fmla="*/ 19 h 206"/>
                <a:gd name="T56" fmla="*/ 87 w 103"/>
                <a:gd name="T57" fmla="*/ 5 h 206"/>
                <a:gd name="T58" fmla="*/ 75 w 103"/>
                <a:gd name="T59" fmla="*/ 2 h 206"/>
                <a:gd name="T60" fmla="*/ 59 w 103"/>
                <a:gd name="T61" fmla="*/ 0 h 206"/>
                <a:gd name="T62" fmla="*/ 50 w 103"/>
                <a:gd name="T63" fmla="*/ 23 h 206"/>
                <a:gd name="T64" fmla="*/ 41 w 103"/>
                <a:gd name="T65" fmla="*/ 48 h 206"/>
                <a:gd name="T66" fmla="*/ 39 w 103"/>
                <a:gd name="T67" fmla="*/ 6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206">
                  <a:moveTo>
                    <a:pt x="34" y="67"/>
                  </a:moveTo>
                  <a:lnTo>
                    <a:pt x="27" y="90"/>
                  </a:lnTo>
                  <a:lnTo>
                    <a:pt x="16" y="115"/>
                  </a:lnTo>
                  <a:lnTo>
                    <a:pt x="11" y="129"/>
                  </a:lnTo>
                  <a:lnTo>
                    <a:pt x="7" y="142"/>
                  </a:lnTo>
                  <a:lnTo>
                    <a:pt x="2" y="156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4" y="186"/>
                  </a:lnTo>
                  <a:lnTo>
                    <a:pt x="4" y="190"/>
                  </a:lnTo>
                  <a:lnTo>
                    <a:pt x="4" y="197"/>
                  </a:lnTo>
                  <a:lnTo>
                    <a:pt x="2" y="200"/>
                  </a:lnTo>
                  <a:lnTo>
                    <a:pt x="2" y="206"/>
                  </a:lnTo>
                  <a:lnTo>
                    <a:pt x="7" y="200"/>
                  </a:lnTo>
                  <a:lnTo>
                    <a:pt x="18" y="200"/>
                  </a:lnTo>
                  <a:lnTo>
                    <a:pt x="20" y="200"/>
                  </a:lnTo>
                  <a:lnTo>
                    <a:pt x="25" y="200"/>
                  </a:lnTo>
                  <a:lnTo>
                    <a:pt x="25" y="204"/>
                  </a:lnTo>
                  <a:lnTo>
                    <a:pt x="34" y="204"/>
                  </a:lnTo>
                  <a:lnTo>
                    <a:pt x="36" y="190"/>
                  </a:lnTo>
                  <a:lnTo>
                    <a:pt x="43" y="177"/>
                  </a:lnTo>
                  <a:lnTo>
                    <a:pt x="29" y="168"/>
                  </a:lnTo>
                  <a:lnTo>
                    <a:pt x="29" y="165"/>
                  </a:lnTo>
                  <a:lnTo>
                    <a:pt x="46" y="170"/>
                  </a:lnTo>
                  <a:lnTo>
                    <a:pt x="46" y="168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36" y="156"/>
                  </a:lnTo>
                  <a:lnTo>
                    <a:pt x="36" y="151"/>
                  </a:lnTo>
                  <a:lnTo>
                    <a:pt x="39" y="145"/>
                  </a:lnTo>
                  <a:lnTo>
                    <a:pt x="41" y="140"/>
                  </a:lnTo>
                  <a:lnTo>
                    <a:pt x="43" y="133"/>
                  </a:lnTo>
                  <a:lnTo>
                    <a:pt x="41" y="133"/>
                  </a:lnTo>
                  <a:lnTo>
                    <a:pt x="41" y="126"/>
                  </a:lnTo>
                  <a:lnTo>
                    <a:pt x="36" y="117"/>
                  </a:lnTo>
                  <a:lnTo>
                    <a:pt x="41" y="110"/>
                  </a:lnTo>
                  <a:lnTo>
                    <a:pt x="46" y="112"/>
                  </a:lnTo>
                  <a:lnTo>
                    <a:pt x="50" y="101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7" y="92"/>
                  </a:lnTo>
                  <a:lnTo>
                    <a:pt x="64" y="90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75" y="85"/>
                  </a:lnTo>
                  <a:lnTo>
                    <a:pt x="84" y="60"/>
                  </a:lnTo>
                  <a:lnTo>
                    <a:pt x="89" y="41"/>
                  </a:lnTo>
                  <a:lnTo>
                    <a:pt x="96" y="39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6" y="30"/>
                  </a:lnTo>
                  <a:lnTo>
                    <a:pt x="94" y="30"/>
                  </a:lnTo>
                  <a:lnTo>
                    <a:pt x="101" y="21"/>
                  </a:lnTo>
                  <a:lnTo>
                    <a:pt x="103" y="19"/>
                  </a:lnTo>
                  <a:lnTo>
                    <a:pt x="89" y="14"/>
                  </a:lnTo>
                  <a:lnTo>
                    <a:pt x="87" y="5"/>
                  </a:lnTo>
                  <a:lnTo>
                    <a:pt x="75" y="5"/>
                  </a:lnTo>
                  <a:lnTo>
                    <a:pt x="75" y="2"/>
                  </a:lnTo>
                  <a:lnTo>
                    <a:pt x="84" y="0"/>
                  </a:lnTo>
                  <a:lnTo>
                    <a:pt x="59" y="0"/>
                  </a:lnTo>
                  <a:lnTo>
                    <a:pt x="59" y="9"/>
                  </a:lnTo>
                  <a:lnTo>
                    <a:pt x="50" y="23"/>
                  </a:lnTo>
                  <a:lnTo>
                    <a:pt x="43" y="37"/>
                  </a:lnTo>
                  <a:lnTo>
                    <a:pt x="41" y="48"/>
                  </a:lnTo>
                  <a:lnTo>
                    <a:pt x="41" y="55"/>
                  </a:lnTo>
                  <a:lnTo>
                    <a:pt x="39" y="60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" name="Freeform 312"/>
            <p:cNvSpPr>
              <a:spLocks/>
            </p:cNvSpPr>
            <p:nvPr/>
          </p:nvSpPr>
          <p:spPr bwMode="auto">
            <a:xfrm>
              <a:off x="3438526" y="3484563"/>
              <a:ext cx="484188" cy="69850"/>
            </a:xfrm>
            <a:custGeom>
              <a:avLst/>
              <a:gdLst>
                <a:gd name="T0" fmla="*/ 44 w 305"/>
                <a:gd name="T1" fmla="*/ 14 h 44"/>
                <a:gd name="T2" fmla="*/ 53 w 305"/>
                <a:gd name="T3" fmla="*/ 10 h 44"/>
                <a:gd name="T4" fmla="*/ 58 w 305"/>
                <a:gd name="T5" fmla="*/ 16 h 44"/>
                <a:gd name="T6" fmla="*/ 71 w 305"/>
                <a:gd name="T7" fmla="*/ 19 h 44"/>
                <a:gd name="T8" fmla="*/ 92 w 305"/>
                <a:gd name="T9" fmla="*/ 14 h 44"/>
                <a:gd name="T10" fmla="*/ 99 w 305"/>
                <a:gd name="T11" fmla="*/ 16 h 44"/>
                <a:gd name="T12" fmla="*/ 99 w 305"/>
                <a:gd name="T13" fmla="*/ 21 h 44"/>
                <a:gd name="T14" fmla="*/ 106 w 305"/>
                <a:gd name="T15" fmla="*/ 21 h 44"/>
                <a:gd name="T16" fmla="*/ 122 w 305"/>
                <a:gd name="T17" fmla="*/ 14 h 44"/>
                <a:gd name="T18" fmla="*/ 122 w 305"/>
                <a:gd name="T19" fmla="*/ 16 h 44"/>
                <a:gd name="T20" fmla="*/ 122 w 305"/>
                <a:gd name="T21" fmla="*/ 19 h 44"/>
                <a:gd name="T22" fmla="*/ 140 w 305"/>
                <a:gd name="T23" fmla="*/ 10 h 44"/>
                <a:gd name="T24" fmla="*/ 149 w 305"/>
                <a:gd name="T25" fmla="*/ 7 h 44"/>
                <a:gd name="T26" fmla="*/ 149 w 305"/>
                <a:gd name="T27" fmla="*/ 12 h 44"/>
                <a:gd name="T28" fmla="*/ 165 w 305"/>
                <a:gd name="T29" fmla="*/ 7 h 44"/>
                <a:gd name="T30" fmla="*/ 191 w 305"/>
                <a:gd name="T31" fmla="*/ 5 h 44"/>
                <a:gd name="T32" fmla="*/ 184 w 305"/>
                <a:gd name="T33" fmla="*/ 16 h 44"/>
                <a:gd name="T34" fmla="*/ 191 w 305"/>
                <a:gd name="T35" fmla="*/ 12 h 44"/>
                <a:gd name="T36" fmla="*/ 209 w 305"/>
                <a:gd name="T37" fmla="*/ 0 h 44"/>
                <a:gd name="T38" fmla="*/ 204 w 305"/>
                <a:gd name="T39" fmla="*/ 10 h 44"/>
                <a:gd name="T40" fmla="*/ 207 w 305"/>
                <a:gd name="T41" fmla="*/ 14 h 44"/>
                <a:gd name="T42" fmla="*/ 225 w 305"/>
                <a:gd name="T43" fmla="*/ 0 h 44"/>
                <a:gd name="T44" fmla="*/ 223 w 305"/>
                <a:gd name="T45" fmla="*/ 5 h 44"/>
                <a:gd name="T46" fmla="*/ 216 w 305"/>
                <a:gd name="T47" fmla="*/ 16 h 44"/>
                <a:gd name="T48" fmla="*/ 218 w 305"/>
                <a:gd name="T49" fmla="*/ 19 h 44"/>
                <a:gd name="T50" fmla="*/ 227 w 305"/>
                <a:gd name="T51" fmla="*/ 14 h 44"/>
                <a:gd name="T52" fmla="*/ 225 w 305"/>
                <a:gd name="T53" fmla="*/ 21 h 44"/>
                <a:gd name="T54" fmla="*/ 230 w 305"/>
                <a:gd name="T55" fmla="*/ 21 h 44"/>
                <a:gd name="T56" fmla="*/ 241 w 305"/>
                <a:gd name="T57" fmla="*/ 19 h 44"/>
                <a:gd name="T58" fmla="*/ 264 w 305"/>
                <a:gd name="T59" fmla="*/ 21 h 44"/>
                <a:gd name="T60" fmla="*/ 289 w 305"/>
                <a:gd name="T61" fmla="*/ 19 h 44"/>
                <a:gd name="T62" fmla="*/ 291 w 305"/>
                <a:gd name="T63" fmla="*/ 21 h 44"/>
                <a:gd name="T64" fmla="*/ 287 w 305"/>
                <a:gd name="T65" fmla="*/ 28 h 44"/>
                <a:gd name="T66" fmla="*/ 291 w 305"/>
                <a:gd name="T67" fmla="*/ 28 h 44"/>
                <a:gd name="T68" fmla="*/ 303 w 305"/>
                <a:gd name="T69" fmla="*/ 26 h 44"/>
                <a:gd name="T70" fmla="*/ 305 w 305"/>
                <a:gd name="T71" fmla="*/ 32 h 44"/>
                <a:gd name="T72" fmla="*/ 294 w 305"/>
                <a:gd name="T73" fmla="*/ 37 h 44"/>
                <a:gd name="T74" fmla="*/ 278 w 305"/>
                <a:gd name="T75" fmla="*/ 37 h 44"/>
                <a:gd name="T76" fmla="*/ 264 w 305"/>
                <a:gd name="T77" fmla="*/ 35 h 44"/>
                <a:gd name="T78" fmla="*/ 241 w 305"/>
                <a:gd name="T79" fmla="*/ 32 h 44"/>
                <a:gd name="T80" fmla="*/ 184 w 305"/>
                <a:gd name="T81" fmla="*/ 32 h 44"/>
                <a:gd name="T82" fmla="*/ 138 w 305"/>
                <a:gd name="T83" fmla="*/ 35 h 44"/>
                <a:gd name="T84" fmla="*/ 122 w 305"/>
                <a:gd name="T85" fmla="*/ 37 h 44"/>
                <a:gd name="T86" fmla="*/ 90 w 305"/>
                <a:gd name="T87" fmla="*/ 32 h 44"/>
                <a:gd name="T88" fmla="*/ 51 w 305"/>
                <a:gd name="T89" fmla="*/ 37 h 44"/>
                <a:gd name="T90" fmla="*/ 30 w 305"/>
                <a:gd name="T91" fmla="*/ 35 h 44"/>
                <a:gd name="T92" fmla="*/ 7 w 305"/>
                <a:gd name="T93" fmla="*/ 44 h 44"/>
                <a:gd name="T94" fmla="*/ 0 w 305"/>
                <a:gd name="T95" fmla="*/ 44 h 44"/>
                <a:gd name="T96" fmla="*/ 5 w 305"/>
                <a:gd name="T97" fmla="*/ 32 h 44"/>
                <a:gd name="T98" fmla="*/ 30 w 305"/>
                <a:gd name="T9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" h="44">
                  <a:moveTo>
                    <a:pt x="37" y="21"/>
                  </a:moveTo>
                  <a:lnTo>
                    <a:pt x="44" y="14"/>
                  </a:lnTo>
                  <a:lnTo>
                    <a:pt x="51" y="12"/>
                  </a:lnTo>
                  <a:lnTo>
                    <a:pt x="53" y="10"/>
                  </a:lnTo>
                  <a:lnTo>
                    <a:pt x="55" y="12"/>
                  </a:lnTo>
                  <a:lnTo>
                    <a:pt x="58" y="16"/>
                  </a:lnTo>
                  <a:lnTo>
                    <a:pt x="62" y="19"/>
                  </a:lnTo>
                  <a:lnTo>
                    <a:pt x="71" y="19"/>
                  </a:lnTo>
                  <a:lnTo>
                    <a:pt x="85" y="16"/>
                  </a:lnTo>
                  <a:lnTo>
                    <a:pt x="92" y="14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6" y="21"/>
                  </a:lnTo>
                  <a:lnTo>
                    <a:pt x="110" y="19"/>
                  </a:lnTo>
                  <a:lnTo>
                    <a:pt x="122" y="14"/>
                  </a:lnTo>
                  <a:lnTo>
                    <a:pt x="124" y="14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9"/>
                  </a:lnTo>
                  <a:lnTo>
                    <a:pt x="126" y="16"/>
                  </a:lnTo>
                  <a:lnTo>
                    <a:pt x="140" y="10"/>
                  </a:lnTo>
                  <a:lnTo>
                    <a:pt x="149" y="3"/>
                  </a:lnTo>
                  <a:lnTo>
                    <a:pt x="149" y="7"/>
                  </a:lnTo>
                  <a:lnTo>
                    <a:pt x="147" y="12"/>
                  </a:lnTo>
                  <a:lnTo>
                    <a:pt x="149" y="12"/>
                  </a:lnTo>
                  <a:lnTo>
                    <a:pt x="156" y="7"/>
                  </a:lnTo>
                  <a:lnTo>
                    <a:pt x="165" y="7"/>
                  </a:lnTo>
                  <a:lnTo>
                    <a:pt x="191" y="0"/>
                  </a:lnTo>
                  <a:lnTo>
                    <a:pt x="191" y="5"/>
                  </a:lnTo>
                  <a:lnTo>
                    <a:pt x="184" y="14"/>
                  </a:lnTo>
                  <a:lnTo>
                    <a:pt x="184" y="16"/>
                  </a:lnTo>
                  <a:lnTo>
                    <a:pt x="186" y="16"/>
                  </a:lnTo>
                  <a:lnTo>
                    <a:pt x="191" y="12"/>
                  </a:lnTo>
                  <a:lnTo>
                    <a:pt x="197" y="1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04" y="10"/>
                  </a:lnTo>
                  <a:lnTo>
                    <a:pt x="195" y="16"/>
                  </a:lnTo>
                  <a:lnTo>
                    <a:pt x="207" y="14"/>
                  </a:lnTo>
                  <a:lnTo>
                    <a:pt x="218" y="5"/>
                  </a:lnTo>
                  <a:lnTo>
                    <a:pt x="225" y="0"/>
                  </a:lnTo>
                  <a:lnTo>
                    <a:pt x="225" y="3"/>
                  </a:lnTo>
                  <a:lnTo>
                    <a:pt x="223" y="5"/>
                  </a:lnTo>
                  <a:lnTo>
                    <a:pt x="218" y="12"/>
                  </a:lnTo>
                  <a:lnTo>
                    <a:pt x="216" y="16"/>
                  </a:lnTo>
                  <a:lnTo>
                    <a:pt x="214" y="19"/>
                  </a:lnTo>
                  <a:lnTo>
                    <a:pt x="218" y="19"/>
                  </a:lnTo>
                  <a:lnTo>
                    <a:pt x="225" y="14"/>
                  </a:lnTo>
                  <a:lnTo>
                    <a:pt x="227" y="14"/>
                  </a:lnTo>
                  <a:lnTo>
                    <a:pt x="225" y="19"/>
                  </a:lnTo>
                  <a:lnTo>
                    <a:pt x="225" y="21"/>
                  </a:lnTo>
                  <a:lnTo>
                    <a:pt x="225" y="21"/>
                  </a:lnTo>
                  <a:lnTo>
                    <a:pt x="230" y="21"/>
                  </a:lnTo>
                  <a:lnTo>
                    <a:pt x="239" y="16"/>
                  </a:lnTo>
                  <a:lnTo>
                    <a:pt x="241" y="19"/>
                  </a:lnTo>
                  <a:lnTo>
                    <a:pt x="243" y="26"/>
                  </a:lnTo>
                  <a:lnTo>
                    <a:pt x="264" y="21"/>
                  </a:lnTo>
                  <a:lnTo>
                    <a:pt x="287" y="16"/>
                  </a:lnTo>
                  <a:lnTo>
                    <a:pt x="289" y="19"/>
                  </a:lnTo>
                  <a:lnTo>
                    <a:pt x="291" y="19"/>
                  </a:lnTo>
                  <a:lnTo>
                    <a:pt x="291" y="21"/>
                  </a:lnTo>
                  <a:lnTo>
                    <a:pt x="289" y="26"/>
                  </a:lnTo>
                  <a:lnTo>
                    <a:pt x="287" y="28"/>
                  </a:lnTo>
                  <a:lnTo>
                    <a:pt x="287" y="30"/>
                  </a:lnTo>
                  <a:lnTo>
                    <a:pt x="291" y="28"/>
                  </a:lnTo>
                  <a:lnTo>
                    <a:pt x="298" y="26"/>
                  </a:lnTo>
                  <a:lnTo>
                    <a:pt x="303" y="26"/>
                  </a:lnTo>
                  <a:lnTo>
                    <a:pt x="305" y="28"/>
                  </a:lnTo>
                  <a:lnTo>
                    <a:pt x="305" y="32"/>
                  </a:lnTo>
                  <a:lnTo>
                    <a:pt x="301" y="35"/>
                  </a:lnTo>
                  <a:lnTo>
                    <a:pt x="294" y="37"/>
                  </a:lnTo>
                  <a:lnTo>
                    <a:pt x="285" y="37"/>
                  </a:lnTo>
                  <a:lnTo>
                    <a:pt x="278" y="37"/>
                  </a:lnTo>
                  <a:lnTo>
                    <a:pt x="271" y="37"/>
                  </a:lnTo>
                  <a:lnTo>
                    <a:pt x="264" y="35"/>
                  </a:lnTo>
                  <a:lnTo>
                    <a:pt x="262" y="32"/>
                  </a:lnTo>
                  <a:lnTo>
                    <a:pt x="241" y="32"/>
                  </a:lnTo>
                  <a:lnTo>
                    <a:pt x="214" y="32"/>
                  </a:lnTo>
                  <a:lnTo>
                    <a:pt x="184" y="32"/>
                  </a:lnTo>
                  <a:lnTo>
                    <a:pt x="149" y="35"/>
                  </a:lnTo>
                  <a:lnTo>
                    <a:pt x="138" y="35"/>
                  </a:lnTo>
                  <a:lnTo>
                    <a:pt x="131" y="32"/>
                  </a:lnTo>
                  <a:lnTo>
                    <a:pt x="122" y="37"/>
                  </a:lnTo>
                  <a:lnTo>
                    <a:pt x="110" y="35"/>
                  </a:lnTo>
                  <a:lnTo>
                    <a:pt x="90" y="32"/>
                  </a:lnTo>
                  <a:lnTo>
                    <a:pt x="62" y="35"/>
                  </a:lnTo>
                  <a:lnTo>
                    <a:pt x="51" y="37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14" y="42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5" y="32"/>
                  </a:lnTo>
                  <a:lnTo>
                    <a:pt x="14" y="28"/>
                  </a:lnTo>
                  <a:lnTo>
                    <a:pt x="30" y="21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5" name="Freeform 313"/>
            <p:cNvSpPr>
              <a:spLocks/>
            </p:cNvSpPr>
            <p:nvPr/>
          </p:nvSpPr>
          <p:spPr bwMode="auto">
            <a:xfrm>
              <a:off x="2260601" y="3514726"/>
              <a:ext cx="495300" cy="57150"/>
            </a:xfrm>
            <a:custGeom>
              <a:avLst/>
              <a:gdLst>
                <a:gd name="T0" fmla="*/ 51 w 312"/>
                <a:gd name="T1" fmla="*/ 13 h 36"/>
                <a:gd name="T2" fmla="*/ 60 w 312"/>
                <a:gd name="T3" fmla="*/ 9 h 36"/>
                <a:gd name="T4" fmla="*/ 64 w 312"/>
                <a:gd name="T5" fmla="*/ 16 h 36"/>
                <a:gd name="T6" fmla="*/ 76 w 312"/>
                <a:gd name="T7" fmla="*/ 18 h 36"/>
                <a:gd name="T8" fmla="*/ 96 w 312"/>
                <a:gd name="T9" fmla="*/ 13 h 36"/>
                <a:gd name="T10" fmla="*/ 106 w 312"/>
                <a:gd name="T11" fmla="*/ 16 h 36"/>
                <a:gd name="T12" fmla="*/ 106 w 312"/>
                <a:gd name="T13" fmla="*/ 20 h 36"/>
                <a:gd name="T14" fmla="*/ 110 w 312"/>
                <a:gd name="T15" fmla="*/ 20 h 36"/>
                <a:gd name="T16" fmla="*/ 126 w 312"/>
                <a:gd name="T17" fmla="*/ 13 h 36"/>
                <a:gd name="T18" fmla="*/ 128 w 312"/>
                <a:gd name="T19" fmla="*/ 16 h 36"/>
                <a:gd name="T20" fmla="*/ 128 w 312"/>
                <a:gd name="T21" fmla="*/ 18 h 36"/>
                <a:gd name="T22" fmla="*/ 145 w 312"/>
                <a:gd name="T23" fmla="*/ 7 h 36"/>
                <a:gd name="T24" fmla="*/ 154 w 312"/>
                <a:gd name="T25" fmla="*/ 7 h 36"/>
                <a:gd name="T26" fmla="*/ 154 w 312"/>
                <a:gd name="T27" fmla="*/ 11 h 36"/>
                <a:gd name="T28" fmla="*/ 172 w 312"/>
                <a:gd name="T29" fmla="*/ 7 h 36"/>
                <a:gd name="T30" fmla="*/ 195 w 312"/>
                <a:gd name="T31" fmla="*/ 4 h 36"/>
                <a:gd name="T32" fmla="*/ 188 w 312"/>
                <a:gd name="T33" fmla="*/ 16 h 36"/>
                <a:gd name="T34" fmla="*/ 197 w 312"/>
                <a:gd name="T35" fmla="*/ 11 h 36"/>
                <a:gd name="T36" fmla="*/ 213 w 312"/>
                <a:gd name="T37" fmla="*/ 0 h 36"/>
                <a:gd name="T38" fmla="*/ 209 w 312"/>
                <a:gd name="T39" fmla="*/ 9 h 36"/>
                <a:gd name="T40" fmla="*/ 211 w 312"/>
                <a:gd name="T41" fmla="*/ 13 h 36"/>
                <a:gd name="T42" fmla="*/ 229 w 312"/>
                <a:gd name="T43" fmla="*/ 0 h 36"/>
                <a:gd name="T44" fmla="*/ 227 w 312"/>
                <a:gd name="T45" fmla="*/ 4 h 36"/>
                <a:gd name="T46" fmla="*/ 220 w 312"/>
                <a:gd name="T47" fmla="*/ 16 h 36"/>
                <a:gd name="T48" fmla="*/ 222 w 312"/>
                <a:gd name="T49" fmla="*/ 18 h 36"/>
                <a:gd name="T50" fmla="*/ 232 w 312"/>
                <a:gd name="T51" fmla="*/ 13 h 36"/>
                <a:gd name="T52" fmla="*/ 229 w 312"/>
                <a:gd name="T53" fmla="*/ 20 h 36"/>
                <a:gd name="T54" fmla="*/ 236 w 312"/>
                <a:gd name="T55" fmla="*/ 20 h 36"/>
                <a:gd name="T56" fmla="*/ 248 w 312"/>
                <a:gd name="T57" fmla="*/ 18 h 36"/>
                <a:gd name="T58" fmla="*/ 268 w 312"/>
                <a:gd name="T59" fmla="*/ 20 h 36"/>
                <a:gd name="T60" fmla="*/ 296 w 312"/>
                <a:gd name="T61" fmla="*/ 18 h 36"/>
                <a:gd name="T62" fmla="*/ 296 w 312"/>
                <a:gd name="T63" fmla="*/ 20 h 36"/>
                <a:gd name="T64" fmla="*/ 291 w 312"/>
                <a:gd name="T65" fmla="*/ 27 h 36"/>
                <a:gd name="T66" fmla="*/ 296 w 312"/>
                <a:gd name="T67" fmla="*/ 27 h 36"/>
                <a:gd name="T68" fmla="*/ 307 w 312"/>
                <a:gd name="T69" fmla="*/ 25 h 36"/>
                <a:gd name="T70" fmla="*/ 309 w 312"/>
                <a:gd name="T71" fmla="*/ 32 h 36"/>
                <a:gd name="T72" fmla="*/ 298 w 312"/>
                <a:gd name="T73" fmla="*/ 36 h 36"/>
                <a:gd name="T74" fmla="*/ 282 w 312"/>
                <a:gd name="T75" fmla="*/ 36 h 36"/>
                <a:gd name="T76" fmla="*/ 271 w 312"/>
                <a:gd name="T77" fmla="*/ 34 h 36"/>
                <a:gd name="T78" fmla="*/ 245 w 312"/>
                <a:gd name="T79" fmla="*/ 32 h 36"/>
                <a:gd name="T80" fmla="*/ 190 w 312"/>
                <a:gd name="T81" fmla="*/ 32 h 36"/>
                <a:gd name="T82" fmla="*/ 142 w 312"/>
                <a:gd name="T83" fmla="*/ 34 h 36"/>
                <a:gd name="T84" fmla="*/ 126 w 312"/>
                <a:gd name="T85" fmla="*/ 36 h 36"/>
                <a:gd name="T86" fmla="*/ 94 w 312"/>
                <a:gd name="T87" fmla="*/ 32 h 36"/>
                <a:gd name="T88" fmla="*/ 55 w 312"/>
                <a:gd name="T89" fmla="*/ 34 h 36"/>
                <a:gd name="T90" fmla="*/ 35 w 312"/>
                <a:gd name="T91" fmla="*/ 34 h 36"/>
                <a:gd name="T92" fmla="*/ 9 w 312"/>
                <a:gd name="T93" fmla="*/ 32 h 36"/>
                <a:gd name="T94" fmla="*/ 0 w 312"/>
                <a:gd name="T95" fmla="*/ 30 h 36"/>
                <a:gd name="T96" fmla="*/ 5 w 312"/>
                <a:gd name="T97" fmla="*/ 23 h 36"/>
                <a:gd name="T98" fmla="*/ 23 w 312"/>
                <a:gd name="T99" fmla="*/ 13 h 36"/>
                <a:gd name="T100" fmla="*/ 39 w 312"/>
                <a:gd name="T10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2" h="36">
                  <a:moveTo>
                    <a:pt x="41" y="20"/>
                  </a:moveTo>
                  <a:lnTo>
                    <a:pt x="51" y="13"/>
                  </a:lnTo>
                  <a:lnTo>
                    <a:pt x="55" y="11"/>
                  </a:lnTo>
                  <a:lnTo>
                    <a:pt x="60" y="9"/>
                  </a:lnTo>
                  <a:lnTo>
                    <a:pt x="62" y="11"/>
                  </a:lnTo>
                  <a:lnTo>
                    <a:pt x="64" y="16"/>
                  </a:lnTo>
                  <a:lnTo>
                    <a:pt x="67" y="18"/>
                  </a:lnTo>
                  <a:lnTo>
                    <a:pt x="76" y="18"/>
                  </a:lnTo>
                  <a:lnTo>
                    <a:pt x="90" y="16"/>
                  </a:lnTo>
                  <a:lnTo>
                    <a:pt x="96" y="13"/>
                  </a:lnTo>
                  <a:lnTo>
                    <a:pt x="101" y="13"/>
                  </a:lnTo>
                  <a:lnTo>
                    <a:pt x="106" y="16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5" y="18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31" y="16"/>
                  </a:lnTo>
                  <a:lnTo>
                    <a:pt x="145" y="7"/>
                  </a:lnTo>
                  <a:lnTo>
                    <a:pt x="154" y="2"/>
                  </a:lnTo>
                  <a:lnTo>
                    <a:pt x="154" y="7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95" y="0"/>
                  </a:lnTo>
                  <a:lnTo>
                    <a:pt x="195" y="4"/>
                  </a:lnTo>
                  <a:lnTo>
                    <a:pt x="188" y="13"/>
                  </a:lnTo>
                  <a:lnTo>
                    <a:pt x="188" y="16"/>
                  </a:lnTo>
                  <a:lnTo>
                    <a:pt x="190" y="16"/>
                  </a:lnTo>
                  <a:lnTo>
                    <a:pt x="197" y="11"/>
                  </a:lnTo>
                  <a:lnTo>
                    <a:pt x="202" y="9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09" y="9"/>
                  </a:lnTo>
                  <a:lnTo>
                    <a:pt x="202" y="16"/>
                  </a:lnTo>
                  <a:lnTo>
                    <a:pt x="211" y="13"/>
                  </a:lnTo>
                  <a:lnTo>
                    <a:pt x="222" y="4"/>
                  </a:lnTo>
                  <a:lnTo>
                    <a:pt x="229" y="0"/>
                  </a:lnTo>
                  <a:lnTo>
                    <a:pt x="232" y="2"/>
                  </a:lnTo>
                  <a:lnTo>
                    <a:pt x="227" y="4"/>
                  </a:lnTo>
                  <a:lnTo>
                    <a:pt x="225" y="11"/>
                  </a:lnTo>
                  <a:lnTo>
                    <a:pt x="220" y="16"/>
                  </a:lnTo>
                  <a:lnTo>
                    <a:pt x="220" y="18"/>
                  </a:lnTo>
                  <a:lnTo>
                    <a:pt x="222" y="18"/>
                  </a:lnTo>
                  <a:lnTo>
                    <a:pt x="232" y="13"/>
                  </a:lnTo>
                  <a:lnTo>
                    <a:pt x="232" y="13"/>
                  </a:lnTo>
                  <a:lnTo>
                    <a:pt x="229" y="18"/>
                  </a:lnTo>
                  <a:lnTo>
                    <a:pt x="229" y="20"/>
                  </a:lnTo>
                  <a:lnTo>
                    <a:pt x="232" y="20"/>
                  </a:lnTo>
                  <a:lnTo>
                    <a:pt x="236" y="20"/>
                  </a:lnTo>
                  <a:lnTo>
                    <a:pt x="243" y="16"/>
                  </a:lnTo>
                  <a:lnTo>
                    <a:pt x="248" y="18"/>
                  </a:lnTo>
                  <a:lnTo>
                    <a:pt x="250" y="25"/>
                  </a:lnTo>
                  <a:lnTo>
                    <a:pt x="268" y="20"/>
                  </a:lnTo>
                  <a:lnTo>
                    <a:pt x="291" y="16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20"/>
                  </a:lnTo>
                  <a:lnTo>
                    <a:pt x="296" y="25"/>
                  </a:lnTo>
                  <a:lnTo>
                    <a:pt x="291" y="27"/>
                  </a:lnTo>
                  <a:lnTo>
                    <a:pt x="293" y="30"/>
                  </a:lnTo>
                  <a:lnTo>
                    <a:pt x="296" y="27"/>
                  </a:lnTo>
                  <a:lnTo>
                    <a:pt x="303" y="25"/>
                  </a:lnTo>
                  <a:lnTo>
                    <a:pt x="307" y="25"/>
                  </a:lnTo>
                  <a:lnTo>
                    <a:pt x="312" y="27"/>
                  </a:lnTo>
                  <a:lnTo>
                    <a:pt x="309" y="32"/>
                  </a:lnTo>
                  <a:lnTo>
                    <a:pt x="305" y="34"/>
                  </a:lnTo>
                  <a:lnTo>
                    <a:pt x="298" y="36"/>
                  </a:lnTo>
                  <a:lnTo>
                    <a:pt x="291" y="36"/>
                  </a:lnTo>
                  <a:lnTo>
                    <a:pt x="282" y="36"/>
                  </a:lnTo>
                  <a:lnTo>
                    <a:pt x="275" y="36"/>
                  </a:lnTo>
                  <a:lnTo>
                    <a:pt x="271" y="34"/>
                  </a:lnTo>
                  <a:lnTo>
                    <a:pt x="268" y="30"/>
                  </a:lnTo>
                  <a:lnTo>
                    <a:pt x="245" y="32"/>
                  </a:lnTo>
                  <a:lnTo>
                    <a:pt x="220" y="32"/>
                  </a:lnTo>
                  <a:lnTo>
                    <a:pt x="190" y="32"/>
                  </a:lnTo>
                  <a:lnTo>
                    <a:pt x="154" y="34"/>
                  </a:lnTo>
                  <a:lnTo>
                    <a:pt x="142" y="34"/>
                  </a:lnTo>
                  <a:lnTo>
                    <a:pt x="135" y="32"/>
                  </a:lnTo>
                  <a:lnTo>
                    <a:pt x="126" y="36"/>
                  </a:lnTo>
                  <a:lnTo>
                    <a:pt x="115" y="34"/>
                  </a:lnTo>
                  <a:lnTo>
                    <a:pt x="94" y="32"/>
                  </a:lnTo>
                  <a:lnTo>
                    <a:pt x="69" y="34"/>
                  </a:lnTo>
                  <a:lnTo>
                    <a:pt x="55" y="34"/>
                  </a:lnTo>
                  <a:lnTo>
                    <a:pt x="39" y="34"/>
                  </a:lnTo>
                  <a:lnTo>
                    <a:pt x="35" y="34"/>
                  </a:lnTo>
                  <a:lnTo>
                    <a:pt x="21" y="32"/>
                  </a:lnTo>
                  <a:lnTo>
                    <a:pt x="9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14" y="16"/>
                  </a:lnTo>
                  <a:lnTo>
                    <a:pt x="23" y="13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6" name="Group 425"/>
          <p:cNvGrpSpPr/>
          <p:nvPr/>
        </p:nvGrpSpPr>
        <p:grpSpPr>
          <a:xfrm rot="7764970">
            <a:off x="7742688" y="4981593"/>
            <a:ext cx="560357" cy="569895"/>
            <a:chOff x="7698703" y="1891606"/>
            <a:chExt cx="1016496" cy="1042918"/>
          </a:xfrm>
        </p:grpSpPr>
        <p:grpSp>
          <p:nvGrpSpPr>
            <p:cNvPr id="427" name="Group 426"/>
            <p:cNvGrpSpPr/>
            <p:nvPr/>
          </p:nvGrpSpPr>
          <p:grpSpPr>
            <a:xfrm>
              <a:off x="7698703" y="1891606"/>
              <a:ext cx="1016496" cy="1042918"/>
              <a:chOff x="6300192" y="1170330"/>
              <a:chExt cx="1016496" cy="1042918"/>
            </a:xfrm>
          </p:grpSpPr>
          <p:sp>
            <p:nvSpPr>
              <p:cNvPr id="429" name="Arc 428"/>
              <p:cNvSpPr/>
              <p:nvPr/>
            </p:nvSpPr>
            <p:spPr>
              <a:xfrm>
                <a:off x="6444208" y="1340768"/>
                <a:ext cx="720080" cy="720080"/>
              </a:xfrm>
              <a:prstGeom prst="arc">
                <a:avLst>
                  <a:gd name="adj1" fmla="val 10330803"/>
                  <a:gd name="adj2" fmla="val 415866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0" name="Arc 429"/>
              <p:cNvSpPr/>
              <p:nvPr/>
            </p:nvSpPr>
            <p:spPr>
              <a:xfrm>
                <a:off x="6596608" y="1493168"/>
                <a:ext cx="423664" cy="423664"/>
              </a:xfrm>
              <a:prstGeom prst="arc">
                <a:avLst>
                  <a:gd name="adj1" fmla="val 10330803"/>
                  <a:gd name="adj2" fmla="val 415866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1" name="Arc 430"/>
              <p:cNvSpPr/>
              <p:nvPr/>
            </p:nvSpPr>
            <p:spPr>
              <a:xfrm>
                <a:off x="6300192" y="1170330"/>
                <a:ext cx="1016496" cy="1042918"/>
              </a:xfrm>
              <a:prstGeom prst="arc">
                <a:avLst>
                  <a:gd name="adj1" fmla="val 10330803"/>
                  <a:gd name="adj2" fmla="val 415866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28" name="Straight Connector 427"/>
            <p:cNvCxnSpPr/>
            <p:nvPr/>
          </p:nvCxnSpPr>
          <p:spPr>
            <a:xfrm>
              <a:off x="8202759" y="2426276"/>
              <a:ext cx="4192" cy="508248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TextBox 182"/>
          <p:cNvSpPr txBox="1"/>
          <p:nvPr/>
        </p:nvSpPr>
        <p:spPr>
          <a:xfrm>
            <a:off x="35496" y="16049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ПРОФ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843808" y="113457"/>
            <a:ext cx="2347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-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PRO)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7170" name="Picture 2" descr="http://t2.gstatic.com/images?q=tbn:ANd9GcS08NGHg1kNzc9KDTEmdMKjvyqajxfeEZwHiCigcrmqoMX_gyLAO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97778" l="0" r="100000">
                        <a14:foregroundMark x1="14222" y1="40000" x2="14222" y2="40000"/>
                        <a14:foregroundMark x1="14222" y1="21778" x2="14222" y2="21778"/>
                        <a14:foregroundMark x1="19556" y1="16444" x2="19556" y2="16444"/>
                        <a14:foregroundMark x1="17333" y1="16000" x2="17333" y2="16000"/>
                        <a14:foregroundMark x1="40444" y1="47111" x2="40444" y2="47111"/>
                        <a14:foregroundMark x1="40444" y1="32444" x2="40444" y2="32444"/>
                        <a14:foregroundMark x1="27111" y1="22222" x2="27111" y2="22222"/>
                        <a14:backgroundMark x1="47556" y1="11556" x2="47556" y2="11556"/>
                        <a14:backgroundMark x1="41333" y1="24000" x2="41333" y2="24000"/>
                        <a14:backgroundMark x1="53778" y1="22222" x2="53778" y2="22222"/>
                        <a14:backgroundMark x1="63556" y1="10667" x2="63556" y2="10667"/>
                        <a14:backgroundMark x1="71111" y1="15111" x2="71111" y2="15111"/>
                        <a14:backgroundMark x1="10222" y1="61333" x2="10222" y2="61333"/>
                        <a14:backgroundMark x1="5333" y1="77333" x2="5333" y2="77333"/>
                        <a14:backgroundMark x1="10667" y1="82667" x2="12000" y2="85333"/>
                        <a14:backgroundMark x1="16000" y1="90667" x2="16000" y2="90667"/>
                        <a14:backgroundMark x1="88889" y1="68000" x2="88889" y2="68000"/>
                        <a14:backgroundMark x1="93778" y1="71556" x2="93778" y2="71556"/>
                        <a14:backgroundMark x1="96000" y1="74667" x2="96000" y2="74667"/>
                        <a14:backgroundMark x1="93778" y1="21333" x2="93778" y2="21333"/>
                        <a14:backgroundMark x1="84000" y1="20000" x2="84000" y2="20000"/>
                        <a14:backgroundMark x1="80444" y1="16000" x2="80444" y2="16000"/>
                        <a14:backgroundMark x1="75111" y1="4444" x2="75111" y2="4444"/>
                        <a14:backgroundMark x1="8444" y1="88000" x2="8444" y2="88000"/>
                        <a14:backgroundMark x1="32444" y1="94222" x2="32444" y2="94222"/>
                        <a14:backgroundMark x1="39556" y1="92889" x2="39556" y2="92889"/>
                        <a14:backgroundMark x1="44444" y1="90667" x2="44444" y2="90667"/>
                        <a14:backgroundMark x1="85778" y1="64000" x2="85778" y2="64000"/>
                        <a14:backgroundMark x1="76000" y1="57333" x2="76000" y2="57333"/>
                        <a14:backgroundMark x1="81778" y1="59111" x2="81778" y2="59111"/>
                        <a14:backgroundMark x1="83111" y1="66667" x2="83111" y2="66667"/>
                        <a14:backgroundMark x1="82222" y1="72889" x2="82222" y2="72889"/>
                        <a14:backgroundMark x1="87111" y1="77333" x2="87111" y2="77333"/>
                        <a14:backgroundMark x1="90667" y1="79111" x2="90667" y2="79111"/>
                        <a14:backgroundMark x1="97778" y1="81778" x2="97778" y2="81778"/>
                        <a14:backgroundMark x1="70667" y1="59111" x2="70667" y2="59111"/>
                        <a14:backgroundMark x1="71556" y1="57778" x2="71556" y2="57778"/>
                        <a14:backgroundMark x1="43111" y1="87111" x2="43111" y2="87111"/>
                        <a14:backgroundMark x1="44444" y1="90667" x2="44444" y2="90667"/>
                        <a14:backgroundMark x1="47556" y1="94222" x2="47556" y2="94222"/>
                        <a14:backgroundMark x1="44444" y1="87556" x2="44444" y2="87556"/>
                        <a14:backgroundMark x1="35556" y1="78667" x2="35556" y2="78667"/>
                        <a14:backgroundMark x1="35111" y1="78667" x2="35111" y2="78667"/>
                        <a14:backgroundMark x1="34222" y1="78222" x2="34222" y2="78222"/>
                        <a14:backgroundMark x1="34222" y1="74667" x2="34222" y2="74667"/>
                        <a14:backgroundMark x1="35556" y1="74667" x2="35556" y2="7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782" y="1195217"/>
            <a:ext cx="1350137" cy="135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8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are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6" b="98396" l="5439" r="100000">
                        <a14:foregroundMark x1="17992" y1="87166" x2="17992" y2="87166"/>
                        <a14:foregroundMark x1="69874" y1="70053" x2="69874" y2="70053"/>
                        <a14:backgroundMark x1="50628" y1="59358" x2="50628" y2="59358"/>
                        <a14:backgroundMark x1="15900" y1="19251" x2="15900" y2="19251"/>
                        <a14:backgroundMark x1="7113" y1="42781" x2="7113" y2="42781"/>
                        <a14:backgroundMark x1="48117" y1="45455" x2="48117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80" y="3212976"/>
            <a:ext cx="19643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Примерная схема работы: без документов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150871"/>
            <a:ext cx="5976664" cy="83099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rgbClr val="FFC000"/>
                </a:solidFill>
              </a:rPr>
              <a:t>Кладовщик выбирает, какие данные        он хочет получить из 1С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519384" y="3645024"/>
            <a:ext cx="5976664" cy="83099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FFC000"/>
                </a:solidFill>
              </a:rPr>
              <a:t>Кладовщик сканирует и получает данные из 1С в режиме онлайн</a:t>
            </a:r>
            <a:endParaRPr lang="ru-RU" sz="1600" b="1" dirty="0" smtClean="0">
              <a:solidFill>
                <a:srgbClr val="92D05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519383" y="5559623"/>
            <a:ext cx="7951527" cy="461665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400" b="1" dirty="0" smtClean="0">
                <a:solidFill>
                  <a:srgbClr val="FFC000"/>
                </a:solidFill>
              </a:rPr>
              <a:t>Кладовщику надоело – он занялся другим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5496" y="16049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ПРОФ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843808" y="113457"/>
            <a:ext cx="2347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-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PRO)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7170" name="Picture 2" descr="http://t2.gstatic.com/images?q=tbn:ANd9GcS08NGHg1kNzc9KDTEmdMKjvyqajxfeEZwHiCigcrmqoMX_gyLA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778" l="0" r="100000">
                        <a14:foregroundMark x1="14222" y1="40000" x2="14222" y2="40000"/>
                        <a14:foregroundMark x1="14222" y1="21778" x2="14222" y2="21778"/>
                        <a14:foregroundMark x1="19556" y1="16444" x2="19556" y2="16444"/>
                        <a14:foregroundMark x1="17333" y1="16000" x2="17333" y2="16000"/>
                        <a14:foregroundMark x1="40444" y1="47111" x2="40444" y2="47111"/>
                        <a14:foregroundMark x1="40444" y1="32444" x2="40444" y2="32444"/>
                        <a14:foregroundMark x1="27111" y1="22222" x2="27111" y2="22222"/>
                        <a14:backgroundMark x1="47556" y1="11556" x2="47556" y2="11556"/>
                        <a14:backgroundMark x1="41333" y1="24000" x2="41333" y2="24000"/>
                        <a14:backgroundMark x1="53778" y1="22222" x2="53778" y2="22222"/>
                        <a14:backgroundMark x1="63556" y1="10667" x2="63556" y2="10667"/>
                        <a14:backgroundMark x1="71111" y1="15111" x2="71111" y2="15111"/>
                        <a14:backgroundMark x1="10222" y1="61333" x2="10222" y2="61333"/>
                        <a14:backgroundMark x1="5333" y1="77333" x2="5333" y2="77333"/>
                        <a14:backgroundMark x1="10667" y1="82667" x2="12000" y2="85333"/>
                        <a14:backgroundMark x1="16000" y1="90667" x2="16000" y2="90667"/>
                        <a14:backgroundMark x1="88889" y1="68000" x2="88889" y2="68000"/>
                        <a14:backgroundMark x1="93778" y1="71556" x2="93778" y2="71556"/>
                        <a14:backgroundMark x1="96000" y1="74667" x2="96000" y2="74667"/>
                        <a14:backgroundMark x1="93778" y1="21333" x2="93778" y2="21333"/>
                        <a14:backgroundMark x1="84000" y1="20000" x2="84000" y2="20000"/>
                        <a14:backgroundMark x1="80444" y1="16000" x2="80444" y2="16000"/>
                        <a14:backgroundMark x1="75111" y1="4444" x2="75111" y2="4444"/>
                        <a14:backgroundMark x1="8444" y1="88000" x2="8444" y2="88000"/>
                        <a14:backgroundMark x1="32444" y1="94222" x2="32444" y2="94222"/>
                        <a14:backgroundMark x1="39556" y1="92889" x2="39556" y2="92889"/>
                        <a14:backgroundMark x1="44444" y1="90667" x2="44444" y2="90667"/>
                        <a14:backgroundMark x1="85778" y1="64000" x2="85778" y2="64000"/>
                        <a14:backgroundMark x1="76000" y1="57333" x2="76000" y2="57333"/>
                        <a14:backgroundMark x1="81778" y1="59111" x2="81778" y2="59111"/>
                        <a14:backgroundMark x1="83111" y1="66667" x2="83111" y2="66667"/>
                        <a14:backgroundMark x1="82222" y1="72889" x2="82222" y2="72889"/>
                        <a14:backgroundMark x1="87111" y1="77333" x2="87111" y2="77333"/>
                        <a14:backgroundMark x1="90667" y1="79111" x2="90667" y2="79111"/>
                        <a14:backgroundMark x1="97778" y1="81778" x2="97778" y2="81778"/>
                        <a14:backgroundMark x1="70667" y1="59111" x2="70667" y2="59111"/>
                        <a14:backgroundMark x1="71556" y1="57778" x2="71556" y2="57778"/>
                        <a14:backgroundMark x1="43111" y1="87111" x2="43111" y2="87111"/>
                        <a14:backgroundMark x1="44444" y1="90667" x2="44444" y2="90667"/>
                        <a14:backgroundMark x1="47556" y1="94222" x2="47556" y2="94222"/>
                        <a14:backgroundMark x1="44444" y1="87556" x2="44444" y2="87556"/>
                        <a14:backgroundMark x1="35556" y1="78667" x2="35556" y2="78667"/>
                        <a14:backgroundMark x1="35111" y1="78667" x2="35111" y2="78667"/>
                        <a14:backgroundMark x1="34222" y1="78222" x2="34222" y2="78222"/>
                        <a14:backgroundMark x1="34222" y1="74667" x2="34222" y2="74667"/>
                        <a14:backgroundMark x1="35556" y1="74667" x2="35556" y2="7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74" y="1862839"/>
            <a:ext cx="1350137" cy="135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TextBox 189"/>
          <p:cNvSpPr txBox="1"/>
          <p:nvPr/>
        </p:nvSpPr>
        <p:spPr>
          <a:xfrm>
            <a:off x="56704" y="1099344"/>
            <a:ext cx="8979792" cy="40011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Для таких операций как просмотр номенклатуры, цен и остатков</a:t>
            </a:r>
          </a:p>
        </p:txBody>
      </p:sp>
    </p:spTree>
    <p:extLst>
      <p:ext uri="{BB962C8B-B14F-4D97-AF65-F5344CB8AC3E}">
        <p14:creationId xmlns:p14="http://schemas.microsoft.com/office/powerpoint/2010/main" val="17817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Возможности драйвера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35496" y="16049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ПРОФ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843808" y="113457"/>
            <a:ext cx="2347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-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PRO)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268760"/>
            <a:ext cx="7920880" cy="1384995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FFC000"/>
                </a:solidFill>
              </a:rPr>
              <a:t>Актуальные остатки и цены напрямую из базы 1С по штрихкоду товара из любой точки склада !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833" r="93768">
                        <a14:foregroundMark x1="47025" y1="32087" x2="47025" y2="32087"/>
                        <a14:foregroundMark x1="62040" y1="37402" x2="62040" y2="37402"/>
                        <a14:foregroundMark x1="67705" y1="32874" x2="67705" y2="32874"/>
                        <a14:foregroundMark x1="48442" y1="38386" x2="48442" y2="38386"/>
                        <a14:foregroundMark x1="57790" y1="32874" x2="57790" y2="32874"/>
                        <a14:foregroundMark x1="55524" y1="29134" x2="55524" y2="29134"/>
                        <a14:foregroundMark x1="62323" y1="27165" x2="62323" y2="27165"/>
                        <a14:foregroundMark x1="50992" y1="51969" x2="50992" y2="51969"/>
                        <a14:foregroundMark x1="42776" y1="50787" x2="42776" y2="50787"/>
                        <a14:foregroundMark x1="41360" y1="48031" x2="41360" y2="48031"/>
                        <a14:foregroundMark x1="35977" y1="47835" x2="35977" y2="47835"/>
                        <a14:foregroundMark x1="42776" y1="57283" x2="42776" y2="57283"/>
                        <a14:foregroundMark x1="38244" y1="32283" x2="38244" y2="32283"/>
                        <a14:foregroundMark x1="41643" y1="31496" x2="41643" y2="31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33623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5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Возможности драйвера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35496" y="16049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ПРОФ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843808" y="113457"/>
            <a:ext cx="2347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-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PRO)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268760"/>
            <a:ext cx="7920880" cy="95410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2800" b="1" dirty="0" smtClean="0">
                <a:solidFill>
                  <a:srgbClr val="FFC000"/>
                </a:solidFill>
              </a:rPr>
              <a:t>Распознавание сканируемых штрихкодов самой 1С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256490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Не нужно ничего никуда выгружать, каждый скан отправляется в 1С на распознавание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616" y="371703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Можно сделать хитрый поиск по штрихкодам</a:t>
            </a:r>
          </a:p>
          <a:p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</a:rPr>
              <a:t>(например, в драйвере уже сделан поиск по серийному номеру)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4839543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Номенкатура на ТСД всегда самая актуальная</a:t>
            </a:r>
          </a:p>
        </p:txBody>
      </p:sp>
    </p:spTree>
    <p:extLst>
      <p:ext uri="{BB962C8B-B14F-4D97-AF65-F5344CB8AC3E}">
        <p14:creationId xmlns:p14="http://schemas.microsoft.com/office/powerpoint/2010/main" val="34781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Возможности драйвера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35496" y="16049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ПРОФ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843808" y="113457"/>
            <a:ext cx="2347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-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PRO)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268760"/>
            <a:ext cx="7920880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800" b="1" dirty="0" smtClean="0">
                <a:solidFill>
                  <a:srgbClr val="FFC000"/>
                </a:solidFill>
              </a:rPr>
              <a:t>Торговля по образцам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220486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Возможность прямо при покупателе набрать заказ путем сканирования штрихкодов с витрины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616" y="3429000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Расчет правильных цен для конкретного клиента</a:t>
            </a:r>
          </a:p>
          <a:p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</a:rPr>
              <a:t>(т.к. можно выбрать контрагента из списка)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465313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Видны остатки товара на складах / в магазинах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5616" y="537321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Возможность прямо с ТСД провести </a:t>
            </a:r>
            <a:r>
              <a:rPr lang="ru-RU" sz="2400" b="1" dirty="0" smtClean="0">
                <a:solidFill>
                  <a:schemeClr val="bg1"/>
                </a:solidFill>
              </a:rPr>
              <a:t>заказ в 1С              и распечатать счет</a:t>
            </a:r>
          </a:p>
        </p:txBody>
      </p:sp>
    </p:spTree>
    <p:extLst>
      <p:ext uri="{BB962C8B-B14F-4D97-AF65-F5344CB8AC3E}">
        <p14:creationId xmlns:p14="http://schemas.microsoft.com/office/powerpoint/2010/main" val="12347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Возможности драйвера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35496" y="16049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ПРОФ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843808" y="113457"/>
            <a:ext cx="2347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-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PRO)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268760"/>
            <a:ext cx="7920880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2800" b="1" dirty="0" smtClean="0">
                <a:solidFill>
                  <a:srgbClr val="FFC000"/>
                </a:solidFill>
              </a:rPr>
              <a:t>Приемка и отпуск по серийным номерам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2437437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Для оборудования с серийными номерами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0821" y="4450467"/>
            <a:ext cx="74168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При подборе  заказа – </a:t>
            </a:r>
            <a:r>
              <a:rPr lang="ru-RU" sz="2400" b="1" dirty="0" smtClean="0">
                <a:solidFill>
                  <a:schemeClr val="bg1"/>
                </a:solidFill>
              </a:rPr>
              <a:t>достаточно </a:t>
            </a:r>
            <a:r>
              <a:rPr lang="ru-RU" sz="2400" b="1" dirty="0">
                <a:solidFill>
                  <a:schemeClr val="bg1"/>
                </a:solidFill>
              </a:rPr>
              <a:t>сканировать только серийный номер с </a:t>
            </a:r>
            <a:r>
              <a:rPr lang="ru-RU" sz="2400" b="1" dirty="0" smtClean="0">
                <a:solidFill>
                  <a:schemeClr val="bg1"/>
                </a:solidFill>
              </a:rPr>
              <a:t>коробки</a:t>
            </a:r>
          </a:p>
          <a:p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</a:rPr>
              <a:t>(какому товару принадлежит серийник определяет сам ТСД)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0821" y="314096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 приемке – запрос серийных номеров</a:t>
            </a:r>
          </a:p>
          <a:p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</a:rPr>
              <a:t>(сканирование серийников как по одному, так и  целыми диапазонами «первый» – «последний»)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</a:rPr>
              <a:t>Возможности драйвера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35496" y="16049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Wi-Fi</a:t>
            </a:r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ПРОФ</a:t>
            </a:r>
            <a:r>
              <a:rPr lang="ru-RU" sz="2400" b="1" dirty="0" smtClean="0">
                <a:solidFill>
                  <a:prstClr val="white"/>
                </a:solidFill>
              </a:rPr>
              <a:t> драйвер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843808" y="113457"/>
            <a:ext cx="2347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75000"/>
                  </a:prstClr>
                </a:solidFill>
                <a:latin typeface="Candara" pitchFamily="34" charset="0"/>
              </a:rPr>
              <a:t>(MS-1C-WIFI-DRIVER</a:t>
            </a:r>
            <a:r>
              <a:rPr lang="ru-RU" sz="1400" b="1" dirty="0" smtClean="0">
                <a:solidFill>
                  <a:prstClr val="white">
                    <a:lumMod val="75000"/>
                  </a:prstClr>
                </a:solidFill>
                <a:latin typeface="Candara" pitchFamily="34" charset="0"/>
              </a:rPr>
              <a:t>-</a:t>
            </a:r>
            <a:r>
              <a:rPr lang="en-US" sz="1400" b="1" dirty="0" smtClean="0">
                <a:solidFill>
                  <a:prstClr val="white">
                    <a:lumMod val="75000"/>
                  </a:prstClr>
                </a:solidFill>
                <a:latin typeface="Candara" pitchFamily="34" charset="0"/>
              </a:rPr>
              <a:t>PRO)</a:t>
            </a:r>
            <a:endParaRPr lang="ru-RU" sz="1400" b="1" dirty="0">
              <a:solidFill>
                <a:prstClr val="white">
                  <a:lumMod val="75000"/>
                </a:prstClr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268760"/>
            <a:ext cx="7920880" cy="95410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sz="2800" b="1" dirty="0">
                <a:solidFill>
                  <a:srgbClr val="FFC000"/>
                </a:solidFill>
              </a:rPr>
              <a:t>В</a:t>
            </a:r>
            <a:r>
              <a:rPr lang="ru-RU" sz="2800" b="1" dirty="0" smtClean="0">
                <a:solidFill>
                  <a:srgbClr val="FFC000"/>
                </a:solidFill>
              </a:rPr>
              <a:t>озможность </a:t>
            </a:r>
            <a:r>
              <a:rPr lang="ru-RU" sz="2800" b="1" dirty="0">
                <a:solidFill>
                  <a:srgbClr val="FFC000"/>
                </a:solidFill>
              </a:rPr>
              <a:t>автоматического обмена с 1С не только номенклатурой, но и документами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2222867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</a:rPr>
              <a:t>При установке модуля автоматической загрузки/выгрузки </a:t>
            </a:r>
            <a:r>
              <a:rPr lang="ru-RU" sz="2400" b="1" dirty="0" smtClean="0">
                <a:solidFill>
                  <a:prstClr val="white"/>
                </a:solidFill>
              </a:rPr>
              <a:t>документов</a:t>
            </a:r>
          </a:p>
          <a:p>
            <a:r>
              <a:rPr lang="ru-RU" sz="2400" b="1" dirty="0" smtClean="0">
                <a:solidFill>
                  <a:prstClr val="white">
                    <a:lumMod val="65000"/>
                  </a:prstClr>
                </a:solidFill>
              </a:rPr>
              <a:t>(лицензируется отдельно)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0821" y="4797152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Мгновенная доступность документов из 1С</a:t>
            </a:r>
            <a:endParaRPr lang="ru-RU" sz="2400" b="1" dirty="0" smtClean="0">
              <a:solidFill>
                <a:prstClr val="white"/>
              </a:solidFill>
            </a:endParaRPr>
          </a:p>
          <a:p>
            <a:r>
              <a:rPr lang="ru-RU" sz="2000" b="1" dirty="0" smtClean="0">
                <a:solidFill>
                  <a:prstClr val="white">
                    <a:lumMod val="65000"/>
                  </a:prstClr>
                </a:solidFill>
              </a:rPr>
              <a:t>(созданные в 1С заказы покупателей сразу становятся доступны кладовщикам для обработки)</a:t>
            </a:r>
            <a:endParaRPr lang="ru-RU" sz="2000" b="1" dirty="0" smtClean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0821" y="3573016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Отпадает необходимость в операторе</a:t>
            </a:r>
            <a:endParaRPr lang="ru-RU" sz="2400" b="1" dirty="0" smtClean="0">
              <a:solidFill>
                <a:prstClr val="white"/>
              </a:solidFill>
            </a:endParaRPr>
          </a:p>
          <a:p>
            <a:r>
              <a:rPr lang="ru-RU" sz="2000" b="1" dirty="0" smtClean="0">
                <a:solidFill>
                  <a:prstClr val="white">
                    <a:lumMod val="65000"/>
                  </a:prstClr>
                </a:solidFill>
              </a:rPr>
              <a:t>(отдел продаж формирует заказы днём, а склад работает совершенно автономно ночью)</a:t>
            </a:r>
            <a:endParaRPr lang="ru-RU" sz="20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</a:rPr>
              <a:t>Возможности драйвера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35496" y="16049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Wi-Fi</a:t>
            </a:r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ПРОФ</a:t>
            </a:r>
            <a:r>
              <a:rPr lang="ru-RU" sz="2400" b="1" dirty="0" smtClean="0">
                <a:solidFill>
                  <a:prstClr val="white"/>
                </a:solidFill>
              </a:rPr>
              <a:t> драйвер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843808" y="113457"/>
            <a:ext cx="2347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white">
                    <a:lumMod val="75000"/>
                  </a:prstClr>
                </a:solidFill>
                <a:latin typeface="Candara" pitchFamily="34" charset="0"/>
              </a:rPr>
              <a:t>(MS-1C-WIFI-DRIVER</a:t>
            </a:r>
            <a:r>
              <a:rPr lang="ru-RU" sz="1400" b="1" dirty="0" smtClean="0">
                <a:solidFill>
                  <a:prstClr val="white">
                    <a:lumMod val="75000"/>
                  </a:prstClr>
                </a:solidFill>
                <a:latin typeface="Candara" pitchFamily="34" charset="0"/>
              </a:rPr>
              <a:t>-</a:t>
            </a:r>
            <a:r>
              <a:rPr lang="en-US" sz="1400" b="1" dirty="0" smtClean="0">
                <a:solidFill>
                  <a:prstClr val="white">
                    <a:lumMod val="75000"/>
                  </a:prstClr>
                </a:solidFill>
                <a:latin typeface="Candara" pitchFamily="34" charset="0"/>
              </a:rPr>
              <a:t>PRO)</a:t>
            </a:r>
            <a:endParaRPr lang="ru-RU" sz="1400" b="1" dirty="0">
              <a:solidFill>
                <a:prstClr val="white">
                  <a:lumMod val="75000"/>
                </a:prstClr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268760"/>
            <a:ext cx="7920880" cy="95410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ru-RU" sz="2800" b="1" dirty="0">
                <a:solidFill>
                  <a:srgbClr val="FFC000"/>
                </a:solidFill>
              </a:rPr>
              <a:t>В</a:t>
            </a:r>
            <a:r>
              <a:rPr lang="ru-RU" sz="2800" b="1" dirty="0" smtClean="0">
                <a:solidFill>
                  <a:srgbClr val="FFC000"/>
                </a:solidFill>
              </a:rPr>
              <a:t>озможность работы нескольких сотрудников с одним документом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2222867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</a:rPr>
              <a:t>При установке модуля коллективной работы с документами Mobile SMARTS </a:t>
            </a:r>
            <a:endParaRPr lang="ru-RU" sz="2400" b="1" dirty="0" smtClean="0">
              <a:solidFill>
                <a:prstClr val="white"/>
              </a:solidFill>
            </a:endParaRPr>
          </a:p>
          <a:p>
            <a:r>
              <a:rPr lang="ru-RU" sz="2400" b="1" dirty="0" smtClean="0">
                <a:solidFill>
                  <a:prstClr val="white">
                    <a:lumMod val="65000"/>
                  </a:prstClr>
                </a:solidFill>
              </a:rPr>
              <a:t>(лицензируется отдельно)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0821" y="479715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Оптимизация работы</a:t>
            </a:r>
            <a:endParaRPr lang="ru-RU" sz="2400" b="1" dirty="0" smtClean="0">
              <a:solidFill>
                <a:prstClr val="white"/>
              </a:solidFill>
            </a:endParaRPr>
          </a:p>
          <a:p>
            <a:r>
              <a:rPr lang="ru-RU" sz="2000" b="1" dirty="0" smtClean="0">
                <a:solidFill>
                  <a:prstClr val="white">
                    <a:lumMod val="65000"/>
                  </a:prstClr>
                </a:solidFill>
              </a:rPr>
              <a:t>(при проведении инвентаризации несколькими сотрудниками)</a:t>
            </a:r>
            <a:endParaRPr lang="ru-RU" sz="2000" b="1" dirty="0" smtClean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0821" y="3573016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Совместная работа</a:t>
            </a:r>
            <a:endParaRPr lang="ru-RU" sz="2400" b="1" dirty="0" smtClean="0">
              <a:solidFill>
                <a:prstClr val="white"/>
              </a:solidFill>
            </a:endParaRPr>
          </a:p>
          <a:p>
            <a:r>
              <a:rPr lang="ru-RU" sz="2000" b="1" dirty="0">
                <a:solidFill>
                  <a:prstClr val="white">
                    <a:lumMod val="65000"/>
                  </a:prstClr>
                </a:solidFill>
              </a:rPr>
              <a:t>(кладовщики видят работу коллег, никто не сможет насканировать товара больше, чем нужно)</a:t>
            </a:r>
            <a:endParaRPr lang="ru-RU" sz="20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Какие 1С поддерживаются?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2001028"/>
            <a:ext cx="8712968" cy="3046988"/>
          </a:xfrm>
          <a:prstGeom prst="rect">
            <a:avLst/>
          </a:prstGeom>
          <a:solidFill>
            <a:srgbClr val="000000">
              <a:alpha val="5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Управление торговлей</a:t>
            </a:r>
            <a:r>
              <a:rPr lang="ru-RU" sz="2400" b="1" dirty="0" smtClean="0">
                <a:solidFill>
                  <a:schemeClr val="bg1"/>
                </a:solidFill>
              </a:rPr>
              <a:t>», редакции 11 и 10.3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Управление производственным предприятием</a:t>
            </a:r>
            <a:r>
              <a:rPr lang="ru-RU" sz="2400" b="1" dirty="0" smtClean="0">
                <a:solidFill>
                  <a:schemeClr val="bg1"/>
                </a:solidFill>
              </a:rPr>
              <a:t>»,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                                                               редакции 1.2 и </a:t>
            </a:r>
            <a:r>
              <a:rPr lang="ru-RU" sz="2400" b="1" dirty="0" smtClean="0">
                <a:solidFill>
                  <a:schemeClr val="bg1"/>
                </a:solidFill>
              </a:rPr>
              <a:t>1.3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Розница</a:t>
            </a:r>
            <a:r>
              <a:rPr lang="ru-RU" sz="2400" b="1" dirty="0" smtClean="0">
                <a:solidFill>
                  <a:schemeClr val="bg1"/>
                </a:solidFill>
              </a:rPr>
              <a:t>», редакция 1.0 и 2.0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«</a:t>
            </a:r>
            <a:r>
              <a:rPr lang="ru-RU" sz="2400" b="1" dirty="0">
                <a:solidFill>
                  <a:srgbClr val="FFFF00"/>
                </a:solidFill>
              </a:rPr>
              <a:t>Комплексная автоматизация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  <a:r>
              <a:rPr lang="ru-RU" sz="2400" b="1" dirty="0">
                <a:solidFill>
                  <a:schemeClr val="bg1"/>
                </a:solidFill>
              </a:rPr>
              <a:t> , </a:t>
            </a:r>
            <a:r>
              <a:rPr lang="ru-RU" sz="2400" b="1" dirty="0" smtClean="0">
                <a:solidFill>
                  <a:schemeClr val="bg1"/>
                </a:solidFill>
              </a:rPr>
              <a:t>редакции </a:t>
            </a:r>
            <a:r>
              <a:rPr lang="ru-RU" sz="2400" b="1" dirty="0">
                <a:solidFill>
                  <a:schemeClr val="bg1"/>
                </a:solidFill>
              </a:rPr>
              <a:t>1.0 и </a:t>
            </a:r>
            <a:r>
              <a:rPr lang="ru-RU" sz="2400" b="1" dirty="0" smtClean="0">
                <a:solidFill>
                  <a:schemeClr val="bg1"/>
                </a:solidFill>
              </a:rPr>
              <a:t>1.1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>
                <a:solidFill>
                  <a:srgbClr val="FFFF00"/>
                </a:solidFill>
              </a:rPr>
              <a:t>Штрих-М:Торговое предприятие</a:t>
            </a:r>
            <a:r>
              <a:rPr lang="ru-RU" sz="2400" b="1" dirty="0">
                <a:solidFill>
                  <a:schemeClr val="bg1"/>
                </a:solidFill>
              </a:rPr>
              <a:t>», версия </a:t>
            </a:r>
            <a:r>
              <a:rPr lang="ru-RU" sz="2400" b="1" dirty="0" smtClean="0">
                <a:solidFill>
                  <a:schemeClr val="bg1"/>
                </a:solidFill>
              </a:rPr>
              <a:t>5.1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>
                <a:solidFill>
                  <a:srgbClr val="FFFF00"/>
                </a:solidFill>
              </a:rPr>
              <a:t>Далион:Управление магазином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Торговля и Склад</a:t>
            </a:r>
            <a:r>
              <a:rPr lang="ru-RU" sz="2400" b="1" dirty="0" smtClean="0">
                <a:solidFill>
                  <a:schemeClr val="bg1"/>
                </a:solidFill>
              </a:rPr>
              <a:t>», </a:t>
            </a:r>
            <a:r>
              <a:rPr lang="ru-RU" sz="2400" b="1" dirty="0">
                <a:solidFill>
                  <a:schemeClr val="bg1"/>
                </a:solidFill>
              </a:rPr>
              <a:t>редакция </a:t>
            </a:r>
            <a:r>
              <a:rPr lang="ru-RU" sz="2400" b="1" dirty="0" smtClean="0">
                <a:solidFill>
                  <a:schemeClr val="bg1"/>
                </a:solidFill>
              </a:rPr>
              <a:t>9.2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2019612"/>
            <a:ext cx="1944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</a:rPr>
              <a:t>8.3, </a:t>
            </a:r>
            <a:r>
              <a:rPr lang="ru-RU" sz="2400" b="1" dirty="0" smtClean="0">
                <a:solidFill>
                  <a:schemeClr val="bg1"/>
                </a:solidFill>
              </a:rPr>
              <a:t>8.2</a:t>
            </a:r>
            <a:r>
              <a:rPr lang="ru-RU" sz="2400" b="1" dirty="0" smtClean="0">
                <a:solidFill>
                  <a:schemeClr val="bg1"/>
                </a:solidFill>
              </a:rPr>
              <a:t>, 8.1)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8.3, </a:t>
            </a:r>
            <a:r>
              <a:rPr lang="ru-RU" sz="2400" b="1" dirty="0" smtClean="0">
                <a:solidFill>
                  <a:schemeClr val="bg1"/>
                </a:solidFill>
              </a:rPr>
              <a:t>8.2</a:t>
            </a:r>
            <a:r>
              <a:rPr lang="ru-RU" sz="2400" b="1" dirty="0" smtClean="0">
                <a:solidFill>
                  <a:schemeClr val="bg1"/>
                </a:solidFill>
              </a:rPr>
              <a:t>, 8.1)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8.3, </a:t>
            </a:r>
            <a:r>
              <a:rPr lang="ru-RU" sz="2400" b="1" dirty="0" smtClean="0">
                <a:solidFill>
                  <a:schemeClr val="bg1"/>
                </a:solidFill>
              </a:rPr>
              <a:t>8.2</a:t>
            </a:r>
            <a:r>
              <a:rPr lang="ru-RU" sz="2400" b="1" dirty="0" smtClean="0">
                <a:solidFill>
                  <a:schemeClr val="bg1"/>
                </a:solidFill>
              </a:rPr>
              <a:t>, 8.1)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8.3, </a:t>
            </a:r>
            <a:r>
              <a:rPr lang="ru-RU" sz="2400" b="1" dirty="0" smtClean="0">
                <a:solidFill>
                  <a:schemeClr val="bg1"/>
                </a:solidFill>
              </a:rPr>
              <a:t>8.2</a:t>
            </a:r>
            <a:r>
              <a:rPr lang="ru-RU" sz="2400" b="1" dirty="0">
                <a:solidFill>
                  <a:schemeClr val="bg1"/>
                </a:solidFill>
              </a:rPr>
              <a:t>, 8.1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8.3, </a:t>
            </a:r>
            <a:r>
              <a:rPr lang="ru-RU" sz="2400" b="1" dirty="0" smtClean="0">
                <a:solidFill>
                  <a:schemeClr val="bg1"/>
                </a:solidFill>
              </a:rPr>
              <a:t>8.2</a:t>
            </a:r>
            <a:r>
              <a:rPr lang="ru-RU" sz="2400" b="1" dirty="0">
                <a:solidFill>
                  <a:schemeClr val="bg1"/>
                </a:solidFill>
              </a:rPr>
              <a:t>, 8.1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8.3, </a:t>
            </a:r>
            <a:r>
              <a:rPr lang="ru-RU" sz="2400" b="1" dirty="0" smtClean="0">
                <a:solidFill>
                  <a:schemeClr val="bg1"/>
                </a:solidFill>
              </a:rPr>
              <a:t>8.2</a:t>
            </a:r>
            <a:r>
              <a:rPr lang="ru-RU" sz="2400" b="1" dirty="0">
                <a:solidFill>
                  <a:schemeClr val="bg1"/>
                </a:solidFill>
              </a:rPr>
              <a:t>, 8.1)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(7.7)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96" y="16049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ПРОФ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3808" y="113457"/>
            <a:ext cx="2347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-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PRO)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198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Батч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661" y="126157"/>
            <a:ext cx="149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Варианты подключения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к компьютеру: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1484784"/>
            <a:ext cx="7920880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Только через провод и/или подставку (кредл)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2367787" y="2791498"/>
            <a:ext cx="1381150" cy="1329044"/>
            <a:chOff x="509439" y="4941168"/>
            <a:chExt cx="1381150" cy="1329044"/>
          </a:xfrm>
        </p:grpSpPr>
        <p:pic>
          <p:nvPicPr>
            <p:cNvPr id="86" name="Picture 342" descr="http://t3.gstatic.com/images?q=tbn:ANd9GcSSdkraOD8ZgZe7e2BxUuvkDAl8M8dXa44liZOUmHF3EyfNwIRb5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223978"/>
              <a:ext cx="630957" cy="6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3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72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39" y="4941168"/>
              <a:ext cx="1254249" cy="1329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" name="Curved Connector 6"/>
          <p:cNvCxnSpPr>
            <a:stCxn id="2058" idx="8"/>
            <a:endCxn id="87" idx="2"/>
          </p:cNvCxnSpPr>
          <p:nvPr/>
        </p:nvCxnSpPr>
        <p:spPr>
          <a:xfrm>
            <a:off x="1684050" y="3931481"/>
            <a:ext cx="1310862" cy="189061"/>
          </a:xfrm>
          <a:prstGeom prst="curvedConnector4">
            <a:avLst>
              <a:gd name="adj1" fmla="val 4297"/>
              <a:gd name="adj2" fmla="val 220913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9" name="Group 2068"/>
          <p:cNvGrpSpPr/>
          <p:nvPr/>
        </p:nvGrpSpPr>
        <p:grpSpPr>
          <a:xfrm rot="20677226">
            <a:off x="1212709" y="2662792"/>
            <a:ext cx="583952" cy="1293996"/>
            <a:chOff x="1201351" y="3453397"/>
            <a:chExt cx="583952" cy="1293996"/>
          </a:xfrm>
        </p:grpSpPr>
        <p:grpSp>
          <p:nvGrpSpPr>
            <p:cNvPr id="11" name="Group 10"/>
            <p:cNvGrpSpPr/>
            <p:nvPr/>
          </p:nvGrpSpPr>
          <p:grpSpPr>
            <a:xfrm>
              <a:off x="1211597" y="3453397"/>
              <a:ext cx="573706" cy="1255025"/>
              <a:chOff x="1962151" y="1119188"/>
              <a:chExt cx="2266951" cy="5776913"/>
            </a:xfrm>
          </p:grpSpPr>
          <p:sp>
            <p:nvSpPr>
              <p:cNvPr id="12" name="Freeform 241"/>
              <p:cNvSpPr>
                <a:spLocks/>
              </p:cNvSpPr>
              <p:nvPr/>
            </p:nvSpPr>
            <p:spPr bwMode="auto">
              <a:xfrm>
                <a:off x="1962151" y="1119188"/>
                <a:ext cx="2244725" cy="5721350"/>
              </a:xfrm>
              <a:custGeom>
                <a:avLst/>
                <a:gdLst>
                  <a:gd name="T0" fmla="*/ 1313 w 1414"/>
                  <a:gd name="T1" fmla="*/ 3455 h 3604"/>
                  <a:gd name="T2" fmla="*/ 1311 w 1414"/>
                  <a:gd name="T3" fmla="*/ 3485 h 3604"/>
                  <a:gd name="T4" fmla="*/ 1302 w 1414"/>
                  <a:gd name="T5" fmla="*/ 3512 h 3604"/>
                  <a:gd name="T6" fmla="*/ 1288 w 1414"/>
                  <a:gd name="T7" fmla="*/ 3540 h 3604"/>
                  <a:gd name="T8" fmla="*/ 1270 w 1414"/>
                  <a:gd name="T9" fmla="*/ 3561 h 3604"/>
                  <a:gd name="T10" fmla="*/ 1249 w 1414"/>
                  <a:gd name="T11" fmla="*/ 3579 h 3604"/>
                  <a:gd name="T12" fmla="*/ 1224 w 1414"/>
                  <a:gd name="T13" fmla="*/ 3593 h 3604"/>
                  <a:gd name="T14" fmla="*/ 1194 w 1414"/>
                  <a:gd name="T15" fmla="*/ 3602 h 3604"/>
                  <a:gd name="T16" fmla="*/ 1164 w 1414"/>
                  <a:gd name="T17" fmla="*/ 3604 h 3604"/>
                  <a:gd name="T18" fmla="*/ 248 w 1414"/>
                  <a:gd name="T19" fmla="*/ 3604 h 3604"/>
                  <a:gd name="T20" fmla="*/ 220 w 1414"/>
                  <a:gd name="T21" fmla="*/ 3597 h 3604"/>
                  <a:gd name="T22" fmla="*/ 193 w 1414"/>
                  <a:gd name="T23" fmla="*/ 3586 h 3604"/>
                  <a:gd name="T24" fmla="*/ 170 w 1414"/>
                  <a:gd name="T25" fmla="*/ 3570 h 3604"/>
                  <a:gd name="T26" fmla="*/ 149 w 1414"/>
                  <a:gd name="T27" fmla="*/ 3551 h 3604"/>
                  <a:gd name="T28" fmla="*/ 133 w 1414"/>
                  <a:gd name="T29" fmla="*/ 3526 h 3604"/>
                  <a:gd name="T30" fmla="*/ 122 w 1414"/>
                  <a:gd name="T31" fmla="*/ 3501 h 3604"/>
                  <a:gd name="T32" fmla="*/ 115 w 1414"/>
                  <a:gd name="T33" fmla="*/ 3471 h 3604"/>
                  <a:gd name="T34" fmla="*/ 115 w 1414"/>
                  <a:gd name="T35" fmla="*/ 1621 h 3604"/>
                  <a:gd name="T36" fmla="*/ 74 w 1414"/>
                  <a:gd name="T37" fmla="*/ 1594 h 3604"/>
                  <a:gd name="T38" fmla="*/ 44 w 1414"/>
                  <a:gd name="T39" fmla="*/ 1555 h 3604"/>
                  <a:gd name="T40" fmla="*/ 23 w 1414"/>
                  <a:gd name="T41" fmla="*/ 1509 h 3604"/>
                  <a:gd name="T42" fmla="*/ 16 w 1414"/>
                  <a:gd name="T43" fmla="*/ 1458 h 3604"/>
                  <a:gd name="T44" fmla="*/ 0 w 1414"/>
                  <a:gd name="T45" fmla="*/ 791 h 3604"/>
                  <a:gd name="T46" fmla="*/ 16 w 1414"/>
                  <a:gd name="T47" fmla="*/ 161 h 3604"/>
                  <a:gd name="T48" fmla="*/ 23 w 1414"/>
                  <a:gd name="T49" fmla="*/ 126 h 3604"/>
                  <a:gd name="T50" fmla="*/ 37 w 1414"/>
                  <a:gd name="T51" fmla="*/ 94 h 3604"/>
                  <a:gd name="T52" fmla="*/ 55 w 1414"/>
                  <a:gd name="T53" fmla="*/ 67 h 3604"/>
                  <a:gd name="T54" fmla="*/ 81 w 1414"/>
                  <a:gd name="T55" fmla="*/ 41 h 3604"/>
                  <a:gd name="T56" fmla="*/ 108 w 1414"/>
                  <a:gd name="T57" fmla="*/ 23 h 3604"/>
                  <a:gd name="T58" fmla="*/ 140 w 1414"/>
                  <a:gd name="T59" fmla="*/ 9 h 3604"/>
                  <a:gd name="T60" fmla="*/ 174 w 1414"/>
                  <a:gd name="T61" fmla="*/ 2 h 3604"/>
                  <a:gd name="T62" fmla="*/ 1235 w 1414"/>
                  <a:gd name="T63" fmla="*/ 0 h 3604"/>
                  <a:gd name="T64" fmla="*/ 1272 w 1414"/>
                  <a:gd name="T65" fmla="*/ 5 h 3604"/>
                  <a:gd name="T66" fmla="*/ 1304 w 1414"/>
                  <a:gd name="T67" fmla="*/ 16 h 3604"/>
                  <a:gd name="T68" fmla="*/ 1336 w 1414"/>
                  <a:gd name="T69" fmla="*/ 32 h 3604"/>
                  <a:gd name="T70" fmla="*/ 1361 w 1414"/>
                  <a:gd name="T71" fmla="*/ 53 h 3604"/>
                  <a:gd name="T72" fmla="*/ 1382 w 1414"/>
                  <a:gd name="T73" fmla="*/ 80 h 3604"/>
                  <a:gd name="T74" fmla="*/ 1400 w 1414"/>
                  <a:gd name="T75" fmla="*/ 110 h 3604"/>
                  <a:gd name="T76" fmla="*/ 1409 w 1414"/>
                  <a:gd name="T77" fmla="*/ 142 h 3604"/>
                  <a:gd name="T78" fmla="*/ 1414 w 1414"/>
                  <a:gd name="T79" fmla="*/ 179 h 3604"/>
                  <a:gd name="T80" fmla="*/ 1412 w 1414"/>
                  <a:gd name="T81" fmla="*/ 1488 h 3604"/>
                  <a:gd name="T82" fmla="*/ 1398 w 1414"/>
                  <a:gd name="T83" fmla="*/ 1536 h 3604"/>
                  <a:gd name="T84" fmla="*/ 1370 w 1414"/>
                  <a:gd name="T85" fmla="*/ 1577 h 3604"/>
                  <a:gd name="T86" fmla="*/ 1336 w 1414"/>
                  <a:gd name="T87" fmla="*/ 161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4" h="3604">
                    <a:moveTo>
                      <a:pt x="1313" y="1621"/>
                    </a:moveTo>
                    <a:lnTo>
                      <a:pt x="1313" y="3455"/>
                    </a:lnTo>
                    <a:lnTo>
                      <a:pt x="1313" y="3471"/>
                    </a:lnTo>
                    <a:lnTo>
                      <a:pt x="1311" y="3485"/>
                    </a:lnTo>
                    <a:lnTo>
                      <a:pt x="1306" y="3501"/>
                    </a:lnTo>
                    <a:lnTo>
                      <a:pt x="1302" y="3512"/>
                    </a:lnTo>
                    <a:lnTo>
                      <a:pt x="1297" y="3526"/>
                    </a:lnTo>
                    <a:lnTo>
                      <a:pt x="1288" y="3540"/>
                    </a:lnTo>
                    <a:lnTo>
                      <a:pt x="1281" y="3551"/>
                    </a:lnTo>
                    <a:lnTo>
                      <a:pt x="1270" y="3561"/>
                    </a:lnTo>
                    <a:lnTo>
                      <a:pt x="1260" y="3570"/>
                    </a:lnTo>
                    <a:lnTo>
                      <a:pt x="1249" y="3579"/>
                    </a:lnTo>
                    <a:lnTo>
                      <a:pt x="1235" y="3586"/>
                    </a:lnTo>
                    <a:lnTo>
                      <a:pt x="1224" y="3593"/>
                    </a:lnTo>
                    <a:lnTo>
                      <a:pt x="1210" y="3597"/>
                    </a:lnTo>
                    <a:lnTo>
                      <a:pt x="1194" y="3602"/>
                    </a:lnTo>
                    <a:lnTo>
                      <a:pt x="1180" y="3604"/>
                    </a:lnTo>
                    <a:lnTo>
                      <a:pt x="1164" y="3604"/>
                    </a:lnTo>
                    <a:lnTo>
                      <a:pt x="264" y="3604"/>
                    </a:lnTo>
                    <a:lnTo>
                      <a:pt x="248" y="3604"/>
                    </a:lnTo>
                    <a:lnTo>
                      <a:pt x="234" y="3602"/>
                    </a:lnTo>
                    <a:lnTo>
                      <a:pt x="220" y="3597"/>
                    </a:lnTo>
                    <a:lnTo>
                      <a:pt x="207" y="3593"/>
                    </a:lnTo>
                    <a:lnTo>
                      <a:pt x="193" y="3586"/>
                    </a:lnTo>
                    <a:lnTo>
                      <a:pt x="181" y="3579"/>
                    </a:lnTo>
                    <a:lnTo>
                      <a:pt x="170" y="3570"/>
                    </a:lnTo>
                    <a:lnTo>
                      <a:pt x="158" y="3561"/>
                    </a:lnTo>
                    <a:lnTo>
                      <a:pt x="149" y="3551"/>
                    </a:lnTo>
                    <a:lnTo>
                      <a:pt x="140" y="3540"/>
                    </a:lnTo>
                    <a:lnTo>
                      <a:pt x="133" y="3526"/>
                    </a:lnTo>
                    <a:lnTo>
                      <a:pt x="126" y="3512"/>
                    </a:lnTo>
                    <a:lnTo>
                      <a:pt x="122" y="3501"/>
                    </a:lnTo>
                    <a:lnTo>
                      <a:pt x="117" y="3485"/>
                    </a:lnTo>
                    <a:lnTo>
                      <a:pt x="115" y="3471"/>
                    </a:lnTo>
                    <a:lnTo>
                      <a:pt x="115" y="3455"/>
                    </a:lnTo>
                    <a:lnTo>
                      <a:pt x="115" y="1621"/>
                    </a:lnTo>
                    <a:lnTo>
                      <a:pt x="94" y="1610"/>
                    </a:lnTo>
                    <a:lnTo>
                      <a:pt x="74" y="1594"/>
                    </a:lnTo>
                    <a:lnTo>
                      <a:pt x="58" y="1575"/>
                    </a:lnTo>
                    <a:lnTo>
                      <a:pt x="44" y="1555"/>
                    </a:lnTo>
                    <a:lnTo>
                      <a:pt x="32" y="1532"/>
                    </a:lnTo>
                    <a:lnTo>
                      <a:pt x="23" y="1509"/>
                    </a:lnTo>
                    <a:lnTo>
                      <a:pt x="19" y="1483"/>
                    </a:lnTo>
                    <a:lnTo>
                      <a:pt x="16" y="1458"/>
                    </a:lnTo>
                    <a:lnTo>
                      <a:pt x="16" y="1142"/>
                    </a:lnTo>
                    <a:lnTo>
                      <a:pt x="0" y="791"/>
                    </a:lnTo>
                    <a:lnTo>
                      <a:pt x="16" y="179"/>
                    </a:lnTo>
                    <a:lnTo>
                      <a:pt x="16" y="161"/>
                    </a:lnTo>
                    <a:lnTo>
                      <a:pt x="19" y="142"/>
                    </a:lnTo>
                    <a:lnTo>
                      <a:pt x="23" y="126"/>
                    </a:lnTo>
                    <a:lnTo>
                      <a:pt x="30" y="110"/>
                    </a:lnTo>
                    <a:lnTo>
                      <a:pt x="37" y="94"/>
                    </a:lnTo>
                    <a:lnTo>
                      <a:pt x="46" y="80"/>
                    </a:lnTo>
                    <a:lnTo>
                      <a:pt x="55" y="67"/>
                    </a:lnTo>
                    <a:lnTo>
                      <a:pt x="67" y="53"/>
                    </a:lnTo>
                    <a:lnTo>
                      <a:pt x="81" y="41"/>
                    </a:lnTo>
                    <a:lnTo>
                      <a:pt x="94" y="32"/>
                    </a:lnTo>
                    <a:lnTo>
                      <a:pt x="108" y="23"/>
                    </a:lnTo>
                    <a:lnTo>
                      <a:pt x="124" y="16"/>
                    </a:lnTo>
                    <a:lnTo>
                      <a:pt x="140" y="9"/>
                    </a:lnTo>
                    <a:lnTo>
                      <a:pt x="158" y="5"/>
                    </a:lnTo>
                    <a:lnTo>
                      <a:pt x="174" y="2"/>
                    </a:lnTo>
                    <a:lnTo>
                      <a:pt x="193" y="0"/>
                    </a:lnTo>
                    <a:lnTo>
                      <a:pt x="1235" y="0"/>
                    </a:lnTo>
                    <a:lnTo>
                      <a:pt x="1253" y="2"/>
                    </a:lnTo>
                    <a:lnTo>
                      <a:pt x="1272" y="5"/>
                    </a:lnTo>
                    <a:lnTo>
                      <a:pt x="1288" y="9"/>
                    </a:lnTo>
                    <a:lnTo>
                      <a:pt x="1304" y="16"/>
                    </a:lnTo>
                    <a:lnTo>
                      <a:pt x="1320" y="23"/>
                    </a:lnTo>
                    <a:lnTo>
                      <a:pt x="1336" y="32"/>
                    </a:lnTo>
                    <a:lnTo>
                      <a:pt x="1347" y="41"/>
                    </a:lnTo>
                    <a:lnTo>
                      <a:pt x="1361" y="53"/>
                    </a:lnTo>
                    <a:lnTo>
                      <a:pt x="1373" y="67"/>
                    </a:lnTo>
                    <a:lnTo>
                      <a:pt x="1382" y="80"/>
                    </a:lnTo>
                    <a:lnTo>
                      <a:pt x="1391" y="94"/>
                    </a:lnTo>
                    <a:lnTo>
                      <a:pt x="1400" y="110"/>
                    </a:lnTo>
                    <a:lnTo>
                      <a:pt x="1405" y="126"/>
                    </a:lnTo>
                    <a:lnTo>
                      <a:pt x="1409" y="142"/>
                    </a:lnTo>
                    <a:lnTo>
                      <a:pt x="1412" y="161"/>
                    </a:lnTo>
                    <a:lnTo>
                      <a:pt x="1414" y="179"/>
                    </a:lnTo>
                    <a:lnTo>
                      <a:pt x="1414" y="1463"/>
                    </a:lnTo>
                    <a:lnTo>
                      <a:pt x="1412" y="1488"/>
                    </a:lnTo>
                    <a:lnTo>
                      <a:pt x="1407" y="1513"/>
                    </a:lnTo>
                    <a:lnTo>
                      <a:pt x="1398" y="1536"/>
                    </a:lnTo>
                    <a:lnTo>
                      <a:pt x="1386" y="1557"/>
                    </a:lnTo>
                    <a:lnTo>
                      <a:pt x="1370" y="1577"/>
                    </a:lnTo>
                    <a:lnTo>
                      <a:pt x="1354" y="1594"/>
                    </a:lnTo>
                    <a:lnTo>
                      <a:pt x="1336" y="1610"/>
                    </a:lnTo>
                    <a:lnTo>
                      <a:pt x="1313" y="1621"/>
                    </a:lnTo>
                    <a:close/>
                  </a:path>
                </a:pathLst>
              </a:cu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242"/>
              <p:cNvSpPr>
                <a:spLocks/>
              </p:cNvSpPr>
              <p:nvPr/>
            </p:nvSpPr>
            <p:spPr bwMode="auto">
              <a:xfrm>
                <a:off x="2122489" y="3751263"/>
                <a:ext cx="65088" cy="2547938"/>
              </a:xfrm>
              <a:custGeom>
                <a:avLst/>
                <a:gdLst>
                  <a:gd name="T0" fmla="*/ 14 w 41"/>
                  <a:gd name="T1" fmla="*/ 1605 h 1605"/>
                  <a:gd name="T2" fmla="*/ 0 w 41"/>
                  <a:gd name="T3" fmla="*/ 298 h 1605"/>
                  <a:gd name="T4" fmla="*/ 14 w 41"/>
                  <a:gd name="T5" fmla="*/ 0 h 1605"/>
                  <a:gd name="T6" fmla="*/ 23 w 41"/>
                  <a:gd name="T7" fmla="*/ 43 h 1605"/>
                  <a:gd name="T8" fmla="*/ 30 w 41"/>
                  <a:gd name="T9" fmla="*/ 101 h 1605"/>
                  <a:gd name="T10" fmla="*/ 34 w 41"/>
                  <a:gd name="T11" fmla="*/ 167 h 1605"/>
                  <a:gd name="T12" fmla="*/ 39 w 41"/>
                  <a:gd name="T13" fmla="*/ 243 h 1605"/>
                  <a:gd name="T14" fmla="*/ 41 w 41"/>
                  <a:gd name="T15" fmla="*/ 415 h 1605"/>
                  <a:gd name="T16" fmla="*/ 41 w 41"/>
                  <a:gd name="T17" fmla="*/ 603 h 1605"/>
                  <a:gd name="T18" fmla="*/ 41 w 41"/>
                  <a:gd name="T19" fmla="*/ 791 h 1605"/>
                  <a:gd name="T20" fmla="*/ 37 w 41"/>
                  <a:gd name="T21" fmla="*/ 967 h 1605"/>
                  <a:gd name="T22" fmla="*/ 34 w 41"/>
                  <a:gd name="T23" fmla="*/ 1114 h 1605"/>
                  <a:gd name="T24" fmla="*/ 32 w 41"/>
                  <a:gd name="T25" fmla="*/ 1219 h 1605"/>
                  <a:gd name="T26" fmla="*/ 32 w 41"/>
                  <a:gd name="T27" fmla="*/ 1554 h 1605"/>
                  <a:gd name="T28" fmla="*/ 32 w 41"/>
                  <a:gd name="T29" fmla="*/ 1577 h 1605"/>
                  <a:gd name="T30" fmla="*/ 28 w 41"/>
                  <a:gd name="T31" fmla="*/ 1593 h 1605"/>
                  <a:gd name="T32" fmla="*/ 25 w 41"/>
                  <a:gd name="T33" fmla="*/ 1598 h 1605"/>
                  <a:gd name="T34" fmla="*/ 21 w 41"/>
                  <a:gd name="T35" fmla="*/ 1600 h 1605"/>
                  <a:gd name="T36" fmla="*/ 18 w 41"/>
                  <a:gd name="T37" fmla="*/ 1602 h 1605"/>
                  <a:gd name="T38" fmla="*/ 14 w 41"/>
                  <a:gd name="T39" fmla="*/ 1605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1605">
                    <a:moveTo>
                      <a:pt x="14" y="1605"/>
                    </a:moveTo>
                    <a:lnTo>
                      <a:pt x="0" y="298"/>
                    </a:lnTo>
                    <a:lnTo>
                      <a:pt x="14" y="0"/>
                    </a:lnTo>
                    <a:lnTo>
                      <a:pt x="23" y="43"/>
                    </a:lnTo>
                    <a:lnTo>
                      <a:pt x="30" y="101"/>
                    </a:lnTo>
                    <a:lnTo>
                      <a:pt x="34" y="167"/>
                    </a:lnTo>
                    <a:lnTo>
                      <a:pt x="39" y="243"/>
                    </a:lnTo>
                    <a:lnTo>
                      <a:pt x="41" y="415"/>
                    </a:lnTo>
                    <a:lnTo>
                      <a:pt x="41" y="603"/>
                    </a:lnTo>
                    <a:lnTo>
                      <a:pt x="41" y="791"/>
                    </a:lnTo>
                    <a:lnTo>
                      <a:pt x="37" y="967"/>
                    </a:lnTo>
                    <a:lnTo>
                      <a:pt x="34" y="1114"/>
                    </a:lnTo>
                    <a:lnTo>
                      <a:pt x="32" y="1219"/>
                    </a:lnTo>
                    <a:lnTo>
                      <a:pt x="32" y="1554"/>
                    </a:lnTo>
                    <a:lnTo>
                      <a:pt x="32" y="1577"/>
                    </a:lnTo>
                    <a:lnTo>
                      <a:pt x="28" y="1593"/>
                    </a:lnTo>
                    <a:lnTo>
                      <a:pt x="25" y="1598"/>
                    </a:lnTo>
                    <a:lnTo>
                      <a:pt x="21" y="1600"/>
                    </a:lnTo>
                    <a:lnTo>
                      <a:pt x="18" y="1602"/>
                    </a:lnTo>
                    <a:lnTo>
                      <a:pt x="14" y="1605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243"/>
              <p:cNvSpPr>
                <a:spLocks/>
              </p:cNvSpPr>
              <p:nvPr/>
            </p:nvSpPr>
            <p:spPr bwMode="auto">
              <a:xfrm>
                <a:off x="4071939" y="1163638"/>
                <a:ext cx="157163" cy="2201863"/>
              </a:xfrm>
              <a:custGeom>
                <a:avLst/>
                <a:gdLst>
                  <a:gd name="T0" fmla="*/ 18 w 99"/>
                  <a:gd name="T1" fmla="*/ 13 h 1387"/>
                  <a:gd name="T2" fmla="*/ 48 w 99"/>
                  <a:gd name="T3" fmla="*/ 46 h 1387"/>
                  <a:gd name="T4" fmla="*/ 71 w 99"/>
                  <a:gd name="T5" fmla="*/ 85 h 1387"/>
                  <a:gd name="T6" fmla="*/ 83 w 99"/>
                  <a:gd name="T7" fmla="*/ 128 h 1387"/>
                  <a:gd name="T8" fmla="*/ 99 w 99"/>
                  <a:gd name="T9" fmla="*/ 1011 h 1387"/>
                  <a:gd name="T10" fmla="*/ 78 w 99"/>
                  <a:gd name="T11" fmla="*/ 1371 h 1387"/>
                  <a:gd name="T12" fmla="*/ 67 w 99"/>
                  <a:gd name="T13" fmla="*/ 1384 h 1387"/>
                  <a:gd name="T14" fmla="*/ 50 w 99"/>
                  <a:gd name="T15" fmla="*/ 1336 h 1387"/>
                  <a:gd name="T16" fmla="*/ 39 w 99"/>
                  <a:gd name="T17" fmla="*/ 1235 h 1387"/>
                  <a:gd name="T18" fmla="*/ 37 w 99"/>
                  <a:gd name="T19" fmla="*/ 1183 h 1387"/>
                  <a:gd name="T20" fmla="*/ 39 w 99"/>
                  <a:gd name="T21" fmla="*/ 1178 h 1387"/>
                  <a:gd name="T22" fmla="*/ 44 w 99"/>
                  <a:gd name="T23" fmla="*/ 1169 h 1387"/>
                  <a:gd name="T24" fmla="*/ 50 w 99"/>
                  <a:gd name="T25" fmla="*/ 1169 h 1387"/>
                  <a:gd name="T26" fmla="*/ 55 w 99"/>
                  <a:gd name="T27" fmla="*/ 1160 h 1387"/>
                  <a:gd name="T28" fmla="*/ 53 w 99"/>
                  <a:gd name="T29" fmla="*/ 1164 h 1387"/>
                  <a:gd name="T30" fmla="*/ 53 w 99"/>
                  <a:gd name="T31" fmla="*/ 1155 h 1387"/>
                  <a:gd name="T32" fmla="*/ 48 w 99"/>
                  <a:gd name="T33" fmla="*/ 1151 h 1387"/>
                  <a:gd name="T34" fmla="*/ 53 w 99"/>
                  <a:gd name="T35" fmla="*/ 1139 h 1387"/>
                  <a:gd name="T36" fmla="*/ 50 w 99"/>
                  <a:gd name="T37" fmla="*/ 1121 h 1387"/>
                  <a:gd name="T38" fmla="*/ 64 w 99"/>
                  <a:gd name="T39" fmla="*/ 1093 h 1387"/>
                  <a:gd name="T40" fmla="*/ 46 w 99"/>
                  <a:gd name="T41" fmla="*/ 1098 h 1387"/>
                  <a:gd name="T42" fmla="*/ 44 w 99"/>
                  <a:gd name="T43" fmla="*/ 1091 h 1387"/>
                  <a:gd name="T44" fmla="*/ 37 w 99"/>
                  <a:gd name="T45" fmla="*/ 1082 h 1387"/>
                  <a:gd name="T46" fmla="*/ 41 w 99"/>
                  <a:gd name="T47" fmla="*/ 1070 h 1387"/>
                  <a:gd name="T48" fmla="*/ 46 w 99"/>
                  <a:gd name="T49" fmla="*/ 1066 h 1387"/>
                  <a:gd name="T50" fmla="*/ 73 w 99"/>
                  <a:gd name="T51" fmla="*/ 1047 h 1387"/>
                  <a:gd name="T52" fmla="*/ 37 w 99"/>
                  <a:gd name="T53" fmla="*/ 1057 h 1387"/>
                  <a:gd name="T54" fmla="*/ 44 w 99"/>
                  <a:gd name="T55" fmla="*/ 1054 h 1387"/>
                  <a:gd name="T56" fmla="*/ 53 w 99"/>
                  <a:gd name="T57" fmla="*/ 1045 h 1387"/>
                  <a:gd name="T58" fmla="*/ 64 w 99"/>
                  <a:gd name="T59" fmla="*/ 1036 h 1387"/>
                  <a:gd name="T60" fmla="*/ 55 w 99"/>
                  <a:gd name="T61" fmla="*/ 1027 h 1387"/>
                  <a:gd name="T62" fmla="*/ 55 w 99"/>
                  <a:gd name="T63" fmla="*/ 1018 h 1387"/>
                  <a:gd name="T64" fmla="*/ 62 w 99"/>
                  <a:gd name="T65" fmla="*/ 1002 h 1387"/>
                  <a:gd name="T66" fmla="*/ 44 w 99"/>
                  <a:gd name="T67" fmla="*/ 999 h 1387"/>
                  <a:gd name="T68" fmla="*/ 39 w 99"/>
                  <a:gd name="T69" fmla="*/ 992 h 1387"/>
                  <a:gd name="T70" fmla="*/ 46 w 99"/>
                  <a:gd name="T71" fmla="*/ 960 h 1387"/>
                  <a:gd name="T72" fmla="*/ 50 w 99"/>
                  <a:gd name="T73" fmla="*/ 958 h 1387"/>
                  <a:gd name="T74" fmla="*/ 55 w 99"/>
                  <a:gd name="T75" fmla="*/ 951 h 1387"/>
                  <a:gd name="T76" fmla="*/ 62 w 99"/>
                  <a:gd name="T77" fmla="*/ 953 h 1387"/>
                  <a:gd name="T78" fmla="*/ 67 w 99"/>
                  <a:gd name="T79" fmla="*/ 947 h 1387"/>
                  <a:gd name="T80" fmla="*/ 64 w 99"/>
                  <a:gd name="T81" fmla="*/ 949 h 1387"/>
                  <a:gd name="T82" fmla="*/ 64 w 99"/>
                  <a:gd name="T83" fmla="*/ 942 h 1387"/>
                  <a:gd name="T84" fmla="*/ 60 w 99"/>
                  <a:gd name="T85" fmla="*/ 935 h 1387"/>
                  <a:gd name="T86" fmla="*/ 64 w 99"/>
                  <a:gd name="T87" fmla="*/ 926 h 1387"/>
                  <a:gd name="T88" fmla="*/ 62 w 99"/>
                  <a:gd name="T89" fmla="*/ 905 h 1387"/>
                  <a:gd name="T90" fmla="*/ 76 w 99"/>
                  <a:gd name="T91" fmla="*/ 882 h 1387"/>
                  <a:gd name="T92" fmla="*/ 57 w 99"/>
                  <a:gd name="T93" fmla="*/ 880 h 1387"/>
                  <a:gd name="T94" fmla="*/ 53 w 99"/>
                  <a:gd name="T95" fmla="*/ 873 h 1387"/>
                  <a:gd name="T96" fmla="*/ 44 w 99"/>
                  <a:gd name="T97" fmla="*/ 846 h 1387"/>
                  <a:gd name="T98" fmla="*/ 46 w 99"/>
                  <a:gd name="T99" fmla="*/ 742 h 1387"/>
                  <a:gd name="T100" fmla="*/ 57 w 99"/>
                  <a:gd name="T101" fmla="*/ 538 h 1387"/>
                  <a:gd name="T102" fmla="*/ 62 w 99"/>
                  <a:gd name="T103" fmla="*/ 367 h 1387"/>
                  <a:gd name="T104" fmla="*/ 62 w 99"/>
                  <a:gd name="T105" fmla="*/ 256 h 1387"/>
                  <a:gd name="T106" fmla="*/ 53 w 99"/>
                  <a:gd name="T107" fmla="*/ 160 h 1387"/>
                  <a:gd name="T108" fmla="*/ 39 w 99"/>
                  <a:gd name="T109" fmla="*/ 103 h 1387"/>
                  <a:gd name="T110" fmla="*/ 28 w 99"/>
                  <a:gd name="T111" fmla="*/ 71 h 1387"/>
                  <a:gd name="T112" fmla="*/ 12 w 99"/>
                  <a:gd name="T113" fmla="*/ 34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" h="1387">
                    <a:moveTo>
                      <a:pt x="0" y="0"/>
                    </a:moveTo>
                    <a:lnTo>
                      <a:pt x="18" y="13"/>
                    </a:lnTo>
                    <a:lnTo>
                      <a:pt x="34" y="29"/>
                    </a:lnTo>
                    <a:lnTo>
                      <a:pt x="48" y="46"/>
                    </a:lnTo>
                    <a:lnTo>
                      <a:pt x="62" y="64"/>
                    </a:lnTo>
                    <a:lnTo>
                      <a:pt x="71" y="85"/>
                    </a:lnTo>
                    <a:lnTo>
                      <a:pt x="78" y="105"/>
                    </a:lnTo>
                    <a:lnTo>
                      <a:pt x="83" y="128"/>
                    </a:lnTo>
                    <a:lnTo>
                      <a:pt x="85" y="151"/>
                    </a:lnTo>
                    <a:lnTo>
                      <a:pt x="99" y="1011"/>
                    </a:lnTo>
                    <a:lnTo>
                      <a:pt x="85" y="1359"/>
                    </a:lnTo>
                    <a:lnTo>
                      <a:pt x="78" y="1371"/>
                    </a:lnTo>
                    <a:lnTo>
                      <a:pt x="73" y="1378"/>
                    </a:lnTo>
                    <a:lnTo>
                      <a:pt x="67" y="1384"/>
                    </a:lnTo>
                    <a:lnTo>
                      <a:pt x="60" y="1387"/>
                    </a:lnTo>
                    <a:lnTo>
                      <a:pt x="50" y="1336"/>
                    </a:lnTo>
                    <a:lnTo>
                      <a:pt x="44" y="1286"/>
                    </a:lnTo>
                    <a:lnTo>
                      <a:pt x="39" y="1235"/>
                    </a:lnTo>
                    <a:lnTo>
                      <a:pt x="37" y="1183"/>
                    </a:lnTo>
                    <a:lnTo>
                      <a:pt x="37" y="1183"/>
                    </a:lnTo>
                    <a:lnTo>
                      <a:pt x="37" y="1183"/>
                    </a:lnTo>
                    <a:lnTo>
                      <a:pt x="39" y="1178"/>
                    </a:lnTo>
                    <a:lnTo>
                      <a:pt x="44" y="1180"/>
                    </a:lnTo>
                    <a:lnTo>
                      <a:pt x="44" y="1169"/>
                    </a:lnTo>
                    <a:lnTo>
                      <a:pt x="48" y="1169"/>
                    </a:lnTo>
                    <a:lnTo>
                      <a:pt x="50" y="1169"/>
                    </a:lnTo>
                    <a:lnTo>
                      <a:pt x="53" y="1167"/>
                    </a:lnTo>
                    <a:lnTo>
                      <a:pt x="55" y="1160"/>
                    </a:lnTo>
                    <a:lnTo>
                      <a:pt x="53" y="1160"/>
                    </a:lnTo>
                    <a:lnTo>
                      <a:pt x="53" y="1164"/>
                    </a:lnTo>
                    <a:lnTo>
                      <a:pt x="50" y="1162"/>
                    </a:lnTo>
                    <a:lnTo>
                      <a:pt x="53" y="1155"/>
                    </a:lnTo>
                    <a:lnTo>
                      <a:pt x="50" y="1153"/>
                    </a:lnTo>
                    <a:lnTo>
                      <a:pt x="48" y="1151"/>
                    </a:lnTo>
                    <a:lnTo>
                      <a:pt x="48" y="1146"/>
                    </a:lnTo>
                    <a:lnTo>
                      <a:pt x="53" y="1139"/>
                    </a:lnTo>
                    <a:lnTo>
                      <a:pt x="60" y="1123"/>
                    </a:lnTo>
                    <a:lnTo>
                      <a:pt x="50" y="1121"/>
                    </a:lnTo>
                    <a:lnTo>
                      <a:pt x="62" y="1109"/>
                    </a:lnTo>
                    <a:lnTo>
                      <a:pt x="64" y="1093"/>
                    </a:lnTo>
                    <a:lnTo>
                      <a:pt x="53" y="1096"/>
                    </a:lnTo>
                    <a:lnTo>
                      <a:pt x="46" y="1098"/>
                    </a:lnTo>
                    <a:lnTo>
                      <a:pt x="48" y="1089"/>
                    </a:lnTo>
                    <a:lnTo>
                      <a:pt x="44" y="1091"/>
                    </a:lnTo>
                    <a:lnTo>
                      <a:pt x="37" y="1093"/>
                    </a:lnTo>
                    <a:lnTo>
                      <a:pt x="37" y="1082"/>
                    </a:lnTo>
                    <a:lnTo>
                      <a:pt x="37" y="1073"/>
                    </a:lnTo>
                    <a:lnTo>
                      <a:pt x="41" y="1070"/>
                    </a:lnTo>
                    <a:lnTo>
                      <a:pt x="46" y="1068"/>
                    </a:lnTo>
                    <a:lnTo>
                      <a:pt x="46" y="1066"/>
                    </a:lnTo>
                    <a:lnTo>
                      <a:pt x="73" y="1050"/>
                    </a:lnTo>
                    <a:lnTo>
                      <a:pt x="73" y="1047"/>
                    </a:lnTo>
                    <a:lnTo>
                      <a:pt x="44" y="1059"/>
                    </a:lnTo>
                    <a:lnTo>
                      <a:pt x="37" y="1057"/>
                    </a:lnTo>
                    <a:lnTo>
                      <a:pt x="37" y="1054"/>
                    </a:lnTo>
                    <a:lnTo>
                      <a:pt x="44" y="1054"/>
                    </a:lnTo>
                    <a:lnTo>
                      <a:pt x="48" y="1050"/>
                    </a:lnTo>
                    <a:lnTo>
                      <a:pt x="53" y="1045"/>
                    </a:lnTo>
                    <a:lnTo>
                      <a:pt x="64" y="1041"/>
                    </a:lnTo>
                    <a:lnTo>
                      <a:pt x="64" y="1036"/>
                    </a:lnTo>
                    <a:lnTo>
                      <a:pt x="57" y="1031"/>
                    </a:lnTo>
                    <a:lnTo>
                      <a:pt x="55" y="1027"/>
                    </a:lnTo>
                    <a:lnTo>
                      <a:pt x="50" y="1020"/>
                    </a:lnTo>
                    <a:lnTo>
                      <a:pt x="55" y="1018"/>
                    </a:lnTo>
                    <a:lnTo>
                      <a:pt x="53" y="1013"/>
                    </a:lnTo>
                    <a:lnTo>
                      <a:pt x="62" y="1002"/>
                    </a:lnTo>
                    <a:lnTo>
                      <a:pt x="53" y="995"/>
                    </a:lnTo>
                    <a:lnTo>
                      <a:pt x="44" y="999"/>
                    </a:lnTo>
                    <a:lnTo>
                      <a:pt x="41" y="997"/>
                    </a:lnTo>
                    <a:lnTo>
                      <a:pt x="39" y="992"/>
                    </a:lnTo>
                    <a:lnTo>
                      <a:pt x="41" y="960"/>
                    </a:lnTo>
                    <a:lnTo>
                      <a:pt x="46" y="960"/>
                    </a:lnTo>
                    <a:lnTo>
                      <a:pt x="48" y="963"/>
                    </a:lnTo>
                    <a:lnTo>
                      <a:pt x="50" y="958"/>
                    </a:lnTo>
                    <a:lnTo>
                      <a:pt x="55" y="963"/>
                    </a:lnTo>
                    <a:lnTo>
                      <a:pt x="55" y="951"/>
                    </a:lnTo>
                    <a:lnTo>
                      <a:pt x="60" y="951"/>
                    </a:lnTo>
                    <a:lnTo>
                      <a:pt x="62" y="953"/>
                    </a:lnTo>
                    <a:lnTo>
                      <a:pt x="64" y="953"/>
                    </a:lnTo>
                    <a:lnTo>
                      <a:pt x="67" y="947"/>
                    </a:lnTo>
                    <a:lnTo>
                      <a:pt x="64" y="944"/>
                    </a:lnTo>
                    <a:lnTo>
                      <a:pt x="64" y="949"/>
                    </a:lnTo>
                    <a:lnTo>
                      <a:pt x="62" y="947"/>
                    </a:lnTo>
                    <a:lnTo>
                      <a:pt x="64" y="942"/>
                    </a:lnTo>
                    <a:lnTo>
                      <a:pt x="62" y="940"/>
                    </a:lnTo>
                    <a:lnTo>
                      <a:pt x="60" y="935"/>
                    </a:lnTo>
                    <a:lnTo>
                      <a:pt x="60" y="928"/>
                    </a:lnTo>
                    <a:lnTo>
                      <a:pt x="64" y="926"/>
                    </a:lnTo>
                    <a:lnTo>
                      <a:pt x="71" y="912"/>
                    </a:lnTo>
                    <a:lnTo>
                      <a:pt x="62" y="905"/>
                    </a:lnTo>
                    <a:lnTo>
                      <a:pt x="73" y="898"/>
                    </a:lnTo>
                    <a:lnTo>
                      <a:pt x="76" y="882"/>
                    </a:lnTo>
                    <a:lnTo>
                      <a:pt x="64" y="882"/>
                    </a:lnTo>
                    <a:lnTo>
                      <a:pt x="57" y="880"/>
                    </a:lnTo>
                    <a:lnTo>
                      <a:pt x="60" y="873"/>
                    </a:lnTo>
                    <a:lnTo>
                      <a:pt x="53" y="873"/>
                    </a:lnTo>
                    <a:lnTo>
                      <a:pt x="44" y="871"/>
                    </a:lnTo>
                    <a:lnTo>
                      <a:pt x="44" y="846"/>
                    </a:lnTo>
                    <a:lnTo>
                      <a:pt x="44" y="820"/>
                    </a:lnTo>
                    <a:lnTo>
                      <a:pt x="46" y="742"/>
                    </a:lnTo>
                    <a:lnTo>
                      <a:pt x="50" y="646"/>
                    </a:lnTo>
                    <a:lnTo>
                      <a:pt x="57" y="538"/>
                    </a:lnTo>
                    <a:lnTo>
                      <a:pt x="62" y="422"/>
                    </a:lnTo>
                    <a:lnTo>
                      <a:pt x="62" y="367"/>
                    </a:lnTo>
                    <a:lnTo>
                      <a:pt x="62" y="309"/>
                    </a:lnTo>
                    <a:lnTo>
                      <a:pt x="62" y="256"/>
                    </a:lnTo>
                    <a:lnTo>
                      <a:pt x="57" y="206"/>
                    </a:lnTo>
                    <a:lnTo>
                      <a:pt x="53" y="160"/>
                    </a:lnTo>
                    <a:lnTo>
                      <a:pt x="44" y="121"/>
                    </a:lnTo>
                    <a:lnTo>
                      <a:pt x="39" y="103"/>
                    </a:lnTo>
                    <a:lnTo>
                      <a:pt x="34" y="87"/>
                    </a:lnTo>
                    <a:lnTo>
                      <a:pt x="28" y="71"/>
                    </a:lnTo>
                    <a:lnTo>
                      <a:pt x="21" y="59"/>
                    </a:lnTo>
                    <a:lnTo>
                      <a:pt x="1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244"/>
              <p:cNvSpPr>
                <a:spLocks/>
              </p:cNvSpPr>
              <p:nvPr/>
            </p:nvSpPr>
            <p:spPr bwMode="auto">
              <a:xfrm>
                <a:off x="2046289" y="1119188"/>
                <a:ext cx="2095500" cy="109538"/>
              </a:xfrm>
              <a:custGeom>
                <a:avLst/>
                <a:gdLst>
                  <a:gd name="T0" fmla="*/ 0 w 1320"/>
                  <a:gd name="T1" fmla="*/ 69 h 69"/>
                  <a:gd name="T2" fmla="*/ 14 w 1320"/>
                  <a:gd name="T3" fmla="*/ 55 h 69"/>
                  <a:gd name="T4" fmla="*/ 28 w 1320"/>
                  <a:gd name="T5" fmla="*/ 41 h 69"/>
                  <a:gd name="T6" fmla="*/ 44 w 1320"/>
                  <a:gd name="T7" fmla="*/ 30 h 69"/>
                  <a:gd name="T8" fmla="*/ 62 w 1320"/>
                  <a:gd name="T9" fmla="*/ 21 h 69"/>
                  <a:gd name="T10" fmla="*/ 80 w 1320"/>
                  <a:gd name="T11" fmla="*/ 12 h 69"/>
                  <a:gd name="T12" fmla="*/ 99 w 1320"/>
                  <a:gd name="T13" fmla="*/ 7 h 69"/>
                  <a:gd name="T14" fmla="*/ 119 w 1320"/>
                  <a:gd name="T15" fmla="*/ 2 h 69"/>
                  <a:gd name="T16" fmla="*/ 140 w 1320"/>
                  <a:gd name="T17" fmla="*/ 0 h 69"/>
                  <a:gd name="T18" fmla="*/ 1182 w 1320"/>
                  <a:gd name="T19" fmla="*/ 0 h 69"/>
                  <a:gd name="T20" fmla="*/ 1203 w 1320"/>
                  <a:gd name="T21" fmla="*/ 2 h 69"/>
                  <a:gd name="T22" fmla="*/ 1223 w 1320"/>
                  <a:gd name="T23" fmla="*/ 5 h 69"/>
                  <a:gd name="T24" fmla="*/ 1242 w 1320"/>
                  <a:gd name="T25" fmla="*/ 12 h 69"/>
                  <a:gd name="T26" fmla="*/ 1260 w 1320"/>
                  <a:gd name="T27" fmla="*/ 19 h 69"/>
                  <a:gd name="T28" fmla="*/ 1276 w 1320"/>
                  <a:gd name="T29" fmla="*/ 28 h 69"/>
                  <a:gd name="T30" fmla="*/ 1292 w 1320"/>
                  <a:gd name="T31" fmla="*/ 39 h 69"/>
                  <a:gd name="T32" fmla="*/ 1306 w 1320"/>
                  <a:gd name="T33" fmla="*/ 53 h 69"/>
                  <a:gd name="T34" fmla="*/ 1320 w 1320"/>
                  <a:gd name="T35" fmla="*/ 67 h 69"/>
                  <a:gd name="T36" fmla="*/ 1274 w 1320"/>
                  <a:gd name="T37" fmla="*/ 62 h 69"/>
                  <a:gd name="T38" fmla="*/ 1230 w 1320"/>
                  <a:gd name="T39" fmla="*/ 57 h 69"/>
                  <a:gd name="T40" fmla="*/ 1194 w 1320"/>
                  <a:gd name="T41" fmla="*/ 55 h 69"/>
                  <a:gd name="T42" fmla="*/ 1173 w 1320"/>
                  <a:gd name="T43" fmla="*/ 53 h 69"/>
                  <a:gd name="T44" fmla="*/ 1132 w 1320"/>
                  <a:gd name="T45" fmla="*/ 53 h 69"/>
                  <a:gd name="T46" fmla="*/ 1088 w 1320"/>
                  <a:gd name="T47" fmla="*/ 51 h 69"/>
                  <a:gd name="T48" fmla="*/ 1047 w 1320"/>
                  <a:gd name="T49" fmla="*/ 46 h 69"/>
                  <a:gd name="T50" fmla="*/ 1008 w 1320"/>
                  <a:gd name="T51" fmla="*/ 41 h 69"/>
                  <a:gd name="T52" fmla="*/ 967 w 1320"/>
                  <a:gd name="T53" fmla="*/ 37 h 69"/>
                  <a:gd name="T54" fmla="*/ 926 w 1320"/>
                  <a:gd name="T55" fmla="*/ 32 h 69"/>
                  <a:gd name="T56" fmla="*/ 884 w 1320"/>
                  <a:gd name="T57" fmla="*/ 30 h 69"/>
                  <a:gd name="T58" fmla="*/ 841 w 1320"/>
                  <a:gd name="T59" fmla="*/ 28 h 69"/>
                  <a:gd name="T60" fmla="*/ 793 w 1320"/>
                  <a:gd name="T61" fmla="*/ 28 h 69"/>
                  <a:gd name="T62" fmla="*/ 745 w 1320"/>
                  <a:gd name="T63" fmla="*/ 30 h 69"/>
                  <a:gd name="T64" fmla="*/ 696 w 1320"/>
                  <a:gd name="T65" fmla="*/ 32 h 69"/>
                  <a:gd name="T66" fmla="*/ 648 w 1320"/>
                  <a:gd name="T67" fmla="*/ 35 h 69"/>
                  <a:gd name="T68" fmla="*/ 600 w 1320"/>
                  <a:gd name="T69" fmla="*/ 37 h 69"/>
                  <a:gd name="T70" fmla="*/ 552 w 1320"/>
                  <a:gd name="T71" fmla="*/ 37 h 69"/>
                  <a:gd name="T72" fmla="*/ 504 w 1320"/>
                  <a:gd name="T73" fmla="*/ 35 h 69"/>
                  <a:gd name="T74" fmla="*/ 456 w 1320"/>
                  <a:gd name="T75" fmla="*/ 32 h 69"/>
                  <a:gd name="T76" fmla="*/ 401 w 1320"/>
                  <a:gd name="T77" fmla="*/ 25 h 69"/>
                  <a:gd name="T78" fmla="*/ 344 w 1320"/>
                  <a:gd name="T79" fmla="*/ 23 h 69"/>
                  <a:gd name="T80" fmla="*/ 284 w 1320"/>
                  <a:gd name="T81" fmla="*/ 21 h 69"/>
                  <a:gd name="T82" fmla="*/ 225 w 1320"/>
                  <a:gd name="T83" fmla="*/ 21 h 69"/>
                  <a:gd name="T84" fmla="*/ 192 w 1320"/>
                  <a:gd name="T85" fmla="*/ 21 h 69"/>
                  <a:gd name="T86" fmla="*/ 163 w 1320"/>
                  <a:gd name="T87" fmla="*/ 25 h 69"/>
                  <a:gd name="T88" fmla="*/ 135 w 1320"/>
                  <a:gd name="T89" fmla="*/ 28 h 69"/>
                  <a:gd name="T90" fmla="*/ 105 w 1320"/>
                  <a:gd name="T91" fmla="*/ 32 h 69"/>
                  <a:gd name="T92" fmla="*/ 78 w 1320"/>
                  <a:gd name="T93" fmla="*/ 39 h 69"/>
                  <a:gd name="T94" fmla="*/ 50 w 1320"/>
                  <a:gd name="T95" fmla="*/ 48 h 69"/>
                  <a:gd name="T96" fmla="*/ 25 w 1320"/>
                  <a:gd name="T97" fmla="*/ 57 h 69"/>
                  <a:gd name="T98" fmla="*/ 0 w 1320"/>
                  <a:gd name="T9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0" h="69">
                    <a:moveTo>
                      <a:pt x="0" y="69"/>
                    </a:moveTo>
                    <a:lnTo>
                      <a:pt x="14" y="55"/>
                    </a:lnTo>
                    <a:lnTo>
                      <a:pt x="28" y="41"/>
                    </a:lnTo>
                    <a:lnTo>
                      <a:pt x="44" y="30"/>
                    </a:lnTo>
                    <a:lnTo>
                      <a:pt x="62" y="21"/>
                    </a:lnTo>
                    <a:lnTo>
                      <a:pt x="80" y="12"/>
                    </a:lnTo>
                    <a:lnTo>
                      <a:pt x="99" y="7"/>
                    </a:lnTo>
                    <a:lnTo>
                      <a:pt x="119" y="2"/>
                    </a:lnTo>
                    <a:lnTo>
                      <a:pt x="140" y="0"/>
                    </a:lnTo>
                    <a:lnTo>
                      <a:pt x="1182" y="0"/>
                    </a:lnTo>
                    <a:lnTo>
                      <a:pt x="1203" y="2"/>
                    </a:lnTo>
                    <a:lnTo>
                      <a:pt x="1223" y="5"/>
                    </a:lnTo>
                    <a:lnTo>
                      <a:pt x="1242" y="12"/>
                    </a:lnTo>
                    <a:lnTo>
                      <a:pt x="1260" y="19"/>
                    </a:lnTo>
                    <a:lnTo>
                      <a:pt x="1276" y="28"/>
                    </a:lnTo>
                    <a:lnTo>
                      <a:pt x="1292" y="39"/>
                    </a:lnTo>
                    <a:lnTo>
                      <a:pt x="1306" y="53"/>
                    </a:lnTo>
                    <a:lnTo>
                      <a:pt x="1320" y="67"/>
                    </a:lnTo>
                    <a:lnTo>
                      <a:pt x="1274" y="62"/>
                    </a:lnTo>
                    <a:lnTo>
                      <a:pt x="1230" y="57"/>
                    </a:lnTo>
                    <a:lnTo>
                      <a:pt x="1194" y="55"/>
                    </a:lnTo>
                    <a:lnTo>
                      <a:pt x="1173" y="53"/>
                    </a:lnTo>
                    <a:lnTo>
                      <a:pt x="1132" y="53"/>
                    </a:lnTo>
                    <a:lnTo>
                      <a:pt x="1088" y="51"/>
                    </a:lnTo>
                    <a:lnTo>
                      <a:pt x="1047" y="46"/>
                    </a:lnTo>
                    <a:lnTo>
                      <a:pt x="1008" y="41"/>
                    </a:lnTo>
                    <a:lnTo>
                      <a:pt x="967" y="37"/>
                    </a:lnTo>
                    <a:lnTo>
                      <a:pt x="926" y="32"/>
                    </a:lnTo>
                    <a:lnTo>
                      <a:pt x="884" y="30"/>
                    </a:lnTo>
                    <a:lnTo>
                      <a:pt x="841" y="28"/>
                    </a:lnTo>
                    <a:lnTo>
                      <a:pt x="793" y="28"/>
                    </a:lnTo>
                    <a:lnTo>
                      <a:pt x="745" y="30"/>
                    </a:lnTo>
                    <a:lnTo>
                      <a:pt x="696" y="32"/>
                    </a:lnTo>
                    <a:lnTo>
                      <a:pt x="648" y="35"/>
                    </a:lnTo>
                    <a:lnTo>
                      <a:pt x="600" y="37"/>
                    </a:lnTo>
                    <a:lnTo>
                      <a:pt x="552" y="37"/>
                    </a:lnTo>
                    <a:lnTo>
                      <a:pt x="504" y="35"/>
                    </a:lnTo>
                    <a:lnTo>
                      <a:pt x="456" y="32"/>
                    </a:lnTo>
                    <a:lnTo>
                      <a:pt x="401" y="25"/>
                    </a:lnTo>
                    <a:lnTo>
                      <a:pt x="344" y="23"/>
                    </a:lnTo>
                    <a:lnTo>
                      <a:pt x="284" y="21"/>
                    </a:lnTo>
                    <a:lnTo>
                      <a:pt x="225" y="21"/>
                    </a:lnTo>
                    <a:lnTo>
                      <a:pt x="192" y="21"/>
                    </a:lnTo>
                    <a:lnTo>
                      <a:pt x="163" y="25"/>
                    </a:lnTo>
                    <a:lnTo>
                      <a:pt x="135" y="28"/>
                    </a:lnTo>
                    <a:lnTo>
                      <a:pt x="105" y="32"/>
                    </a:lnTo>
                    <a:lnTo>
                      <a:pt x="78" y="39"/>
                    </a:lnTo>
                    <a:lnTo>
                      <a:pt x="50" y="48"/>
                    </a:lnTo>
                    <a:lnTo>
                      <a:pt x="25" y="5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2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245"/>
              <p:cNvSpPr>
                <a:spLocks/>
              </p:cNvSpPr>
              <p:nvPr/>
            </p:nvSpPr>
            <p:spPr bwMode="auto">
              <a:xfrm>
                <a:off x="3930651" y="3230563"/>
                <a:ext cx="287338" cy="3598863"/>
              </a:xfrm>
              <a:custGeom>
                <a:avLst/>
                <a:gdLst>
                  <a:gd name="T0" fmla="*/ 80 w 181"/>
                  <a:gd name="T1" fmla="*/ 295 h 2267"/>
                  <a:gd name="T2" fmla="*/ 96 w 181"/>
                  <a:gd name="T3" fmla="*/ 1295 h 2267"/>
                  <a:gd name="T4" fmla="*/ 80 w 181"/>
                  <a:gd name="T5" fmla="*/ 2130 h 2267"/>
                  <a:gd name="T6" fmla="*/ 80 w 181"/>
                  <a:gd name="T7" fmla="*/ 2150 h 2267"/>
                  <a:gd name="T8" fmla="*/ 75 w 181"/>
                  <a:gd name="T9" fmla="*/ 2173 h 2267"/>
                  <a:gd name="T10" fmla="*/ 69 w 181"/>
                  <a:gd name="T11" fmla="*/ 2191 h 2267"/>
                  <a:gd name="T12" fmla="*/ 59 w 181"/>
                  <a:gd name="T13" fmla="*/ 2210 h 2267"/>
                  <a:gd name="T14" fmla="*/ 46 w 181"/>
                  <a:gd name="T15" fmla="*/ 2228 h 2267"/>
                  <a:gd name="T16" fmla="*/ 32 w 181"/>
                  <a:gd name="T17" fmla="*/ 2244 h 2267"/>
                  <a:gd name="T18" fmla="*/ 18 w 181"/>
                  <a:gd name="T19" fmla="*/ 2256 h 2267"/>
                  <a:gd name="T20" fmla="*/ 0 w 181"/>
                  <a:gd name="T21" fmla="*/ 2267 h 2267"/>
                  <a:gd name="T22" fmla="*/ 9 w 181"/>
                  <a:gd name="T23" fmla="*/ 2226 h 2267"/>
                  <a:gd name="T24" fmla="*/ 23 w 181"/>
                  <a:gd name="T25" fmla="*/ 2189 h 2267"/>
                  <a:gd name="T26" fmla="*/ 34 w 181"/>
                  <a:gd name="T27" fmla="*/ 2155 h 2267"/>
                  <a:gd name="T28" fmla="*/ 43 w 181"/>
                  <a:gd name="T29" fmla="*/ 2118 h 2267"/>
                  <a:gd name="T30" fmla="*/ 53 w 181"/>
                  <a:gd name="T31" fmla="*/ 2079 h 2267"/>
                  <a:gd name="T32" fmla="*/ 57 w 181"/>
                  <a:gd name="T33" fmla="*/ 2036 h 2267"/>
                  <a:gd name="T34" fmla="*/ 57 w 181"/>
                  <a:gd name="T35" fmla="*/ 2010 h 2267"/>
                  <a:gd name="T36" fmla="*/ 57 w 181"/>
                  <a:gd name="T37" fmla="*/ 1983 h 2267"/>
                  <a:gd name="T38" fmla="*/ 57 w 181"/>
                  <a:gd name="T39" fmla="*/ 1953 h 2267"/>
                  <a:gd name="T40" fmla="*/ 53 w 181"/>
                  <a:gd name="T41" fmla="*/ 1921 h 2267"/>
                  <a:gd name="T42" fmla="*/ 50 w 181"/>
                  <a:gd name="T43" fmla="*/ 1873 h 2267"/>
                  <a:gd name="T44" fmla="*/ 48 w 181"/>
                  <a:gd name="T45" fmla="*/ 1818 h 2267"/>
                  <a:gd name="T46" fmla="*/ 48 w 181"/>
                  <a:gd name="T47" fmla="*/ 1758 h 2267"/>
                  <a:gd name="T48" fmla="*/ 50 w 181"/>
                  <a:gd name="T49" fmla="*/ 1696 h 2267"/>
                  <a:gd name="T50" fmla="*/ 53 w 181"/>
                  <a:gd name="T51" fmla="*/ 1632 h 2267"/>
                  <a:gd name="T52" fmla="*/ 53 w 181"/>
                  <a:gd name="T53" fmla="*/ 1566 h 2267"/>
                  <a:gd name="T54" fmla="*/ 55 w 181"/>
                  <a:gd name="T55" fmla="*/ 1504 h 2267"/>
                  <a:gd name="T56" fmla="*/ 53 w 181"/>
                  <a:gd name="T57" fmla="*/ 1442 h 2267"/>
                  <a:gd name="T58" fmla="*/ 48 w 181"/>
                  <a:gd name="T59" fmla="*/ 1297 h 2267"/>
                  <a:gd name="T60" fmla="*/ 43 w 181"/>
                  <a:gd name="T61" fmla="*/ 1123 h 2267"/>
                  <a:gd name="T62" fmla="*/ 37 w 181"/>
                  <a:gd name="T63" fmla="*/ 935 h 2267"/>
                  <a:gd name="T64" fmla="*/ 34 w 181"/>
                  <a:gd name="T65" fmla="*/ 745 h 2267"/>
                  <a:gd name="T66" fmla="*/ 34 w 181"/>
                  <a:gd name="T67" fmla="*/ 653 h 2267"/>
                  <a:gd name="T68" fmla="*/ 37 w 181"/>
                  <a:gd name="T69" fmla="*/ 566 h 2267"/>
                  <a:gd name="T70" fmla="*/ 39 w 181"/>
                  <a:gd name="T71" fmla="*/ 486 h 2267"/>
                  <a:gd name="T72" fmla="*/ 46 w 181"/>
                  <a:gd name="T73" fmla="*/ 415 h 2267"/>
                  <a:gd name="T74" fmla="*/ 53 w 181"/>
                  <a:gd name="T75" fmla="*/ 350 h 2267"/>
                  <a:gd name="T76" fmla="*/ 62 w 181"/>
                  <a:gd name="T77" fmla="*/ 300 h 2267"/>
                  <a:gd name="T78" fmla="*/ 69 w 181"/>
                  <a:gd name="T79" fmla="*/ 279 h 2267"/>
                  <a:gd name="T80" fmla="*/ 73 w 181"/>
                  <a:gd name="T81" fmla="*/ 261 h 2267"/>
                  <a:gd name="T82" fmla="*/ 82 w 181"/>
                  <a:gd name="T83" fmla="*/ 247 h 2267"/>
                  <a:gd name="T84" fmla="*/ 89 w 181"/>
                  <a:gd name="T85" fmla="*/ 238 h 2267"/>
                  <a:gd name="T86" fmla="*/ 101 w 181"/>
                  <a:gd name="T87" fmla="*/ 227 h 2267"/>
                  <a:gd name="T88" fmla="*/ 110 w 181"/>
                  <a:gd name="T89" fmla="*/ 213 h 2267"/>
                  <a:gd name="T90" fmla="*/ 119 w 181"/>
                  <a:gd name="T91" fmla="*/ 199 h 2267"/>
                  <a:gd name="T92" fmla="*/ 126 w 181"/>
                  <a:gd name="T93" fmla="*/ 185 h 2267"/>
                  <a:gd name="T94" fmla="*/ 137 w 181"/>
                  <a:gd name="T95" fmla="*/ 153 h 2267"/>
                  <a:gd name="T96" fmla="*/ 146 w 181"/>
                  <a:gd name="T97" fmla="*/ 119 h 2267"/>
                  <a:gd name="T98" fmla="*/ 156 w 181"/>
                  <a:gd name="T99" fmla="*/ 87 h 2267"/>
                  <a:gd name="T100" fmla="*/ 163 w 181"/>
                  <a:gd name="T101" fmla="*/ 55 h 2267"/>
                  <a:gd name="T102" fmla="*/ 169 w 181"/>
                  <a:gd name="T103" fmla="*/ 25 h 2267"/>
                  <a:gd name="T104" fmla="*/ 181 w 181"/>
                  <a:gd name="T105" fmla="*/ 0 h 2267"/>
                  <a:gd name="T106" fmla="*/ 181 w 181"/>
                  <a:gd name="T107" fmla="*/ 142 h 2267"/>
                  <a:gd name="T108" fmla="*/ 179 w 181"/>
                  <a:gd name="T109" fmla="*/ 167 h 2267"/>
                  <a:gd name="T110" fmla="*/ 174 w 181"/>
                  <a:gd name="T111" fmla="*/ 190 h 2267"/>
                  <a:gd name="T112" fmla="*/ 165 w 181"/>
                  <a:gd name="T113" fmla="*/ 213 h 2267"/>
                  <a:gd name="T114" fmla="*/ 153 w 181"/>
                  <a:gd name="T115" fmla="*/ 234 h 2267"/>
                  <a:gd name="T116" fmla="*/ 137 w 181"/>
                  <a:gd name="T117" fmla="*/ 252 h 2267"/>
                  <a:gd name="T118" fmla="*/ 121 w 181"/>
                  <a:gd name="T119" fmla="*/ 270 h 2267"/>
                  <a:gd name="T120" fmla="*/ 103 w 181"/>
                  <a:gd name="T121" fmla="*/ 284 h 2267"/>
                  <a:gd name="T122" fmla="*/ 80 w 181"/>
                  <a:gd name="T123" fmla="*/ 295 h 2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1" h="2267">
                    <a:moveTo>
                      <a:pt x="80" y="295"/>
                    </a:moveTo>
                    <a:lnTo>
                      <a:pt x="96" y="1295"/>
                    </a:lnTo>
                    <a:lnTo>
                      <a:pt x="80" y="2130"/>
                    </a:lnTo>
                    <a:lnTo>
                      <a:pt x="80" y="2150"/>
                    </a:lnTo>
                    <a:lnTo>
                      <a:pt x="75" y="2173"/>
                    </a:lnTo>
                    <a:lnTo>
                      <a:pt x="69" y="2191"/>
                    </a:lnTo>
                    <a:lnTo>
                      <a:pt x="59" y="2210"/>
                    </a:lnTo>
                    <a:lnTo>
                      <a:pt x="46" y="2228"/>
                    </a:lnTo>
                    <a:lnTo>
                      <a:pt x="32" y="2244"/>
                    </a:lnTo>
                    <a:lnTo>
                      <a:pt x="18" y="2256"/>
                    </a:lnTo>
                    <a:lnTo>
                      <a:pt x="0" y="2267"/>
                    </a:lnTo>
                    <a:lnTo>
                      <a:pt x="9" y="2226"/>
                    </a:lnTo>
                    <a:lnTo>
                      <a:pt x="23" y="2189"/>
                    </a:lnTo>
                    <a:lnTo>
                      <a:pt x="34" y="2155"/>
                    </a:lnTo>
                    <a:lnTo>
                      <a:pt x="43" y="2118"/>
                    </a:lnTo>
                    <a:lnTo>
                      <a:pt x="53" y="2079"/>
                    </a:lnTo>
                    <a:lnTo>
                      <a:pt x="57" y="2036"/>
                    </a:lnTo>
                    <a:lnTo>
                      <a:pt x="57" y="2010"/>
                    </a:lnTo>
                    <a:lnTo>
                      <a:pt x="57" y="1983"/>
                    </a:lnTo>
                    <a:lnTo>
                      <a:pt x="57" y="1953"/>
                    </a:lnTo>
                    <a:lnTo>
                      <a:pt x="53" y="1921"/>
                    </a:lnTo>
                    <a:lnTo>
                      <a:pt x="50" y="1873"/>
                    </a:lnTo>
                    <a:lnTo>
                      <a:pt x="48" y="1818"/>
                    </a:lnTo>
                    <a:lnTo>
                      <a:pt x="48" y="1758"/>
                    </a:lnTo>
                    <a:lnTo>
                      <a:pt x="50" y="1696"/>
                    </a:lnTo>
                    <a:lnTo>
                      <a:pt x="53" y="1632"/>
                    </a:lnTo>
                    <a:lnTo>
                      <a:pt x="53" y="1566"/>
                    </a:lnTo>
                    <a:lnTo>
                      <a:pt x="55" y="1504"/>
                    </a:lnTo>
                    <a:lnTo>
                      <a:pt x="53" y="1442"/>
                    </a:lnTo>
                    <a:lnTo>
                      <a:pt x="48" y="1297"/>
                    </a:lnTo>
                    <a:lnTo>
                      <a:pt x="43" y="1123"/>
                    </a:lnTo>
                    <a:lnTo>
                      <a:pt x="37" y="935"/>
                    </a:lnTo>
                    <a:lnTo>
                      <a:pt x="34" y="745"/>
                    </a:lnTo>
                    <a:lnTo>
                      <a:pt x="34" y="653"/>
                    </a:lnTo>
                    <a:lnTo>
                      <a:pt x="37" y="566"/>
                    </a:lnTo>
                    <a:lnTo>
                      <a:pt x="39" y="486"/>
                    </a:lnTo>
                    <a:lnTo>
                      <a:pt x="46" y="415"/>
                    </a:lnTo>
                    <a:lnTo>
                      <a:pt x="53" y="350"/>
                    </a:lnTo>
                    <a:lnTo>
                      <a:pt x="62" y="300"/>
                    </a:lnTo>
                    <a:lnTo>
                      <a:pt x="69" y="279"/>
                    </a:lnTo>
                    <a:lnTo>
                      <a:pt x="73" y="261"/>
                    </a:lnTo>
                    <a:lnTo>
                      <a:pt x="82" y="247"/>
                    </a:lnTo>
                    <a:lnTo>
                      <a:pt x="89" y="238"/>
                    </a:lnTo>
                    <a:lnTo>
                      <a:pt x="101" y="227"/>
                    </a:lnTo>
                    <a:lnTo>
                      <a:pt x="110" y="213"/>
                    </a:lnTo>
                    <a:lnTo>
                      <a:pt x="119" y="199"/>
                    </a:lnTo>
                    <a:lnTo>
                      <a:pt x="126" y="185"/>
                    </a:lnTo>
                    <a:lnTo>
                      <a:pt x="137" y="153"/>
                    </a:lnTo>
                    <a:lnTo>
                      <a:pt x="146" y="119"/>
                    </a:lnTo>
                    <a:lnTo>
                      <a:pt x="156" y="87"/>
                    </a:lnTo>
                    <a:lnTo>
                      <a:pt x="163" y="55"/>
                    </a:lnTo>
                    <a:lnTo>
                      <a:pt x="169" y="25"/>
                    </a:lnTo>
                    <a:lnTo>
                      <a:pt x="181" y="0"/>
                    </a:lnTo>
                    <a:lnTo>
                      <a:pt x="181" y="142"/>
                    </a:lnTo>
                    <a:lnTo>
                      <a:pt x="179" y="167"/>
                    </a:lnTo>
                    <a:lnTo>
                      <a:pt x="174" y="190"/>
                    </a:lnTo>
                    <a:lnTo>
                      <a:pt x="165" y="213"/>
                    </a:lnTo>
                    <a:lnTo>
                      <a:pt x="153" y="234"/>
                    </a:lnTo>
                    <a:lnTo>
                      <a:pt x="137" y="252"/>
                    </a:lnTo>
                    <a:lnTo>
                      <a:pt x="121" y="270"/>
                    </a:lnTo>
                    <a:lnTo>
                      <a:pt x="103" y="284"/>
                    </a:lnTo>
                    <a:lnTo>
                      <a:pt x="80" y="295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246"/>
              <p:cNvSpPr>
                <a:spLocks/>
              </p:cNvSpPr>
              <p:nvPr/>
            </p:nvSpPr>
            <p:spPr bwMode="auto">
              <a:xfrm>
                <a:off x="2141539" y="1276351"/>
                <a:ext cx="1908175" cy="5411788"/>
              </a:xfrm>
              <a:custGeom>
                <a:avLst/>
                <a:gdLst>
                  <a:gd name="T0" fmla="*/ 80 w 1202"/>
                  <a:gd name="T1" fmla="*/ 0 h 3409"/>
                  <a:gd name="T2" fmla="*/ 1122 w 1202"/>
                  <a:gd name="T3" fmla="*/ 0 h 3409"/>
                  <a:gd name="T4" fmla="*/ 1138 w 1202"/>
                  <a:gd name="T5" fmla="*/ 2 h 3409"/>
                  <a:gd name="T6" fmla="*/ 1154 w 1202"/>
                  <a:gd name="T7" fmla="*/ 7 h 3409"/>
                  <a:gd name="T8" fmla="*/ 1168 w 1202"/>
                  <a:gd name="T9" fmla="*/ 14 h 3409"/>
                  <a:gd name="T10" fmla="*/ 1179 w 1202"/>
                  <a:gd name="T11" fmla="*/ 23 h 3409"/>
                  <a:gd name="T12" fmla="*/ 1189 w 1202"/>
                  <a:gd name="T13" fmla="*/ 34 h 3409"/>
                  <a:gd name="T14" fmla="*/ 1195 w 1202"/>
                  <a:gd name="T15" fmla="*/ 48 h 3409"/>
                  <a:gd name="T16" fmla="*/ 1200 w 1202"/>
                  <a:gd name="T17" fmla="*/ 64 h 3409"/>
                  <a:gd name="T18" fmla="*/ 1202 w 1202"/>
                  <a:gd name="T19" fmla="*/ 80 h 3409"/>
                  <a:gd name="T20" fmla="*/ 1202 w 1202"/>
                  <a:gd name="T21" fmla="*/ 1364 h 3409"/>
                  <a:gd name="T22" fmla="*/ 1200 w 1202"/>
                  <a:gd name="T23" fmla="*/ 1380 h 3409"/>
                  <a:gd name="T24" fmla="*/ 1195 w 1202"/>
                  <a:gd name="T25" fmla="*/ 1394 h 3409"/>
                  <a:gd name="T26" fmla="*/ 1189 w 1202"/>
                  <a:gd name="T27" fmla="*/ 1407 h 3409"/>
                  <a:gd name="T28" fmla="*/ 1179 w 1202"/>
                  <a:gd name="T29" fmla="*/ 1421 h 3409"/>
                  <a:gd name="T30" fmla="*/ 1168 w 1202"/>
                  <a:gd name="T31" fmla="*/ 1430 h 3409"/>
                  <a:gd name="T32" fmla="*/ 1154 w 1202"/>
                  <a:gd name="T33" fmla="*/ 1437 h 3409"/>
                  <a:gd name="T34" fmla="*/ 1138 w 1202"/>
                  <a:gd name="T35" fmla="*/ 1442 h 3409"/>
                  <a:gd name="T36" fmla="*/ 1122 w 1202"/>
                  <a:gd name="T37" fmla="*/ 1444 h 3409"/>
                  <a:gd name="T38" fmla="*/ 1104 w 1202"/>
                  <a:gd name="T39" fmla="*/ 1444 h 3409"/>
                  <a:gd name="T40" fmla="*/ 1104 w 1202"/>
                  <a:gd name="T41" fmla="*/ 3356 h 3409"/>
                  <a:gd name="T42" fmla="*/ 1102 w 1202"/>
                  <a:gd name="T43" fmla="*/ 3368 h 3409"/>
                  <a:gd name="T44" fmla="*/ 1099 w 1202"/>
                  <a:gd name="T45" fmla="*/ 3377 h 3409"/>
                  <a:gd name="T46" fmla="*/ 1095 w 1202"/>
                  <a:gd name="T47" fmla="*/ 3386 h 3409"/>
                  <a:gd name="T48" fmla="*/ 1088 w 1202"/>
                  <a:gd name="T49" fmla="*/ 3393 h 3409"/>
                  <a:gd name="T50" fmla="*/ 1081 w 1202"/>
                  <a:gd name="T51" fmla="*/ 3400 h 3409"/>
                  <a:gd name="T52" fmla="*/ 1072 w 1202"/>
                  <a:gd name="T53" fmla="*/ 3404 h 3409"/>
                  <a:gd name="T54" fmla="*/ 1063 w 1202"/>
                  <a:gd name="T55" fmla="*/ 3407 h 3409"/>
                  <a:gd name="T56" fmla="*/ 1051 w 1202"/>
                  <a:gd name="T57" fmla="*/ 3409 h 3409"/>
                  <a:gd name="T58" fmla="*/ 151 w 1202"/>
                  <a:gd name="T59" fmla="*/ 3409 h 3409"/>
                  <a:gd name="T60" fmla="*/ 142 w 1202"/>
                  <a:gd name="T61" fmla="*/ 3407 h 3409"/>
                  <a:gd name="T62" fmla="*/ 130 w 1202"/>
                  <a:gd name="T63" fmla="*/ 3404 h 3409"/>
                  <a:gd name="T64" fmla="*/ 123 w 1202"/>
                  <a:gd name="T65" fmla="*/ 3400 h 3409"/>
                  <a:gd name="T66" fmla="*/ 114 w 1202"/>
                  <a:gd name="T67" fmla="*/ 3393 h 3409"/>
                  <a:gd name="T68" fmla="*/ 107 w 1202"/>
                  <a:gd name="T69" fmla="*/ 3386 h 3409"/>
                  <a:gd name="T70" fmla="*/ 103 w 1202"/>
                  <a:gd name="T71" fmla="*/ 3377 h 3409"/>
                  <a:gd name="T72" fmla="*/ 100 w 1202"/>
                  <a:gd name="T73" fmla="*/ 3368 h 3409"/>
                  <a:gd name="T74" fmla="*/ 100 w 1202"/>
                  <a:gd name="T75" fmla="*/ 3356 h 3409"/>
                  <a:gd name="T76" fmla="*/ 100 w 1202"/>
                  <a:gd name="T77" fmla="*/ 1444 h 3409"/>
                  <a:gd name="T78" fmla="*/ 80 w 1202"/>
                  <a:gd name="T79" fmla="*/ 1444 h 3409"/>
                  <a:gd name="T80" fmla="*/ 64 w 1202"/>
                  <a:gd name="T81" fmla="*/ 1442 h 3409"/>
                  <a:gd name="T82" fmla="*/ 50 w 1202"/>
                  <a:gd name="T83" fmla="*/ 1437 h 3409"/>
                  <a:gd name="T84" fmla="*/ 36 w 1202"/>
                  <a:gd name="T85" fmla="*/ 1430 h 3409"/>
                  <a:gd name="T86" fmla="*/ 25 w 1202"/>
                  <a:gd name="T87" fmla="*/ 1421 h 3409"/>
                  <a:gd name="T88" fmla="*/ 13 w 1202"/>
                  <a:gd name="T89" fmla="*/ 1407 h 3409"/>
                  <a:gd name="T90" fmla="*/ 6 w 1202"/>
                  <a:gd name="T91" fmla="*/ 1394 h 3409"/>
                  <a:gd name="T92" fmla="*/ 2 w 1202"/>
                  <a:gd name="T93" fmla="*/ 1380 h 3409"/>
                  <a:gd name="T94" fmla="*/ 0 w 1202"/>
                  <a:gd name="T95" fmla="*/ 1364 h 3409"/>
                  <a:gd name="T96" fmla="*/ 0 w 1202"/>
                  <a:gd name="T97" fmla="*/ 80 h 3409"/>
                  <a:gd name="T98" fmla="*/ 2 w 1202"/>
                  <a:gd name="T99" fmla="*/ 64 h 3409"/>
                  <a:gd name="T100" fmla="*/ 6 w 1202"/>
                  <a:gd name="T101" fmla="*/ 48 h 3409"/>
                  <a:gd name="T102" fmla="*/ 13 w 1202"/>
                  <a:gd name="T103" fmla="*/ 34 h 3409"/>
                  <a:gd name="T104" fmla="*/ 25 w 1202"/>
                  <a:gd name="T105" fmla="*/ 23 h 3409"/>
                  <a:gd name="T106" fmla="*/ 36 w 1202"/>
                  <a:gd name="T107" fmla="*/ 14 h 3409"/>
                  <a:gd name="T108" fmla="*/ 50 w 1202"/>
                  <a:gd name="T109" fmla="*/ 7 h 3409"/>
                  <a:gd name="T110" fmla="*/ 64 w 1202"/>
                  <a:gd name="T111" fmla="*/ 2 h 3409"/>
                  <a:gd name="T112" fmla="*/ 80 w 1202"/>
                  <a:gd name="T113" fmla="*/ 0 h 3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2" h="3409">
                    <a:moveTo>
                      <a:pt x="80" y="0"/>
                    </a:moveTo>
                    <a:lnTo>
                      <a:pt x="1122" y="0"/>
                    </a:lnTo>
                    <a:lnTo>
                      <a:pt x="1138" y="2"/>
                    </a:lnTo>
                    <a:lnTo>
                      <a:pt x="1154" y="7"/>
                    </a:lnTo>
                    <a:lnTo>
                      <a:pt x="1168" y="14"/>
                    </a:lnTo>
                    <a:lnTo>
                      <a:pt x="1179" y="23"/>
                    </a:lnTo>
                    <a:lnTo>
                      <a:pt x="1189" y="34"/>
                    </a:lnTo>
                    <a:lnTo>
                      <a:pt x="1195" y="48"/>
                    </a:lnTo>
                    <a:lnTo>
                      <a:pt x="1200" y="64"/>
                    </a:lnTo>
                    <a:lnTo>
                      <a:pt x="1202" y="80"/>
                    </a:lnTo>
                    <a:lnTo>
                      <a:pt x="1202" y="1364"/>
                    </a:lnTo>
                    <a:lnTo>
                      <a:pt x="1200" y="1380"/>
                    </a:lnTo>
                    <a:lnTo>
                      <a:pt x="1195" y="1394"/>
                    </a:lnTo>
                    <a:lnTo>
                      <a:pt x="1189" y="1407"/>
                    </a:lnTo>
                    <a:lnTo>
                      <a:pt x="1179" y="1421"/>
                    </a:lnTo>
                    <a:lnTo>
                      <a:pt x="1168" y="1430"/>
                    </a:lnTo>
                    <a:lnTo>
                      <a:pt x="1154" y="1437"/>
                    </a:lnTo>
                    <a:lnTo>
                      <a:pt x="1138" y="1442"/>
                    </a:lnTo>
                    <a:lnTo>
                      <a:pt x="1122" y="1444"/>
                    </a:lnTo>
                    <a:lnTo>
                      <a:pt x="1104" y="1444"/>
                    </a:lnTo>
                    <a:lnTo>
                      <a:pt x="1104" y="3356"/>
                    </a:lnTo>
                    <a:lnTo>
                      <a:pt x="1102" y="3368"/>
                    </a:lnTo>
                    <a:lnTo>
                      <a:pt x="1099" y="3377"/>
                    </a:lnTo>
                    <a:lnTo>
                      <a:pt x="1095" y="3386"/>
                    </a:lnTo>
                    <a:lnTo>
                      <a:pt x="1088" y="3393"/>
                    </a:lnTo>
                    <a:lnTo>
                      <a:pt x="1081" y="3400"/>
                    </a:lnTo>
                    <a:lnTo>
                      <a:pt x="1072" y="3404"/>
                    </a:lnTo>
                    <a:lnTo>
                      <a:pt x="1063" y="3407"/>
                    </a:lnTo>
                    <a:lnTo>
                      <a:pt x="1051" y="3409"/>
                    </a:lnTo>
                    <a:lnTo>
                      <a:pt x="151" y="3409"/>
                    </a:lnTo>
                    <a:lnTo>
                      <a:pt x="142" y="3407"/>
                    </a:lnTo>
                    <a:lnTo>
                      <a:pt x="130" y="3404"/>
                    </a:lnTo>
                    <a:lnTo>
                      <a:pt x="123" y="3400"/>
                    </a:lnTo>
                    <a:lnTo>
                      <a:pt x="114" y="3393"/>
                    </a:lnTo>
                    <a:lnTo>
                      <a:pt x="107" y="3386"/>
                    </a:lnTo>
                    <a:lnTo>
                      <a:pt x="103" y="3377"/>
                    </a:lnTo>
                    <a:lnTo>
                      <a:pt x="100" y="3368"/>
                    </a:lnTo>
                    <a:lnTo>
                      <a:pt x="100" y="3356"/>
                    </a:lnTo>
                    <a:lnTo>
                      <a:pt x="100" y="1444"/>
                    </a:lnTo>
                    <a:lnTo>
                      <a:pt x="80" y="1444"/>
                    </a:lnTo>
                    <a:lnTo>
                      <a:pt x="64" y="1442"/>
                    </a:lnTo>
                    <a:lnTo>
                      <a:pt x="50" y="1437"/>
                    </a:lnTo>
                    <a:lnTo>
                      <a:pt x="36" y="1430"/>
                    </a:lnTo>
                    <a:lnTo>
                      <a:pt x="25" y="1421"/>
                    </a:lnTo>
                    <a:lnTo>
                      <a:pt x="13" y="1407"/>
                    </a:lnTo>
                    <a:lnTo>
                      <a:pt x="6" y="1394"/>
                    </a:lnTo>
                    <a:lnTo>
                      <a:pt x="2" y="1380"/>
                    </a:lnTo>
                    <a:lnTo>
                      <a:pt x="0" y="1364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6" y="48"/>
                    </a:lnTo>
                    <a:lnTo>
                      <a:pt x="13" y="34"/>
                    </a:lnTo>
                    <a:lnTo>
                      <a:pt x="25" y="23"/>
                    </a:lnTo>
                    <a:lnTo>
                      <a:pt x="36" y="14"/>
                    </a:lnTo>
                    <a:lnTo>
                      <a:pt x="50" y="7"/>
                    </a:lnTo>
                    <a:lnTo>
                      <a:pt x="64" y="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247"/>
              <p:cNvSpPr>
                <a:spLocks/>
              </p:cNvSpPr>
              <p:nvPr/>
            </p:nvSpPr>
            <p:spPr bwMode="auto">
              <a:xfrm>
                <a:off x="2300289" y="3422651"/>
                <a:ext cx="1593850" cy="3265488"/>
              </a:xfrm>
              <a:custGeom>
                <a:avLst/>
                <a:gdLst>
                  <a:gd name="T0" fmla="*/ 51 w 1004"/>
                  <a:gd name="T1" fmla="*/ 0 h 2057"/>
                  <a:gd name="T2" fmla="*/ 951 w 1004"/>
                  <a:gd name="T3" fmla="*/ 0 h 2057"/>
                  <a:gd name="T4" fmla="*/ 963 w 1004"/>
                  <a:gd name="T5" fmla="*/ 0 h 2057"/>
                  <a:gd name="T6" fmla="*/ 972 w 1004"/>
                  <a:gd name="T7" fmla="*/ 5 h 2057"/>
                  <a:gd name="T8" fmla="*/ 981 w 1004"/>
                  <a:gd name="T9" fmla="*/ 10 h 2057"/>
                  <a:gd name="T10" fmla="*/ 988 w 1004"/>
                  <a:gd name="T11" fmla="*/ 14 h 2057"/>
                  <a:gd name="T12" fmla="*/ 995 w 1004"/>
                  <a:gd name="T13" fmla="*/ 23 h 2057"/>
                  <a:gd name="T14" fmla="*/ 999 w 1004"/>
                  <a:gd name="T15" fmla="*/ 32 h 2057"/>
                  <a:gd name="T16" fmla="*/ 1002 w 1004"/>
                  <a:gd name="T17" fmla="*/ 42 h 2057"/>
                  <a:gd name="T18" fmla="*/ 1004 w 1004"/>
                  <a:gd name="T19" fmla="*/ 51 h 2057"/>
                  <a:gd name="T20" fmla="*/ 1004 w 1004"/>
                  <a:gd name="T21" fmla="*/ 2004 h 2057"/>
                  <a:gd name="T22" fmla="*/ 1002 w 1004"/>
                  <a:gd name="T23" fmla="*/ 2016 h 2057"/>
                  <a:gd name="T24" fmla="*/ 999 w 1004"/>
                  <a:gd name="T25" fmla="*/ 2025 h 2057"/>
                  <a:gd name="T26" fmla="*/ 995 w 1004"/>
                  <a:gd name="T27" fmla="*/ 2034 h 2057"/>
                  <a:gd name="T28" fmla="*/ 988 w 1004"/>
                  <a:gd name="T29" fmla="*/ 2041 h 2057"/>
                  <a:gd name="T30" fmla="*/ 981 w 1004"/>
                  <a:gd name="T31" fmla="*/ 2048 h 2057"/>
                  <a:gd name="T32" fmla="*/ 972 w 1004"/>
                  <a:gd name="T33" fmla="*/ 2052 h 2057"/>
                  <a:gd name="T34" fmla="*/ 963 w 1004"/>
                  <a:gd name="T35" fmla="*/ 2055 h 2057"/>
                  <a:gd name="T36" fmla="*/ 951 w 1004"/>
                  <a:gd name="T37" fmla="*/ 2057 h 2057"/>
                  <a:gd name="T38" fmla="*/ 688 w 1004"/>
                  <a:gd name="T39" fmla="*/ 2057 h 2057"/>
                  <a:gd name="T40" fmla="*/ 51 w 1004"/>
                  <a:gd name="T41" fmla="*/ 2057 h 2057"/>
                  <a:gd name="T42" fmla="*/ 42 w 1004"/>
                  <a:gd name="T43" fmla="*/ 2055 h 2057"/>
                  <a:gd name="T44" fmla="*/ 30 w 1004"/>
                  <a:gd name="T45" fmla="*/ 2052 h 2057"/>
                  <a:gd name="T46" fmla="*/ 23 w 1004"/>
                  <a:gd name="T47" fmla="*/ 2048 h 2057"/>
                  <a:gd name="T48" fmla="*/ 14 w 1004"/>
                  <a:gd name="T49" fmla="*/ 2041 h 2057"/>
                  <a:gd name="T50" fmla="*/ 7 w 1004"/>
                  <a:gd name="T51" fmla="*/ 2034 h 2057"/>
                  <a:gd name="T52" fmla="*/ 3 w 1004"/>
                  <a:gd name="T53" fmla="*/ 2025 h 2057"/>
                  <a:gd name="T54" fmla="*/ 0 w 1004"/>
                  <a:gd name="T55" fmla="*/ 2016 h 2057"/>
                  <a:gd name="T56" fmla="*/ 0 w 1004"/>
                  <a:gd name="T57" fmla="*/ 2004 h 2057"/>
                  <a:gd name="T58" fmla="*/ 0 w 1004"/>
                  <a:gd name="T59" fmla="*/ 51 h 2057"/>
                  <a:gd name="T60" fmla="*/ 0 w 1004"/>
                  <a:gd name="T61" fmla="*/ 42 h 2057"/>
                  <a:gd name="T62" fmla="*/ 3 w 1004"/>
                  <a:gd name="T63" fmla="*/ 32 h 2057"/>
                  <a:gd name="T64" fmla="*/ 7 w 1004"/>
                  <a:gd name="T65" fmla="*/ 23 h 2057"/>
                  <a:gd name="T66" fmla="*/ 14 w 1004"/>
                  <a:gd name="T67" fmla="*/ 14 h 2057"/>
                  <a:gd name="T68" fmla="*/ 23 w 1004"/>
                  <a:gd name="T69" fmla="*/ 10 h 2057"/>
                  <a:gd name="T70" fmla="*/ 30 w 1004"/>
                  <a:gd name="T71" fmla="*/ 5 h 2057"/>
                  <a:gd name="T72" fmla="*/ 42 w 1004"/>
                  <a:gd name="T73" fmla="*/ 0 h 2057"/>
                  <a:gd name="T74" fmla="*/ 51 w 1004"/>
                  <a:gd name="T75" fmla="*/ 0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4" h="2057">
                    <a:moveTo>
                      <a:pt x="51" y="0"/>
                    </a:moveTo>
                    <a:lnTo>
                      <a:pt x="951" y="0"/>
                    </a:lnTo>
                    <a:lnTo>
                      <a:pt x="963" y="0"/>
                    </a:lnTo>
                    <a:lnTo>
                      <a:pt x="972" y="5"/>
                    </a:lnTo>
                    <a:lnTo>
                      <a:pt x="981" y="10"/>
                    </a:lnTo>
                    <a:lnTo>
                      <a:pt x="988" y="14"/>
                    </a:lnTo>
                    <a:lnTo>
                      <a:pt x="995" y="23"/>
                    </a:lnTo>
                    <a:lnTo>
                      <a:pt x="999" y="32"/>
                    </a:lnTo>
                    <a:lnTo>
                      <a:pt x="1002" y="42"/>
                    </a:lnTo>
                    <a:lnTo>
                      <a:pt x="1004" y="51"/>
                    </a:lnTo>
                    <a:lnTo>
                      <a:pt x="1004" y="2004"/>
                    </a:lnTo>
                    <a:lnTo>
                      <a:pt x="1002" y="2016"/>
                    </a:lnTo>
                    <a:lnTo>
                      <a:pt x="999" y="2025"/>
                    </a:lnTo>
                    <a:lnTo>
                      <a:pt x="995" y="2034"/>
                    </a:lnTo>
                    <a:lnTo>
                      <a:pt x="988" y="2041"/>
                    </a:lnTo>
                    <a:lnTo>
                      <a:pt x="981" y="2048"/>
                    </a:lnTo>
                    <a:lnTo>
                      <a:pt x="972" y="2052"/>
                    </a:lnTo>
                    <a:lnTo>
                      <a:pt x="963" y="2055"/>
                    </a:lnTo>
                    <a:lnTo>
                      <a:pt x="951" y="2057"/>
                    </a:lnTo>
                    <a:lnTo>
                      <a:pt x="688" y="2057"/>
                    </a:lnTo>
                    <a:lnTo>
                      <a:pt x="51" y="2057"/>
                    </a:lnTo>
                    <a:lnTo>
                      <a:pt x="42" y="2055"/>
                    </a:lnTo>
                    <a:lnTo>
                      <a:pt x="30" y="2052"/>
                    </a:lnTo>
                    <a:lnTo>
                      <a:pt x="23" y="2048"/>
                    </a:lnTo>
                    <a:lnTo>
                      <a:pt x="14" y="2041"/>
                    </a:lnTo>
                    <a:lnTo>
                      <a:pt x="7" y="2034"/>
                    </a:lnTo>
                    <a:lnTo>
                      <a:pt x="3" y="2025"/>
                    </a:lnTo>
                    <a:lnTo>
                      <a:pt x="0" y="2016"/>
                    </a:lnTo>
                    <a:lnTo>
                      <a:pt x="0" y="2004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3" y="10"/>
                    </a:lnTo>
                    <a:lnTo>
                      <a:pt x="30" y="5"/>
                    </a:lnTo>
                    <a:lnTo>
                      <a:pt x="42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909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248"/>
              <p:cNvSpPr>
                <a:spLocks/>
              </p:cNvSpPr>
              <p:nvPr/>
            </p:nvSpPr>
            <p:spPr bwMode="auto">
              <a:xfrm>
                <a:off x="2300289" y="3422651"/>
                <a:ext cx="1593850" cy="768350"/>
              </a:xfrm>
              <a:custGeom>
                <a:avLst/>
                <a:gdLst>
                  <a:gd name="T0" fmla="*/ 51 w 1004"/>
                  <a:gd name="T1" fmla="*/ 0 h 484"/>
                  <a:gd name="T2" fmla="*/ 951 w 1004"/>
                  <a:gd name="T3" fmla="*/ 0 h 484"/>
                  <a:gd name="T4" fmla="*/ 963 w 1004"/>
                  <a:gd name="T5" fmla="*/ 0 h 484"/>
                  <a:gd name="T6" fmla="*/ 972 w 1004"/>
                  <a:gd name="T7" fmla="*/ 5 h 484"/>
                  <a:gd name="T8" fmla="*/ 981 w 1004"/>
                  <a:gd name="T9" fmla="*/ 10 h 484"/>
                  <a:gd name="T10" fmla="*/ 988 w 1004"/>
                  <a:gd name="T11" fmla="*/ 14 h 484"/>
                  <a:gd name="T12" fmla="*/ 995 w 1004"/>
                  <a:gd name="T13" fmla="*/ 23 h 484"/>
                  <a:gd name="T14" fmla="*/ 999 w 1004"/>
                  <a:gd name="T15" fmla="*/ 32 h 484"/>
                  <a:gd name="T16" fmla="*/ 1002 w 1004"/>
                  <a:gd name="T17" fmla="*/ 42 h 484"/>
                  <a:gd name="T18" fmla="*/ 1004 w 1004"/>
                  <a:gd name="T19" fmla="*/ 51 h 484"/>
                  <a:gd name="T20" fmla="*/ 1004 w 1004"/>
                  <a:gd name="T21" fmla="*/ 484 h 484"/>
                  <a:gd name="T22" fmla="*/ 990 w 1004"/>
                  <a:gd name="T23" fmla="*/ 473 h 484"/>
                  <a:gd name="T24" fmla="*/ 979 w 1004"/>
                  <a:gd name="T25" fmla="*/ 459 h 484"/>
                  <a:gd name="T26" fmla="*/ 967 w 1004"/>
                  <a:gd name="T27" fmla="*/ 445 h 484"/>
                  <a:gd name="T28" fmla="*/ 958 w 1004"/>
                  <a:gd name="T29" fmla="*/ 429 h 484"/>
                  <a:gd name="T30" fmla="*/ 935 w 1004"/>
                  <a:gd name="T31" fmla="*/ 395 h 484"/>
                  <a:gd name="T32" fmla="*/ 912 w 1004"/>
                  <a:gd name="T33" fmla="*/ 360 h 484"/>
                  <a:gd name="T34" fmla="*/ 896 w 1004"/>
                  <a:gd name="T35" fmla="*/ 344 h 484"/>
                  <a:gd name="T36" fmla="*/ 882 w 1004"/>
                  <a:gd name="T37" fmla="*/ 328 h 484"/>
                  <a:gd name="T38" fmla="*/ 864 w 1004"/>
                  <a:gd name="T39" fmla="*/ 314 h 484"/>
                  <a:gd name="T40" fmla="*/ 846 w 1004"/>
                  <a:gd name="T41" fmla="*/ 303 h 484"/>
                  <a:gd name="T42" fmla="*/ 823 w 1004"/>
                  <a:gd name="T43" fmla="*/ 292 h 484"/>
                  <a:gd name="T44" fmla="*/ 800 w 1004"/>
                  <a:gd name="T45" fmla="*/ 285 h 484"/>
                  <a:gd name="T46" fmla="*/ 772 w 1004"/>
                  <a:gd name="T47" fmla="*/ 278 h 484"/>
                  <a:gd name="T48" fmla="*/ 743 w 1004"/>
                  <a:gd name="T49" fmla="*/ 278 h 484"/>
                  <a:gd name="T50" fmla="*/ 685 w 1004"/>
                  <a:gd name="T51" fmla="*/ 273 h 484"/>
                  <a:gd name="T52" fmla="*/ 612 w 1004"/>
                  <a:gd name="T53" fmla="*/ 269 h 484"/>
                  <a:gd name="T54" fmla="*/ 530 w 1004"/>
                  <a:gd name="T55" fmla="*/ 259 h 484"/>
                  <a:gd name="T56" fmla="*/ 443 w 1004"/>
                  <a:gd name="T57" fmla="*/ 248 h 484"/>
                  <a:gd name="T58" fmla="*/ 358 w 1004"/>
                  <a:gd name="T59" fmla="*/ 241 h 484"/>
                  <a:gd name="T60" fmla="*/ 282 w 1004"/>
                  <a:gd name="T61" fmla="*/ 237 h 484"/>
                  <a:gd name="T62" fmla="*/ 250 w 1004"/>
                  <a:gd name="T63" fmla="*/ 234 h 484"/>
                  <a:gd name="T64" fmla="*/ 223 w 1004"/>
                  <a:gd name="T65" fmla="*/ 237 h 484"/>
                  <a:gd name="T66" fmla="*/ 200 w 1004"/>
                  <a:gd name="T67" fmla="*/ 239 h 484"/>
                  <a:gd name="T68" fmla="*/ 181 w 1004"/>
                  <a:gd name="T69" fmla="*/ 241 h 484"/>
                  <a:gd name="T70" fmla="*/ 138 w 1004"/>
                  <a:gd name="T71" fmla="*/ 262 h 484"/>
                  <a:gd name="T72" fmla="*/ 92 w 1004"/>
                  <a:gd name="T73" fmla="*/ 287 h 484"/>
                  <a:gd name="T74" fmla="*/ 46 w 1004"/>
                  <a:gd name="T75" fmla="*/ 319 h 484"/>
                  <a:gd name="T76" fmla="*/ 0 w 1004"/>
                  <a:gd name="T77" fmla="*/ 353 h 484"/>
                  <a:gd name="T78" fmla="*/ 0 w 1004"/>
                  <a:gd name="T79" fmla="*/ 51 h 484"/>
                  <a:gd name="T80" fmla="*/ 0 w 1004"/>
                  <a:gd name="T81" fmla="*/ 42 h 484"/>
                  <a:gd name="T82" fmla="*/ 3 w 1004"/>
                  <a:gd name="T83" fmla="*/ 32 h 484"/>
                  <a:gd name="T84" fmla="*/ 7 w 1004"/>
                  <a:gd name="T85" fmla="*/ 23 h 484"/>
                  <a:gd name="T86" fmla="*/ 14 w 1004"/>
                  <a:gd name="T87" fmla="*/ 14 h 484"/>
                  <a:gd name="T88" fmla="*/ 23 w 1004"/>
                  <a:gd name="T89" fmla="*/ 10 h 484"/>
                  <a:gd name="T90" fmla="*/ 30 w 1004"/>
                  <a:gd name="T91" fmla="*/ 5 h 484"/>
                  <a:gd name="T92" fmla="*/ 42 w 1004"/>
                  <a:gd name="T93" fmla="*/ 0 h 484"/>
                  <a:gd name="T94" fmla="*/ 51 w 1004"/>
                  <a:gd name="T9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4" h="484">
                    <a:moveTo>
                      <a:pt x="51" y="0"/>
                    </a:moveTo>
                    <a:lnTo>
                      <a:pt x="951" y="0"/>
                    </a:lnTo>
                    <a:lnTo>
                      <a:pt x="963" y="0"/>
                    </a:lnTo>
                    <a:lnTo>
                      <a:pt x="972" y="5"/>
                    </a:lnTo>
                    <a:lnTo>
                      <a:pt x="981" y="10"/>
                    </a:lnTo>
                    <a:lnTo>
                      <a:pt x="988" y="14"/>
                    </a:lnTo>
                    <a:lnTo>
                      <a:pt x="995" y="23"/>
                    </a:lnTo>
                    <a:lnTo>
                      <a:pt x="999" y="32"/>
                    </a:lnTo>
                    <a:lnTo>
                      <a:pt x="1002" y="42"/>
                    </a:lnTo>
                    <a:lnTo>
                      <a:pt x="1004" y="51"/>
                    </a:lnTo>
                    <a:lnTo>
                      <a:pt x="1004" y="484"/>
                    </a:lnTo>
                    <a:lnTo>
                      <a:pt x="990" y="473"/>
                    </a:lnTo>
                    <a:lnTo>
                      <a:pt x="979" y="459"/>
                    </a:lnTo>
                    <a:lnTo>
                      <a:pt x="967" y="445"/>
                    </a:lnTo>
                    <a:lnTo>
                      <a:pt x="958" y="429"/>
                    </a:lnTo>
                    <a:lnTo>
                      <a:pt x="935" y="395"/>
                    </a:lnTo>
                    <a:lnTo>
                      <a:pt x="912" y="360"/>
                    </a:lnTo>
                    <a:lnTo>
                      <a:pt x="896" y="344"/>
                    </a:lnTo>
                    <a:lnTo>
                      <a:pt x="882" y="328"/>
                    </a:lnTo>
                    <a:lnTo>
                      <a:pt x="864" y="314"/>
                    </a:lnTo>
                    <a:lnTo>
                      <a:pt x="846" y="303"/>
                    </a:lnTo>
                    <a:lnTo>
                      <a:pt x="823" y="292"/>
                    </a:lnTo>
                    <a:lnTo>
                      <a:pt x="800" y="285"/>
                    </a:lnTo>
                    <a:lnTo>
                      <a:pt x="772" y="278"/>
                    </a:lnTo>
                    <a:lnTo>
                      <a:pt x="743" y="278"/>
                    </a:lnTo>
                    <a:lnTo>
                      <a:pt x="685" y="273"/>
                    </a:lnTo>
                    <a:lnTo>
                      <a:pt x="612" y="269"/>
                    </a:lnTo>
                    <a:lnTo>
                      <a:pt x="530" y="259"/>
                    </a:lnTo>
                    <a:lnTo>
                      <a:pt x="443" y="248"/>
                    </a:lnTo>
                    <a:lnTo>
                      <a:pt x="358" y="241"/>
                    </a:lnTo>
                    <a:lnTo>
                      <a:pt x="282" y="237"/>
                    </a:lnTo>
                    <a:lnTo>
                      <a:pt x="250" y="234"/>
                    </a:lnTo>
                    <a:lnTo>
                      <a:pt x="223" y="237"/>
                    </a:lnTo>
                    <a:lnTo>
                      <a:pt x="200" y="239"/>
                    </a:lnTo>
                    <a:lnTo>
                      <a:pt x="181" y="241"/>
                    </a:lnTo>
                    <a:lnTo>
                      <a:pt x="138" y="262"/>
                    </a:lnTo>
                    <a:lnTo>
                      <a:pt x="92" y="287"/>
                    </a:lnTo>
                    <a:lnTo>
                      <a:pt x="46" y="319"/>
                    </a:lnTo>
                    <a:lnTo>
                      <a:pt x="0" y="353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3" y="10"/>
                    </a:lnTo>
                    <a:lnTo>
                      <a:pt x="30" y="5"/>
                    </a:lnTo>
                    <a:lnTo>
                      <a:pt x="42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859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49"/>
              <p:cNvSpPr>
                <a:spLocks/>
              </p:cNvSpPr>
              <p:nvPr/>
            </p:nvSpPr>
            <p:spPr bwMode="auto">
              <a:xfrm>
                <a:off x="2300289" y="3725863"/>
                <a:ext cx="546100" cy="257175"/>
              </a:xfrm>
              <a:custGeom>
                <a:avLst/>
                <a:gdLst>
                  <a:gd name="T0" fmla="*/ 344 w 344"/>
                  <a:gd name="T1" fmla="*/ 48 h 162"/>
                  <a:gd name="T2" fmla="*/ 291 w 344"/>
                  <a:gd name="T3" fmla="*/ 46 h 162"/>
                  <a:gd name="T4" fmla="*/ 246 w 344"/>
                  <a:gd name="T5" fmla="*/ 43 h 162"/>
                  <a:gd name="T6" fmla="*/ 225 w 344"/>
                  <a:gd name="T7" fmla="*/ 46 h 162"/>
                  <a:gd name="T8" fmla="*/ 207 w 344"/>
                  <a:gd name="T9" fmla="*/ 46 h 162"/>
                  <a:gd name="T10" fmla="*/ 193 w 344"/>
                  <a:gd name="T11" fmla="*/ 48 h 162"/>
                  <a:gd name="T12" fmla="*/ 181 w 344"/>
                  <a:gd name="T13" fmla="*/ 50 h 162"/>
                  <a:gd name="T14" fmla="*/ 138 w 344"/>
                  <a:gd name="T15" fmla="*/ 71 h 162"/>
                  <a:gd name="T16" fmla="*/ 92 w 344"/>
                  <a:gd name="T17" fmla="*/ 96 h 162"/>
                  <a:gd name="T18" fmla="*/ 46 w 344"/>
                  <a:gd name="T19" fmla="*/ 128 h 162"/>
                  <a:gd name="T20" fmla="*/ 0 w 344"/>
                  <a:gd name="T21" fmla="*/ 162 h 162"/>
                  <a:gd name="T22" fmla="*/ 0 w 344"/>
                  <a:gd name="T23" fmla="*/ 16 h 162"/>
                  <a:gd name="T24" fmla="*/ 32 w 344"/>
                  <a:gd name="T25" fmla="*/ 13 h 162"/>
                  <a:gd name="T26" fmla="*/ 69 w 344"/>
                  <a:gd name="T27" fmla="*/ 11 h 162"/>
                  <a:gd name="T28" fmla="*/ 103 w 344"/>
                  <a:gd name="T29" fmla="*/ 7 h 162"/>
                  <a:gd name="T30" fmla="*/ 138 w 344"/>
                  <a:gd name="T31" fmla="*/ 7 h 162"/>
                  <a:gd name="T32" fmla="*/ 188 w 344"/>
                  <a:gd name="T33" fmla="*/ 4 h 162"/>
                  <a:gd name="T34" fmla="*/ 236 w 344"/>
                  <a:gd name="T35" fmla="*/ 0 h 162"/>
                  <a:gd name="T36" fmla="*/ 257 w 344"/>
                  <a:gd name="T37" fmla="*/ 0 h 162"/>
                  <a:gd name="T38" fmla="*/ 278 w 344"/>
                  <a:gd name="T39" fmla="*/ 4 h 162"/>
                  <a:gd name="T40" fmla="*/ 289 w 344"/>
                  <a:gd name="T41" fmla="*/ 9 h 162"/>
                  <a:gd name="T42" fmla="*/ 301 w 344"/>
                  <a:gd name="T43" fmla="*/ 13 h 162"/>
                  <a:gd name="T44" fmla="*/ 310 w 344"/>
                  <a:gd name="T45" fmla="*/ 18 h 162"/>
                  <a:gd name="T46" fmla="*/ 321 w 344"/>
                  <a:gd name="T47" fmla="*/ 27 h 162"/>
                  <a:gd name="T48" fmla="*/ 335 w 344"/>
                  <a:gd name="T49" fmla="*/ 39 h 162"/>
                  <a:gd name="T50" fmla="*/ 344 w 344"/>
                  <a:gd name="T51" fmla="*/ 4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4" h="162">
                    <a:moveTo>
                      <a:pt x="344" y="48"/>
                    </a:moveTo>
                    <a:lnTo>
                      <a:pt x="291" y="46"/>
                    </a:lnTo>
                    <a:lnTo>
                      <a:pt x="246" y="43"/>
                    </a:lnTo>
                    <a:lnTo>
                      <a:pt x="225" y="46"/>
                    </a:lnTo>
                    <a:lnTo>
                      <a:pt x="207" y="46"/>
                    </a:lnTo>
                    <a:lnTo>
                      <a:pt x="193" y="48"/>
                    </a:lnTo>
                    <a:lnTo>
                      <a:pt x="181" y="50"/>
                    </a:lnTo>
                    <a:lnTo>
                      <a:pt x="138" y="71"/>
                    </a:lnTo>
                    <a:lnTo>
                      <a:pt x="92" y="96"/>
                    </a:lnTo>
                    <a:lnTo>
                      <a:pt x="46" y="128"/>
                    </a:lnTo>
                    <a:lnTo>
                      <a:pt x="0" y="162"/>
                    </a:lnTo>
                    <a:lnTo>
                      <a:pt x="0" y="16"/>
                    </a:lnTo>
                    <a:lnTo>
                      <a:pt x="32" y="13"/>
                    </a:lnTo>
                    <a:lnTo>
                      <a:pt x="69" y="11"/>
                    </a:lnTo>
                    <a:lnTo>
                      <a:pt x="103" y="7"/>
                    </a:lnTo>
                    <a:lnTo>
                      <a:pt x="138" y="7"/>
                    </a:lnTo>
                    <a:lnTo>
                      <a:pt x="188" y="4"/>
                    </a:lnTo>
                    <a:lnTo>
                      <a:pt x="236" y="0"/>
                    </a:lnTo>
                    <a:lnTo>
                      <a:pt x="257" y="0"/>
                    </a:lnTo>
                    <a:lnTo>
                      <a:pt x="278" y="4"/>
                    </a:lnTo>
                    <a:lnTo>
                      <a:pt x="289" y="9"/>
                    </a:lnTo>
                    <a:lnTo>
                      <a:pt x="301" y="13"/>
                    </a:lnTo>
                    <a:lnTo>
                      <a:pt x="310" y="18"/>
                    </a:lnTo>
                    <a:lnTo>
                      <a:pt x="321" y="27"/>
                    </a:lnTo>
                    <a:lnTo>
                      <a:pt x="335" y="39"/>
                    </a:lnTo>
                    <a:lnTo>
                      <a:pt x="344" y="48"/>
                    </a:lnTo>
                    <a:close/>
                  </a:path>
                </a:pathLst>
              </a:custGeom>
              <a:solidFill>
                <a:srgbClr val="8D9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250"/>
              <p:cNvSpPr>
                <a:spLocks/>
              </p:cNvSpPr>
              <p:nvPr/>
            </p:nvSpPr>
            <p:spPr bwMode="auto">
              <a:xfrm>
                <a:off x="2300289" y="6611938"/>
                <a:ext cx="1582738" cy="98425"/>
              </a:xfrm>
              <a:custGeom>
                <a:avLst/>
                <a:gdLst>
                  <a:gd name="T0" fmla="*/ 997 w 997"/>
                  <a:gd name="T1" fmla="*/ 20 h 62"/>
                  <a:gd name="T2" fmla="*/ 990 w 997"/>
                  <a:gd name="T3" fmla="*/ 30 h 62"/>
                  <a:gd name="T4" fmla="*/ 979 w 997"/>
                  <a:gd name="T5" fmla="*/ 39 h 62"/>
                  <a:gd name="T6" fmla="*/ 967 w 997"/>
                  <a:gd name="T7" fmla="*/ 46 h 62"/>
                  <a:gd name="T8" fmla="*/ 951 w 997"/>
                  <a:gd name="T9" fmla="*/ 48 h 62"/>
                  <a:gd name="T10" fmla="*/ 766 w 997"/>
                  <a:gd name="T11" fmla="*/ 62 h 62"/>
                  <a:gd name="T12" fmla="*/ 630 w 997"/>
                  <a:gd name="T13" fmla="*/ 48 h 62"/>
                  <a:gd name="T14" fmla="*/ 436 w 997"/>
                  <a:gd name="T15" fmla="*/ 62 h 62"/>
                  <a:gd name="T16" fmla="*/ 51 w 997"/>
                  <a:gd name="T17" fmla="*/ 48 h 62"/>
                  <a:gd name="T18" fmla="*/ 42 w 997"/>
                  <a:gd name="T19" fmla="*/ 46 h 62"/>
                  <a:gd name="T20" fmla="*/ 32 w 997"/>
                  <a:gd name="T21" fmla="*/ 43 h 62"/>
                  <a:gd name="T22" fmla="*/ 23 w 997"/>
                  <a:gd name="T23" fmla="*/ 39 h 62"/>
                  <a:gd name="T24" fmla="*/ 16 w 997"/>
                  <a:gd name="T25" fmla="*/ 32 h 62"/>
                  <a:gd name="T26" fmla="*/ 10 w 997"/>
                  <a:gd name="T27" fmla="*/ 25 h 62"/>
                  <a:gd name="T28" fmla="*/ 5 w 997"/>
                  <a:gd name="T29" fmla="*/ 18 h 62"/>
                  <a:gd name="T30" fmla="*/ 0 w 997"/>
                  <a:gd name="T31" fmla="*/ 9 h 62"/>
                  <a:gd name="T32" fmla="*/ 0 w 997"/>
                  <a:gd name="T33" fmla="*/ 0 h 62"/>
                  <a:gd name="T34" fmla="*/ 0 w 997"/>
                  <a:gd name="T35" fmla="*/ 0 h 62"/>
                  <a:gd name="T36" fmla="*/ 0 w 997"/>
                  <a:gd name="T37" fmla="*/ 2 h 62"/>
                  <a:gd name="T38" fmla="*/ 60 w 997"/>
                  <a:gd name="T39" fmla="*/ 2 h 62"/>
                  <a:gd name="T40" fmla="*/ 122 w 997"/>
                  <a:gd name="T41" fmla="*/ 4 h 62"/>
                  <a:gd name="T42" fmla="*/ 186 w 997"/>
                  <a:gd name="T43" fmla="*/ 7 h 62"/>
                  <a:gd name="T44" fmla="*/ 252 w 997"/>
                  <a:gd name="T45" fmla="*/ 9 h 62"/>
                  <a:gd name="T46" fmla="*/ 321 w 997"/>
                  <a:gd name="T47" fmla="*/ 13 h 62"/>
                  <a:gd name="T48" fmla="*/ 394 w 997"/>
                  <a:gd name="T49" fmla="*/ 16 h 62"/>
                  <a:gd name="T50" fmla="*/ 468 w 997"/>
                  <a:gd name="T51" fmla="*/ 20 h 62"/>
                  <a:gd name="T52" fmla="*/ 546 w 997"/>
                  <a:gd name="T53" fmla="*/ 23 h 62"/>
                  <a:gd name="T54" fmla="*/ 578 w 997"/>
                  <a:gd name="T55" fmla="*/ 23 h 62"/>
                  <a:gd name="T56" fmla="*/ 624 w 997"/>
                  <a:gd name="T57" fmla="*/ 23 h 62"/>
                  <a:gd name="T58" fmla="*/ 676 w 997"/>
                  <a:gd name="T59" fmla="*/ 20 h 62"/>
                  <a:gd name="T60" fmla="*/ 731 w 997"/>
                  <a:gd name="T61" fmla="*/ 16 h 62"/>
                  <a:gd name="T62" fmla="*/ 788 w 997"/>
                  <a:gd name="T63" fmla="*/ 13 h 62"/>
                  <a:gd name="T64" fmla="*/ 843 w 997"/>
                  <a:gd name="T65" fmla="*/ 11 h 62"/>
                  <a:gd name="T66" fmla="*/ 892 w 997"/>
                  <a:gd name="T67" fmla="*/ 9 h 62"/>
                  <a:gd name="T68" fmla="*/ 928 w 997"/>
                  <a:gd name="T69" fmla="*/ 9 h 62"/>
                  <a:gd name="T70" fmla="*/ 949 w 997"/>
                  <a:gd name="T71" fmla="*/ 9 h 62"/>
                  <a:gd name="T72" fmla="*/ 969 w 997"/>
                  <a:gd name="T73" fmla="*/ 11 h 62"/>
                  <a:gd name="T74" fmla="*/ 986 w 997"/>
                  <a:gd name="T75" fmla="*/ 16 h 62"/>
                  <a:gd name="T76" fmla="*/ 997 w 997"/>
                  <a:gd name="T77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7" h="62">
                    <a:moveTo>
                      <a:pt x="997" y="20"/>
                    </a:moveTo>
                    <a:lnTo>
                      <a:pt x="990" y="30"/>
                    </a:lnTo>
                    <a:lnTo>
                      <a:pt x="979" y="39"/>
                    </a:lnTo>
                    <a:lnTo>
                      <a:pt x="967" y="46"/>
                    </a:lnTo>
                    <a:lnTo>
                      <a:pt x="951" y="48"/>
                    </a:lnTo>
                    <a:lnTo>
                      <a:pt x="766" y="62"/>
                    </a:lnTo>
                    <a:lnTo>
                      <a:pt x="630" y="48"/>
                    </a:lnTo>
                    <a:lnTo>
                      <a:pt x="436" y="62"/>
                    </a:lnTo>
                    <a:lnTo>
                      <a:pt x="51" y="48"/>
                    </a:lnTo>
                    <a:lnTo>
                      <a:pt x="42" y="46"/>
                    </a:lnTo>
                    <a:lnTo>
                      <a:pt x="32" y="43"/>
                    </a:lnTo>
                    <a:lnTo>
                      <a:pt x="23" y="39"/>
                    </a:lnTo>
                    <a:lnTo>
                      <a:pt x="16" y="32"/>
                    </a:lnTo>
                    <a:lnTo>
                      <a:pt x="10" y="25"/>
                    </a:lnTo>
                    <a:lnTo>
                      <a:pt x="5" y="18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0" y="2"/>
                    </a:lnTo>
                    <a:lnTo>
                      <a:pt x="122" y="4"/>
                    </a:lnTo>
                    <a:lnTo>
                      <a:pt x="186" y="7"/>
                    </a:lnTo>
                    <a:lnTo>
                      <a:pt x="252" y="9"/>
                    </a:lnTo>
                    <a:lnTo>
                      <a:pt x="321" y="13"/>
                    </a:lnTo>
                    <a:lnTo>
                      <a:pt x="394" y="16"/>
                    </a:lnTo>
                    <a:lnTo>
                      <a:pt x="468" y="20"/>
                    </a:lnTo>
                    <a:lnTo>
                      <a:pt x="546" y="23"/>
                    </a:lnTo>
                    <a:lnTo>
                      <a:pt x="578" y="23"/>
                    </a:lnTo>
                    <a:lnTo>
                      <a:pt x="624" y="23"/>
                    </a:lnTo>
                    <a:lnTo>
                      <a:pt x="676" y="20"/>
                    </a:lnTo>
                    <a:lnTo>
                      <a:pt x="731" y="16"/>
                    </a:lnTo>
                    <a:lnTo>
                      <a:pt x="788" y="13"/>
                    </a:lnTo>
                    <a:lnTo>
                      <a:pt x="843" y="11"/>
                    </a:lnTo>
                    <a:lnTo>
                      <a:pt x="892" y="9"/>
                    </a:lnTo>
                    <a:lnTo>
                      <a:pt x="928" y="9"/>
                    </a:lnTo>
                    <a:lnTo>
                      <a:pt x="949" y="9"/>
                    </a:lnTo>
                    <a:lnTo>
                      <a:pt x="969" y="11"/>
                    </a:lnTo>
                    <a:lnTo>
                      <a:pt x="986" y="16"/>
                    </a:lnTo>
                    <a:lnTo>
                      <a:pt x="997" y="20"/>
                    </a:lnTo>
                    <a:close/>
                  </a:path>
                </a:pathLst>
              </a:custGeom>
              <a:solidFill>
                <a:srgbClr val="6E7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251"/>
              <p:cNvSpPr>
                <a:spLocks/>
              </p:cNvSpPr>
              <p:nvPr/>
            </p:nvSpPr>
            <p:spPr bwMode="auto">
              <a:xfrm>
                <a:off x="2795589" y="3929063"/>
                <a:ext cx="679450" cy="498475"/>
              </a:xfrm>
              <a:custGeom>
                <a:avLst/>
                <a:gdLst>
                  <a:gd name="T0" fmla="*/ 5 w 428"/>
                  <a:gd name="T1" fmla="*/ 177 h 314"/>
                  <a:gd name="T2" fmla="*/ 0 w 428"/>
                  <a:gd name="T3" fmla="*/ 202 h 314"/>
                  <a:gd name="T4" fmla="*/ 0 w 428"/>
                  <a:gd name="T5" fmla="*/ 222 h 314"/>
                  <a:gd name="T6" fmla="*/ 2 w 428"/>
                  <a:gd name="T7" fmla="*/ 241 h 314"/>
                  <a:gd name="T8" fmla="*/ 7 w 428"/>
                  <a:gd name="T9" fmla="*/ 257 h 314"/>
                  <a:gd name="T10" fmla="*/ 16 w 428"/>
                  <a:gd name="T11" fmla="*/ 271 h 314"/>
                  <a:gd name="T12" fmla="*/ 27 w 428"/>
                  <a:gd name="T13" fmla="*/ 282 h 314"/>
                  <a:gd name="T14" fmla="*/ 41 w 428"/>
                  <a:gd name="T15" fmla="*/ 289 h 314"/>
                  <a:gd name="T16" fmla="*/ 57 w 428"/>
                  <a:gd name="T17" fmla="*/ 296 h 314"/>
                  <a:gd name="T18" fmla="*/ 76 w 428"/>
                  <a:gd name="T19" fmla="*/ 303 h 314"/>
                  <a:gd name="T20" fmla="*/ 94 w 428"/>
                  <a:gd name="T21" fmla="*/ 305 h 314"/>
                  <a:gd name="T22" fmla="*/ 115 w 428"/>
                  <a:gd name="T23" fmla="*/ 307 h 314"/>
                  <a:gd name="T24" fmla="*/ 135 w 428"/>
                  <a:gd name="T25" fmla="*/ 310 h 314"/>
                  <a:gd name="T26" fmla="*/ 181 w 428"/>
                  <a:gd name="T27" fmla="*/ 310 h 314"/>
                  <a:gd name="T28" fmla="*/ 224 w 428"/>
                  <a:gd name="T29" fmla="*/ 310 h 314"/>
                  <a:gd name="T30" fmla="*/ 254 w 428"/>
                  <a:gd name="T31" fmla="*/ 312 h 314"/>
                  <a:gd name="T32" fmla="*/ 284 w 428"/>
                  <a:gd name="T33" fmla="*/ 314 h 314"/>
                  <a:gd name="T34" fmla="*/ 298 w 428"/>
                  <a:gd name="T35" fmla="*/ 314 h 314"/>
                  <a:gd name="T36" fmla="*/ 312 w 428"/>
                  <a:gd name="T37" fmla="*/ 312 h 314"/>
                  <a:gd name="T38" fmla="*/ 328 w 428"/>
                  <a:gd name="T39" fmla="*/ 310 h 314"/>
                  <a:gd name="T40" fmla="*/ 344 w 428"/>
                  <a:gd name="T41" fmla="*/ 305 h 314"/>
                  <a:gd name="T42" fmla="*/ 367 w 428"/>
                  <a:gd name="T43" fmla="*/ 298 h 314"/>
                  <a:gd name="T44" fmla="*/ 385 w 428"/>
                  <a:gd name="T45" fmla="*/ 294 h 314"/>
                  <a:gd name="T46" fmla="*/ 392 w 428"/>
                  <a:gd name="T47" fmla="*/ 289 h 314"/>
                  <a:gd name="T48" fmla="*/ 399 w 428"/>
                  <a:gd name="T49" fmla="*/ 282 h 314"/>
                  <a:gd name="T50" fmla="*/ 401 w 428"/>
                  <a:gd name="T51" fmla="*/ 273 h 314"/>
                  <a:gd name="T52" fmla="*/ 403 w 428"/>
                  <a:gd name="T53" fmla="*/ 257 h 314"/>
                  <a:gd name="T54" fmla="*/ 405 w 428"/>
                  <a:gd name="T55" fmla="*/ 211 h 314"/>
                  <a:gd name="T56" fmla="*/ 415 w 428"/>
                  <a:gd name="T57" fmla="*/ 161 h 314"/>
                  <a:gd name="T58" fmla="*/ 419 w 428"/>
                  <a:gd name="T59" fmla="*/ 135 h 314"/>
                  <a:gd name="T60" fmla="*/ 424 w 428"/>
                  <a:gd name="T61" fmla="*/ 110 h 314"/>
                  <a:gd name="T62" fmla="*/ 426 w 428"/>
                  <a:gd name="T63" fmla="*/ 87 h 314"/>
                  <a:gd name="T64" fmla="*/ 428 w 428"/>
                  <a:gd name="T65" fmla="*/ 64 h 314"/>
                  <a:gd name="T66" fmla="*/ 426 w 428"/>
                  <a:gd name="T67" fmla="*/ 44 h 314"/>
                  <a:gd name="T68" fmla="*/ 419 w 428"/>
                  <a:gd name="T69" fmla="*/ 28 h 314"/>
                  <a:gd name="T70" fmla="*/ 417 w 428"/>
                  <a:gd name="T71" fmla="*/ 21 h 314"/>
                  <a:gd name="T72" fmla="*/ 410 w 428"/>
                  <a:gd name="T73" fmla="*/ 14 h 314"/>
                  <a:gd name="T74" fmla="*/ 405 w 428"/>
                  <a:gd name="T75" fmla="*/ 9 h 314"/>
                  <a:gd name="T76" fmla="*/ 396 w 428"/>
                  <a:gd name="T77" fmla="*/ 5 h 314"/>
                  <a:gd name="T78" fmla="*/ 389 w 428"/>
                  <a:gd name="T79" fmla="*/ 2 h 314"/>
                  <a:gd name="T80" fmla="*/ 378 w 428"/>
                  <a:gd name="T81" fmla="*/ 0 h 314"/>
                  <a:gd name="T82" fmla="*/ 367 w 428"/>
                  <a:gd name="T83" fmla="*/ 0 h 314"/>
                  <a:gd name="T84" fmla="*/ 353 w 428"/>
                  <a:gd name="T85" fmla="*/ 0 h 314"/>
                  <a:gd name="T86" fmla="*/ 323 w 428"/>
                  <a:gd name="T87" fmla="*/ 7 h 314"/>
                  <a:gd name="T88" fmla="*/ 284 w 428"/>
                  <a:gd name="T89" fmla="*/ 18 h 314"/>
                  <a:gd name="T90" fmla="*/ 236 w 428"/>
                  <a:gd name="T91" fmla="*/ 34 h 314"/>
                  <a:gd name="T92" fmla="*/ 190 w 428"/>
                  <a:gd name="T93" fmla="*/ 46 h 314"/>
                  <a:gd name="T94" fmla="*/ 169 w 428"/>
                  <a:gd name="T95" fmla="*/ 53 h 314"/>
                  <a:gd name="T96" fmla="*/ 147 w 428"/>
                  <a:gd name="T97" fmla="*/ 60 h 314"/>
                  <a:gd name="T98" fmla="*/ 124 w 428"/>
                  <a:gd name="T99" fmla="*/ 69 h 314"/>
                  <a:gd name="T100" fmla="*/ 101 w 428"/>
                  <a:gd name="T101" fmla="*/ 78 h 314"/>
                  <a:gd name="T102" fmla="*/ 82 w 428"/>
                  <a:gd name="T103" fmla="*/ 87 h 314"/>
                  <a:gd name="T104" fmla="*/ 64 w 428"/>
                  <a:gd name="T105" fmla="*/ 96 h 314"/>
                  <a:gd name="T106" fmla="*/ 50 w 428"/>
                  <a:gd name="T107" fmla="*/ 106 h 314"/>
                  <a:gd name="T108" fmla="*/ 37 w 428"/>
                  <a:gd name="T109" fmla="*/ 117 h 314"/>
                  <a:gd name="T110" fmla="*/ 30 w 428"/>
                  <a:gd name="T111" fmla="*/ 128 h 314"/>
                  <a:gd name="T112" fmla="*/ 21 w 428"/>
                  <a:gd name="T113" fmla="*/ 151 h 314"/>
                  <a:gd name="T114" fmla="*/ 16 w 428"/>
                  <a:gd name="T115" fmla="*/ 163 h 314"/>
                  <a:gd name="T116" fmla="*/ 11 w 428"/>
                  <a:gd name="T117" fmla="*/ 172 h 314"/>
                  <a:gd name="T118" fmla="*/ 7 w 428"/>
                  <a:gd name="T119" fmla="*/ 177 h 314"/>
                  <a:gd name="T120" fmla="*/ 5 w 428"/>
                  <a:gd name="T121" fmla="*/ 17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8" h="314">
                    <a:moveTo>
                      <a:pt x="5" y="177"/>
                    </a:moveTo>
                    <a:lnTo>
                      <a:pt x="0" y="202"/>
                    </a:lnTo>
                    <a:lnTo>
                      <a:pt x="0" y="222"/>
                    </a:lnTo>
                    <a:lnTo>
                      <a:pt x="2" y="241"/>
                    </a:lnTo>
                    <a:lnTo>
                      <a:pt x="7" y="257"/>
                    </a:lnTo>
                    <a:lnTo>
                      <a:pt x="16" y="271"/>
                    </a:lnTo>
                    <a:lnTo>
                      <a:pt x="27" y="282"/>
                    </a:lnTo>
                    <a:lnTo>
                      <a:pt x="41" y="289"/>
                    </a:lnTo>
                    <a:lnTo>
                      <a:pt x="57" y="296"/>
                    </a:lnTo>
                    <a:lnTo>
                      <a:pt x="76" y="303"/>
                    </a:lnTo>
                    <a:lnTo>
                      <a:pt x="94" y="305"/>
                    </a:lnTo>
                    <a:lnTo>
                      <a:pt x="115" y="307"/>
                    </a:lnTo>
                    <a:lnTo>
                      <a:pt x="135" y="310"/>
                    </a:lnTo>
                    <a:lnTo>
                      <a:pt x="181" y="310"/>
                    </a:lnTo>
                    <a:lnTo>
                      <a:pt x="224" y="310"/>
                    </a:lnTo>
                    <a:lnTo>
                      <a:pt x="254" y="312"/>
                    </a:lnTo>
                    <a:lnTo>
                      <a:pt x="284" y="314"/>
                    </a:lnTo>
                    <a:lnTo>
                      <a:pt x="298" y="314"/>
                    </a:lnTo>
                    <a:lnTo>
                      <a:pt x="312" y="312"/>
                    </a:lnTo>
                    <a:lnTo>
                      <a:pt x="328" y="310"/>
                    </a:lnTo>
                    <a:lnTo>
                      <a:pt x="344" y="305"/>
                    </a:lnTo>
                    <a:lnTo>
                      <a:pt x="367" y="298"/>
                    </a:lnTo>
                    <a:lnTo>
                      <a:pt x="385" y="294"/>
                    </a:lnTo>
                    <a:lnTo>
                      <a:pt x="392" y="289"/>
                    </a:lnTo>
                    <a:lnTo>
                      <a:pt x="399" y="282"/>
                    </a:lnTo>
                    <a:lnTo>
                      <a:pt x="401" y="273"/>
                    </a:lnTo>
                    <a:lnTo>
                      <a:pt x="403" y="257"/>
                    </a:lnTo>
                    <a:lnTo>
                      <a:pt x="405" y="211"/>
                    </a:lnTo>
                    <a:lnTo>
                      <a:pt x="415" y="161"/>
                    </a:lnTo>
                    <a:lnTo>
                      <a:pt x="419" y="135"/>
                    </a:lnTo>
                    <a:lnTo>
                      <a:pt x="424" y="110"/>
                    </a:lnTo>
                    <a:lnTo>
                      <a:pt x="426" y="87"/>
                    </a:lnTo>
                    <a:lnTo>
                      <a:pt x="428" y="64"/>
                    </a:lnTo>
                    <a:lnTo>
                      <a:pt x="426" y="44"/>
                    </a:lnTo>
                    <a:lnTo>
                      <a:pt x="419" y="28"/>
                    </a:lnTo>
                    <a:lnTo>
                      <a:pt x="417" y="21"/>
                    </a:lnTo>
                    <a:lnTo>
                      <a:pt x="410" y="14"/>
                    </a:lnTo>
                    <a:lnTo>
                      <a:pt x="405" y="9"/>
                    </a:lnTo>
                    <a:lnTo>
                      <a:pt x="396" y="5"/>
                    </a:lnTo>
                    <a:lnTo>
                      <a:pt x="389" y="2"/>
                    </a:lnTo>
                    <a:lnTo>
                      <a:pt x="378" y="0"/>
                    </a:lnTo>
                    <a:lnTo>
                      <a:pt x="367" y="0"/>
                    </a:lnTo>
                    <a:lnTo>
                      <a:pt x="353" y="0"/>
                    </a:lnTo>
                    <a:lnTo>
                      <a:pt x="323" y="7"/>
                    </a:lnTo>
                    <a:lnTo>
                      <a:pt x="284" y="18"/>
                    </a:lnTo>
                    <a:lnTo>
                      <a:pt x="236" y="34"/>
                    </a:lnTo>
                    <a:lnTo>
                      <a:pt x="190" y="46"/>
                    </a:lnTo>
                    <a:lnTo>
                      <a:pt x="169" y="53"/>
                    </a:lnTo>
                    <a:lnTo>
                      <a:pt x="147" y="60"/>
                    </a:lnTo>
                    <a:lnTo>
                      <a:pt x="124" y="69"/>
                    </a:lnTo>
                    <a:lnTo>
                      <a:pt x="101" y="78"/>
                    </a:lnTo>
                    <a:lnTo>
                      <a:pt x="82" y="87"/>
                    </a:lnTo>
                    <a:lnTo>
                      <a:pt x="64" y="96"/>
                    </a:lnTo>
                    <a:lnTo>
                      <a:pt x="50" y="106"/>
                    </a:lnTo>
                    <a:lnTo>
                      <a:pt x="37" y="117"/>
                    </a:lnTo>
                    <a:lnTo>
                      <a:pt x="30" y="128"/>
                    </a:lnTo>
                    <a:lnTo>
                      <a:pt x="21" y="151"/>
                    </a:lnTo>
                    <a:lnTo>
                      <a:pt x="16" y="163"/>
                    </a:lnTo>
                    <a:lnTo>
                      <a:pt x="11" y="172"/>
                    </a:lnTo>
                    <a:lnTo>
                      <a:pt x="7" y="177"/>
                    </a:lnTo>
                    <a:lnTo>
                      <a:pt x="5" y="177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52"/>
              <p:cNvSpPr>
                <a:spLocks/>
              </p:cNvSpPr>
              <p:nvPr/>
            </p:nvSpPr>
            <p:spPr bwMode="auto">
              <a:xfrm>
                <a:off x="2398714" y="4449763"/>
                <a:ext cx="1476375" cy="2157413"/>
              </a:xfrm>
              <a:custGeom>
                <a:avLst/>
                <a:gdLst>
                  <a:gd name="T0" fmla="*/ 5 w 930"/>
                  <a:gd name="T1" fmla="*/ 1217 h 1359"/>
                  <a:gd name="T2" fmla="*/ 23 w 930"/>
                  <a:gd name="T3" fmla="*/ 1242 h 1359"/>
                  <a:gd name="T4" fmla="*/ 48 w 930"/>
                  <a:gd name="T5" fmla="*/ 1263 h 1359"/>
                  <a:gd name="T6" fmla="*/ 85 w 930"/>
                  <a:gd name="T7" fmla="*/ 1284 h 1359"/>
                  <a:gd name="T8" fmla="*/ 151 w 930"/>
                  <a:gd name="T9" fmla="*/ 1311 h 1359"/>
                  <a:gd name="T10" fmla="*/ 257 w 930"/>
                  <a:gd name="T11" fmla="*/ 1336 h 1359"/>
                  <a:gd name="T12" fmla="*/ 371 w 930"/>
                  <a:gd name="T13" fmla="*/ 1355 h 1359"/>
                  <a:gd name="T14" fmla="*/ 486 w 930"/>
                  <a:gd name="T15" fmla="*/ 1359 h 1359"/>
                  <a:gd name="T16" fmla="*/ 562 w 930"/>
                  <a:gd name="T17" fmla="*/ 1353 h 1359"/>
                  <a:gd name="T18" fmla="*/ 607 w 930"/>
                  <a:gd name="T19" fmla="*/ 1346 h 1359"/>
                  <a:gd name="T20" fmla="*/ 644 w 930"/>
                  <a:gd name="T21" fmla="*/ 1334 h 1359"/>
                  <a:gd name="T22" fmla="*/ 674 w 930"/>
                  <a:gd name="T23" fmla="*/ 1318 h 1359"/>
                  <a:gd name="T24" fmla="*/ 697 w 930"/>
                  <a:gd name="T25" fmla="*/ 1298 h 1359"/>
                  <a:gd name="T26" fmla="*/ 726 w 930"/>
                  <a:gd name="T27" fmla="*/ 1284 h 1359"/>
                  <a:gd name="T28" fmla="*/ 781 w 930"/>
                  <a:gd name="T29" fmla="*/ 1270 h 1359"/>
                  <a:gd name="T30" fmla="*/ 839 w 930"/>
                  <a:gd name="T31" fmla="*/ 1254 h 1359"/>
                  <a:gd name="T32" fmla="*/ 873 w 930"/>
                  <a:gd name="T33" fmla="*/ 1240 h 1359"/>
                  <a:gd name="T34" fmla="*/ 901 w 930"/>
                  <a:gd name="T35" fmla="*/ 1217 h 1359"/>
                  <a:gd name="T36" fmla="*/ 914 w 930"/>
                  <a:gd name="T37" fmla="*/ 1187 h 1359"/>
                  <a:gd name="T38" fmla="*/ 919 w 930"/>
                  <a:gd name="T39" fmla="*/ 1059 h 1359"/>
                  <a:gd name="T40" fmla="*/ 928 w 930"/>
                  <a:gd name="T41" fmla="*/ 743 h 1359"/>
                  <a:gd name="T42" fmla="*/ 930 w 930"/>
                  <a:gd name="T43" fmla="*/ 477 h 1359"/>
                  <a:gd name="T44" fmla="*/ 921 w 930"/>
                  <a:gd name="T45" fmla="*/ 312 h 1359"/>
                  <a:gd name="T46" fmla="*/ 910 w 930"/>
                  <a:gd name="T47" fmla="*/ 204 h 1359"/>
                  <a:gd name="T48" fmla="*/ 898 w 930"/>
                  <a:gd name="T49" fmla="*/ 142 h 1359"/>
                  <a:gd name="T50" fmla="*/ 882 w 930"/>
                  <a:gd name="T51" fmla="*/ 92 h 1359"/>
                  <a:gd name="T52" fmla="*/ 862 w 930"/>
                  <a:gd name="T53" fmla="*/ 55 h 1359"/>
                  <a:gd name="T54" fmla="*/ 841 w 930"/>
                  <a:gd name="T55" fmla="*/ 34 h 1359"/>
                  <a:gd name="T56" fmla="*/ 814 w 930"/>
                  <a:gd name="T57" fmla="*/ 21 h 1359"/>
                  <a:gd name="T58" fmla="*/ 752 w 930"/>
                  <a:gd name="T59" fmla="*/ 7 h 1359"/>
                  <a:gd name="T60" fmla="*/ 642 w 930"/>
                  <a:gd name="T61" fmla="*/ 0 h 1359"/>
                  <a:gd name="T62" fmla="*/ 516 w 930"/>
                  <a:gd name="T63" fmla="*/ 7 h 1359"/>
                  <a:gd name="T64" fmla="*/ 385 w 930"/>
                  <a:gd name="T65" fmla="*/ 27 h 1359"/>
                  <a:gd name="T66" fmla="*/ 293 w 930"/>
                  <a:gd name="T67" fmla="*/ 48 h 1359"/>
                  <a:gd name="T68" fmla="*/ 239 w 930"/>
                  <a:gd name="T69" fmla="*/ 69 h 1359"/>
                  <a:gd name="T70" fmla="*/ 190 w 930"/>
                  <a:gd name="T71" fmla="*/ 89 h 1359"/>
                  <a:gd name="T72" fmla="*/ 151 w 930"/>
                  <a:gd name="T73" fmla="*/ 115 h 1359"/>
                  <a:gd name="T74" fmla="*/ 119 w 930"/>
                  <a:gd name="T75" fmla="*/ 142 h 1359"/>
                  <a:gd name="T76" fmla="*/ 101 w 930"/>
                  <a:gd name="T77" fmla="*/ 172 h 1359"/>
                  <a:gd name="T78" fmla="*/ 92 w 930"/>
                  <a:gd name="T79" fmla="*/ 231 h 1359"/>
                  <a:gd name="T80" fmla="*/ 85 w 930"/>
                  <a:gd name="T81" fmla="*/ 321 h 1359"/>
                  <a:gd name="T82" fmla="*/ 78 w 930"/>
                  <a:gd name="T83" fmla="*/ 456 h 1359"/>
                  <a:gd name="T84" fmla="*/ 76 w 930"/>
                  <a:gd name="T85" fmla="*/ 640 h 1359"/>
                  <a:gd name="T86" fmla="*/ 71 w 930"/>
                  <a:gd name="T87" fmla="*/ 775 h 1359"/>
                  <a:gd name="T88" fmla="*/ 62 w 930"/>
                  <a:gd name="T89" fmla="*/ 862 h 1359"/>
                  <a:gd name="T90" fmla="*/ 39 w 930"/>
                  <a:gd name="T91" fmla="*/ 977 h 1359"/>
                  <a:gd name="T92" fmla="*/ 16 w 930"/>
                  <a:gd name="T93" fmla="*/ 1091 h 1359"/>
                  <a:gd name="T94" fmla="*/ 5 w 930"/>
                  <a:gd name="T95" fmla="*/ 1169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0" h="1359">
                    <a:moveTo>
                      <a:pt x="0" y="1206"/>
                    </a:moveTo>
                    <a:lnTo>
                      <a:pt x="5" y="1217"/>
                    </a:lnTo>
                    <a:lnTo>
                      <a:pt x="12" y="1231"/>
                    </a:lnTo>
                    <a:lnTo>
                      <a:pt x="23" y="1242"/>
                    </a:lnTo>
                    <a:lnTo>
                      <a:pt x="35" y="1254"/>
                    </a:lnTo>
                    <a:lnTo>
                      <a:pt x="48" y="1263"/>
                    </a:lnTo>
                    <a:lnTo>
                      <a:pt x="67" y="1275"/>
                    </a:lnTo>
                    <a:lnTo>
                      <a:pt x="85" y="1284"/>
                    </a:lnTo>
                    <a:lnTo>
                      <a:pt x="106" y="1293"/>
                    </a:lnTo>
                    <a:lnTo>
                      <a:pt x="151" y="1311"/>
                    </a:lnTo>
                    <a:lnTo>
                      <a:pt x="202" y="1325"/>
                    </a:lnTo>
                    <a:lnTo>
                      <a:pt x="257" y="1336"/>
                    </a:lnTo>
                    <a:lnTo>
                      <a:pt x="314" y="1348"/>
                    </a:lnTo>
                    <a:lnTo>
                      <a:pt x="371" y="1355"/>
                    </a:lnTo>
                    <a:lnTo>
                      <a:pt x="429" y="1357"/>
                    </a:lnTo>
                    <a:lnTo>
                      <a:pt x="486" y="1359"/>
                    </a:lnTo>
                    <a:lnTo>
                      <a:pt x="536" y="1355"/>
                    </a:lnTo>
                    <a:lnTo>
                      <a:pt x="562" y="1353"/>
                    </a:lnTo>
                    <a:lnTo>
                      <a:pt x="584" y="1350"/>
                    </a:lnTo>
                    <a:lnTo>
                      <a:pt x="607" y="1346"/>
                    </a:lnTo>
                    <a:lnTo>
                      <a:pt x="626" y="1339"/>
                    </a:lnTo>
                    <a:lnTo>
                      <a:pt x="644" y="1334"/>
                    </a:lnTo>
                    <a:lnTo>
                      <a:pt x="660" y="1325"/>
                    </a:lnTo>
                    <a:lnTo>
                      <a:pt x="674" y="1318"/>
                    </a:lnTo>
                    <a:lnTo>
                      <a:pt x="685" y="1309"/>
                    </a:lnTo>
                    <a:lnTo>
                      <a:pt x="697" y="1298"/>
                    </a:lnTo>
                    <a:lnTo>
                      <a:pt x="710" y="1291"/>
                    </a:lnTo>
                    <a:lnTo>
                      <a:pt x="726" y="1284"/>
                    </a:lnTo>
                    <a:lnTo>
                      <a:pt x="745" y="1279"/>
                    </a:lnTo>
                    <a:lnTo>
                      <a:pt x="781" y="1270"/>
                    </a:lnTo>
                    <a:lnTo>
                      <a:pt x="820" y="1261"/>
                    </a:lnTo>
                    <a:lnTo>
                      <a:pt x="839" y="1254"/>
                    </a:lnTo>
                    <a:lnTo>
                      <a:pt x="857" y="1247"/>
                    </a:lnTo>
                    <a:lnTo>
                      <a:pt x="873" y="1240"/>
                    </a:lnTo>
                    <a:lnTo>
                      <a:pt x="887" y="1231"/>
                    </a:lnTo>
                    <a:lnTo>
                      <a:pt x="901" y="1217"/>
                    </a:lnTo>
                    <a:lnTo>
                      <a:pt x="907" y="1204"/>
                    </a:lnTo>
                    <a:lnTo>
                      <a:pt x="914" y="1187"/>
                    </a:lnTo>
                    <a:lnTo>
                      <a:pt x="917" y="1167"/>
                    </a:lnTo>
                    <a:lnTo>
                      <a:pt x="919" y="1059"/>
                    </a:lnTo>
                    <a:lnTo>
                      <a:pt x="924" y="912"/>
                    </a:lnTo>
                    <a:lnTo>
                      <a:pt x="928" y="743"/>
                    </a:lnTo>
                    <a:lnTo>
                      <a:pt x="930" y="566"/>
                    </a:lnTo>
                    <a:lnTo>
                      <a:pt x="930" y="477"/>
                    </a:lnTo>
                    <a:lnTo>
                      <a:pt x="926" y="392"/>
                    </a:lnTo>
                    <a:lnTo>
                      <a:pt x="921" y="312"/>
                    </a:lnTo>
                    <a:lnTo>
                      <a:pt x="914" y="238"/>
                    </a:lnTo>
                    <a:lnTo>
                      <a:pt x="910" y="204"/>
                    </a:lnTo>
                    <a:lnTo>
                      <a:pt x="903" y="172"/>
                    </a:lnTo>
                    <a:lnTo>
                      <a:pt x="898" y="142"/>
                    </a:lnTo>
                    <a:lnTo>
                      <a:pt x="889" y="117"/>
                    </a:lnTo>
                    <a:lnTo>
                      <a:pt x="882" y="92"/>
                    </a:lnTo>
                    <a:lnTo>
                      <a:pt x="873" y="73"/>
                    </a:lnTo>
                    <a:lnTo>
                      <a:pt x="862" y="55"/>
                    </a:lnTo>
                    <a:lnTo>
                      <a:pt x="852" y="41"/>
                    </a:lnTo>
                    <a:lnTo>
                      <a:pt x="841" y="34"/>
                    </a:lnTo>
                    <a:lnTo>
                      <a:pt x="830" y="27"/>
                    </a:lnTo>
                    <a:lnTo>
                      <a:pt x="814" y="21"/>
                    </a:lnTo>
                    <a:lnTo>
                      <a:pt x="795" y="14"/>
                    </a:lnTo>
                    <a:lnTo>
                      <a:pt x="752" y="7"/>
                    </a:lnTo>
                    <a:lnTo>
                      <a:pt x="699" y="2"/>
                    </a:lnTo>
                    <a:lnTo>
                      <a:pt x="642" y="0"/>
                    </a:lnTo>
                    <a:lnTo>
                      <a:pt x="580" y="2"/>
                    </a:lnTo>
                    <a:lnTo>
                      <a:pt x="516" y="7"/>
                    </a:lnTo>
                    <a:lnTo>
                      <a:pt x="452" y="16"/>
                    </a:lnTo>
                    <a:lnTo>
                      <a:pt x="385" y="27"/>
                    </a:lnTo>
                    <a:lnTo>
                      <a:pt x="323" y="41"/>
                    </a:lnTo>
                    <a:lnTo>
                      <a:pt x="293" y="48"/>
                    </a:lnTo>
                    <a:lnTo>
                      <a:pt x="266" y="57"/>
                    </a:lnTo>
                    <a:lnTo>
                      <a:pt x="239" y="69"/>
                    </a:lnTo>
                    <a:lnTo>
                      <a:pt x="213" y="78"/>
                    </a:lnTo>
                    <a:lnTo>
                      <a:pt x="190" y="89"/>
                    </a:lnTo>
                    <a:lnTo>
                      <a:pt x="170" y="101"/>
                    </a:lnTo>
                    <a:lnTo>
                      <a:pt x="151" y="115"/>
                    </a:lnTo>
                    <a:lnTo>
                      <a:pt x="133" y="128"/>
                    </a:lnTo>
                    <a:lnTo>
                      <a:pt x="119" y="142"/>
                    </a:lnTo>
                    <a:lnTo>
                      <a:pt x="110" y="156"/>
                    </a:lnTo>
                    <a:lnTo>
                      <a:pt x="101" y="172"/>
                    </a:lnTo>
                    <a:lnTo>
                      <a:pt x="99" y="188"/>
                    </a:lnTo>
                    <a:lnTo>
                      <a:pt x="92" y="231"/>
                    </a:lnTo>
                    <a:lnTo>
                      <a:pt x="87" y="275"/>
                    </a:lnTo>
                    <a:lnTo>
                      <a:pt x="85" y="321"/>
                    </a:lnTo>
                    <a:lnTo>
                      <a:pt x="80" y="364"/>
                    </a:lnTo>
                    <a:lnTo>
                      <a:pt x="78" y="456"/>
                    </a:lnTo>
                    <a:lnTo>
                      <a:pt x="78" y="548"/>
                    </a:lnTo>
                    <a:lnTo>
                      <a:pt x="76" y="640"/>
                    </a:lnTo>
                    <a:lnTo>
                      <a:pt x="74" y="729"/>
                    </a:lnTo>
                    <a:lnTo>
                      <a:pt x="71" y="775"/>
                    </a:lnTo>
                    <a:lnTo>
                      <a:pt x="67" y="818"/>
                    </a:lnTo>
                    <a:lnTo>
                      <a:pt x="62" y="862"/>
                    </a:lnTo>
                    <a:lnTo>
                      <a:pt x="55" y="903"/>
                    </a:lnTo>
                    <a:lnTo>
                      <a:pt x="39" y="977"/>
                    </a:lnTo>
                    <a:lnTo>
                      <a:pt x="23" y="1052"/>
                    </a:lnTo>
                    <a:lnTo>
                      <a:pt x="16" y="1091"/>
                    </a:lnTo>
                    <a:lnTo>
                      <a:pt x="9" y="1130"/>
                    </a:lnTo>
                    <a:lnTo>
                      <a:pt x="5" y="1169"/>
                    </a:lnTo>
                    <a:lnTo>
                      <a:pt x="0" y="1206"/>
                    </a:lnTo>
                    <a:close/>
                  </a:path>
                </a:pathLst>
              </a:custGeom>
              <a:solidFill>
                <a:srgbClr val="859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53"/>
              <p:cNvSpPr>
                <a:spLocks/>
              </p:cNvSpPr>
              <p:nvPr/>
            </p:nvSpPr>
            <p:spPr bwMode="auto">
              <a:xfrm>
                <a:off x="2274889" y="3503613"/>
                <a:ext cx="69850" cy="2846388"/>
              </a:xfrm>
              <a:custGeom>
                <a:avLst/>
                <a:gdLst>
                  <a:gd name="T0" fmla="*/ 16 w 44"/>
                  <a:gd name="T1" fmla="*/ 1747 h 1793"/>
                  <a:gd name="T2" fmla="*/ 0 w 44"/>
                  <a:gd name="T3" fmla="*/ 855 h 1793"/>
                  <a:gd name="T4" fmla="*/ 16 w 44"/>
                  <a:gd name="T5" fmla="*/ 11 h 1793"/>
                  <a:gd name="T6" fmla="*/ 23 w 44"/>
                  <a:gd name="T7" fmla="*/ 4 h 1793"/>
                  <a:gd name="T8" fmla="*/ 28 w 44"/>
                  <a:gd name="T9" fmla="*/ 0 h 1793"/>
                  <a:gd name="T10" fmla="*/ 32 w 44"/>
                  <a:gd name="T11" fmla="*/ 0 h 1793"/>
                  <a:gd name="T12" fmla="*/ 37 w 44"/>
                  <a:gd name="T13" fmla="*/ 4 h 1793"/>
                  <a:gd name="T14" fmla="*/ 39 w 44"/>
                  <a:gd name="T15" fmla="*/ 11 h 1793"/>
                  <a:gd name="T16" fmla="*/ 42 w 44"/>
                  <a:gd name="T17" fmla="*/ 25 h 1793"/>
                  <a:gd name="T18" fmla="*/ 42 w 44"/>
                  <a:gd name="T19" fmla="*/ 41 h 1793"/>
                  <a:gd name="T20" fmla="*/ 39 w 44"/>
                  <a:gd name="T21" fmla="*/ 64 h 1793"/>
                  <a:gd name="T22" fmla="*/ 30 w 44"/>
                  <a:gd name="T23" fmla="*/ 1403 h 1793"/>
                  <a:gd name="T24" fmla="*/ 30 w 44"/>
                  <a:gd name="T25" fmla="*/ 1483 h 1793"/>
                  <a:gd name="T26" fmla="*/ 35 w 44"/>
                  <a:gd name="T27" fmla="*/ 1563 h 1793"/>
                  <a:gd name="T28" fmla="*/ 42 w 44"/>
                  <a:gd name="T29" fmla="*/ 1641 h 1793"/>
                  <a:gd name="T30" fmla="*/ 44 w 44"/>
                  <a:gd name="T31" fmla="*/ 1710 h 1793"/>
                  <a:gd name="T32" fmla="*/ 42 w 44"/>
                  <a:gd name="T33" fmla="*/ 1747 h 1793"/>
                  <a:gd name="T34" fmla="*/ 42 w 44"/>
                  <a:gd name="T35" fmla="*/ 1772 h 1793"/>
                  <a:gd name="T36" fmla="*/ 37 w 44"/>
                  <a:gd name="T37" fmla="*/ 1786 h 1793"/>
                  <a:gd name="T38" fmla="*/ 35 w 44"/>
                  <a:gd name="T39" fmla="*/ 1793 h 1793"/>
                  <a:gd name="T40" fmla="*/ 30 w 44"/>
                  <a:gd name="T41" fmla="*/ 1790 h 1793"/>
                  <a:gd name="T42" fmla="*/ 26 w 44"/>
                  <a:gd name="T43" fmla="*/ 1781 h 1793"/>
                  <a:gd name="T44" fmla="*/ 21 w 44"/>
                  <a:gd name="T45" fmla="*/ 1767 h 1793"/>
                  <a:gd name="T46" fmla="*/ 16 w 44"/>
                  <a:gd name="T47" fmla="*/ 1747 h 1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793">
                    <a:moveTo>
                      <a:pt x="16" y="1747"/>
                    </a:moveTo>
                    <a:lnTo>
                      <a:pt x="0" y="855"/>
                    </a:lnTo>
                    <a:lnTo>
                      <a:pt x="16" y="11"/>
                    </a:lnTo>
                    <a:lnTo>
                      <a:pt x="23" y="4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7" y="4"/>
                    </a:lnTo>
                    <a:lnTo>
                      <a:pt x="39" y="11"/>
                    </a:lnTo>
                    <a:lnTo>
                      <a:pt x="42" y="25"/>
                    </a:lnTo>
                    <a:lnTo>
                      <a:pt x="42" y="41"/>
                    </a:lnTo>
                    <a:lnTo>
                      <a:pt x="39" y="64"/>
                    </a:lnTo>
                    <a:lnTo>
                      <a:pt x="30" y="1403"/>
                    </a:lnTo>
                    <a:lnTo>
                      <a:pt x="30" y="1483"/>
                    </a:lnTo>
                    <a:lnTo>
                      <a:pt x="35" y="1563"/>
                    </a:lnTo>
                    <a:lnTo>
                      <a:pt x="42" y="1641"/>
                    </a:lnTo>
                    <a:lnTo>
                      <a:pt x="44" y="1710"/>
                    </a:lnTo>
                    <a:lnTo>
                      <a:pt x="42" y="1747"/>
                    </a:lnTo>
                    <a:lnTo>
                      <a:pt x="42" y="1772"/>
                    </a:lnTo>
                    <a:lnTo>
                      <a:pt x="37" y="1786"/>
                    </a:lnTo>
                    <a:lnTo>
                      <a:pt x="35" y="1793"/>
                    </a:lnTo>
                    <a:lnTo>
                      <a:pt x="30" y="1790"/>
                    </a:lnTo>
                    <a:lnTo>
                      <a:pt x="26" y="1781"/>
                    </a:lnTo>
                    <a:lnTo>
                      <a:pt x="21" y="1767"/>
                    </a:lnTo>
                    <a:lnTo>
                      <a:pt x="16" y="1747"/>
                    </a:lnTo>
                    <a:close/>
                  </a:path>
                </a:pathLst>
              </a:custGeom>
              <a:solidFill>
                <a:srgbClr val="AAB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54"/>
              <p:cNvSpPr>
                <a:spLocks/>
              </p:cNvSpPr>
              <p:nvPr/>
            </p:nvSpPr>
            <p:spPr bwMode="auto">
              <a:xfrm>
                <a:off x="3795714" y="3481388"/>
                <a:ext cx="98425" cy="3206750"/>
              </a:xfrm>
              <a:custGeom>
                <a:avLst/>
                <a:gdLst>
                  <a:gd name="T0" fmla="*/ 60 w 62"/>
                  <a:gd name="T1" fmla="*/ 0 h 2020"/>
                  <a:gd name="T2" fmla="*/ 62 w 62"/>
                  <a:gd name="T3" fmla="*/ 7 h 2020"/>
                  <a:gd name="T4" fmla="*/ 62 w 62"/>
                  <a:gd name="T5" fmla="*/ 14 h 2020"/>
                  <a:gd name="T6" fmla="*/ 62 w 62"/>
                  <a:gd name="T7" fmla="*/ 1967 h 2020"/>
                  <a:gd name="T8" fmla="*/ 60 w 62"/>
                  <a:gd name="T9" fmla="*/ 1979 h 2020"/>
                  <a:gd name="T10" fmla="*/ 57 w 62"/>
                  <a:gd name="T11" fmla="*/ 1988 h 2020"/>
                  <a:gd name="T12" fmla="*/ 53 w 62"/>
                  <a:gd name="T13" fmla="*/ 1997 h 2020"/>
                  <a:gd name="T14" fmla="*/ 46 w 62"/>
                  <a:gd name="T15" fmla="*/ 2004 h 2020"/>
                  <a:gd name="T16" fmla="*/ 39 w 62"/>
                  <a:gd name="T17" fmla="*/ 2011 h 2020"/>
                  <a:gd name="T18" fmla="*/ 30 w 62"/>
                  <a:gd name="T19" fmla="*/ 2015 h 2020"/>
                  <a:gd name="T20" fmla="*/ 21 w 62"/>
                  <a:gd name="T21" fmla="*/ 2018 h 2020"/>
                  <a:gd name="T22" fmla="*/ 9 w 62"/>
                  <a:gd name="T23" fmla="*/ 2020 h 2020"/>
                  <a:gd name="T24" fmla="*/ 0 w 62"/>
                  <a:gd name="T25" fmla="*/ 2020 h 2020"/>
                  <a:gd name="T26" fmla="*/ 7 w 62"/>
                  <a:gd name="T27" fmla="*/ 2015 h 2020"/>
                  <a:gd name="T28" fmla="*/ 11 w 62"/>
                  <a:gd name="T29" fmla="*/ 2008 h 2020"/>
                  <a:gd name="T30" fmla="*/ 14 w 62"/>
                  <a:gd name="T31" fmla="*/ 1999 h 2020"/>
                  <a:gd name="T32" fmla="*/ 16 w 62"/>
                  <a:gd name="T33" fmla="*/ 1988 h 2020"/>
                  <a:gd name="T34" fmla="*/ 44 w 62"/>
                  <a:gd name="T35" fmla="*/ 839 h 2020"/>
                  <a:gd name="T36" fmla="*/ 46 w 62"/>
                  <a:gd name="T37" fmla="*/ 750 h 2020"/>
                  <a:gd name="T38" fmla="*/ 50 w 62"/>
                  <a:gd name="T39" fmla="*/ 653 h 2020"/>
                  <a:gd name="T40" fmla="*/ 55 w 62"/>
                  <a:gd name="T41" fmla="*/ 553 h 2020"/>
                  <a:gd name="T42" fmla="*/ 57 w 62"/>
                  <a:gd name="T43" fmla="*/ 449 h 2020"/>
                  <a:gd name="T44" fmla="*/ 60 w 62"/>
                  <a:gd name="T45" fmla="*/ 344 h 2020"/>
                  <a:gd name="T46" fmla="*/ 55 w 62"/>
                  <a:gd name="T47" fmla="*/ 243 h 2020"/>
                  <a:gd name="T48" fmla="*/ 50 w 62"/>
                  <a:gd name="T49" fmla="*/ 195 h 2020"/>
                  <a:gd name="T50" fmla="*/ 46 w 62"/>
                  <a:gd name="T51" fmla="*/ 147 h 2020"/>
                  <a:gd name="T52" fmla="*/ 39 w 62"/>
                  <a:gd name="T53" fmla="*/ 103 h 2020"/>
                  <a:gd name="T54" fmla="*/ 30 w 62"/>
                  <a:gd name="T55" fmla="*/ 60 h 2020"/>
                  <a:gd name="T56" fmla="*/ 30 w 62"/>
                  <a:gd name="T57" fmla="*/ 44 h 2020"/>
                  <a:gd name="T58" fmla="*/ 32 w 62"/>
                  <a:gd name="T59" fmla="*/ 32 h 2020"/>
                  <a:gd name="T60" fmla="*/ 37 w 62"/>
                  <a:gd name="T61" fmla="*/ 23 h 2020"/>
                  <a:gd name="T62" fmla="*/ 39 w 62"/>
                  <a:gd name="T63" fmla="*/ 14 h 2020"/>
                  <a:gd name="T64" fmla="*/ 44 w 62"/>
                  <a:gd name="T65" fmla="*/ 7 h 2020"/>
                  <a:gd name="T66" fmla="*/ 48 w 62"/>
                  <a:gd name="T67" fmla="*/ 2 h 2020"/>
                  <a:gd name="T68" fmla="*/ 53 w 62"/>
                  <a:gd name="T69" fmla="*/ 0 h 2020"/>
                  <a:gd name="T70" fmla="*/ 60 w 62"/>
                  <a:gd name="T71" fmla="*/ 0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" h="2020">
                    <a:moveTo>
                      <a:pt x="60" y="0"/>
                    </a:moveTo>
                    <a:lnTo>
                      <a:pt x="62" y="7"/>
                    </a:lnTo>
                    <a:lnTo>
                      <a:pt x="62" y="14"/>
                    </a:lnTo>
                    <a:lnTo>
                      <a:pt x="62" y="1967"/>
                    </a:lnTo>
                    <a:lnTo>
                      <a:pt x="60" y="1979"/>
                    </a:lnTo>
                    <a:lnTo>
                      <a:pt x="57" y="1988"/>
                    </a:lnTo>
                    <a:lnTo>
                      <a:pt x="53" y="1997"/>
                    </a:lnTo>
                    <a:lnTo>
                      <a:pt x="46" y="2004"/>
                    </a:lnTo>
                    <a:lnTo>
                      <a:pt x="39" y="2011"/>
                    </a:lnTo>
                    <a:lnTo>
                      <a:pt x="30" y="2015"/>
                    </a:lnTo>
                    <a:lnTo>
                      <a:pt x="21" y="2018"/>
                    </a:lnTo>
                    <a:lnTo>
                      <a:pt x="9" y="2020"/>
                    </a:lnTo>
                    <a:lnTo>
                      <a:pt x="0" y="2020"/>
                    </a:lnTo>
                    <a:lnTo>
                      <a:pt x="7" y="2015"/>
                    </a:lnTo>
                    <a:lnTo>
                      <a:pt x="11" y="2008"/>
                    </a:lnTo>
                    <a:lnTo>
                      <a:pt x="14" y="1999"/>
                    </a:lnTo>
                    <a:lnTo>
                      <a:pt x="16" y="1988"/>
                    </a:lnTo>
                    <a:lnTo>
                      <a:pt x="44" y="839"/>
                    </a:lnTo>
                    <a:lnTo>
                      <a:pt x="46" y="750"/>
                    </a:lnTo>
                    <a:lnTo>
                      <a:pt x="50" y="653"/>
                    </a:lnTo>
                    <a:lnTo>
                      <a:pt x="55" y="553"/>
                    </a:lnTo>
                    <a:lnTo>
                      <a:pt x="57" y="449"/>
                    </a:lnTo>
                    <a:lnTo>
                      <a:pt x="60" y="344"/>
                    </a:lnTo>
                    <a:lnTo>
                      <a:pt x="55" y="243"/>
                    </a:lnTo>
                    <a:lnTo>
                      <a:pt x="50" y="195"/>
                    </a:lnTo>
                    <a:lnTo>
                      <a:pt x="46" y="147"/>
                    </a:lnTo>
                    <a:lnTo>
                      <a:pt x="39" y="103"/>
                    </a:lnTo>
                    <a:lnTo>
                      <a:pt x="30" y="60"/>
                    </a:lnTo>
                    <a:lnTo>
                      <a:pt x="30" y="44"/>
                    </a:lnTo>
                    <a:lnTo>
                      <a:pt x="32" y="32"/>
                    </a:lnTo>
                    <a:lnTo>
                      <a:pt x="37" y="23"/>
                    </a:lnTo>
                    <a:lnTo>
                      <a:pt x="39" y="14"/>
                    </a:lnTo>
                    <a:lnTo>
                      <a:pt x="44" y="7"/>
                    </a:lnTo>
                    <a:lnTo>
                      <a:pt x="48" y="2"/>
                    </a:lnTo>
                    <a:lnTo>
                      <a:pt x="5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55"/>
              <p:cNvSpPr>
                <a:spLocks/>
              </p:cNvSpPr>
              <p:nvPr/>
            </p:nvSpPr>
            <p:spPr bwMode="auto">
              <a:xfrm>
                <a:off x="2300289" y="3422651"/>
                <a:ext cx="1549400" cy="346075"/>
              </a:xfrm>
              <a:custGeom>
                <a:avLst/>
                <a:gdLst>
                  <a:gd name="T0" fmla="*/ 408 w 976"/>
                  <a:gd name="T1" fmla="*/ 0 h 218"/>
                  <a:gd name="T2" fmla="*/ 433 w 976"/>
                  <a:gd name="T3" fmla="*/ 5 h 218"/>
                  <a:gd name="T4" fmla="*/ 534 w 976"/>
                  <a:gd name="T5" fmla="*/ 12 h 218"/>
                  <a:gd name="T6" fmla="*/ 635 w 976"/>
                  <a:gd name="T7" fmla="*/ 12 h 218"/>
                  <a:gd name="T8" fmla="*/ 736 w 976"/>
                  <a:gd name="T9" fmla="*/ 16 h 218"/>
                  <a:gd name="T10" fmla="*/ 839 w 976"/>
                  <a:gd name="T11" fmla="*/ 32 h 218"/>
                  <a:gd name="T12" fmla="*/ 871 w 976"/>
                  <a:gd name="T13" fmla="*/ 37 h 218"/>
                  <a:gd name="T14" fmla="*/ 905 w 976"/>
                  <a:gd name="T15" fmla="*/ 35 h 218"/>
                  <a:gd name="T16" fmla="*/ 972 w 976"/>
                  <a:gd name="T17" fmla="*/ 30 h 218"/>
                  <a:gd name="T18" fmla="*/ 976 w 976"/>
                  <a:gd name="T19" fmla="*/ 51 h 218"/>
                  <a:gd name="T20" fmla="*/ 953 w 976"/>
                  <a:gd name="T21" fmla="*/ 133 h 218"/>
                  <a:gd name="T22" fmla="*/ 914 w 976"/>
                  <a:gd name="T23" fmla="*/ 129 h 218"/>
                  <a:gd name="T24" fmla="*/ 880 w 976"/>
                  <a:gd name="T25" fmla="*/ 136 h 218"/>
                  <a:gd name="T26" fmla="*/ 846 w 976"/>
                  <a:gd name="T27" fmla="*/ 152 h 218"/>
                  <a:gd name="T28" fmla="*/ 821 w 976"/>
                  <a:gd name="T29" fmla="*/ 159 h 218"/>
                  <a:gd name="T30" fmla="*/ 788 w 976"/>
                  <a:gd name="T31" fmla="*/ 163 h 218"/>
                  <a:gd name="T32" fmla="*/ 740 w 976"/>
                  <a:gd name="T33" fmla="*/ 177 h 218"/>
                  <a:gd name="T34" fmla="*/ 688 w 976"/>
                  <a:gd name="T35" fmla="*/ 195 h 218"/>
                  <a:gd name="T36" fmla="*/ 635 w 976"/>
                  <a:gd name="T37" fmla="*/ 214 h 218"/>
                  <a:gd name="T38" fmla="*/ 573 w 976"/>
                  <a:gd name="T39" fmla="*/ 218 h 218"/>
                  <a:gd name="T40" fmla="*/ 507 w 976"/>
                  <a:gd name="T41" fmla="*/ 216 h 218"/>
                  <a:gd name="T42" fmla="*/ 440 w 976"/>
                  <a:gd name="T43" fmla="*/ 207 h 218"/>
                  <a:gd name="T44" fmla="*/ 372 w 976"/>
                  <a:gd name="T45" fmla="*/ 198 h 218"/>
                  <a:gd name="T46" fmla="*/ 319 w 976"/>
                  <a:gd name="T47" fmla="*/ 195 h 218"/>
                  <a:gd name="T48" fmla="*/ 284 w 976"/>
                  <a:gd name="T49" fmla="*/ 175 h 218"/>
                  <a:gd name="T50" fmla="*/ 246 w 976"/>
                  <a:gd name="T51" fmla="*/ 149 h 218"/>
                  <a:gd name="T52" fmla="*/ 213 w 976"/>
                  <a:gd name="T53" fmla="*/ 136 h 218"/>
                  <a:gd name="T54" fmla="*/ 191 w 976"/>
                  <a:gd name="T55" fmla="*/ 129 h 218"/>
                  <a:gd name="T56" fmla="*/ 138 w 976"/>
                  <a:gd name="T57" fmla="*/ 126 h 218"/>
                  <a:gd name="T58" fmla="*/ 46 w 976"/>
                  <a:gd name="T59" fmla="*/ 117 h 218"/>
                  <a:gd name="T60" fmla="*/ 0 w 976"/>
                  <a:gd name="T61" fmla="*/ 51 h 218"/>
                  <a:gd name="T62" fmla="*/ 3 w 976"/>
                  <a:gd name="T63" fmla="*/ 32 h 218"/>
                  <a:gd name="T64" fmla="*/ 14 w 976"/>
                  <a:gd name="T65" fmla="*/ 14 h 218"/>
                  <a:gd name="T66" fmla="*/ 30 w 976"/>
                  <a:gd name="T67" fmla="*/ 5 h 218"/>
                  <a:gd name="T68" fmla="*/ 49 w 976"/>
                  <a:gd name="T6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76" h="218">
                    <a:moveTo>
                      <a:pt x="49" y="0"/>
                    </a:moveTo>
                    <a:lnTo>
                      <a:pt x="408" y="0"/>
                    </a:lnTo>
                    <a:lnTo>
                      <a:pt x="422" y="3"/>
                    </a:lnTo>
                    <a:lnTo>
                      <a:pt x="433" y="5"/>
                    </a:lnTo>
                    <a:lnTo>
                      <a:pt x="484" y="10"/>
                    </a:lnTo>
                    <a:lnTo>
                      <a:pt x="534" y="12"/>
                    </a:lnTo>
                    <a:lnTo>
                      <a:pt x="585" y="14"/>
                    </a:lnTo>
                    <a:lnTo>
                      <a:pt x="635" y="12"/>
                    </a:lnTo>
                    <a:lnTo>
                      <a:pt x="685" y="14"/>
                    </a:lnTo>
                    <a:lnTo>
                      <a:pt x="736" y="16"/>
                    </a:lnTo>
                    <a:lnTo>
                      <a:pt x="786" y="21"/>
                    </a:lnTo>
                    <a:lnTo>
                      <a:pt x="839" y="32"/>
                    </a:lnTo>
                    <a:lnTo>
                      <a:pt x="855" y="35"/>
                    </a:lnTo>
                    <a:lnTo>
                      <a:pt x="871" y="37"/>
                    </a:lnTo>
                    <a:lnTo>
                      <a:pt x="889" y="37"/>
                    </a:lnTo>
                    <a:lnTo>
                      <a:pt x="905" y="35"/>
                    </a:lnTo>
                    <a:lnTo>
                      <a:pt x="940" y="32"/>
                    </a:lnTo>
                    <a:lnTo>
                      <a:pt x="972" y="30"/>
                    </a:lnTo>
                    <a:lnTo>
                      <a:pt x="974" y="39"/>
                    </a:lnTo>
                    <a:lnTo>
                      <a:pt x="976" y="51"/>
                    </a:lnTo>
                    <a:lnTo>
                      <a:pt x="976" y="136"/>
                    </a:lnTo>
                    <a:lnTo>
                      <a:pt x="953" y="133"/>
                    </a:lnTo>
                    <a:lnTo>
                      <a:pt x="933" y="131"/>
                    </a:lnTo>
                    <a:lnTo>
                      <a:pt x="914" y="129"/>
                    </a:lnTo>
                    <a:lnTo>
                      <a:pt x="901" y="129"/>
                    </a:lnTo>
                    <a:lnTo>
                      <a:pt x="880" y="136"/>
                    </a:lnTo>
                    <a:lnTo>
                      <a:pt x="860" y="145"/>
                    </a:lnTo>
                    <a:lnTo>
                      <a:pt x="846" y="152"/>
                    </a:lnTo>
                    <a:lnTo>
                      <a:pt x="834" y="156"/>
                    </a:lnTo>
                    <a:lnTo>
                      <a:pt x="821" y="159"/>
                    </a:lnTo>
                    <a:lnTo>
                      <a:pt x="807" y="161"/>
                    </a:lnTo>
                    <a:lnTo>
                      <a:pt x="788" y="163"/>
                    </a:lnTo>
                    <a:lnTo>
                      <a:pt x="766" y="168"/>
                    </a:lnTo>
                    <a:lnTo>
                      <a:pt x="740" y="177"/>
                    </a:lnTo>
                    <a:lnTo>
                      <a:pt x="715" y="186"/>
                    </a:lnTo>
                    <a:lnTo>
                      <a:pt x="688" y="195"/>
                    </a:lnTo>
                    <a:lnTo>
                      <a:pt x="660" y="204"/>
                    </a:lnTo>
                    <a:lnTo>
                      <a:pt x="635" y="214"/>
                    </a:lnTo>
                    <a:lnTo>
                      <a:pt x="607" y="218"/>
                    </a:lnTo>
                    <a:lnTo>
                      <a:pt x="573" y="218"/>
                    </a:lnTo>
                    <a:lnTo>
                      <a:pt x="541" y="218"/>
                    </a:lnTo>
                    <a:lnTo>
                      <a:pt x="507" y="216"/>
                    </a:lnTo>
                    <a:lnTo>
                      <a:pt x="475" y="211"/>
                    </a:lnTo>
                    <a:lnTo>
                      <a:pt x="440" y="207"/>
                    </a:lnTo>
                    <a:lnTo>
                      <a:pt x="406" y="202"/>
                    </a:lnTo>
                    <a:lnTo>
                      <a:pt x="372" y="198"/>
                    </a:lnTo>
                    <a:lnTo>
                      <a:pt x="335" y="198"/>
                    </a:lnTo>
                    <a:lnTo>
                      <a:pt x="319" y="195"/>
                    </a:lnTo>
                    <a:lnTo>
                      <a:pt x="303" y="186"/>
                    </a:lnTo>
                    <a:lnTo>
                      <a:pt x="284" y="175"/>
                    </a:lnTo>
                    <a:lnTo>
                      <a:pt x="266" y="163"/>
                    </a:lnTo>
                    <a:lnTo>
                      <a:pt x="246" y="149"/>
                    </a:lnTo>
                    <a:lnTo>
                      <a:pt x="225" y="138"/>
                    </a:lnTo>
                    <a:lnTo>
                      <a:pt x="213" y="136"/>
                    </a:lnTo>
                    <a:lnTo>
                      <a:pt x="202" y="131"/>
                    </a:lnTo>
                    <a:lnTo>
                      <a:pt x="191" y="129"/>
                    </a:lnTo>
                    <a:lnTo>
                      <a:pt x="179" y="129"/>
                    </a:lnTo>
                    <a:lnTo>
                      <a:pt x="138" y="126"/>
                    </a:lnTo>
                    <a:lnTo>
                      <a:pt x="92" y="122"/>
                    </a:lnTo>
                    <a:lnTo>
                      <a:pt x="46" y="117"/>
                    </a:lnTo>
                    <a:lnTo>
                      <a:pt x="0" y="115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1" y="10"/>
                    </a:lnTo>
                    <a:lnTo>
                      <a:pt x="30" y="5"/>
                    </a:lnTo>
                    <a:lnTo>
                      <a:pt x="3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F8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56"/>
              <p:cNvSpPr>
                <a:spLocks/>
              </p:cNvSpPr>
              <p:nvPr/>
            </p:nvSpPr>
            <p:spPr bwMode="auto">
              <a:xfrm>
                <a:off x="2330451" y="3438526"/>
                <a:ext cx="1563688" cy="225425"/>
              </a:xfrm>
              <a:custGeom>
                <a:avLst/>
                <a:gdLst>
                  <a:gd name="T0" fmla="*/ 543 w 985"/>
                  <a:gd name="T1" fmla="*/ 2 h 142"/>
                  <a:gd name="T2" fmla="*/ 616 w 985"/>
                  <a:gd name="T3" fmla="*/ 2 h 142"/>
                  <a:gd name="T4" fmla="*/ 692 w 985"/>
                  <a:gd name="T5" fmla="*/ 4 h 142"/>
                  <a:gd name="T6" fmla="*/ 728 w 985"/>
                  <a:gd name="T7" fmla="*/ 4 h 142"/>
                  <a:gd name="T8" fmla="*/ 767 w 985"/>
                  <a:gd name="T9" fmla="*/ 9 h 142"/>
                  <a:gd name="T10" fmla="*/ 804 w 985"/>
                  <a:gd name="T11" fmla="*/ 13 h 142"/>
                  <a:gd name="T12" fmla="*/ 843 w 985"/>
                  <a:gd name="T13" fmla="*/ 22 h 142"/>
                  <a:gd name="T14" fmla="*/ 859 w 985"/>
                  <a:gd name="T15" fmla="*/ 25 h 142"/>
                  <a:gd name="T16" fmla="*/ 877 w 985"/>
                  <a:gd name="T17" fmla="*/ 27 h 142"/>
                  <a:gd name="T18" fmla="*/ 895 w 985"/>
                  <a:gd name="T19" fmla="*/ 27 h 142"/>
                  <a:gd name="T20" fmla="*/ 912 w 985"/>
                  <a:gd name="T21" fmla="*/ 25 h 142"/>
                  <a:gd name="T22" fmla="*/ 946 w 985"/>
                  <a:gd name="T23" fmla="*/ 22 h 142"/>
                  <a:gd name="T24" fmla="*/ 980 w 985"/>
                  <a:gd name="T25" fmla="*/ 20 h 142"/>
                  <a:gd name="T26" fmla="*/ 980 w 985"/>
                  <a:gd name="T27" fmla="*/ 20 h 142"/>
                  <a:gd name="T28" fmla="*/ 980 w 985"/>
                  <a:gd name="T29" fmla="*/ 20 h 142"/>
                  <a:gd name="T30" fmla="*/ 983 w 985"/>
                  <a:gd name="T31" fmla="*/ 32 h 142"/>
                  <a:gd name="T32" fmla="*/ 985 w 985"/>
                  <a:gd name="T33" fmla="*/ 41 h 142"/>
                  <a:gd name="T34" fmla="*/ 985 w 985"/>
                  <a:gd name="T35" fmla="*/ 100 h 142"/>
                  <a:gd name="T36" fmla="*/ 946 w 985"/>
                  <a:gd name="T37" fmla="*/ 103 h 142"/>
                  <a:gd name="T38" fmla="*/ 907 w 985"/>
                  <a:gd name="T39" fmla="*/ 103 h 142"/>
                  <a:gd name="T40" fmla="*/ 873 w 985"/>
                  <a:gd name="T41" fmla="*/ 103 h 142"/>
                  <a:gd name="T42" fmla="*/ 847 w 985"/>
                  <a:gd name="T43" fmla="*/ 100 h 142"/>
                  <a:gd name="T44" fmla="*/ 834 w 985"/>
                  <a:gd name="T45" fmla="*/ 98 h 142"/>
                  <a:gd name="T46" fmla="*/ 820 w 985"/>
                  <a:gd name="T47" fmla="*/ 98 h 142"/>
                  <a:gd name="T48" fmla="*/ 808 w 985"/>
                  <a:gd name="T49" fmla="*/ 100 h 142"/>
                  <a:gd name="T50" fmla="*/ 792 w 985"/>
                  <a:gd name="T51" fmla="*/ 103 h 142"/>
                  <a:gd name="T52" fmla="*/ 765 w 985"/>
                  <a:gd name="T53" fmla="*/ 110 h 142"/>
                  <a:gd name="T54" fmla="*/ 737 w 985"/>
                  <a:gd name="T55" fmla="*/ 116 h 142"/>
                  <a:gd name="T56" fmla="*/ 708 w 985"/>
                  <a:gd name="T57" fmla="*/ 126 h 142"/>
                  <a:gd name="T58" fmla="*/ 678 w 985"/>
                  <a:gd name="T59" fmla="*/ 135 h 142"/>
                  <a:gd name="T60" fmla="*/ 650 w 985"/>
                  <a:gd name="T61" fmla="*/ 142 h 142"/>
                  <a:gd name="T62" fmla="*/ 621 w 985"/>
                  <a:gd name="T63" fmla="*/ 142 h 142"/>
                  <a:gd name="T64" fmla="*/ 543 w 985"/>
                  <a:gd name="T65" fmla="*/ 139 h 142"/>
                  <a:gd name="T66" fmla="*/ 462 w 985"/>
                  <a:gd name="T67" fmla="*/ 137 h 142"/>
                  <a:gd name="T68" fmla="*/ 380 w 985"/>
                  <a:gd name="T69" fmla="*/ 130 h 142"/>
                  <a:gd name="T70" fmla="*/ 298 w 985"/>
                  <a:gd name="T71" fmla="*/ 123 h 142"/>
                  <a:gd name="T72" fmla="*/ 215 w 985"/>
                  <a:gd name="T73" fmla="*/ 114 h 142"/>
                  <a:gd name="T74" fmla="*/ 137 w 985"/>
                  <a:gd name="T75" fmla="*/ 103 h 142"/>
                  <a:gd name="T76" fmla="*/ 64 w 985"/>
                  <a:gd name="T77" fmla="*/ 94 h 142"/>
                  <a:gd name="T78" fmla="*/ 0 w 985"/>
                  <a:gd name="T79" fmla="*/ 82 h 142"/>
                  <a:gd name="T80" fmla="*/ 9 w 985"/>
                  <a:gd name="T81" fmla="*/ 66 h 142"/>
                  <a:gd name="T82" fmla="*/ 20 w 985"/>
                  <a:gd name="T83" fmla="*/ 52 h 142"/>
                  <a:gd name="T84" fmla="*/ 36 w 985"/>
                  <a:gd name="T85" fmla="*/ 41 h 142"/>
                  <a:gd name="T86" fmla="*/ 55 w 985"/>
                  <a:gd name="T87" fmla="*/ 29 h 142"/>
                  <a:gd name="T88" fmla="*/ 75 w 985"/>
                  <a:gd name="T89" fmla="*/ 22 h 142"/>
                  <a:gd name="T90" fmla="*/ 98 w 985"/>
                  <a:gd name="T91" fmla="*/ 16 h 142"/>
                  <a:gd name="T92" fmla="*/ 121 w 985"/>
                  <a:gd name="T93" fmla="*/ 9 h 142"/>
                  <a:gd name="T94" fmla="*/ 146 w 985"/>
                  <a:gd name="T95" fmla="*/ 6 h 142"/>
                  <a:gd name="T96" fmla="*/ 197 w 985"/>
                  <a:gd name="T97" fmla="*/ 0 h 142"/>
                  <a:gd name="T98" fmla="*/ 245 w 985"/>
                  <a:gd name="T99" fmla="*/ 0 h 142"/>
                  <a:gd name="T100" fmla="*/ 288 w 985"/>
                  <a:gd name="T101" fmla="*/ 2 h 142"/>
                  <a:gd name="T102" fmla="*/ 325 w 985"/>
                  <a:gd name="T103" fmla="*/ 9 h 142"/>
                  <a:gd name="T104" fmla="*/ 346 w 985"/>
                  <a:gd name="T105" fmla="*/ 11 h 142"/>
                  <a:gd name="T106" fmla="*/ 369 w 985"/>
                  <a:gd name="T107" fmla="*/ 13 h 142"/>
                  <a:gd name="T108" fmla="*/ 394 w 985"/>
                  <a:gd name="T109" fmla="*/ 13 h 142"/>
                  <a:gd name="T110" fmla="*/ 421 w 985"/>
                  <a:gd name="T111" fmla="*/ 13 h 142"/>
                  <a:gd name="T112" fmla="*/ 479 w 985"/>
                  <a:gd name="T113" fmla="*/ 9 h 142"/>
                  <a:gd name="T114" fmla="*/ 543 w 985"/>
                  <a:gd name="T115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85" h="142">
                    <a:moveTo>
                      <a:pt x="543" y="2"/>
                    </a:moveTo>
                    <a:lnTo>
                      <a:pt x="616" y="2"/>
                    </a:lnTo>
                    <a:lnTo>
                      <a:pt x="692" y="4"/>
                    </a:lnTo>
                    <a:lnTo>
                      <a:pt x="728" y="4"/>
                    </a:lnTo>
                    <a:lnTo>
                      <a:pt x="767" y="9"/>
                    </a:lnTo>
                    <a:lnTo>
                      <a:pt x="804" y="13"/>
                    </a:lnTo>
                    <a:lnTo>
                      <a:pt x="843" y="22"/>
                    </a:lnTo>
                    <a:lnTo>
                      <a:pt x="859" y="25"/>
                    </a:lnTo>
                    <a:lnTo>
                      <a:pt x="877" y="27"/>
                    </a:lnTo>
                    <a:lnTo>
                      <a:pt x="895" y="27"/>
                    </a:lnTo>
                    <a:lnTo>
                      <a:pt x="912" y="25"/>
                    </a:lnTo>
                    <a:lnTo>
                      <a:pt x="946" y="22"/>
                    </a:lnTo>
                    <a:lnTo>
                      <a:pt x="980" y="20"/>
                    </a:lnTo>
                    <a:lnTo>
                      <a:pt x="980" y="20"/>
                    </a:lnTo>
                    <a:lnTo>
                      <a:pt x="980" y="20"/>
                    </a:lnTo>
                    <a:lnTo>
                      <a:pt x="983" y="32"/>
                    </a:lnTo>
                    <a:lnTo>
                      <a:pt x="985" y="41"/>
                    </a:lnTo>
                    <a:lnTo>
                      <a:pt x="985" y="100"/>
                    </a:lnTo>
                    <a:lnTo>
                      <a:pt x="946" y="103"/>
                    </a:lnTo>
                    <a:lnTo>
                      <a:pt x="907" y="103"/>
                    </a:lnTo>
                    <a:lnTo>
                      <a:pt x="873" y="103"/>
                    </a:lnTo>
                    <a:lnTo>
                      <a:pt x="847" y="100"/>
                    </a:lnTo>
                    <a:lnTo>
                      <a:pt x="834" y="98"/>
                    </a:lnTo>
                    <a:lnTo>
                      <a:pt x="820" y="98"/>
                    </a:lnTo>
                    <a:lnTo>
                      <a:pt x="808" y="100"/>
                    </a:lnTo>
                    <a:lnTo>
                      <a:pt x="792" y="103"/>
                    </a:lnTo>
                    <a:lnTo>
                      <a:pt x="765" y="110"/>
                    </a:lnTo>
                    <a:lnTo>
                      <a:pt x="737" y="116"/>
                    </a:lnTo>
                    <a:lnTo>
                      <a:pt x="708" y="126"/>
                    </a:lnTo>
                    <a:lnTo>
                      <a:pt x="678" y="135"/>
                    </a:lnTo>
                    <a:lnTo>
                      <a:pt x="650" y="142"/>
                    </a:lnTo>
                    <a:lnTo>
                      <a:pt x="621" y="142"/>
                    </a:lnTo>
                    <a:lnTo>
                      <a:pt x="543" y="139"/>
                    </a:lnTo>
                    <a:lnTo>
                      <a:pt x="462" y="137"/>
                    </a:lnTo>
                    <a:lnTo>
                      <a:pt x="380" y="130"/>
                    </a:lnTo>
                    <a:lnTo>
                      <a:pt x="298" y="123"/>
                    </a:lnTo>
                    <a:lnTo>
                      <a:pt x="215" y="114"/>
                    </a:lnTo>
                    <a:lnTo>
                      <a:pt x="137" y="103"/>
                    </a:lnTo>
                    <a:lnTo>
                      <a:pt x="64" y="94"/>
                    </a:lnTo>
                    <a:lnTo>
                      <a:pt x="0" y="82"/>
                    </a:lnTo>
                    <a:lnTo>
                      <a:pt x="9" y="66"/>
                    </a:lnTo>
                    <a:lnTo>
                      <a:pt x="20" y="52"/>
                    </a:lnTo>
                    <a:lnTo>
                      <a:pt x="36" y="41"/>
                    </a:lnTo>
                    <a:lnTo>
                      <a:pt x="55" y="29"/>
                    </a:lnTo>
                    <a:lnTo>
                      <a:pt x="75" y="22"/>
                    </a:lnTo>
                    <a:lnTo>
                      <a:pt x="98" y="16"/>
                    </a:lnTo>
                    <a:lnTo>
                      <a:pt x="121" y="9"/>
                    </a:lnTo>
                    <a:lnTo>
                      <a:pt x="146" y="6"/>
                    </a:lnTo>
                    <a:lnTo>
                      <a:pt x="197" y="0"/>
                    </a:lnTo>
                    <a:lnTo>
                      <a:pt x="245" y="0"/>
                    </a:lnTo>
                    <a:lnTo>
                      <a:pt x="288" y="2"/>
                    </a:lnTo>
                    <a:lnTo>
                      <a:pt x="325" y="9"/>
                    </a:lnTo>
                    <a:lnTo>
                      <a:pt x="346" y="11"/>
                    </a:lnTo>
                    <a:lnTo>
                      <a:pt x="369" y="13"/>
                    </a:lnTo>
                    <a:lnTo>
                      <a:pt x="394" y="13"/>
                    </a:lnTo>
                    <a:lnTo>
                      <a:pt x="421" y="13"/>
                    </a:lnTo>
                    <a:lnTo>
                      <a:pt x="479" y="9"/>
                    </a:lnTo>
                    <a:lnTo>
                      <a:pt x="543" y="2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57"/>
              <p:cNvSpPr>
                <a:spLocks/>
              </p:cNvSpPr>
              <p:nvPr/>
            </p:nvSpPr>
            <p:spPr bwMode="auto">
              <a:xfrm>
                <a:off x="2141539" y="1243013"/>
                <a:ext cx="1908175" cy="2474913"/>
              </a:xfrm>
              <a:custGeom>
                <a:avLst/>
                <a:gdLst>
                  <a:gd name="T0" fmla="*/ 80 w 1202"/>
                  <a:gd name="T1" fmla="*/ 16 h 1559"/>
                  <a:gd name="T2" fmla="*/ 540 w 1202"/>
                  <a:gd name="T3" fmla="*/ 0 h 1559"/>
                  <a:gd name="T4" fmla="*/ 653 w 1202"/>
                  <a:gd name="T5" fmla="*/ 16 h 1559"/>
                  <a:gd name="T6" fmla="*/ 1127 w 1202"/>
                  <a:gd name="T7" fmla="*/ 21 h 1559"/>
                  <a:gd name="T8" fmla="*/ 1143 w 1202"/>
                  <a:gd name="T9" fmla="*/ 23 h 1559"/>
                  <a:gd name="T10" fmla="*/ 1159 w 1202"/>
                  <a:gd name="T11" fmla="*/ 28 h 1559"/>
                  <a:gd name="T12" fmla="*/ 1170 w 1202"/>
                  <a:gd name="T13" fmla="*/ 35 h 1559"/>
                  <a:gd name="T14" fmla="*/ 1182 w 1202"/>
                  <a:gd name="T15" fmla="*/ 44 h 1559"/>
                  <a:gd name="T16" fmla="*/ 1191 w 1202"/>
                  <a:gd name="T17" fmla="*/ 57 h 1559"/>
                  <a:gd name="T18" fmla="*/ 1198 w 1202"/>
                  <a:gd name="T19" fmla="*/ 69 h 1559"/>
                  <a:gd name="T20" fmla="*/ 1202 w 1202"/>
                  <a:gd name="T21" fmla="*/ 85 h 1559"/>
                  <a:gd name="T22" fmla="*/ 1202 w 1202"/>
                  <a:gd name="T23" fmla="*/ 101 h 1559"/>
                  <a:gd name="T24" fmla="*/ 1202 w 1202"/>
                  <a:gd name="T25" fmla="*/ 1385 h 1559"/>
                  <a:gd name="T26" fmla="*/ 1200 w 1202"/>
                  <a:gd name="T27" fmla="*/ 1401 h 1559"/>
                  <a:gd name="T28" fmla="*/ 1195 w 1202"/>
                  <a:gd name="T29" fmla="*/ 1415 h 1559"/>
                  <a:gd name="T30" fmla="*/ 1189 w 1202"/>
                  <a:gd name="T31" fmla="*/ 1428 h 1559"/>
                  <a:gd name="T32" fmla="*/ 1179 w 1202"/>
                  <a:gd name="T33" fmla="*/ 1442 h 1559"/>
                  <a:gd name="T34" fmla="*/ 1168 w 1202"/>
                  <a:gd name="T35" fmla="*/ 1451 h 1559"/>
                  <a:gd name="T36" fmla="*/ 1154 w 1202"/>
                  <a:gd name="T37" fmla="*/ 1458 h 1559"/>
                  <a:gd name="T38" fmla="*/ 1138 w 1202"/>
                  <a:gd name="T39" fmla="*/ 1463 h 1559"/>
                  <a:gd name="T40" fmla="*/ 1122 w 1202"/>
                  <a:gd name="T41" fmla="*/ 1465 h 1559"/>
                  <a:gd name="T42" fmla="*/ 799 w 1202"/>
                  <a:gd name="T43" fmla="*/ 1465 h 1559"/>
                  <a:gd name="T44" fmla="*/ 774 w 1202"/>
                  <a:gd name="T45" fmla="*/ 1504 h 1559"/>
                  <a:gd name="T46" fmla="*/ 758 w 1202"/>
                  <a:gd name="T47" fmla="*/ 1532 h 1559"/>
                  <a:gd name="T48" fmla="*/ 749 w 1202"/>
                  <a:gd name="T49" fmla="*/ 1548 h 1559"/>
                  <a:gd name="T50" fmla="*/ 744 w 1202"/>
                  <a:gd name="T51" fmla="*/ 1557 h 1559"/>
                  <a:gd name="T52" fmla="*/ 703 w 1202"/>
                  <a:gd name="T53" fmla="*/ 1557 h 1559"/>
                  <a:gd name="T54" fmla="*/ 609 w 1202"/>
                  <a:gd name="T55" fmla="*/ 1559 h 1559"/>
                  <a:gd name="T56" fmla="*/ 510 w 1202"/>
                  <a:gd name="T57" fmla="*/ 1559 h 1559"/>
                  <a:gd name="T58" fmla="*/ 453 w 1202"/>
                  <a:gd name="T59" fmla="*/ 1557 h 1559"/>
                  <a:gd name="T60" fmla="*/ 442 w 1202"/>
                  <a:gd name="T61" fmla="*/ 1552 h 1559"/>
                  <a:gd name="T62" fmla="*/ 433 w 1202"/>
                  <a:gd name="T63" fmla="*/ 1545 h 1559"/>
                  <a:gd name="T64" fmla="*/ 423 w 1202"/>
                  <a:gd name="T65" fmla="*/ 1536 h 1559"/>
                  <a:gd name="T66" fmla="*/ 414 w 1202"/>
                  <a:gd name="T67" fmla="*/ 1525 h 1559"/>
                  <a:gd name="T68" fmla="*/ 398 w 1202"/>
                  <a:gd name="T69" fmla="*/ 1495 h 1559"/>
                  <a:gd name="T70" fmla="*/ 384 w 1202"/>
                  <a:gd name="T71" fmla="*/ 1465 h 1559"/>
                  <a:gd name="T72" fmla="*/ 80 w 1202"/>
                  <a:gd name="T73" fmla="*/ 1465 h 1559"/>
                  <a:gd name="T74" fmla="*/ 64 w 1202"/>
                  <a:gd name="T75" fmla="*/ 1463 h 1559"/>
                  <a:gd name="T76" fmla="*/ 50 w 1202"/>
                  <a:gd name="T77" fmla="*/ 1458 h 1559"/>
                  <a:gd name="T78" fmla="*/ 36 w 1202"/>
                  <a:gd name="T79" fmla="*/ 1451 h 1559"/>
                  <a:gd name="T80" fmla="*/ 25 w 1202"/>
                  <a:gd name="T81" fmla="*/ 1442 h 1559"/>
                  <a:gd name="T82" fmla="*/ 13 w 1202"/>
                  <a:gd name="T83" fmla="*/ 1428 h 1559"/>
                  <a:gd name="T84" fmla="*/ 6 w 1202"/>
                  <a:gd name="T85" fmla="*/ 1415 h 1559"/>
                  <a:gd name="T86" fmla="*/ 2 w 1202"/>
                  <a:gd name="T87" fmla="*/ 1401 h 1559"/>
                  <a:gd name="T88" fmla="*/ 0 w 1202"/>
                  <a:gd name="T89" fmla="*/ 1385 h 1559"/>
                  <a:gd name="T90" fmla="*/ 0 w 1202"/>
                  <a:gd name="T91" fmla="*/ 101 h 1559"/>
                  <a:gd name="T92" fmla="*/ 2 w 1202"/>
                  <a:gd name="T93" fmla="*/ 85 h 1559"/>
                  <a:gd name="T94" fmla="*/ 6 w 1202"/>
                  <a:gd name="T95" fmla="*/ 69 h 1559"/>
                  <a:gd name="T96" fmla="*/ 13 w 1202"/>
                  <a:gd name="T97" fmla="*/ 55 h 1559"/>
                  <a:gd name="T98" fmla="*/ 25 w 1202"/>
                  <a:gd name="T99" fmla="*/ 41 h 1559"/>
                  <a:gd name="T100" fmla="*/ 36 w 1202"/>
                  <a:gd name="T101" fmla="*/ 32 h 1559"/>
                  <a:gd name="T102" fmla="*/ 50 w 1202"/>
                  <a:gd name="T103" fmla="*/ 23 h 1559"/>
                  <a:gd name="T104" fmla="*/ 64 w 1202"/>
                  <a:gd name="T105" fmla="*/ 18 h 1559"/>
                  <a:gd name="T106" fmla="*/ 80 w 1202"/>
                  <a:gd name="T107" fmla="*/ 16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02" h="1559">
                    <a:moveTo>
                      <a:pt x="80" y="16"/>
                    </a:moveTo>
                    <a:lnTo>
                      <a:pt x="540" y="0"/>
                    </a:lnTo>
                    <a:lnTo>
                      <a:pt x="653" y="16"/>
                    </a:lnTo>
                    <a:lnTo>
                      <a:pt x="1127" y="21"/>
                    </a:lnTo>
                    <a:lnTo>
                      <a:pt x="1143" y="23"/>
                    </a:lnTo>
                    <a:lnTo>
                      <a:pt x="1159" y="28"/>
                    </a:lnTo>
                    <a:lnTo>
                      <a:pt x="1170" y="35"/>
                    </a:lnTo>
                    <a:lnTo>
                      <a:pt x="1182" y="44"/>
                    </a:lnTo>
                    <a:lnTo>
                      <a:pt x="1191" y="57"/>
                    </a:lnTo>
                    <a:lnTo>
                      <a:pt x="1198" y="69"/>
                    </a:lnTo>
                    <a:lnTo>
                      <a:pt x="1202" y="85"/>
                    </a:lnTo>
                    <a:lnTo>
                      <a:pt x="1202" y="101"/>
                    </a:lnTo>
                    <a:lnTo>
                      <a:pt x="1202" y="1385"/>
                    </a:lnTo>
                    <a:lnTo>
                      <a:pt x="1200" y="1401"/>
                    </a:lnTo>
                    <a:lnTo>
                      <a:pt x="1195" y="1415"/>
                    </a:lnTo>
                    <a:lnTo>
                      <a:pt x="1189" y="1428"/>
                    </a:lnTo>
                    <a:lnTo>
                      <a:pt x="1179" y="1442"/>
                    </a:lnTo>
                    <a:lnTo>
                      <a:pt x="1168" y="1451"/>
                    </a:lnTo>
                    <a:lnTo>
                      <a:pt x="1154" y="1458"/>
                    </a:lnTo>
                    <a:lnTo>
                      <a:pt x="1138" y="1463"/>
                    </a:lnTo>
                    <a:lnTo>
                      <a:pt x="1122" y="1465"/>
                    </a:lnTo>
                    <a:lnTo>
                      <a:pt x="799" y="1465"/>
                    </a:lnTo>
                    <a:lnTo>
                      <a:pt x="774" y="1504"/>
                    </a:lnTo>
                    <a:lnTo>
                      <a:pt x="758" y="1532"/>
                    </a:lnTo>
                    <a:lnTo>
                      <a:pt x="749" y="1548"/>
                    </a:lnTo>
                    <a:lnTo>
                      <a:pt x="744" y="1557"/>
                    </a:lnTo>
                    <a:lnTo>
                      <a:pt x="703" y="1557"/>
                    </a:lnTo>
                    <a:lnTo>
                      <a:pt x="609" y="1559"/>
                    </a:lnTo>
                    <a:lnTo>
                      <a:pt x="510" y="1559"/>
                    </a:lnTo>
                    <a:lnTo>
                      <a:pt x="453" y="1557"/>
                    </a:lnTo>
                    <a:lnTo>
                      <a:pt x="442" y="1552"/>
                    </a:lnTo>
                    <a:lnTo>
                      <a:pt x="433" y="1545"/>
                    </a:lnTo>
                    <a:lnTo>
                      <a:pt x="423" y="1536"/>
                    </a:lnTo>
                    <a:lnTo>
                      <a:pt x="414" y="1525"/>
                    </a:lnTo>
                    <a:lnTo>
                      <a:pt x="398" y="1495"/>
                    </a:lnTo>
                    <a:lnTo>
                      <a:pt x="384" y="1465"/>
                    </a:lnTo>
                    <a:lnTo>
                      <a:pt x="80" y="1465"/>
                    </a:lnTo>
                    <a:lnTo>
                      <a:pt x="64" y="1463"/>
                    </a:lnTo>
                    <a:lnTo>
                      <a:pt x="50" y="1458"/>
                    </a:lnTo>
                    <a:lnTo>
                      <a:pt x="36" y="1451"/>
                    </a:lnTo>
                    <a:lnTo>
                      <a:pt x="25" y="1442"/>
                    </a:lnTo>
                    <a:lnTo>
                      <a:pt x="13" y="1428"/>
                    </a:lnTo>
                    <a:lnTo>
                      <a:pt x="6" y="1415"/>
                    </a:lnTo>
                    <a:lnTo>
                      <a:pt x="2" y="1401"/>
                    </a:lnTo>
                    <a:lnTo>
                      <a:pt x="0" y="1385"/>
                    </a:lnTo>
                    <a:lnTo>
                      <a:pt x="0" y="101"/>
                    </a:lnTo>
                    <a:lnTo>
                      <a:pt x="2" y="85"/>
                    </a:lnTo>
                    <a:lnTo>
                      <a:pt x="6" y="69"/>
                    </a:lnTo>
                    <a:lnTo>
                      <a:pt x="13" y="55"/>
                    </a:lnTo>
                    <a:lnTo>
                      <a:pt x="25" y="41"/>
                    </a:lnTo>
                    <a:lnTo>
                      <a:pt x="36" y="32"/>
                    </a:lnTo>
                    <a:lnTo>
                      <a:pt x="50" y="23"/>
                    </a:lnTo>
                    <a:lnTo>
                      <a:pt x="64" y="18"/>
                    </a:lnTo>
                    <a:lnTo>
                      <a:pt x="80" y="16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258"/>
              <p:cNvSpPr>
                <a:spLocks/>
              </p:cNvSpPr>
              <p:nvPr/>
            </p:nvSpPr>
            <p:spPr bwMode="auto">
              <a:xfrm>
                <a:off x="3221039" y="1271588"/>
                <a:ext cx="828675" cy="2443163"/>
              </a:xfrm>
              <a:custGeom>
                <a:avLst/>
                <a:gdLst>
                  <a:gd name="T0" fmla="*/ 442 w 522"/>
                  <a:gd name="T1" fmla="*/ 3 h 1539"/>
                  <a:gd name="T2" fmla="*/ 474 w 522"/>
                  <a:gd name="T3" fmla="*/ 10 h 1539"/>
                  <a:gd name="T4" fmla="*/ 499 w 522"/>
                  <a:gd name="T5" fmla="*/ 26 h 1539"/>
                  <a:gd name="T6" fmla="*/ 515 w 522"/>
                  <a:gd name="T7" fmla="*/ 51 h 1539"/>
                  <a:gd name="T8" fmla="*/ 522 w 522"/>
                  <a:gd name="T9" fmla="*/ 83 h 1539"/>
                  <a:gd name="T10" fmla="*/ 520 w 522"/>
                  <a:gd name="T11" fmla="*/ 1383 h 1539"/>
                  <a:gd name="T12" fmla="*/ 509 w 522"/>
                  <a:gd name="T13" fmla="*/ 1410 h 1539"/>
                  <a:gd name="T14" fmla="*/ 488 w 522"/>
                  <a:gd name="T15" fmla="*/ 1433 h 1539"/>
                  <a:gd name="T16" fmla="*/ 458 w 522"/>
                  <a:gd name="T17" fmla="*/ 1445 h 1539"/>
                  <a:gd name="T18" fmla="*/ 119 w 522"/>
                  <a:gd name="T19" fmla="*/ 1447 h 1539"/>
                  <a:gd name="T20" fmla="*/ 78 w 522"/>
                  <a:gd name="T21" fmla="*/ 1514 h 1539"/>
                  <a:gd name="T22" fmla="*/ 64 w 522"/>
                  <a:gd name="T23" fmla="*/ 1539 h 1539"/>
                  <a:gd name="T24" fmla="*/ 0 w 522"/>
                  <a:gd name="T25" fmla="*/ 1539 h 1539"/>
                  <a:gd name="T26" fmla="*/ 39 w 522"/>
                  <a:gd name="T27" fmla="*/ 1520 h 1539"/>
                  <a:gd name="T28" fmla="*/ 62 w 522"/>
                  <a:gd name="T29" fmla="*/ 1493 h 1539"/>
                  <a:gd name="T30" fmla="*/ 85 w 522"/>
                  <a:gd name="T31" fmla="*/ 1463 h 1539"/>
                  <a:gd name="T32" fmla="*/ 117 w 522"/>
                  <a:gd name="T33" fmla="*/ 1426 h 1539"/>
                  <a:gd name="T34" fmla="*/ 137 w 522"/>
                  <a:gd name="T35" fmla="*/ 1417 h 1539"/>
                  <a:gd name="T36" fmla="*/ 160 w 522"/>
                  <a:gd name="T37" fmla="*/ 1417 h 1539"/>
                  <a:gd name="T38" fmla="*/ 220 w 522"/>
                  <a:gd name="T39" fmla="*/ 1426 h 1539"/>
                  <a:gd name="T40" fmla="*/ 371 w 522"/>
                  <a:gd name="T41" fmla="*/ 1426 h 1539"/>
                  <a:gd name="T42" fmla="*/ 440 w 522"/>
                  <a:gd name="T43" fmla="*/ 1417 h 1539"/>
                  <a:gd name="T44" fmla="*/ 467 w 522"/>
                  <a:gd name="T45" fmla="*/ 1406 h 1539"/>
                  <a:gd name="T46" fmla="*/ 488 w 522"/>
                  <a:gd name="T47" fmla="*/ 1392 h 1539"/>
                  <a:gd name="T48" fmla="*/ 497 w 522"/>
                  <a:gd name="T49" fmla="*/ 1376 h 1539"/>
                  <a:gd name="T50" fmla="*/ 502 w 522"/>
                  <a:gd name="T51" fmla="*/ 1353 h 1539"/>
                  <a:gd name="T52" fmla="*/ 504 w 522"/>
                  <a:gd name="T53" fmla="*/ 1284 h 1539"/>
                  <a:gd name="T54" fmla="*/ 497 w 522"/>
                  <a:gd name="T55" fmla="*/ 1080 h 1539"/>
                  <a:gd name="T56" fmla="*/ 497 w 522"/>
                  <a:gd name="T57" fmla="*/ 929 h 1539"/>
                  <a:gd name="T58" fmla="*/ 499 w 522"/>
                  <a:gd name="T59" fmla="*/ 755 h 1539"/>
                  <a:gd name="T60" fmla="*/ 502 w 522"/>
                  <a:gd name="T61" fmla="*/ 576 h 1539"/>
                  <a:gd name="T62" fmla="*/ 499 w 522"/>
                  <a:gd name="T63" fmla="*/ 415 h 1539"/>
                  <a:gd name="T64" fmla="*/ 497 w 522"/>
                  <a:gd name="T65" fmla="*/ 241 h 1539"/>
                  <a:gd name="T66" fmla="*/ 499 w 522"/>
                  <a:gd name="T67" fmla="*/ 168 h 1539"/>
                  <a:gd name="T68" fmla="*/ 506 w 522"/>
                  <a:gd name="T69" fmla="*/ 124 h 1539"/>
                  <a:gd name="T70" fmla="*/ 511 w 522"/>
                  <a:gd name="T71" fmla="*/ 104 h 1539"/>
                  <a:gd name="T72" fmla="*/ 509 w 522"/>
                  <a:gd name="T73" fmla="*/ 81 h 1539"/>
                  <a:gd name="T74" fmla="*/ 499 w 522"/>
                  <a:gd name="T75" fmla="*/ 58 h 1539"/>
                  <a:gd name="T76" fmla="*/ 483 w 522"/>
                  <a:gd name="T77" fmla="*/ 37 h 1539"/>
                  <a:gd name="T78" fmla="*/ 465 w 522"/>
                  <a:gd name="T79" fmla="*/ 19 h 1539"/>
                  <a:gd name="T80" fmla="*/ 444 w 522"/>
                  <a:gd name="T81" fmla="*/ 7 h 1539"/>
                  <a:gd name="T82" fmla="*/ 422 w 522"/>
                  <a:gd name="T83" fmla="*/ 0 h 1539"/>
                  <a:gd name="T84" fmla="*/ 399 w 522"/>
                  <a:gd name="T85" fmla="*/ 5 h 1539"/>
                  <a:gd name="T86" fmla="*/ 396 w 522"/>
                  <a:gd name="T87" fmla="*/ 3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2" h="1539">
                    <a:moveTo>
                      <a:pt x="396" y="3"/>
                    </a:moveTo>
                    <a:lnTo>
                      <a:pt x="442" y="3"/>
                    </a:lnTo>
                    <a:lnTo>
                      <a:pt x="458" y="5"/>
                    </a:lnTo>
                    <a:lnTo>
                      <a:pt x="474" y="10"/>
                    </a:lnTo>
                    <a:lnTo>
                      <a:pt x="488" y="17"/>
                    </a:lnTo>
                    <a:lnTo>
                      <a:pt x="499" y="26"/>
                    </a:lnTo>
                    <a:lnTo>
                      <a:pt x="509" y="37"/>
                    </a:lnTo>
                    <a:lnTo>
                      <a:pt x="515" y="51"/>
                    </a:lnTo>
                    <a:lnTo>
                      <a:pt x="520" y="67"/>
                    </a:lnTo>
                    <a:lnTo>
                      <a:pt x="522" y="83"/>
                    </a:lnTo>
                    <a:lnTo>
                      <a:pt x="522" y="1367"/>
                    </a:lnTo>
                    <a:lnTo>
                      <a:pt x="520" y="1383"/>
                    </a:lnTo>
                    <a:lnTo>
                      <a:pt x="515" y="1397"/>
                    </a:lnTo>
                    <a:lnTo>
                      <a:pt x="509" y="1410"/>
                    </a:lnTo>
                    <a:lnTo>
                      <a:pt x="499" y="1424"/>
                    </a:lnTo>
                    <a:lnTo>
                      <a:pt x="488" y="1433"/>
                    </a:lnTo>
                    <a:lnTo>
                      <a:pt x="474" y="1440"/>
                    </a:lnTo>
                    <a:lnTo>
                      <a:pt x="458" y="1445"/>
                    </a:lnTo>
                    <a:lnTo>
                      <a:pt x="442" y="1447"/>
                    </a:lnTo>
                    <a:lnTo>
                      <a:pt x="119" y="1447"/>
                    </a:lnTo>
                    <a:lnTo>
                      <a:pt x="94" y="1486"/>
                    </a:lnTo>
                    <a:lnTo>
                      <a:pt x="78" y="1514"/>
                    </a:lnTo>
                    <a:lnTo>
                      <a:pt x="69" y="1530"/>
                    </a:lnTo>
                    <a:lnTo>
                      <a:pt x="64" y="1539"/>
                    </a:lnTo>
                    <a:lnTo>
                      <a:pt x="46" y="1539"/>
                    </a:lnTo>
                    <a:lnTo>
                      <a:pt x="0" y="1539"/>
                    </a:lnTo>
                    <a:lnTo>
                      <a:pt x="21" y="1532"/>
                    </a:lnTo>
                    <a:lnTo>
                      <a:pt x="39" y="1520"/>
                    </a:lnTo>
                    <a:lnTo>
                      <a:pt x="53" y="1509"/>
                    </a:lnTo>
                    <a:lnTo>
                      <a:pt x="62" y="1493"/>
                    </a:lnTo>
                    <a:lnTo>
                      <a:pt x="73" y="1479"/>
                    </a:lnTo>
                    <a:lnTo>
                      <a:pt x="85" y="1463"/>
                    </a:lnTo>
                    <a:lnTo>
                      <a:pt x="99" y="1445"/>
                    </a:lnTo>
                    <a:lnTo>
                      <a:pt x="117" y="1426"/>
                    </a:lnTo>
                    <a:lnTo>
                      <a:pt x="126" y="1422"/>
                    </a:lnTo>
                    <a:lnTo>
                      <a:pt x="137" y="1417"/>
                    </a:lnTo>
                    <a:lnTo>
                      <a:pt x="149" y="1417"/>
                    </a:lnTo>
                    <a:lnTo>
                      <a:pt x="160" y="1417"/>
                    </a:lnTo>
                    <a:lnTo>
                      <a:pt x="188" y="1422"/>
                    </a:lnTo>
                    <a:lnTo>
                      <a:pt x="220" y="1426"/>
                    </a:lnTo>
                    <a:lnTo>
                      <a:pt x="296" y="1429"/>
                    </a:lnTo>
                    <a:lnTo>
                      <a:pt x="371" y="1426"/>
                    </a:lnTo>
                    <a:lnTo>
                      <a:pt x="408" y="1424"/>
                    </a:lnTo>
                    <a:lnTo>
                      <a:pt x="440" y="1417"/>
                    </a:lnTo>
                    <a:lnTo>
                      <a:pt x="454" y="1413"/>
                    </a:lnTo>
                    <a:lnTo>
                      <a:pt x="467" y="1406"/>
                    </a:lnTo>
                    <a:lnTo>
                      <a:pt x="479" y="1399"/>
                    </a:lnTo>
                    <a:lnTo>
                      <a:pt x="488" y="1392"/>
                    </a:lnTo>
                    <a:lnTo>
                      <a:pt x="493" y="1385"/>
                    </a:lnTo>
                    <a:lnTo>
                      <a:pt x="497" y="1376"/>
                    </a:lnTo>
                    <a:lnTo>
                      <a:pt x="499" y="1365"/>
                    </a:lnTo>
                    <a:lnTo>
                      <a:pt x="502" y="1353"/>
                    </a:lnTo>
                    <a:lnTo>
                      <a:pt x="504" y="1321"/>
                    </a:lnTo>
                    <a:lnTo>
                      <a:pt x="504" y="1284"/>
                    </a:lnTo>
                    <a:lnTo>
                      <a:pt x="502" y="1193"/>
                    </a:lnTo>
                    <a:lnTo>
                      <a:pt x="497" y="1080"/>
                    </a:lnTo>
                    <a:lnTo>
                      <a:pt x="497" y="1009"/>
                    </a:lnTo>
                    <a:lnTo>
                      <a:pt x="497" y="929"/>
                    </a:lnTo>
                    <a:lnTo>
                      <a:pt x="499" y="844"/>
                    </a:lnTo>
                    <a:lnTo>
                      <a:pt x="499" y="755"/>
                    </a:lnTo>
                    <a:lnTo>
                      <a:pt x="502" y="663"/>
                    </a:lnTo>
                    <a:lnTo>
                      <a:pt x="502" y="576"/>
                    </a:lnTo>
                    <a:lnTo>
                      <a:pt x="502" y="491"/>
                    </a:lnTo>
                    <a:lnTo>
                      <a:pt x="499" y="415"/>
                    </a:lnTo>
                    <a:lnTo>
                      <a:pt x="497" y="331"/>
                    </a:lnTo>
                    <a:lnTo>
                      <a:pt x="497" y="241"/>
                    </a:lnTo>
                    <a:lnTo>
                      <a:pt x="497" y="202"/>
                    </a:lnTo>
                    <a:lnTo>
                      <a:pt x="499" y="168"/>
                    </a:lnTo>
                    <a:lnTo>
                      <a:pt x="502" y="143"/>
                    </a:lnTo>
                    <a:lnTo>
                      <a:pt x="506" y="124"/>
                    </a:lnTo>
                    <a:lnTo>
                      <a:pt x="509" y="115"/>
                    </a:lnTo>
                    <a:lnTo>
                      <a:pt x="511" y="104"/>
                    </a:lnTo>
                    <a:lnTo>
                      <a:pt x="511" y="92"/>
                    </a:lnTo>
                    <a:lnTo>
                      <a:pt x="509" y="81"/>
                    </a:lnTo>
                    <a:lnTo>
                      <a:pt x="504" y="69"/>
                    </a:lnTo>
                    <a:lnTo>
                      <a:pt x="499" y="58"/>
                    </a:lnTo>
                    <a:lnTo>
                      <a:pt x="493" y="46"/>
                    </a:lnTo>
                    <a:lnTo>
                      <a:pt x="483" y="37"/>
                    </a:lnTo>
                    <a:lnTo>
                      <a:pt x="474" y="28"/>
                    </a:lnTo>
                    <a:lnTo>
                      <a:pt x="465" y="19"/>
                    </a:lnTo>
                    <a:lnTo>
                      <a:pt x="456" y="12"/>
                    </a:lnTo>
                    <a:lnTo>
                      <a:pt x="444" y="7"/>
                    </a:lnTo>
                    <a:lnTo>
                      <a:pt x="433" y="3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399" y="5"/>
                    </a:lnTo>
                    <a:lnTo>
                      <a:pt x="396" y="3"/>
                    </a:lnTo>
                    <a:lnTo>
                      <a:pt x="396" y="3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259"/>
              <p:cNvSpPr>
                <a:spLocks/>
              </p:cNvSpPr>
              <p:nvPr/>
            </p:nvSpPr>
            <p:spPr bwMode="auto">
              <a:xfrm>
                <a:off x="2268539" y="1614488"/>
                <a:ext cx="1654175" cy="1597025"/>
              </a:xfrm>
              <a:custGeom>
                <a:avLst/>
                <a:gdLst>
                  <a:gd name="T0" fmla="*/ 52 w 1042"/>
                  <a:gd name="T1" fmla="*/ 0 h 1006"/>
                  <a:gd name="T2" fmla="*/ 992 w 1042"/>
                  <a:gd name="T3" fmla="*/ 0 h 1006"/>
                  <a:gd name="T4" fmla="*/ 1001 w 1042"/>
                  <a:gd name="T5" fmla="*/ 0 h 1006"/>
                  <a:gd name="T6" fmla="*/ 1010 w 1042"/>
                  <a:gd name="T7" fmla="*/ 2 h 1006"/>
                  <a:gd name="T8" fmla="*/ 1019 w 1042"/>
                  <a:gd name="T9" fmla="*/ 7 h 1006"/>
                  <a:gd name="T10" fmla="*/ 1028 w 1042"/>
                  <a:gd name="T11" fmla="*/ 14 h 1006"/>
                  <a:gd name="T12" fmla="*/ 1033 w 1042"/>
                  <a:gd name="T13" fmla="*/ 21 h 1006"/>
                  <a:gd name="T14" fmla="*/ 1038 w 1042"/>
                  <a:gd name="T15" fmla="*/ 30 h 1006"/>
                  <a:gd name="T16" fmla="*/ 1042 w 1042"/>
                  <a:gd name="T17" fmla="*/ 39 h 1006"/>
                  <a:gd name="T18" fmla="*/ 1042 w 1042"/>
                  <a:gd name="T19" fmla="*/ 50 h 1006"/>
                  <a:gd name="T20" fmla="*/ 1042 w 1042"/>
                  <a:gd name="T21" fmla="*/ 956 h 1006"/>
                  <a:gd name="T22" fmla="*/ 1042 w 1042"/>
                  <a:gd name="T23" fmla="*/ 965 h 1006"/>
                  <a:gd name="T24" fmla="*/ 1038 w 1042"/>
                  <a:gd name="T25" fmla="*/ 977 h 1006"/>
                  <a:gd name="T26" fmla="*/ 1033 w 1042"/>
                  <a:gd name="T27" fmla="*/ 983 h 1006"/>
                  <a:gd name="T28" fmla="*/ 1028 w 1042"/>
                  <a:gd name="T29" fmla="*/ 993 h 1006"/>
                  <a:gd name="T30" fmla="*/ 1019 w 1042"/>
                  <a:gd name="T31" fmla="*/ 1000 h 1006"/>
                  <a:gd name="T32" fmla="*/ 1010 w 1042"/>
                  <a:gd name="T33" fmla="*/ 1004 h 1006"/>
                  <a:gd name="T34" fmla="*/ 1001 w 1042"/>
                  <a:gd name="T35" fmla="*/ 1006 h 1006"/>
                  <a:gd name="T36" fmla="*/ 992 w 1042"/>
                  <a:gd name="T37" fmla="*/ 1006 h 1006"/>
                  <a:gd name="T38" fmla="*/ 52 w 1042"/>
                  <a:gd name="T39" fmla="*/ 1006 h 1006"/>
                  <a:gd name="T40" fmla="*/ 41 w 1042"/>
                  <a:gd name="T41" fmla="*/ 1006 h 1006"/>
                  <a:gd name="T42" fmla="*/ 32 w 1042"/>
                  <a:gd name="T43" fmla="*/ 1004 h 1006"/>
                  <a:gd name="T44" fmla="*/ 23 w 1042"/>
                  <a:gd name="T45" fmla="*/ 1000 h 1006"/>
                  <a:gd name="T46" fmla="*/ 16 w 1042"/>
                  <a:gd name="T47" fmla="*/ 993 h 1006"/>
                  <a:gd name="T48" fmla="*/ 9 w 1042"/>
                  <a:gd name="T49" fmla="*/ 983 h 1006"/>
                  <a:gd name="T50" fmla="*/ 4 w 1042"/>
                  <a:gd name="T51" fmla="*/ 977 h 1006"/>
                  <a:gd name="T52" fmla="*/ 2 w 1042"/>
                  <a:gd name="T53" fmla="*/ 965 h 1006"/>
                  <a:gd name="T54" fmla="*/ 0 w 1042"/>
                  <a:gd name="T55" fmla="*/ 956 h 1006"/>
                  <a:gd name="T56" fmla="*/ 0 w 1042"/>
                  <a:gd name="T57" fmla="*/ 50 h 1006"/>
                  <a:gd name="T58" fmla="*/ 2 w 1042"/>
                  <a:gd name="T59" fmla="*/ 39 h 1006"/>
                  <a:gd name="T60" fmla="*/ 4 w 1042"/>
                  <a:gd name="T61" fmla="*/ 30 h 1006"/>
                  <a:gd name="T62" fmla="*/ 9 w 1042"/>
                  <a:gd name="T63" fmla="*/ 21 h 1006"/>
                  <a:gd name="T64" fmla="*/ 16 w 1042"/>
                  <a:gd name="T65" fmla="*/ 14 h 1006"/>
                  <a:gd name="T66" fmla="*/ 23 w 1042"/>
                  <a:gd name="T67" fmla="*/ 7 h 1006"/>
                  <a:gd name="T68" fmla="*/ 32 w 1042"/>
                  <a:gd name="T69" fmla="*/ 2 h 1006"/>
                  <a:gd name="T70" fmla="*/ 41 w 1042"/>
                  <a:gd name="T71" fmla="*/ 0 h 1006"/>
                  <a:gd name="T72" fmla="*/ 52 w 1042"/>
                  <a:gd name="T73" fmla="*/ 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2" h="1006">
                    <a:moveTo>
                      <a:pt x="52" y="0"/>
                    </a:moveTo>
                    <a:lnTo>
                      <a:pt x="992" y="0"/>
                    </a:lnTo>
                    <a:lnTo>
                      <a:pt x="1001" y="0"/>
                    </a:lnTo>
                    <a:lnTo>
                      <a:pt x="1010" y="2"/>
                    </a:lnTo>
                    <a:lnTo>
                      <a:pt x="1019" y="7"/>
                    </a:lnTo>
                    <a:lnTo>
                      <a:pt x="1028" y="14"/>
                    </a:lnTo>
                    <a:lnTo>
                      <a:pt x="1033" y="21"/>
                    </a:lnTo>
                    <a:lnTo>
                      <a:pt x="1038" y="30"/>
                    </a:lnTo>
                    <a:lnTo>
                      <a:pt x="1042" y="39"/>
                    </a:lnTo>
                    <a:lnTo>
                      <a:pt x="1042" y="50"/>
                    </a:lnTo>
                    <a:lnTo>
                      <a:pt x="1042" y="956"/>
                    </a:lnTo>
                    <a:lnTo>
                      <a:pt x="1042" y="965"/>
                    </a:lnTo>
                    <a:lnTo>
                      <a:pt x="1038" y="977"/>
                    </a:lnTo>
                    <a:lnTo>
                      <a:pt x="1033" y="983"/>
                    </a:lnTo>
                    <a:lnTo>
                      <a:pt x="1028" y="993"/>
                    </a:lnTo>
                    <a:lnTo>
                      <a:pt x="1019" y="1000"/>
                    </a:lnTo>
                    <a:lnTo>
                      <a:pt x="1010" y="1004"/>
                    </a:lnTo>
                    <a:lnTo>
                      <a:pt x="1001" y="1006"/>
                    </a:lnTo>
                    <a:lnTo>
                      <a:pt x="992" y="1006"/>
                    </a:lnTo>
                    <a:lnTo>
                      <a:pt x="52" y="1006"/>
                    </a:lnTo>
                    <a:lnTo>
                      <a:pt x="41" y="1006"/>
                    </a:lnTo>
                    <a:lnTo>
                      <a:pt x="32" y="1004"/>
                    </a:lnTo>
                    <a:lnTo>
                      <a:pt x="23" y="1000"/>
                    </a:lnTo>
                    <a:lnTo>
                      <a:pt x="16" y="993"/>
                    </a:lnTo>
                    <a:lnTo>
                      <a:pt x="9" y="983"/>
                    </a:lnTo>
                    <a:lnTo>
                      <a:pt x="4" y="977"/>
                    </a:lnTo>
                    <a:lnTo>
                      <a:pt x="2" y="965"/>
                    </a:lnTo>
                    <a:lnTo>
                      <a:pt x="0" y="956"/>
                    </a:lnTo>
                    <a:lnTo>
                      <a:pt x="0" y="50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9" y="21"/>
                    </a:lnTo>
                    <a:lnTo>
                      <a:pt x="16" y="14"/>
                    </a:lnTo>
                    <a:lnTo>
                      <a:pt x="23" y="7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B4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260"/>
              <p:cNvSpPr>
                <a:spLocks/>
              </p:cNvSpPr>
              <p:nvPr/>
            </p:nvSpPr>
            <p:spPr bwMode="auto">
              <a:xfrm>
                <a:off x="2336801" y="1679576"/>
                <a:ext cx="1517650" cy="1463675"/>
              </a:xfrm>
              <a:custGeom>
                <a:avLst/>
                <a:gdLst>
                  <a:gd name="T0" fmla="*/ 9 w 956"/>
                  <a:gd name="T1" fmla="*/ 0 h 922"/>
                  <a:gd name="T2" fmla="*/ 949 w 956"/>
                  <a:gd name="T3" fmla="*/ 0 h 922"/>
                  <a:gd name="T4" fmla="*/ 951 w 956"/>
                  <a:gd name="T5" fmla="*/ 3 h 922"/>
                  <a:gd name="T6" fmla="*/ 953 w 956"/>
                  <a:gd name="T7" fmla="*/ 3 h 922"/>
                  <a:gd name="T8" fmla="*/ 956 w 956"/>
                  <a:gd name="T9" fmla="*/ 7 h 922"/>
                  <a:gd name="T10" fmla="*/ 956 w 956"/>
                  <a:gd name="T11" fmla="*/ 9 h 922"/>
                  <a:gd name="T12" fmla="*/ 956 w 956"/>
                  <a:gd name="T13" fmla="*/ 915 h 922"/>
                  <a:gd name="T14" fmla="*/ 956 w 956"/>
                  <a:gd name="T15" fmla="*/ 917 h 922"/>
                  <a:gd name="T16" fmla="*/ 953 w 956"/>
                  <a:gd name="T17" fmla="*/ 920 h 922"/>
                  <a:gd name="T18" fmla="*/ 951 w 956"/>
                  <a:gd name="T19" fmla="*/ 922 h 922"/>
                  <a:gd name="T20" fmla="*/ 949 w 956"/>
                  <a:gd name="T21" fmla="*/ 922 h 922"/>
                  <a:gd name="T22" fmla="*/ 9 w 956"/>
                  <a:gd name="T23" fmla="*/ 922 h 922"/>
                  <a:gd name="T24" fmla="*/ 5 w 956"/>
                  <a:gd name="T25" fmla="*/ 922 h 922"/>
                  <a:gd name="T26" fmla="*/ 3 w 956"/>
                  <a:gd name="T27" fmla="*/ 920 h 922"/>
                  <a:gd name="T28" fmla="*/ 0 w 956"/>
                  <a:gd name="T29" fmla="*/ 917 h 922"/>
                  <a:gd name="T30" fmla="*/ 0 w 956"/>
                  <a:gd name="T31" fmla="*/ 915 h 922"/>
                  <a:gd name="T32" fmla="*/ 0 w 956"/>
                  <a:gd name="T33" fmla="*/ 9 h 922"/>
                  <a:gd name="T34" fmla="*/ 0 w 956"/>
                  <a:gd name="T35" fmla="*/ 7 h 922"/>
                  <a:gd name="T36" fmla="*/ 3 w 956"/>
                  <a:gd name="T37" fmla="*/ 3 h 922"/>
                  <a:gd name="T38" fmla="*/ 5 w 956"/>
                  <a:gd name="T39" fmla="*/ 3 h 922"/>
                  <a:gd name="T40" fmla="*/ 9 w 956"/>
                  <a:gd name="T41" fmla="*/ 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6" h="922">
                    <a:moveTo>
                      <a:pt x="9" y="0"/>
                    </a:moveTo>
                    <a:lnTo>
                      <a:pt x="949" y="0"/>
                    </a:lnTo>
                    <a:lnTo>
                      <a:pt x="951" y="3"/>
                    </a:lnTo>
                    <a:lnTo>
                      <a:pt x="953" y="3"/>
                    </a:lnTo>
                    <a:lnTo>
                      <a:pt x="956" y="7"/>
                    </a:lnTo>
                    <a:lnTo>
                      <a:pt x="956" y="9"/>
                    </a:lnTo>
                    <a:lnTo>
                      <a:pt x="956" y="915"/>
                    </a:lnTo>
                    <a:lnTo>
                      <a:pt x="956" y="917"/>
                    </a:lnTo>
                    <a:lnTo>
                      <a:pt x="953" y="920"/>
                    </a:lnTo>
                    <a:lnTo>
                      <a:pt x="951" y="922"/>
                    </a:lnTo>
                    <a:lnTo>
                      <a:pt x="949" y="922"/>
                    </a:lnTo>
                    <a:lnTo>
                      <a:pt x="9" y="922"/>
                    </a:lnTo>
                    <a:lnTo>
                      <a:pt x="5" y="922"/>
                    </a:lnTo>
                    <a:lnTo>
                      <a:pt x="3" y="920"/>
                    </a:lnTo>
                    <a:lnTo>
                      <a:pt x="0" y="917"/>
                    </a:lnTo>
                    <a:lnTo>
                      <a:pt x="0" y="915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85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61"/>
              <p:cNvSpPr>
                <a:spLocks/>
              </p:cNvSpPr>
              <p:nvPr/>
            </p:nvSpPr>
            <p:spPr bwMode="auto">
              <a:xfrm>
                <a:off x="2395539" y="1749426"/>
                <a:ext cx="1389063" cy="1328738"/>
              </a:xfrm>
              <a:custGeom>
                <a:avLst/>
                <a:gdLst>
                  <a:gd name="T0" fmla="*/ 7 w 875"/>
                  <a:gd name="T1" fmla="*/ 0 h 837"/>
                  <a:gd name="T2" fmla="*/ 291 w 875"/>
                  <a:gd name="T3" fmla="*/ 0 h 837"/>
                  <a:gd name="T4" fmla="*/ 875 w 875"/>
                  <a:gd name="T5" fmla="*/ 0 h 837"/>
                  <a:gd name="T6" fmla="*/ 875 w 875"/>
                  <a:gd name="T7" fmla="*/ 837 h 837"/>
                  <a:gd name="T8" fmla="*/ 7 w 875"/>
                  <a:gd name="T9" fmla="*/ 837 h 837"/>
                  <a:gd name="T10" fmla="*/ 0 w 875"/>
                  <a:gd name="T11" fmla="*/ 367 h 837"/>
                  <a:gd name="T12" fmla="*/ 7 w 875"/>
                  <a:gd name="T13" fmla="*/ 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5" h="837">
                    <a:moveTo>
                      <a:pt x="7" y="0"/>
                    </a:moveTo>
                    <a:lnTo>
                      <a:pt x="291" y="0"/>
                    </a:lnTo>
                    <a:lnTo>
                      <a:pt x="875" y="0"/>
                    </a:lnTo>
                    <a:lnTo>
                      <a:pt x="875" y="837"/>
                    </a:lnTo>
                    <a:lnTo>
                      <a:pt x="7" y="837"/>
                    </a:lnTo>
                    <a:lnTo>
                      <a:pt x="0" y="36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78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262"/>
              <p:cNvSpPr>
                <a:spLocks/>
              </p:cNvSpPr>
              <p:nvPr/>
            </p:nvSpPr>
            <p:spPr bwMode="auto">
              <a:xfrm>
                <a:off x="2406651" y="2501901"/>
                <a:ext cx="1377950" cy="608013"/>
              </a:xfrm>
              <a:custGeom>
                <a:avLst/>
                <a:gdLst>
                  <a:gd name="T0" fmla="*/ 868 w 868"/>
                  <a:gd name="T1" fmla="*/ 0 h 383"/>
                  <a:gd name="T2" fmla="*/ 868 w 868"/>
                  <a:gd name="T3" fmla="*/ 363 h 383"/>
                  <a:gd name="T4" fmla="*/ 728 w 868"/>
                  <a:gd name="T5" fmla="*/ 369 h 383"/>
                  <a:gd name="T6" fmla="*/ 398 w 868"/>
                  <a:gd name="T7" fmla="*/ 383 h 383"/>
                  <a:gd name="T8" fmla="*/ 247 w 868"/>
                  <a:gd name="T9" fmla="*/ 369 h 383"/>
                  <a:gd name="T10" fmla="*/ 0 w 868"/>
                  <a:gd name="T11" fmla="*/ 369 h 383"/>
                  <a:gd name="T12" fmla="*/ 0 w 868"/>
                  <a:gd name="T13" fmla="*/ 303 h 383"/>
                  <a:gd name="T14" fmla="*/ 39 w 868"/>
                  <a:gd name="T15" fmla="*/ 296 h 383"/>
                  <a:gd name="T16" fmla="*/ 82 w 868"/>
                  <a:gd name="T17" fmla="*/ 296 h 383"/>
                  <a:gd name="T18" fmla="*/ 130 w 868"/>
                  <a:gd name="T19" fmla="*/ 296 h 383"/>
                  <a:gd name="T20" fmla="*/ 176 w 868"/>
                  <a:gd name="T21" fmla="*/ 298 h 383"/>
                  <a:gd name="T22" fmla="*/ 266 w 868"/>
                  <a:gd name="T23" fmla="*/ 308 h 383"/>
                  <a:gd name="T24" fmla="*/ 337 w 868"/>
                  <a:gd name="T25" fmla="*/ 312 h 383"/>
                  <a:gd name="T26" fmla="*/ 389 w 868"/>
                  <a:gd name="T27" fmla="*/ 310 h 383"/>
                  <a:gd name="T28" fmla="*/ 444 w 868"/>
                  <a:gd name="T29" fmla="*/ 308 h 383"/>
                  <a:gd name="T30" fmla="*/ 502 w 868"/>
                  <a:gd name="T31" fmla="*/ 303 h 383"/>
                  <a:gd name="T32" fmla="*/ 557 w 868"/>
                  <a:gd name="T33" fmla="*/ 292 h 383"/>
                  <a:gd name="T34" fmla="*/ 584 w 868"/>
                  <a:gd name="T35" fmla="*/ 287 h 383"/>
                  <a:gd name="T36" fmla="*/ 609 w 868"/>
                  <a:gd name="T37" fmla="*/ 280 h 383"/>
                  <a:gd name="T38" fmla="*/ 634 w 868"/>
                  <a:gd name="T39" fmla="*/ 271 h 383"/>
                  <a:gd name="T40" fmla="*/ 660 w 868"/>
                  <a:gd name="T41" fmla="*/ 259 h 383"/>
                  <a:gd name="T42" fmla="*/ 683 w 868"/>
                  <a:gd name="T43" fmla="*/ 248 h 383"/>
                  <a:gd name="T44" fmla="*/ 705 w 868"/>
                  <a:gd name="T45" fmla="*/ 234 h 383"/>
                  <a:gd name="T46" fmla="*/ 724 w 868"/>
                  <a:gd name="T47" fmla="*/ 220 h 383"/>
                  <a:gd name="T48" fmla="*/ 742 w 868"/>
                  <a:gd name="T49" fmla="*/ 204 h 383"/>
                  <a:gd name="T50" fmla="*/ 767 w 868"/>
                  <a:gd name="T51" fmla="*/ 179 h 383"/>
                  <a:gd name="T52" fmla="*/ 788 w 868"/>
                  <a:gd name="T53" fmla="*/ 154 h 383"/>
                  <a:gd name="T54" fmla="*/ 806 w 868"/>
                  <a:gd name="T55" fmla="*/ 129 h 383"/>
                  <a:gd name="T56" fmla="*/ 820 w 868"/>
                  <a:gd name="T57" fmla="*/ 106 h 383"/>
                  <a:gd name="T58" fmla="*/ 834 w 868"/>
                  <a:gd name="T59" fmla="*/ 81 h 383"/>
                  <a:gd name="T60" fmla="*/ 847 w 868"/>
                  <a:gd name="T61" fmla="*/ 55 h 383"/>
                  <a:gd name="T62" fmla="*/ 859 w 868"/>
                  <a:gd name="T63" fmla="*/ 28 h 383"/>
                  <a:gd name="T64" fmla="*/ 868 w 868"/>
                  <a:gd name="T65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8" h="383">
                    <a:moveTo>
                      <a:pt x="868" y="0"/>
                    </a:moveTo>
                    <a:lnTo>
                      <a:pt x="868" y="363"/>
                    </a:lnTo>
                    <a:lnTo>
                      <a:pt x="728" y="369"/>
                    </a:lnTo>
                    <a:lnTo>
                      <a:pt x="398" y="383"/>
                    </a:lnTo>
                    <a:lnTo>
                      <a:pt x="247" y="369"/>
                    </a:lnTo>
                    <a:lnTo>
                      <a:pt x="0" y="369"/>
                    </a:lnTo>
                    <a:lnTo>
                      <a:pt x="0" y="303"/>
                    </a:lnTo>
                    <a:lnTo>
                      <a:pt x="39" y="296"/>
                    </a:lnTo>
                    <a:lnTo>
                      <a:pt x="82" y="296"/>
                    </a:lnTo>
                    <a:lnTo>
                      <a:pt x="130" y="296"/>
                    </a:lnTo>
                    <a:lnTo>
                      <a:pt x="176" y="298"/>
                    </a:lnTo>
                    <a:lnTo>
                      <a:pt x="266" y="308"/>
                    </a:lnTo>
                    <a:lnTo>
                      <a:pt x="337" y="312"/>
                    </a:lnTo>
                    <a:lnTo>
                      <a:pt x="389" y="310"/>
                    </a:lnTo>
                    <a:lnTo>
                      <a:pt x="444" y="308"/>
                    </a:lnTo>
                    <a:lnTo>
                      <a:pt x="502" y="303"/>
                    </a:lnTo>
                    <a:lnTo>
                      <a:pt x="557" y="292"/>
                    </a:lnTo>
                    <a:lnTo>
                      <a:pt x="584" y="287"/>
                    </a:lnTo>
                    <a:lnTo>
                      <a:pt x="609" y="280"/>
                    </a:lnTo>
                    <a:lnTo>
                      <a:pt x="634" y="271"/>
                    </a:lnTo>
                    <a:lnTo>
                      <a:pt x="660" y="259"/>
                    </a:lnTo>
                    <a:lnTo>
                      <a:pt x="683" y="248"/>
                    </a:lnTo>
                    <a:lnTo>
                      <a:pt x="705" y="234"/>
                    </a:lnTo>
                    <a:lnTo>
                      <a:pt x="724" y="220"/>
                    </a:lnTo>
                    <a:lnTo>
                      <a:pt x="742" y="204"/>
                    </a:lnTo>
                    <a:lnTo>
                      <a:pt x="767" y="179"/>
                    </a:lnTo>
                    <a:lnTo>
                      <a:pt x="788" y="154"/>
                    </a:lnTo>
                    <a:lnTo>
                      <a:pt x="806" y="129"/>
                    </a:lnTo>
                    <a:lnTo>
                      <a:pt x="820" y="106"/>
                    </a:lnTo>
                    <a:lnTo>
                      <a:pt x="834" y="81"/>
                    </a:lnTo>
                    <a:lnTo>
                      <a:pt x="847" y="55"/>
                    </a:lnTo>
                    <a:lnTo>
                      <a:pt x="859" y="28"/>
                    </a:lnTo>
                    <a:lnTo>
                      <a:pt x="868" y="0"/>
                    </a:lnTo>
                    <a:close/>
                  </a:path>
                </a:pathLst>
              </a:custGeom>
              <a:solidFill>
                <a:srgbClr val="6A7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63"/>
              <p:cNvSpPr>
                <a:spLocks/>
              </p:cNvSpPr>
              <p:nvPr/>
            </p:nvSpPr>
            <p:spPr bwMode="auto">
              <a:xfrm>
                <a:off x="2916239" y="3551238"/>
                <a:ext cx="333375" cy="107950"/>
              </a:xfrm>
              <a:custGeom>
                <a:avLst/>
                <a:gdLst>
                  <a:gd name="T0" fmla="*/ 34 w 210"/>
                  <a:gd name="T1" fmla="*/ 0 h 68"/>
                  <a:gd name="T2" fmla="*/ 176 w 210"/>
                  <a:gd name="T3" fmla="*/ 0 h 68"/>
                  <a:gd name="T4" fmla="*/ 183 w 210"/>
                  <a:gd name="T5" fmla="*/ 0 h 68"/>
                  <a:gd name="T6" fmla="*/ 190 w 210"/>
                  <a:gd name="T7" fmla="*/ 2 h 68"/>
                  <a:gd name="T8" fmla="*/ 197 w 210"/>
                  <a:gd name="T9" fmla="*/ 4 h 68"/>
                  <a:gd name="T10" fmla="*/ 201 w 210"/>
                  <a:gd name="T11" fmla="*/ 9 h 68"/>
                  <a:gd name="T12" fmla="*/ 206 w 210"/>
                  <a:gd name="T13" fmla="*/ 13 h 68"/>
                  <a:gd name="T14" fmla="*/ 208 w 210"/>
                  <a:gd name="T15" fmla="*/ 20 h 68"/>
                  <a:gd name="T16" fmla="*/ 210 w 210"/>
                  <a:gd name="T17" fmla="*/ 27 h 68"/>
                  <a:gd name="T18" fmla="*/ 210 w 210"/>
                  <a:gd name="T19" fmla="*/ 34 h 68"/>
                  <a:gd name="T20" fmla="*/ 210 w 210"/>
                  <a:gd name="T21" fmla="*/ 41 h 68"/>
                  <a:gd name="T22" fmla="*/ 208 w 210"/>
                  <a:gd name="T23" fmla="*/ 48 h 68"/>
                  <a:gd name="T24" fmla="*/ 206 w 210"/>
                  <a:gd name="T25" fmla="*/ 52 h 68"/>
                  <a:gd name="T26" fmla="*/ 201 w 210"/>
                  <a:gd name="T27" fmla="*/ 57 h 68"/>
                  <a:gd name="T28" fmla="*/ 197 w 210"/>
                  <a:gd name="T29" fmla="*/ 62 h 68"/>
                  <a:gd name="T30" fmla="*/ 190 w 210"/>
                  <a:gd name="T31" fmla="*/ 66 h 68"/>
                  <a:gd name="T32" fmla="*/ 183 w 210"/>
                  <a:gd name="T33" fmla="*/ 68 h 68"/>
                  <a:gd name="T34" fmla="*/ 176 w 210"/>
                  <a:gd name="T35" fmla="*/ 68 h 68"/>
                  <a:gd name="T36" fmla="*/ 34 w 210"/>
                  <a:gd name="T37" fmla="*/ 68 h 68"/>
                  <a:gd name="T38" fmla="*/ 27 w 210"/>
                  <a:gd name="T39" fmla="*/ 68 h 68"/>
                  <a:gd name="T40" fmla="*/ 20 w 210"/>
                  <a:gd name="T41" fmla="*/ 66 h 68"/>
                  <a:gd name="T42" fmla="*/ 13 w 210"/>
                  <a:gd name="T43" fmla="*/ 62 h 68"/>
                  <a:gd name="T44" fmla="*/ 9 w 210"/>
                  <a:gd name="T45" fmla="*/ 57 h 68"/>
                  <a:gd name="T46" fmla="*/ 4 w 210"/>
                  <a:gd name="T47" fmla="*/ 52 h 68"/>
                  <a:gd name="T48" fmla="*/ 2 w 210"/>
                  <a:gd name="T49" fmla="*/ 48 h 68"/>
                  <a:gd name="T50" fmla="*/ 0 w 210"/>
                  <a:gd name="T51" fmla="*/ 41 h 68"/>
                  <a:gd name="T52" fmla="*/ 0 w 210"/>
                  <a:gd name="T53" fmla="*/ 34 h 68"/>
                  <a:gd name="T54" fmla="*/ 0 w 210"/>
                  <a:gd name="T55" fmla="*/ 27 h 68"/>
                  <a:gd name="T56" fmla="*/ 2 w 210"/>
                  <a:gd name="T57" fmla="*/ 20 h 68"/>
                  <a:gd name="T58" fmla="*/ 4 w 210"/>
                  <a:gd name="T59" fmla="*/ 13 h 68"/>
                  <a:gd name="T60" fmla="*/ 9 w 210"/>
                  <a:gd name="T61" fmla="*/ 9 h 68"/>
                  <a:gd name="T62" fmla="*/ 13 w 210"/>
                  <a:gd name="T63" fmla="*/ 4 h 68"/>
                  <a:gd name="T64" fmla="*/ 20 w 210"/>
                  <a:gd name="T65" fmla="*/ 2 h 68"/>
                  <a:gd name="T66" fmla="*/ 27 w 210"/>
                  <a:gd name="T67" fmla="*/ 0 h 68"/>
                  <a:gd name="T68" fmla="*/ 34 w 210"/>
                  <a:gd name="T6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0" h="68">
                    <a:moveTo>
                      <a:pt x="34" y="0"/>
                    </a:moveTo>
                    <a:lnTo>
                      <a:pt x="176" y="0"/>
                    </a:lnTo>
                    <a:lnTo>
                      <a:pt x="183" y="0"/>
                    </a:lnTo>
                    <a:lnTo>
                      <a:pt x="190" y="2"/>
                    </a:lnTo>
                    <a:lnTo>
                      <a:pt x="197" y="4"/>
                    </a:lnTo>
                    <a:lnTo>
                      <a:pt x="201" y="9"/>
                    </a:lnTo>
                    <a:lnTo>
                      <a:pt x="206" y="13"/>
                    </a:lnTo>
                    <a:lnTo>
                      <a:pt x="208" y="20"/>
                    </a:lnTo>
                    <a:lnTo>
                      <a:pt x="210" y="27"/>
                    </a:lnTo>
                    <a:lnTo>
                      <a:pt x="210" y="34"/>
                    </a:lnTo>
                    <a:lnTo>
                      <a:pt x="210" y="41"/>
                    </a:lnTo>
                    <a:lnTo>
                      <a:pt x="208" y="48"/>
                    </a:lnTo>
                    <a:lnTo>
                      <a:pt x="206" y="52"/>
                    </a:lnTo>
                    <a:lnTo>
                      <a:pt x="201" y="57"/>
                    </a:lnTo>
                    <a:lnTo>
                      <a:pt x="197" y="62"/>
                    </a:lnTo>
                    <a:lnTo>
                      <a:pt x="190" y="66"/>
                    </a:lnTo>
                    <a:lnTo>
                      <a:pt x="183" y="68"/>
                    </a:lnTo>
                    <a:lnTo>
                      <a:pt x="176" y="68"/>
                    </a:lnTo>
                    <a:lnTo>
                      <a:pt x="34" y="68"/>
                    </a:lnTo>
                    <a:lnTo>
                      <a:pt x="27" y="68"/>
                    </a:lnTo>
                    <a:lnTo>
                      <a:pt x="20" y="66"/>
                    </a:lnTo>
                    <a:lnTo>
                      <a:pt x="13" y="62"/>
                    </a:lnTo>
                    <a:lnTo>
                      <a:pt x="9" y="57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4" y="13"/>
                    </a:lnTo>
                    <a:lnTo>
                      <a:pt x="9" y="9"/>
                    </a:lnTo>
                    <a:lnTo>
                      <a:pt x="13" y="4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64"/>
              <p:cNvSpPr>
                <a:spLocks/>
              </p:cNvSpPr>
              <p:nvPr/>
            </p:nvSpPr>
            <p:spPr bwMode="auto">
              <a:xfrm>
                <a:off x="2395539" y="4452938"/>
                <a:ext cx="1400175" cy="2125663"/>
              </a:xfrm>
              <a:custGeom>
                <a:avLst/>
                <a:gdLst>
                  <a:gd name="T0" fmla="*/ 78 w 882"/>
                  <a:gd name="T1" fmla="*/ 0 h 1339"/>
                  <a:gd name="T2" fmla="*/ 806 w 882"/>
                  <a:gd name="T3" fmla="*/ 0 h 1339"/>
                  <a:gd name="T4" fmla="*/ 822 w 882"/>
                  <a:gd name="T5" fmla="*/ 0 h 1339"/>
                  <a:gd name="T6" fmla="*/ 836 w 882"/>
                  <a:gd name="T7" fmla="*/ 7 h 1339"/>
                  <a:gd name="T8" fmla="*/ 848 w 882"/>
                  <a:gd name="T9" fmla="*/ 14 h 1339"/>
                  <a:gd name="T10" fmla="*/ 859 w 882"/>
                  <a:gd name="T11" fmla="*/ 23 h 1339"/>
                  <a:gd name="T12" fmla="*/ 868 w 882"/>
                  <a:gd name="T13" fmla="*/ 35 h 1339"/>
                  <a:gd name="T14" fmla="*/ 877 w 882"/>
                  <a:gd name="T15" fmla="*/ 48 h 1339"/>
                  <a:gd name="T16" fmla="*/ 880 w 882"/>
                  <a:gd name="T17" fmla="*/ 64 h 1339"/>
                  <a:gd name="T18" fmla="*/ 882 w 882"/>
                  <a:gd name="T19" fmla="*/ 80 h 1339"/>
                  <a:gd name="T20" fmla="*/ 882 w 882"/>
                  <a:gd name="T21" fmla="*/ 1179 h 1339"/>
                  <a:gd name="T22" fmla="*/ 880 w 882"/>
                  <a:gd name="T23" fmla="*/ 1195 h 1339"/>
                  <a:gd name="T24" fmla="*/ 877 w 882"/>
                  <a:gd name="T25" fmla="*/ 1211 h 1339"/>
                  <a:gd name="T26" fmla="*/ 868 w 882"/>
                  <a:gd name="T27" fmla="*/ 1224 h 1339"/>
                  <a:gd name="T28" fmla="*/ 859 w 882"/>
                  <a:gd name="T29" fmla="*/ 1236 h 1339"/>
                  <a:gd name="T30" fmla="*/ 848 w 882"/>
                  <a:gd name="T31" fmla="*/ 1245 h 1339"/>
                  <a:gd name="T32" fmla="*/ 836 w 882"/>
                  <a:gd name="T33" fmla="*/ 1252 h 1339"/>
                  <a:gd name="T34" fmla="*/ 822 w 882"/>
                  <a:gd name="T35" fmla="*/ 1257 h 1339"/>
                  <a:gd name="T36" fmla="*/ 806 w 882"/>
                  <a:gd name="T37" fmla="*/ 1259 h 1339"/>
                  <a:gd name="T38" fmla="*/ 630 w 882"/>
                  <a:gd name="T39" fmla="*/ 1259 h 1339"/>
                  <a:gd name="T40" fmla="*/ 609 w 882"/>
                  <a:gd name="T41" fmla="*/ 1291 h 1339"/>
                  <a:gd name="T42" fmla="*/ 596 w 882"/>
                  <a:gd name="T43" fmla="*/ 1314 h 1339"/>
                  <a:gd name="T44" fmla="*/ 586 w 882"/>
                  <a:gd name="T45" fmla="*/ 1330 h 1339"/>
                  <a:gd name="T46" fmla="*/ 584 w 882"/>
                  <a:gd name="T47" fmla="*/ 1337 h 1339"/>
                  <a:gd name="T48" fmla="*/ 543 w 882"/>
                  <a:gd name="T49" fmla="*/ 1337 h 1339"/>
                  <a:gd name="T50" fmla="*/ 449 w 882"/>
                  <a:gd name="T51" fmla="*/ 1337 h 1339"/>
                  <a:gd name="T52" fmla="*/ 350 w 882"/>
                  <a:gd name="T53" fmla="*/ 1339 h 1339"/>
                  <a:gd name="T54" fmla="*/ 293 w 882"/>
                  <a:gd name="T55" fmla="*/ 1337 h 1339"/>
                  <a:gd name="T56" fmla="*/ 284 w 882"/>
                  <a:gd name="T57" fmla="*/ 1332 h 1339"/>
                  <a:gd name="T58" fmla="*/ 275 w 882"/>
                  <a:gd name="T59" fmla="*/ 1328 h 1339"/>
                  <a:gd name="T60" fmla="*/ 266 w 882"/>
                  <a:gd name="T61" fmla="*/ 1318 h 1339"/>
                  <a:gd name="T62" fmla="*/ 259 w 882"/>
                  <a:gd name="T63" fmla="*/ 1309 h 1339"/>
                  <a:gd name="T64" fmla="*/ 245 w 882"/>
                  <a:gd name="T65" fmla="*/ 1286 h 1339"/>
                  <a:gd name="T66" fmla="*/ 231 w 882"/>
                  <a:gd name="T67" fmla="*/ 1259 h 1339"/>
                  <a:gd name="T68" fmla="*/ 78 w 882"/>
                  <a:gd name="T69" fmla="*/ 1259 h 1339"/>
                  <a:gd name="T70" fmla="*/ 62 w 882"/>
                  <a:gd name="T71" fmla="*/ 1257 h 1339"/>
                  <a:gd name="T72" fmla="*/ 48 w 882"/>
                  <a:gd name="T73" fmla="*/ 1252 h 1339"/>
                  <a:gd name="T74" fmla="*/ 34 w 882"/>
                  <a:gd name="T75" fmla="*/ 1245 h 1339"/>
                  <a:gd name="T76" fmla="*/ 23 w 882"/>
                  <a:gd name="T77" fmla="*/ 1236 h 1339"/>
                  <a:gd name="T78" fmla="*/ 14 w 882"/>
                  <a:gd name="T79" fmla="*/ 1224 h 1339"/>
                  <a:gd name="T80" fmla="*/ 7 w 882"/>
                  <a:gd name="T81" fmla="*/ 1211 h 1339"/>
                  <a:gd name="T82" fmla="*/ 2 w 882"/>
                  <a:gd name="T83" fmla="*/ 1195 h 1339"/>
                  <a:gd name="T84" fmla="*/ 0 w 882"/>
                  <a:gd name="T85" fmla="*/ 1179 h 1339"/>
                  <a:gd name="T86" fmla="*/ 0 w 882"/>
                  <a:gd name="T87" fmla="*/ 80 h 1339"/>
                  <a:gd name="T88" fmla="*/ 2 w 882"/>
                  <a:gd name="T89" fmla="*/ 64 h 1339"/>
                  <a:gd name="T90" fmla="*/ 7 w 882"/>
                  <a:gd name="T91" fmla="*/ 48 h 1339"/>
                  <a:gd name="T92" fmla="*/ 14 w 882"/>
                  <a:gd name="T93" fmla="*/ 35 h 1339"/>
                  <a:gd name="T94" fmla="*/ 23 w 882"/>
                  <a:gd name="T95" fmla="*/ 23 h 1339"/>
                  <a:gd name="T96" fmla="*/ 34 w 882"/>
                  <a:gd name="T97" fmla="*/ 14 h 1339"/>
                  <a:gd name="T98" fmla="*/ 48 w 882"/>
                  <a:gd name="T99" fmla="*/ 7 h 1339"/>
                  <a:gd name="T100" fmla="*/ 62 w 882"/>
                  <a:gd name="T101" fmla="*/ 0 h 1339"/>
                  <a:gd name="T102" fmla="*/ 78 w 882"/>
                  <a:gd name="T103" fmla="*/ 0 h 1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82" h="1339">
                    <a:moveTo>
                      <a:pt x="78" y="0"/>
                    </a:moveTo>
                    <a:lnTo>
                      <a:pt x="806" y="0"/>
                    </a:lnTo>
                    <a:lnTo>
                      <a:pt x="822" y="0"/>
                    </a:lnTo>
                    <a:lnTo>
                      <a:pt x="836" y="7"/>
                    </a:lnTo>
                    <a:lnTo>
                      <a:pt x="848" y="14"/>
                    </a:lnTo>
                    <a:lnTo>
                      <a:pt x="859" y="23"/>
                    </a:lnTo>
                    <a:lnTo>
                      <a:pt x="868" y="35"/>
                    </a:lnTo>
                    <a:lnTo>
                      <a:pt x="877" y="48"/>
                    </a:lnTo>
                    <a:lnTo>
                      <a:pt x="880" y="64"/>
                    </a:lnTo>
                    <a:lnTo>
                      <a:pt x="882" y="80"/>
                    </a:lnTo>
                    <a:lnTo>
                      <a:pt x="882" y="1179"/>
                    </a:lnTo>
                    <a:lnTo>
                      <a:pt x="880" y="1195"/>
                    </a:lnTo>
                    <a:lnTo>
                      <a:pt x="877" y="1211"/>
                    </a:lnTo>
                    <a:lnTo>
                      <a:pt x="868" y="1224"/>
                    </a:lnTo>
                    <a:lnTo>
                      <a:pt x="859" y="1236"/>
                    </a:lnTo>
                    <a:lnTo>
                      <a:pt x="848" y="1245"/>
                    </a:lnTo>
                    <a:lnTo>
                      <a:pt x="836" y="1252"/>
                    </a:lnTo>
                    <a:lnTo>
                      <a:pt x="822" y="1257"/>
                    </a:lnTo>
                    <a:lnTo>
                      <a:pt x="806" y="1259"/>
                    </a:lnTo>
                    <a:lnTo>
                      <a:pt x="630" y="1259"/>
                    </a:lnTo>
                    <a:lnTo>
                      <a:pt x="609" y="1291"/>
                    </a:lnTo>
                    <a:lnTo>
                      <a:pt x="596" y="1314"/>
                    </a:lnTo>
                    <a:lnTo>
                      <a:pt x="586" y="1330"/>
                    </a:lnTo>
                    <a:lnTo>
                      <a:pt x="584" y="1337"/>
                    </a:lnTo>
                    <a:lnTo>
                      <a:pt x="543" y="1337"/>
                    </a:lnTo>
                    <a:lnTo>
                      <a:pt x="449" y="1337"/>
                    </a:lnTo>
                    <a:lnTo>
                      <a:pt x="350" y="1339"/>
                    </a:lnTo>
                    <a:lnTo>
                      <a:pt x="293" y="1337"/>
                    </a:lnTo>
                    <a:lnTo>
                      <a:pt x="284" y="1332"/>
                    </a:lnTo>
                    <a:lnTo>
                      <a:pt x="275" y="1328"/>
                    </a:lnTo>
                    <a:lnTo>
                      <a:pt x="266" y="1318"/>
                    </a:lnTo>
                    <a:lnTo>
                      <a:pt x="259" y="1309"/>
                    </a:lnTo>
                    <a:lnTo>
                      <a:pt x="245" y="1286"/>
                    </a:lnTo>
                    <a:lnTo>
                      <a:pt x="231" y="1259"/>
                    </a:lnTo>
                    <a:lnTo>
                      <a:pt x="78" y="1259"/>
                    </a:lnTo>
                    <a:lnTo>
                      <a:pt x="62" y="1257"/>
                    </a:lnTo>
                    <a:lnTo>
                      <a:pt x="48" y="1252"/>
                    </a:lnTo>
                    <a:lnTo>
                      <a:pt x="34" y="1245"/>
                    </a:lnTo>
                    <a:lnTo>
                      <a:pt x="23" y="1236"/>
                    </a:lnTo>
                    <a:lnTo>
                      <a:pt x="14" y="1224"/>
                    </a:lnTo>
                    <a:lnTo>
                      <a:pt x="7" y="1211"/>
                    </a:lnTo>
                    <a:lnTo>
                      <a:pt x="2" y="1195"/>
                    </a:lnTo>
                    <a:lnTo>
                      <a:pt x="0" y="1179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7" y="48"/>
                    </a:lnTo>
                    <a:lnTo>
                      <a:pt x="14" y="35"/>
                    </a:lnTo>
                    <a:lnTo>
                      <a:pt x="23" y="23"/>
                    </a:lnTo>
                    <a:lnTo>
                      <a:pt x="34" y="14"/>
                    </a:lnTo>
                    <a:lnTo>
                      <a:pt x="48" y="7"/>
                    </a:lnTo>
                    <a:lnTo>
                      <a:pt x="62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65"/>
              <p:cNvSpPr>
                <a:spLocks/>
              </p:cNvSpPr>
              <p:nvPr/>
            </p:nvSpPr>
            <p:spPr bwMode="auto">
              <a:xfrm>
                <a:off x="2733676" y="3856038"/>
                <a:ext cx="727075" cy="542925"/>
              </a:xfrm>
              <a:custGeom>
                <a:avLst/>
                <a:gdLst>
                  <a:gd name="T0" fmla="*/ 82 w 458"/>
                  <a:gd name="T1" fmla="*/ 0 h 342"/>
                  <a:gd name="T2" fmla="*/ 373 w 458"/>
                  <a:gd name="T3" fmla="*/ 0 h 342"/>
                  <a:gd name="T4" fmla="*/ 380 w 458"/>
                  <a:gd name="T5" fmla="*/ 0 h 342"/>
                  <a:gd name="T6" fmla="*/ 392 w 458"/>
                  <a:gd name="T7" fmla="*/ 5 h 342"/>
                  <a:gd name="T8" fmla="*/ 408 w 458"/>
                  <a:gd name="T9" fmla="*/ 9 h 342"/>
                  <a:gd name="T10" fmla="*/ 424 w 458"/>
                  <a:gd name="T11" fmla="*/ 19 h 342"/>
                  <a:gd name="T12" fmla="*/ 440 w 458"/>
                  <a:gd name="T13" fmla="*/ 30 h 342"/>
                  <a:gd name="T14" fmla="*/ 451 w 458"/>
                  <a:gd name="T15" fmla="*/ 44 h 342"/>
                  <a:gd name="T16" fmla="*/ 456 w 458"/>
                  <a:gd name="T17" fmla="*/ 53 h 342"/>
                  <a:gd name="T18" fmla="*/ 458 w 458"/>
                  <a:gd name="T19" fmla="*/ 62 h 342"/>
                  <a:gd name="T20" fmla="*/ 458 w 458"/>
                  <a:gd name="T21" fmla="*/ 71 h 342"/>
                  <a:gd name="T22" fmla="*/ 456 w 458"/>
                  <a:gd name="T23" fmla="*/ 83 h 342"/>
                  <a:gd name="T24" fmla="*/ 412 w 458"/>
                  <a:gd name="T25" fmla="*/ 259 h 342"/>
                  <a:gd name="T26" fmla="*/ 410 w 458"/>
                  <a:gd name="T27" fmla="*/ 275 h 342"/>
                  <a:gd name="T28" fmla="*/ 403 w 458"/>
                  <a:gd name="T29" fmla="*/ 291 h 342"/>
                  <a:gd name="T30" fmla="*/ 396 w 458"/>
                  <a:gd name="T31" fmla="*/ 305 h 342"/>
                  <a:gd name="T32" fmla="*/ 389 w 458"/>
                  <a:gd name="T33" fmla="*/ 317 h 342"/>
                  <a:gd name="T34" fmla="*/ 380 w 458"/>
                  <a:gd name="T35" fmla="*/ 328 h 342"/>
                  <a:gd name="T36" fmla="*/ 371 w 458"/>
                  <a:gd name="T37" fmla="*/ 335 h 342"/>
                  <a:gd name="T38" fmla="*/ 360 w 458"/>
                  <a:gd name="T39" fmla="*/ 340 h 342"/>
                  <a:gd name="T40" fmla="*/ 346 w 458"/>
                  <a:gd name="T41" fmla="*/ 342 h 342"/>
                  <a:gd name="T42" fmla="*/ 110 w 458"/>
                  <a:gd name="T43" fmla="*/ 342 h 342"/>
                  <a:gd name="T44" fmla="*/ 99 w 458"/>
                  <a:gd name="T45" fmla="*/ 340 h 342"/>
                  <a:gd name="T46" fmla="*/ 87 w 458"/>
                  <a:gd name="T47" fmla="*/ 335 h 342"/>
                  <a:gd name="T48" fmla="*/ 76 w 458"/>
                  <a:gd name="T49" fmla="*/ 328 h 342"/>
                  <a:gd name="T50" fmla="*/ 66 w 458"/>
                  <a:gd name="T51" fmla="*/ 317 h 342"/>
                  <a:gd name="T52" fmla="*/ 60 w 458"/>
                  <a:gd name="T53" fmla="*/ 305 h 342"/>
                  <a:gd name="T54" fmla="*/ 53 w 458"/>
                  <a:gd name="T55" fmla="*/ 291 h 342"/>
                  <a:gd name="T56" fmla="*/ 48 w 458"/>
                  <a:gd name="T57" fmla="*/ 275 h 342"/>
                  <a:gd name="T58" fmla="*/ 44 w 458"/>
                  <a:gd name="T59" fmla="*/ 259 h 342"/>
                  <a:gd name="T60" fmla="*/ 0 w 458"/>
                  <a:gd name="T61" fmla="*/ 83 h 342"/>
                  <a:gd name="T62" fmla="*/ 0 w 458"/>
                  <a:gd name="T63" fmla="*/ 71 h 342"/>
                  <a:gd name="T64" fmla="*/ 0 w 458"/>
                  <a:gd name="T65" fmla="*/ 62 h 342"/>
                  <a:gd name="T66" fmla="*/ 2 w 458"/>
                  <a:gd name="T67" fmla="*/ 53 h 342"/>
                  <a:gd name="T68" fmla="*/ 7 w 458"/>
                  <a:gd name="T69" fmla="*/ 44 h 342"/>
                  <a:gd name="T70" fmla="*/ 18 w 458"/>
                  <a:gd name="T71" fmla="*/ 30 h 342"/>
                  <a:gd name="T72" fmla="*/ 32 w 458"/>
                  <a:gd name="T73" fmla="*/ 19 h 342"/>
                  <a:gd name="T74" fmla="*/ 48 w 458"/>
                  <a:gd name="T75" fmla="*/ 9 h 342"/>
                  <a:gd name="T76" fmla="*/ 64 w 458"/>
                  <a:gd name="T77" fmla="*/ 5 h 342"/>
                  <a:gd name="T78" fmla="*/ 76 w 458"/>
                  <a:gd name="T79" fmla="*/ 0 h 342"/>
                  <a:gd name="T80" fmla="*/ 82 w 458"/>
                  <a:gd name="T81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8" h="342">
                    <a:moveTo>
                      <a:pt x="82" y="0"/>
                    </a:moveTo>
                    <a:lnTo>
                      <a:pt x="373" y="0"/>
                    </a:lnTo>
                    <a:lnTo>
                      <a:pt x="380" y="0"/>
                    </a:lnTo>
                    <a:lnTo>
                      <a:pt x="392" y="5"/>
                    </a:lnTo>
                    <a:lnTo>
                      <a:pt x="408" y="9"/>
                    </a:lnTo>
                    <a:lnTo>
                      <a:pt x="424" y="19"/>
                    </a:lnTo>
                    <a:lnTo>
                      <a:pt x="440" y="30"/>
                    </a:lnTo>
                    <a:lnTo>
                      <a:pt x="451" y="44"/>
                    </a:lnTo>
                    <a:lnTo>
                      <a:pt x="456" y="53"/>
                    </a:lnTo>
                    <a:lnTo>
                      <a:pt x="458" y="62"/>
                    </a:lnTo>
                    <a:lnTo>
                      <a:pt x="458" y="71"/>
                    </a:lnTo>
                    <a:lnTo>
                      <a:pt x="456" y="83"/>
                    </a:lnTo>
                    <a:lnTo>
                      <a:pt x="412" y="259"/>
                    </a:lnTo>
                    <a:lnTo>
                      <a:pt x="410" y="275"/>
                    </a:lnTo>
                    <a:lnTo>
                      <a:pt x="403" y="291"/>
                    </a:lnTo>
                    <a:lnTo>
                      <a:pt x="396" y="305"/>
                    </a:lnTo>
                    <a:lnTo>
                      <a:pt x="389" y="317"/>
                    </a:lnTo>
                    <a:lnTo>
                      <a:pt x="380" y="328"/>
                    </a:lnTo>
                    <a:lnTo>
                      <a:pt x="371" y="335"/>
                    </a:lnTo>
                    <a:lnTo>
                      <a:pt x="360" y="340"/>
                    </a:lnTo>
                    <a:lnTo>
                      <a:pt x="346" y="342"/>
                    </a:lnTo>
                    <a:lnTo>
                      <a:pt x="110" y="342"/>
                    </a:lnTo>
                    <a:lnTo>
                      <a:pt x="99" y="340"/>
                    </a:lnTo>
                    <a:lnTo>
                      <a:pt x="87" y="335"/>
                    </a:lnTo>
                    <a:lnTo>
                      <a:pt x="76" y="328"/>
                    </a:lnTo>
                    <a:lnTo>
                      <a:pt x="66" y="317"/>
                    </a:lnTo>
                    <a:lnTo>
                      <a:pt x="60" y="305"/>
                    </a:lnTo>
                    <a:lnTo>
                      <a:pt x="53" y="291"/>
                    </a:lnTo>
                    <a:lnTo>
                      <a:pt x="48" y="275"/>
                    </a:lnTo>
                    <a:lnTo>
                      <a:pt x="44" y="259"/>
                    </a:lnTo>
                    <a:lnTo>
                      <a:pt x="0" y="83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2" y="53"/>
                    </a:lnTo>
                    <a:lnTo>
                      <a:pt x="7" y="44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8" y="9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E35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66"/>
              <p:cNvSpPr>
                <a:spLocks/>
              </p:cNvSpPr>
              <p:nvPr/>
            </p:nvSpPr>
            <p:spPr bwMode="auto">
              <a:xfrm>
                <a:off x="2828926" y="4044951"/>
                <a:ext cx="552450" cy="328613"/>
              </a:xfrm>
              <a:custGeom>
                <a:avLst/>
                <a:gdLst>
                  <a:gd name="T0" fmla="*/ 0 w 348"/>
                  <a:gd name="T1" fmla="*/ 147 h 207"/>
                  <a:gd name="T2" fmla="*/ 32 w 348"/>
                  <a:gd name="T3" fmla="*/ 161 h 207"/>
                  <a:gd name="T4" fmla="*/ 66 w 348"/>
                  <a:gd name="T5" fmla="*/ 168 h 207"/>
                  <a:gd name="T6" fmla="*/ 98 w 348"/>
                  <a:gd name="T7" fmla="*/ 172 h 207"/>
                  <a:gd name="T8" fmla="*/ 130 w 348"/>
                  <a:gd name="T9" fmla="*/ 172 h 207"/>
                  <a:gd name="T10" fmla="*/ 162 w 348"/>
                  <a:gd name="T11" fmla="*/ 168 h 207"/>
                  <a:gd name="T12" fmla="*/ 192 w 348"/>
                  <a:gd name="T13" fmla="*/ 159 h 207"/>
                  <a:gd name="T14" fmla="*/ 220 w 348"/>
                  <a:gd name="T15" fmla="*/ 147 h 207"/>
                  <a:gd name="T16" fmla="*/ 247 w 348"/>
                  <a:gd name="T17" fmla="*/ 133 h 207"/>
                  <a:gd name="T18" fmla="*/ 265 w 348"/>
                  <a:gd name="T19" fmla="*/ 122 h 207"/>
                  <a:gd name="T20" fmla="*/ 277 w 348"/>
                  <a:gd name="T21" fmla="*/ 117 h 207"/>
                  <a:gd name="T22" fmla="*/ 288 w 348"/>
                  <a:gd name="T23" fmla="*/ 108 h 207"/>
                  <a:gd name="T24" fmla="*/ 302 w 348"/>
                  <a:gd name="T25" fmla="*/ 88 h 207"/>
                  <a:gd name="T26" fmla="*/ 316 w 348"/>
                  <a:gd name="T27" fmla="*/ 55 h 207"/>
                  <a:gd name="T28" fmla="*/ 334 w 348"/>
                  <a:gd name="T29" fmla="*/ 14 h 207"/>
                  <a:gd name="T30" fmla="*/ 339 w 348"/>
                  <a:gd name="T31" fmla="*/ 7 h 207"/>
                  <a:gd name="T32" fmla="*/ 341 w 348"/>
                  <a:gd name="T33" fmla="*/ 3 h 207"/>
                  <a:gd name="T34" fmla="*/ 346 w 348"/>
                  <a:gd name="T35" fmla="*/ 0 h 207"/>
                  <a:gd name="T36" fmla="*/ 348 w 348"/>
                  <a:gd name="T37" fmla="*/ 0 h 207"/>
                  <a:gd name="T38" fmla="*/ 348 w 348"/>
                  <a:gd name="T39" fmla="*/ 14 h 207"/>
                  <a:gd name="T40" fmla="*/ 346 w 348"/>
                  <a:gd name="T41" fmla="*/ 49 h 207"/>
                  <a:gd name="T42" fmla="*/ 341 w 348"/>
                  <a:gd name="T43" fmla="*/ 81 h 207"/>
                  <a:gd name="T44" fmla="*/ 334 w 348"/>
                  <a:gd name="T45" fmla="*/ 113 h 207"/>
                  <a:gd name="T46" fmla="*/ 329 w 348"/>
                  <a:gd name="T47" fmla="*/ 127 h 207"/>
                  <a:gd name="T48" fmla="*/ 325 w 348"/>
                  <a:gd name="T49" fmla="*/ 140 h 207"/>
                  <a:gd name="T50" fmla="*/ 320 w 348"/>
                  <a:gd name="T51" fmla="*/ 152 h 207"/>
                  <a:gd name="T52" fmla="*/ 313 w 348"/>
                  <a:gd name="T53" fmla="*/ 163 h 207"/>
                  <a:gd name="T54" fmla="*/ 304 w 348"/>
                  <a:gd name="T55" fmla="*/ 172 h 207"/>
                  <a:gd name="T56" fmla="*/ 295 w 348"/>
                  <a:gd name="T57" fmla="*/ 182 h 207"/>
                  <a:gd name="T58" fmla="*/ 284 w 348"/>
                  <a:gd name="T59" fmla="*/ 188 h 207"/>
                  <a:gd name="T60" fmla="*/ 272 w 348"/>
                  <a:gd name="T61" fmla="*/ 195 h 207"/>
                  <a:gd name="T62" fmla="*/ 258 w 348"/>
                  <a:gd name="T63" fmla="*/ 200 h 207"/>
                  <a:gd name="T64" fmla="*/ 242 w 348"/>
                  <a:gd name="T65" fmla="*/ 204 h 207"/>
                  <a:gd name="T66" fmla="*/ 226 w 348"/>
                  <a:gd name="T67" fmla="*/ 207 h 207"/>
                  <a:gd name="T68" fmla="*/ 208 w 348"/>
                  <a:gd name="T69" fmla="*/ 207 h 207"/>
                  <a:gd name="T70" fmla="*/ 176 w 348"/>
                  <a:gd name="T71" fmla="*/ 207 h 207"/>
                  <a:gd name="T72" fmla="*/ 142 w 348"/>
                  <a:gd name="T73" fmla="*/ 204 h 207"/>
                  <a:gd name="T74" fmla="*/ 107 w 348"/>
                  <a:gd name="T75" fmla="*/ 202 h 207"/>
                  <a:gd name="T76" fmla="*/ 73 w 348"/>
                  <a:gd name="T77" fmla="*/ 202 h 207"/>
                  <a:gd name="T78" fmla="*/ 50 w 348"/>
                  <a:gd name="T79" fmla="*/ 202 h 207"/>
                  <a:gd name="T80" fmla="*/ 34 w 348"/>
                  <a:gd name="T81" fmla="*/ 198 h 207"/>
                  <a:gd name="T82" fmla="*/ 22 w 348"/>
                  <a:gd name="T83" fmla="*/ 193 h 207"/>
                  <a:gd name="T84" fmla="*/ 13 w 348"/>
                  <a:gd name="T85" fmla="*/ 188 h 207"/>
                  <a:gd name="T86" fmla="*/ 4 w 348"/>
                  <a:gd name="T87" fmla="*/ 170 h 207"/>
                  <a:gd name="T88" fmla="*/ 0 w 348"/>
                  <a:gd name="T89" fmla="*/ 14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8" h="207">
                    <a:moveTo>
                      <a:pt x="0" y="147"/>
                    </a:moveTo>
                    <a:lnTo>
                      <a:pt x="32" y="161"/>
                    </a:lnTo>
                    <a:lnTo>
                      <a:pt x="66" y="168"/>
                    </a:lnTo>
                    <a:lnTo>
                      <a:pt x="98" y="172"/>
                    </a:lnTo>
                    <a:lnTo>
                      <a:pt x="130" y="172"/>
                    </a:lnTo>
                    <a:lnTo>
                      <a:pt x="162" y="168"/>
                    </a:lnTo>
                    <a:lnTo>
                      <a:pt x="192" y="159"/>
                    </a:lnTo>
                    <a:lnTo>
                      <a:pt x="220" y="147"/>
                    </a:lnTo>
                    <a:lnTo>
                      <a:pt x="247" y="133"/>
                    </a:lnTo>
                    <a:lnTo>
                      <a:pt x="265" y="122"/>
                    </a:lnTo>
                    <a:lnTo>
                      <a:pt x="277" y="117"/>
                    </a:lnTo>
                    <a:lnTo>
                      <a:pt x="288" y="108"/>
                    </a:lnTo>
                    <a:lnTo>
                      <a:pt x="302" y="88"/>
                    </a:lnTo>
                    <a:lnTo>
                      <a:pt x="316" y="55"/>
                    </a:lnTo>
                    <a:lnTo>
                      <a:pt x="334" y="14"/>
                    </a:lnTo>
                    <a:lnTo>
                      <a:pt x="339" y="7"/>
                    </a:lnTo>
                    <a:lnTo>
                      <a:pt x="341" y="3"/>
                    </a:lnTo>
                    <a:lnTo>
                      <a:pt x="346" y="0"/>
                    </a:lnTo>
                    <a:lnTo>
                      <a:pt x="348" y="0"/>
                    </a:lnTo>
                    <a:lnTo>
                      <a:pt x="348" y="14"/>
                    </a:lnTo>
                    <a:lnTo>
                      <a:pt x="346" y="49"/>
                    </a:lnTo>
                    <a:lnTo>
                      <a:pt x="341" y="81"/>
                    </a:lnTo>
                    <a:lnTo>
                      <a:pt x="334" y="113"/>
                    </a:lnTo>
                    <a:lnTo>
                      <a:pt x="329" y="127"/>
                    </a:lnTo>
                    <a:lnTo>
                      <a:pt x="325" y="140"/>
                    </a:lnTo>
                    <a:lnTo>
                      <a:pt x="320" y="152"/>
                    </a:lnTo>
                    <a:lnTo>
                      <a:pt x="313" y="163"/>
                    </a:lnTo>
                    <a:lnTo>
                      <a:pt x="304" y="172"/>
                    </a:lnTo>
                    <a:lnTo>
                      <a:pt x="295" y="182"/>
                    </a:lnTo>
                    <a:lnTo>
                      <a:pt x="284" y="188"/>
                    </a:lnTo>
                    <a:lnTo>
                      <a:pt x="272" y="195"/>
                    </a:lnTo>
                    <a:lnTo>
                      <a:pt x="258" y="200"/>
                    </a:lnTo>
                    <a:lnTo>
                      <a:pt x="242" y="204"/>
                    </a:lnTo>
                    <a:lnTo>
                      <a:pt x="226" y="207"/>
                    </a:lnTo>
                    <a:lnTo>
                      <a:pt x="208" y="207"/>
                    </a:lnTo>
                    <a:lnTo>
                      <a:pt x="176" y="207"/>
                    </a:lnTo>
                    <a:lnTo>
                      <a:pt x="142" y="204"/>
                    </a:lnTo>
                    <a:lnTo>
                      <a:pt x="107" y="202"/>
                    </a:lnTo>
                    <a:lnTo>
                      <a:pt x="73" y="202"/>
                    </a:lnTo>
                    <a:lnTo>
                      <a:pt x="50" y="202"/>
                    </a:lnTo>
                    <a:lnTo>
                      <a:pt x="34" y="198"/>
                    </a:lnTo>
                    <a:lnTo>
                      <a:pt x="22" y="193"/>
                    </a:lnTo>
                    <a:lnTo>
                      <a:pt x="13" y="188"/>
                    </a:lnTo>
                    <a:lnTo>
                      <a:pt x="4" y="170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CF5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67"/>
              <p:cNvSpPr>
                <a:spLocks/>
              </p:cNvSpPr>
              <p:nvPr/>
            </p:nvSpPr>
            <p:spPr bwMode="auto">
              <a:xfrm>
                <a:off x="2733676" y="3856038"/>
                <a:ext cx="171450" cy="528638"/>
              </a:xfrm>
              <a:custGeom>
                <a:avLst/>
                <a:gdLst>
                  <a:gd name="T0" fmla="*/ 82 w 108"/>
                  <a:gd name="T1" fmla="*/ 0 h 333"/>
                  <a:gd name="T2" fmla="*/ 85 w 108"/>
                  <a:gd name="T3" fmla="*/ 0 h 333"/>
                  <a:gd name="T4" fmla="*/ 73 w 108"/>
                  <a:gd name="T5" fmla="*/ 12 h 333"/>
                  <a:gd name="T6" fmla="*/ 66 w 108"/>
                  <a:gd name="T7" fmla="*/ 23 h 333"/>
                  <a:gd name="T8" fmla="*/ 60 w 108"/>
                  <a:gd name="T9" fmla="*/ 32 h 333"/>
                  <a:gd name="T10" fmla="*/ 55 w 108"/>
                  <a:gd name="T11" fmla="*/ 44 h 333"/>
                  <a:gd name="T12" fmla="*/ 53 w 108"/>
                  <a:gd name="T13" fmla="*/ 55 h 333"/>
                  <a:gd name="T14" fmla="*/ 50 w 108"/>
                  <a:gd name="T15" fmla="*/ 69 h 333"/>
                  <a:gd name="T16" fmla="*/ 50 w 108"/>
                  <a:gd name="T17" fmla="*/ 85 h 333"/>
                  <a:gd name="T18" fmla="*/ 48 w 108"/>
                  <a:gd name="T19" fmla="*/ 103 h 333"/>
                  <a:gd name="T20" fmla="*/ 50 w 108"/>
                  <a:gd name="T21" fmla="*/ 124 h 333"/>
                  <a:gd name="T22" fmla="*/ 53 w 108"/>
                  <a:gd name="T23" fmla="*/ 147 h 333"/>
                  <a:gd name="T24" fmla="*/ 60 w 108"/>
                  <a:gd name="T25" fmla="*/ 172 h 333"/>
                  <a:gd name="T26" fmla="*/ 66 w 108"/>
                  <a:gd name="T27" fmla="*/ 197 h 333"/>
                  <a:gd name="T28" fmla="*/ 80 w 108"/>
                  <a:gd name="T29" fmla="*/ 248 h 333"/>
                  <a:gd name="T30" fmla="*/ 94 w 108"/>
                  <a:gd name="T31" fmla="*/ 287 h 333"/>
                  <a:gd name="T32" fmla="*/ 101 w 108"/>
                  <a:gd name="T33" fmla="*/ 301 h 333"/>
                  <a:gd name="T34" fmla="*/ 105 w 108"/>
                  <a:gd name="T35" fmla="*/ 314 h 333"/>
                  <a:gd name="T36" fmla="*/ 108 w 108"/>
                  <a:gd name="T37" fmla="*/ 319 h 333"/>
                  <a:gd name="T38" fmla="*/ 105 w 108"/>
                  <a:gd name="T39" fmla="*/ 323 h 333"/>
                  <a:gd name="T40" fmla="*/ 101 w 108"/>
                  <a:gd name="T41" fmla="*/ 328 h 333"/>
                  <a:gd name="T42" fmla="*/ 94 w 108"/>
                  <a:gd name="T43" fmla="*/ 330 h 333"/>
                  <a:gd name="T44" fmla="*/ 89 w 108"/>
                  <a:gd name="T45" fmla="*/ 333 h 333"/>
                  <a:gd name="T46" fmla="*/ 85 w 108"/>
                  <a:gd name="T47" fmla="*/ 333 h 333"/>
                  <a:gd name="T48" fmla="*/ 78 w 108"/>
                  <a:gd name="T49" fmla="*/ 328 h 333"/>
                  <a:gd name="T50" fmla="*/ 71 w 108"/>
                  <a:gd name="T51" fmla="*/ 321 h 333"/>
                  <a:gd name="T52" fmla="*/ 64 w 108"/>
                  <a:gd name="T53" fmla="*/ 312 h 333"/>
                  <a:gd name="T54" fmla="*/ 60 w 108"/>
                  <a:gd name="T55" fmla="*/ 303 h 333"/>
                  <a:gd name="T56" fmla="*/ 50 w 108"/>
                  <a:gd name="T57" fmla="*/ 282 h 333"/>
                  <a:gd name="T58" fmla="*/ 44 w 108"/>
                  <a:gd name="T59" fmla="*/ 259 h 333"/>
                  <a:gd name="T60" fmla="*/ 0 w 108"/>
                  <a:gd name="T61" fmla="*/ 83 h 333"/>
                  <a:gd name="T62" fmla="*/ 0 w 108"/>
                  <a:gd name="T63" fmla="*/ 71 h 333"/>
                  <a:gd name="T64" fmla="*/ 0 w 108"/>
                  <a:gd name="T65" fmla="*/ 62 h 333"/>
                  <a:gd name="T66" fmla="*/ 2 w 108"/>
                  <a:gd name="T67" fmla="*/ 53 h 333"/>
                  <a:gd name="T68" fmla="*/ 7 w 108"/>
                  <a:gd name="T69" fmla="*/ 44 h 333"/>
                  <a:gd name="T70" fmla="*/ 18 w 108"/>
                  <a:gd name="T71" fmla="*/ 30 h 333"/>
                  <a:gd name="T72" fmla="*/ 32 w 108"/>
                  <a:gd name="T73" fmla="*/ 19 h 333"/>
                  <a:gd name="T74" fmla="*/ 48 w 108"/>
                  <a:gd name="T75" fmla="*/ 9 h 333"/>
                  <a:gd name="T76" fmla="*/ 64 w 108"/>
                  <a:gd name="T77" fmla="*/ 5 h 333"/>
                  <a:gd name="T78" fmla="*/ 76 w 108"/>
                  <a:gd name="T79" fmla="*/ 0 h 333"/>
                  <a:gd name="T80" fmla="*/ 82 w 108"/>
                  <a:gd name="T8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8" h="333">
                    <a:moveTo>
                      <a:pt x="82" y="0"/>
                    </a:moveTo>
                    <a:lnTo>
                      <a:pt x="85" y="0"/>
                    </a:lnTo>
                    <a:lnTo>
                      <a:pt x="73" y="12"/>
                    </a:lnTo>
                    <a:lnTo>
                      <a:pt x="66" y="23"/>
                    </a:lnTo>
                    <a:lnTo>
                      <a:pt x="60" y="32"/>
                    </a:lnTo>
                    <a:lnTo>
                      <a:pt x="55" y="44"/>
                    </a:lnTo>
                    <a:lnTo>
                      <a:pt x="53" y="55"/>
                    </a:lnTo>
                    <a:lnTo>
                      <a:pt x="50" y="69"/>
                    </a:lnTo>
                    <a:lnTo>
                      <a:pt x="50" y="85"/>
                    </a:lnTo>
                    <a:lnTo>
                      <a:pt x="48" y="103"/>
                    </a:lnTo>
                    <a:lnTo>
                      <a:pt x="50" y="124"/>
                    </a:lnTo>
                    <a:lnTo>
                      <a:pt x="53" y="147"/>
                    </a:lnTo>
                    <a:lnTo>
                      <a:pt x="60" y="172"/>
                    </a:lnTo>
                    <a:lnTo>
                      <a:pt x="66" y="197"/>
                    </a:lnTo>
                    <a:lnTo>
                      <a:pt x="80" y="248"/>
                    </a:lnTo>
                    <a:lnTo>
                      <a:pt x="94" y="287"/>
                    </a:lnTo>
                    <a:lnTo>
                      <a:pt x="101" y="301"/>
                    </a:lnTo>
                    <a:lnTo>
                      <a:pt x="105" y="314"/>
                    </a:lnTo>
                    <a:lnTo>
                      <a:pt x="108" y="319"/>
                    </a:lnTo>
                    <a:lnTo>
                      <a:pt x="105" y="323"/>
                    </a:lnTo>
                    <a:lnTo>
                      <a:pt x="101" y="328"/>
                    </a:lnTo>
                    <a:lnTo>
                      <a:pt x="94" y="330"/>
                    </a:lnTo>
                    <a:lnTo>
                      <a:pt x="89" y="333"/>
                    </a:lnTo>
                    <a:lnTo>
                      <a:pt x="85" y="333"/>
                    </a:lnTo>
                    <a:lnTo>
                      <a:pt x="78" y="328"/>
                    </a:lnTo>
                    <a:lnTo>
                      <a:pt x="71" y="321"/>
                    </a:lnTo>
                    <a:lnTo>
                      <a:pt x="64" y="312"/>
                    </a:lnTo>
                    <a:lnTo>
                      <a:pt x="60" y="303"/>
                    </a:lnTo>
                    <a:lnTo>
                      <a:pt x="50" y="282"/>
                    </a:lnTo>
                    <a:lnTo>
                      <a:pt x="44" y="259"/>
                    </a:lnTo>
                    <a:lnTo>
                      <a:pt x="0" y="83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2" y="53"/>
                    </a:lnTo>
                    <a:lnTo>
                      <a:pt x="7" y="44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8" y="9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CF5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68"/>
              <p:cNvSpPr>
                <a:spLocks/>
              </p:cNvSpPr>
              <p:nvPr/>
            </p:nvSpPr>
            <p:spPr bwMode="auto">
              <a:xfrm>
                <a:off x="2803526" y="3856038"/>
                <a:ext cx="614363" cy="65088"/>
              </a:xfrm>
              <a:custGeom>
                <a:avLst/>
                <a:gdLst>
                  <a:gd name="T0" fmla="*/ 38 w 387"/>
                  <a:gd name="T1" fmla="*/ 0 h 41"/>
                  <a:gd name="T2" fmla="*/ 329 w 387"/>
                  <a:gd name="T3" fmla="*/ 0 h 41"/>
                  <a:gd name="T4" fmla="*/ 336 w 387"/>
                  <a:gd name="T5" fmla="*/ 0 h 41"/>
                  <a:gd name="T6" fmla="*/ 352 w 387"/>
                  <a:gd name="T7" fmla="*/ 5 h 41"/>
                  <a:gd name="T8" fmla="*/ 368 w 387"/>
                  <a:gd name="T9" fmla="*/ 12 h 41"/>
                  <a:gd name="T10" fmla="*/ 387 w 387"/>
                  <a:gd name="T11" fmla="*/ 23 h 41"/>
                  <a:gd name="T12" fmla="*/ 384 w 387"/>
                  <a:gd name="T13" fmla="*/ 32 h 41"/>
                  <a:gd name="T14" fmla="*/ 378 w 387"/>
                  <a:gd name="T15" fmla="*/ 39 h 41"/>
                  <a:gd name="T16" fmla="*/ 362 w 387"/>
                  <a:gd name="T17" fmla="*/ 41 h 41"/>
                  <a:gd name="T18" fmla="*/ 341 w 387"/>
                  <a:gd name="T19" fmla="*/ 41 h 41"/>
                  <a:gd name="T20" fmla="*/ 318 w 387"/>
                  <a:gd name="T21" fmla="*/ 39 h 41"/>
                  <a:gd name="T22" fmla="*/ 293 w 387"/>
                  <a:gd name="T23" fmla="*/ 37 h 41"/>
                  <a:gd name="T24" fmla="*/ 242 w 387"/>
                  <a:gd name="T25" fmla="*/ 32 h 41"/>
                  <a:gd name="T26" fmla="*/ 203 w 387"/>
                  <a:gd name="T27" fmla="*/ 28 h 41"/>
                  <a:gd name="T28" fmla="*/ 167 w 387"/>
                  <a:gd name="T29" fmla="*/ 30 h 41"/>
                  <a:gd name="T30" fmla="*/ 126 w 387"/>
                  <a:gd name="T31" fmla="*/ 32 h 41"/>
                  <a:gd name="T32" fmla="*/ 87 w 387"/>
                  <a:gd name="T33" fmla="*/ 32 h 41"/>
                  <a:gd name="T34" fmla="*/ 50 w 387"/>
                  <a:gd name="T35" fmla="*/ 35 h 41"/>
                  <a:gd name="T36" fmla="*/ 32 w 387"/>
                  <a:gd name="T37" fmla="*/ 32 h 41"/>
                  <a:gd name="T38" fmla="*/ 18 w 387"/>
                  <a:gd name="T39" fmla="*/ 28 h 41"/>
                  <a:gd name="T40" fmla="*/ 9 w 387"/>
                  <a:gd name="T41" fmla="*/ 21 h 41"/>
                  <a:gd name="T42" fmla="*/ 0 w 387"/>
                  <a:gd name="T43" fmla="*/ 12 h 41"/>
                  <a:gd name="T44" fmla="*/ 25 w 387"/>
                  <a:gd name="T45" fmla="*/ 3 h 41"/>
                  <a:gd name="T46" fmla="*/ 38 w 387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7" h="41">
                    <a:moveTo>
                      <a:pt x="38" y="0"/>
                    </a:moveTo>
                    <a:lnTo>
                      <a:pt x="329" y="0"/>
                    </a:lnTo>
                    <a:lnTo>
                      <a:pt x="336" y="0"/>
                    </a:lnTo>
                    <a:lnTo>
                      <a:pt x="352" y="5"/>
                    </a:lnTo>
                    <a:lnTo>
                      <a:pt x="368" y="12"/>
                    </a:lnTo>
                    <a:lnTo>
                      <a:pt x="387" y="23"/>
                    </a:lnTo>
                    <a:lnTo>
                      <a:pt x="384" y="32"/>
                    </a:lnTo>
                    <a:lnTo>
                      <a:pt x="378" y="39"/>
                    </a:lnTo>
                    <a:lnTo>
                      <a:pt x="362" y="41"/>
                    </a:lnTo>
                    <a:lnTo>
                      <a:pt x="341" y="41"/>
                    </a:lnTo>
                    <a:lnTo>
                      <a:pt x="318" y="39"/>
                    </a:lnTo>
                    <a:lnTo>
                      <a:pt x="293" y="37"/>
                    </a:lnTo>
                    <a:lnTo>
                      <a:pt x="242" y="32"/>
                    </a:lnTo>
                    <a:lnTo>
                      <a:pt x="203" y="28"/>
                    </a:lnTo>
                    <a:lnTo>
                      <a:pt x="167" y="30"/>
                    </a:lnTo>
                    <a:lnTo>
                      <a:pt x="126" y="32"/>
                    </a:lnTo>
                    <a:lnTo>
                      <a:pt x="87" y="32"/>
                    </a:lnTo>
                    <a:lnTo>
                      <a:pt x="50" y="35"/>
                    </a:lnTo>
                    <a:lnTo>
                      <a:pt x="32" y="32"/>
                    </a:lnTo>
                    <a:lnTo>
                      <a:pt x="18" y="28"/>
                    </a:lnTo>
                    <a:lnTo>
                      <a:pt x="9" y="21"/>
                    </a:lnTo>
                    <a:lnTo>
                      <a:pt x="0" y="12"/>
                    </a:lnTo>
                    <a:lnTo>
                      <a:pt x="25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37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69"/>
              <p:cNvSpPr>
                <a:spLocks/>
              </p:cNvSpPr>
              <p:nvPr/>
            </p:nvSpPr>
            <p:spPr bwMode="auto">
              <a:xfrm>
                <a:off x="2828926" y="3878263"/>
                <a:ext cx="631825" cy="520700"/>
              </a:xfrm>
              <a:custGeom>
                <a:avLst/>
                <a:gdLst>
                  <a:gd name="T0" fmla="*/ 357 w 398"/>
                  <a:gd name="T1" fmla="*/ 0 h 328"/>
                  <a:gd name="T2" fmla="*/ 364 w 398"/>
                  <a:gd name="T3" fmla="*/ 5 h 328"/>
                  <a:gd name="T4" fmla="*/ 373 w 398"/>
                  <a:gd name="T5" fmla="*/ 11 h 328"/>
                  <a:gd name="T6" fmla="*/ 382 w 398"/>
                  <a:gd name="T7" fmla="*/ 18 h 328"/>
                  <a:gd name="T8" fmla="*/ 389 w 398"/>
                  <a:gd name="T9" fmla="*/ 25 h 328"/>
                  <a:gd name="T10" fmla="*/ 394 w 398"/>
                  <a:gd name="T11" fmla="*/ 34 h 328"/>
                  <a:gd name="T12" fmla="*/ 396 w 398"/>
                  <a:gd name="T13" fmla="*/ 46 h 328"/>
                  <a:gd name="T14" fmla="*/ 398 w 398"/>
                  <a:gd name="T15" fmla="*/ 57 h 328"/>
                  <a:gd name="T16" fmla="*/ 396 w 398"/>
                  <a:gd name="T17" fmla="*/ 69 h 328"/>
                  <a:gd name="T18" fmla="*/ 352 w 398"/>
                  <a:gd name="T19" fmla="*/ 245 h 328"/>
                  <a:gd name="T20" fmla="*/ 350 w 398"/>
                  <a:gd name="T21" fmla="*/ 261 h 328"/>
                  <a:gd name="T22" fmla="*/ 343 w 398"/>
                  <a:gd name="T23" fmla="*/ 277 h 328"/>
                  <a:gd name="T24" fmla="*/ 336 w 398"/>
                  <a:gd name="T25" fmla="*/ 291 h 328"/>
                  <a:gd name="T26" fmla="*/ 329 w 398"/>
                  <a:gd name="T27" fmla="*/ 303 h 328"/>
                  <a:gd name="T28" fmla="*/ 320 w 398"/>
                  <a:gd name="T29" fmla="*/ 314 h 328"/>
                  <a:gd name="T30" fmla="*/ 311 w 398"/>
                  <a:gd name="T31" fmla="*/ 321 h 328"/>
                  <a:gd name="T32" fmla="*/ 300 w 398"/>
                  <a:gd name="T33" fmla="*/ 326 h 328"/>
                  <a:gd name="T34" fmla="*/ 286 w 398"/>
                  <a:gd name="T35" fmla="*/ 328 h 328"/>
                  <a:gd name="T36" fmla="*/ 50 w 398"/>
                  <a:gd name="T37" fmla="*/ 328 h 328"/>
                  <a:gd name="T38" fmla="*/ 43 w 398"/>
                  <a:gd name="T39" fmla="*/ 328 h 328"/>
                  <a:gd name="T40" fmla="*/ 34 w 398"/>
                  <a:gd name="T41" fmla="*/ 326 h 328"/>
                  <a:gd name="T42" fmla="*/ 27 w 398"/>
                  <a:gd name="T43" fmla="*/ 321 h 328"/>
                  <a:gd name="T44" fmla="*/ 20 w 398"/>
                  <a:gd name="T45" fmla="*/ 319 h 328"/>
                  <a:gd name="T46" fmla="*/ 9 w 398"/>
                  <a:gd name="T47" fmla="*/ 307 h 328"/>
                  <a:gd name="T48" fmla="*/ 0 w 398"/>
                  <a:gd name="T49" fmla="*/ 291 h 328"/>
                  <a:gd name="T50" fmla="*/ 20 w 398"/>
                  <a:gd name="T51" fmla="*/ 293 h 328"/>
                  <a:gd name="T52" fmla="*/ 43 w 398"/>
                  <a:gd name="T53" fmla="*/ 296 h 328"/>
                  <a:gd name="T54" fmla="*/ 66 w 398"/>
                  <a:gd name="T55" fmla="*/ 293 h 328"/>
                  <a:gd name="T56" fmla="*/ 89 w 398"/>
                  <a:gd name="T57" fmla="*/ 293 h 328"/>
                  <a:gd name="T58" fmla="*/ 137 w 398"/>
                  <a:gd name="T59" fmla="*/ 291 h 328"/>
                  <a:gd name="T60" fmla="*/ 183 w 398"/>
                  <a:gd name="T61" fmla="*/ 293 h 328"/>
                  <a:gd name="T62" fmla="*/ 213 w 398"/>
                  <a:gd name="T63" fmla="*/ 293 h 328"/>
                  <a:gd name="T64" fmla="*/ 240 w 398"/>
                  <a:gd name="T65" fmla="*/ 293 h 328"/>
                  <a:gd name="T66" fmla="*/ 261 w 398"/>
                  <a:gd name="T67" fmla="*/ 291 h 328"/>
                  <a:gd name="T68" fmla="*/ 279 w 398"/>
                  <a:gd name="T69" fmla="*/ 284 h 328"/>
                  <a:gd name="T70" fmla="*/ 293 w 398"/>
                  <a:gd name="T71" fmla="*/ 277 h 328"/>
                  <a:gd name="T72" fmla="*/ 304 w 398"/>
                  <a:gd name="T73" fmla="*/ 268 h 328"/>
                  <a:gd name="T74" fmla="*/ 313 w 398"/>
                  <a:gd name="T75" fmla="*/ 257 h 328"/>
                  <a:gd name="T76" fmla="*/ 318 w 398"/>
                  <a:gd name="T77" fmla="*/ 243 h 328"/>
                  <a:gd name="T78" fmla="*/ 332 w 398"/>
                  <a:gd name="T79" fmla="*/ 179 h 328"/>
                  <a:gd name="T80" fmla="*/ 350 w 398"/>
                  <a:gd name="T81" fmla="*/ 110 h 328"/>
                  <a:gd name="T82" fmla="*/ 355 w 398"/>
                  <a:gd name="T83" fmla="*/ 89 h 328"/>
                  <a:gd name="T84" fmla="*/ 357 w 398"/>
                  <a:gd name="T85" fmla="*/ 60 h 328"/>
                  <a:gd name="T86" fmla="*/ 357 w 398"/>
                  <a:gd name="T87" fmla="*/ 27 h 328"/>
                  <a:gd name="T88" fmla="*/ 357 w 398"/>
                  <a:gd name="T89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8" h="328">
                    <a:moveTo>
                      <a:pt x="357" y="0"/>
                    </a:moveTo>
                    <a:lnTo>
                      <a:pt x="364" y="5"/>
                    </a:lnTo>
                    <a:lnTo>
                      <a:pt x="373" y="11"/>
                    </a:lnTo>
                    <a:lnTo>
                      <a:pt x="382" y="18"/>
                    </a:lnTo>
                    <a:lnTo>
                      <a:pt x="389" y="25"/>
                    </a:lnTo>
                    <a:lnTo>
                      <a:pt x="394" y="34"/>
                    </a:lnTo>
                    <a:lnTo>
                      <a:pt x="396" y="46"/>
                    </a:lnTo>
                    <a:lnTo>
                      <a:pt x="398" y="57"/>
                    </a:lnTo>
                    <a:lnTo>
                      <a:pt x="396" y="69"/>
                    </a:lnTo>
                    <a:lnTo>
                      <a:pt x="352" y="245"/>
                    </a:lnTo>
                    <a:lnTo>
                      <a:pt x="350" y="261"/>
                    </a:lnTo>
                    <a:lnTo>
                      <a:pt x="343" y="277"/>
                    </a:lnTo>
                    <a:lnTo>
                      <a:pt x="336" y="291"/>
                    </a:lnTo>
                    <a:lnTo>
                      <a:pt x="329" y="303"/>
                    </a:lnTo>
                    <a:lnTo>
                      <a:pt x="320" y="314"/>
                    </a:lnTo>
                    <a:lnTo>
                      <a:pt x="311" y="321"/>
                    </a:lnTo>
                    <a:lnTo>
                      <a:pt x="300" y="326"/>
                    </a:lnTo>
                    <a:lnTo>
                      <a:pt x="286" y="328"/>
                    </a:lnTo>
                    <a:lnTo>
                      <a:pt x="50" y="328"/>
                    </a:lnTo>
                    <a:lnTo>
                      <a:pt x="43" y="328"/>
                    </a:lnTo>
                    <a:lnTo>
                      <a:pt x="34" y="326"/>
                    </a:lnTo>
                    <a:lnTo>
                      <a:pt x="27" y="321"/>
                    </a:lnTo>
                    <a:lnTo>
                      <a:pt x="20" y="319"/>
                    </a:lnTo>
                    <a:lnTo>
                      <a:pt x="9" y="307"/>
                    </a:lnTo>
                    <a:lnTo>
                      <a:pt x="0" y="291"/>
                    </a:lnTo>
                    <a:lnTo>
                      <a:pt x="20" y="293"/>
                    </a:lnTo>
                    <a:lnTo>
                      <a:pt x="43" y="296"/>
                    </a:lnTo>
                    <a:lnTo>
                      <a:pt x="66" y="293"/>
                    </a:lnTo>
                    <a:lnTo>
                      <a:pt x="89" y="293"/>
                    </a:lnTo>
                    <a:lnTo>
                      <a:pt x="137" y="291"/>
                    </a:lnTo>
                    <a:lnTo>
                      <a:pt x="183" y="293"/>
                    </a:lnTo>
                    <a:lnTo>
                      <a:pt x="213" y="293"/>
                    </a:lnTo>
                    <a:lnTo>
                      <a:pt x="240" y="293"/>
                    </a:lnTo>
                    <a:lnTo>
                      <a:pt x="261" y="291"/>
                    </a:lnTo>
                    <a:lnTo>
                      <a:pt x="279" y="284"/>
                    </a:lnTo>
                    <a:lnTo>
                      <a:pt x="293" y="277"/>
                    </a:lnTo>
                    <a:lnTo>
                      <a:pt x="304" y="268"/>
                    </a:lnTo>
                    <a:lnTo>
                      <a:pt x="313" y="257"/>
                    </a:lnTo>
                    <a:lnTo>
                      <a:pt x="318" y="243"/>
                    </a:lnTo>
                    <a:lnTo>
                      <a:pt x="332" y="179"/>
                    </a:lnTo>
                    <a:lnTo>
                      <a:pt x="350" y="110"/>
                    </a:lnTo>
                    <a:lnTo>
                      <a:pt x="355" y="89"/>
                    </a:lnTo>
                    <a:lnTo>
                      <a:pt x="357" y="60"/>
                    </a:lnTo>
                    <a:lnTo>
                      <a:pt x="357" y="2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C44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70"/>
              <p:cNvSpPr>
                <a:spLocks/>
              </p:cNvSpPr>
              <p:nvPr/>
            </p:nvSpPr>
            <p:spPr bwMode="auto">
              <a:xfrm>
                <a:off x="2471739" y="5114926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7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9 h 85"/>
                  <a:gd name="T16" fmla="*/ 204 w 211"/>
                  <a:gd name="T17" fmla="*/ 78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8 h 85"/>
                  <a:gd name="T28" fmla="*/ 2 w 211"/>
                  <a:gd name="T29" fmla="*/ 69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7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7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71"/>
              <p:cNvSpPr>
                <a:spLocks/>
              </p:cNvSpPr>
              <p:nvPr/>
            </p:nvSpPr>
            <p:spPr bwMode="auto">
              <a:xfrm>
                <a:off x="2471739" y="4579938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9 h 85"/>
                  <a:gd name="T16" fmla="*/ 204 w 211"/>
                  <a:gd name="T17" fmla="*/ 78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8 h 85"/>
                  <a:gd name="T28" fmla="*/ 2 w 211"/>
                  <a:gd name="T29" fmla="*/ 69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72"/>
              <p:cNvSpPr>
                <a:spLocks/>
              </p:cNvSpPr>
              <p:nvPr/>
            </p:nvSpPr>
            <p:spPr bwMode="auto">
              <a:xfrm>
                <a:off x="2925764" y="5114926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7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8 h 85"/>
                  <a:gd name="T28" fmla="*/ 3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3 w 213"/>
                  <a:gd name="T35" fmla="*/ 17 h 85"/>
                  <a:gd name="T36" fmla="*/ 10 w 213"/>
                  <a:gd name="T37" fmla="*/ 7 h 85"/>
                  <a:gd name="T38" fmla="*/ 19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7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7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73"/>
              <p:cNvSpPr>
                <a:spLocks/>
              </p:cNvSpPr>
              <p:nvPr/>
            </p:nvSpPr>
            <p:spPr bwMode="auto">
              <a:xfrm>
                <a:off x="3384551" y="5114926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7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8 h 85"/>
                  <a:gd name="T28" fmla="*/ 2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7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7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74"/>
              <p:cNvSpPr>
                <a:spLocks/>
              </p:cNvSpPr>
              <p:nvPr/>
            </p:nvSpPr>
            <p:spPr bwMode="auto">
              <a:xfrm>
                <a:off x="3384551" y="457993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8 h 85"/>
                  <a:gd name="T28" fmla="*/ 2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75"/>
              <p:cNvSpPr>
                <a:spLocks/>
              </p:cNvSpPr>
              <p:nvPr/>
            </p:nvSpPr>
            <p:spPr bwMode="auto">
              <a:xfrm>
                <a:off x="2471739" y="5373688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7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7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6"/>
              <p:cNvSpPr>
                <a:spLocks/>
              </p:cNvSpPr>
              <p:nvPr/>
            </p:nvSpPr>
            <p:spPr bwMode="auto">
              <a:xfrm>
                <a:off x="2471739" y="4838701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7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7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77"/>
              <p:cNvSpPr>
                <a:spLocks/>
              </p:cNvSpPr>
              <p:nvPr/>
            </p:nvSpPr>
            <p:spPr bwMode="auto">
              <a:xfrm>
                <a:off x="2925764" y="537368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6 h 85"/>
                  <a:gd name="T28" fmla="*/ 3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3 w 213"/>
                  <a:gd name="T35" fmla="*/ 16 h 85"/>
                  <a:gd name="T36" fmla="*/ 10 w 213"/>
                  <a:gd name="T37" fmla="*/ 7 h 85"/>
                  <a:gd name="T38" fmla="*/ 19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6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3" y="16"/>
                    </a:lnTo>
                    <a:lnTo>
                      <a:pt x="10" y="7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78"/>
              <p:cNvSpPr>
                <a:spLocks/>
              </p:cNvSpPr>
              <p:nvPr/>
            </p:nvSpPr>
            <p:spPr bwMode="auto">
              <a:xfrm>
                <a:off x="3384551" y="537368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279"/>
              <p:cNvSpPr>
                <a:spLocks/>
              </p:cNvSpPr>
              <p:nvPr/>
            </p:nvSpPr>
            <p:spPr bwMode="auto">
              <a:xfrm>
                <a:off x="3384551" y="483870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280"/>
              <p:cNvSpPr>
                <a:spLocks/>
              </p:cNvSpPr>
              <p:nvPr/>
            </p:nvSpPr>
            <p:spPr bwMode="auto">
              <a:xfrm>
                <a:off x="2471739" y="5632451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2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7 h 85"/>
                  <a:gd name="T14" fmla="*/ 209 w 211"/>
                  <a:gd name="T15" fmla="*/ 66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6 h 85"/>
                  <a:gd name="T30" fmla="*/ 0 w 211"/>
                  <a:gd name="T31" fmla="*/ 57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2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7"/>
                    </a:lnTo>
                    <a:lnTo>
                      <a:pt x="209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281"/>
              <p:cNvSpPr>
                <a:spLocks/>
              </p:cNvSpPr>
              <p:nvPr/>
            </p:nvSpPr>
            <p:spPr bwMode="auto">
              <a:xfrm>
                <a:off x="2925764" y="563245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2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7 h 85"/>
                  <a:gd name="T14" fmla="*/ 211 w 213"/>
                  <a:gd name="T15" fmla="*/ 66 h 85"/>
                  <a:gd name="T16" fmla="*/ 204 w 213"/>
                  <a:gd name="T17" fmla="*/ 76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6 h 85"/>
                  <a:gd name="T28" fmla="*/ 3 w 213"/>
                  <a:gd name="T29" fmla="*/ 66 h 85"/>
                  <a:gd name="T30" fmla="*/ 0 w 213"/>
                  <a:gd name="T31" fmla="*/ 57 h 85"/>
                  <a:gd name="T32" fmla="*/ 0 w 213"/>
                  <a:gd name="T33" fmla="*/ 28 h 85"/>
                  <a:gd name="T34" fmla="*/ 3 w 213"/>
                  <a:gd name="T35" fmla="*/ 16 h 85"/>
                  <a:gd name="T36" fmla="*/ 10 w 213"/>
                  <a:gd name="T37" fmla="*/ 7 h 85"/>
                  <a:gd name="T38" fmla="*/ 19 w 213"/>
                  <a:gd name="T39" fmla="*/ 2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7"/>
                    </a:lnTo>
                    <a:lnTo>
                      <a:pt x="211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3" y="16"/>
                    </a:lnTo>
                    <a:lnTo>
                      <a:pt x="10" y="7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282"/>
              <p:cNvSpPr>
                <a:spLocks/>
              </p:cNvSpPr>
              <p:nvPr/>
            </p:nvSpPr>
            <p:spPr bwMode="auto">
              <a:xfrm>
                <a:off x="3384551" y="563245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2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7 h 85"/>
                  <a:gd name="T14" fmla="*/ 211 w 213"/>
                  <a:gd name="T15" fmla="*/ 66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6 h 85"/>
                  <a:gd name="T30" fmla="*/ 0 w 213"/>
                  <a:gd name="T31" fmla="*/ 57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2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7"/>
                    </a:lnTo>
                    <a:lnTo>
                      <a:pt x="211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283"/>
              <p:cNvSpPr>
                <a:spLocks/>
              </p:cNvSpPr>
              <p:nvPr/>
            </p:nvSpPr>
            <p:spPr bwMode="auto">
              <a:xfrm>
                <a:off x="2471739" y="5886451"/>
                <a:ext cx="334963" cy="139700"/>
              </a:xfrm>
              <a:custGeom>
                <a:avLst/>
                <a:gdLst>
                  <a:gd name="T0" fmla="*/ 28 w 211"/>
                  <a:gd name="T1" fmla="*/ 0 h 88"/>
                  <a:gd name="T2" fmla="*/ 183 w 211"/>
                  <a:gd name="T3" fmla="*/ 0 h 88"/>
                  <a:gd name="T4" fmla="*/ 195 w 211"/>
                  <a:gd name="T5" fmla="*/ 3 h 88"/>
                  <a:gd name="T6" fmla="*/ 204 w 211"/>
                  <a:gd name="T7" fmla="*/ 10 h 88"/>
                  <a:gd name="T8" fmla="*/ 209 w 211"/>
                  <a:gd name="T9" fmla="*/ 19 h 88"/>
                  <a:gd name="T10" fmla="*/ 211 w 211"/>
                  <a:gd name="T11" fmla="*/ 30 h 88"/>
                  <a:gd name="T12" fmla="*/ 211 w 211"/>
                  <a:gd name="T13" fmla="*/ 58 h 88"/>
                  <a:gd name="T14" fmla="*/ 209 w 211"/>
                  <a:gd name="T15" fmla="*/ 69 h 88"/>
                  <a:gd name="T16" fmla="*/ 204 w 211"/>
                  <a:gd name="T17" fmla="*/ 78 h 88"/>
                  <a:gd name="T18" fmla="*/ 195 w 211"/>
                  <a:gd name="T19" fmla="*/ 85 h 88"/>
                  <a:gd name="T20" fmla="*/ 183 w 211"/>
                  <a:gd name="T21" fmla="*/ 88 h 88"/>
                  <a:gd name="T22" fmla="*/ 28 w 211"/>
                  <a:gd name="T23" fmla="*/ 88 h 88"/>
                  <a:gd name="T24" fmla="*/ 18 w 211"/>
                  <a:gd name="T25" fmla="*/ 85 h 88"/>
                  <a:gd name="T26" fmla="*/ 9 w 211"/>
                  <a:gd name="T27" fmla="*/ 78 h 88"/>
                  <a:gd name="T28" fmla="*/ 2 w 211"/>
                  <a:gd name="T29" fmla="*/ 69 h 88"/>
                  <a:gd name="T30" fmla="*/ 0 w 211"/>
                  <a:gd name="T31" fmla="*/ 58 h 88"/>
                  <a:gd name="T32" fmla="*/ 0 w 211"/>
                  <a:gd name="T33" fmla="*/ 30 h 88"/>
                  <a:gd name="T34" fmla="*/ 2 w 211"/>
                  <a:gd name="T35" fmla="*/ 19 h 88"/>
                  <a:gd name="T36" fmla="*/ 9 w 211"/>
                  <a:gd name="T37" fmla="*/ 10 h 88"/>
                  <a:gd name="T38" fmla="*/ 18 w 211"/>
                  <a:gd name="T39" fmla="*/ 3 h 88"/>
                  <a:gd name="T40" fmla="*/ 28 w 211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8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09" y="19"/>
                    </a:lnTo>
                    <a:lnTo>
                      <a:pt x="211" y="30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8"/>
                    </a:lnTo>
                    <a:lnTo>
                      <a:pt x="28" y="88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284"/>
              <p:cNvSpPr>
                <a:spLocks/>
              </p:cNvSpPr>
              <p:nvPr/>
            </p:nvSpPr>
            <p:spPr bwMode="auto">
              <a:xfrm>
                <a:off x="2925764" y="5886451"/>
                <a:ext cx="338138" cy="139700"/>
              </a:xfrm>
              <a:custGeom>
                <a:avLst/>
                <a:gdLst>
                  <a:gd name="T0" fmla="*/ 30 w 213"/>
                  <a:gd name="T1" fmla="*/ 0 h 88"/>
                  <a:gd name="T2" fmla="*/ 184 w 213"/>
                  <a:gd name="T3" fmla="*/ 0 h 88"/>
                  <a:gd name="T4" fmla="*/ 195 w 213"/>
                  <a:gd name="T5" fmla="*/ 3 h 88"/>
                  <a:gd name="T6" fmla="*/ 204 w 213"/>
                  <a:gd name="T7" fmla="*/ 10 h 88"/>
                  <a:gd name="T8" fmla="*/ 211 w 213"/>
                  <a:gd name="T9" fmla="*/ 19 h 88"/>
                  <a:gd name="T10" fmla="*/ 213 w 213"/>
                  <a:gd name="T11" fmla="*/ 30 h 88"/>
                  <a:gd name="T12" fmla="*/ 213 w 213"/>
                  <a:gd name="T13" fmla="*/ 58 h 88"/>
                  <a:gd name="T14" fmla="*/ 211 w 213"/>
                  <a:gd name="T15" fmla="*/ 69 h 88"/>
                  <a:gd name="T16" fmla="*/ 204 w 213"/>
                  <a:gd name="T17" fmla="*/ 78 h 88"/>
                  <a:gd name="T18" fmla="*/ 195 w 213"/>
                  <a:gd name="T19" fmla="*/ 85 h 88"/>
                  <a:gd name="T20" fmla="*/ 184 w 213"/>
                  <a:gd name="T21" fmla="*/ 88 h 88"/>
                  <a:gd name="T22" fmla="*/ 30 w 213"/>
                  <a:gd name="T23" fmla="*/ 88 h 88"/>
                  <a:gd name="T24" fmla="*/ 19 w 213"/>
                  <a:gd name="T25" fmla="*/ 85 h 88"/>
                  <a:gd name="T26" fmla="*/ 10 w 213"/>
                  <a:gd name="T27" fmla="*/ 78 h 88"/>
                  <a:gd name="T28" fmla="*/ 3 w 213"/>
                  <a:gd name="T29" fmla="*/ 69 h 88"/>
                  <a:gd name="T30" fmla="*/ 0 w 213"/>
                  <a:gd name="T31" fmla="*/ 58 h 88"/>
                  <a:gd name="T32" fmla="*/ 0 w 213"/>
                  <a:gd name="T33" fmla="*/ 30 h 88"/>
                  <a:gd name="T34" fmla="*/ 3 w 213"/>
                  <a:gd name="T35" fmla="*/ 19 h 88"/>
                  <a:gd name="T36" fmla="*/ 10 w 213"/>
                  <a:gd name="T37" fmla="*/ 10 h 88"/>
                  <a:gd name="T38" fmla="*/ 19 w 213"/>
                  <a:gd name="T39" fmla="*/ 3 h 88"/>
                  <a:gd name="T40" fmla="*/ 30 w 213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8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4" y="88"/>
                    </a:lnTo>
                    <a:lnTo>
                      <a:pt x="30" y="88"/>
                    </a:lnTo>
                    <a:lnTo>
                      <a:pt x="19" y="85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0" y="10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285"/>
              <p:cNvSpPr>
                <a:spLocks/>
              </p:cNvSpPr>
              <p:nvPr/>
            </p:nvSpPr>
            <p:spPr bwMode="auto">
              <a:xfrm>
                <a:off x="3384551" y="5886451"/>
                <a:ext cx="338138" cy="139700"/>
              </a:xfrm>
              <a:custGeom>
                <a:avLst/>
                <a:gdLst>
                  <a:gd name="T0" fmla="*/ 30 w 213"/>
                  <a:gd name="T1" fmla="*/ 0 h 88"/>
                  <a:gd name="T2" fmla="*/ 183 w 213"/>
                  <a:gd name="T3" fmla="*/ 0 h 88"/>
                  <a:gd name="T4" fmla="*/ 195 w 213"/>
                  <a:gd name="T5" fmla="*/ 3 h 88"/>
                  <a:gd name="T6" fmla="*/ 204 w 213"/>
                  <a:gd name="T7" fmla="*/ 10 h 88"/>
                  <a:gd name="T8" fmla="*/ 211 w 213"/>
                  <a:gd name="T9" fmla="*/ 19 h 88"/>
                  <a:gd name="T10" fmla="*/ 213 w 213"/>
                  <a:gd name="T11" fmla="*/ 30 h 88"/>
                  <a:gd name="T12" fmla="*/ 213 w 213"/>
                  <a:gd name="T13" fmla="*/ 58 h 88"/>
                  <a:gd name="T14" fmla="*/ 211 w 213"/>
                  <a:gd name="T15" fmla="*/ 69 h 88"/>
                  <a:gd name="T16" fmla="*/ 204 w 213"/>
                  <a:gd name="T17" fmla="*/ 78 h 88"/>
                  <a:gd name="T18" fmla="*/ 195 w 213"/>
                  <a:gd name="T19" fmla="*/ 85 h 88"/>
                  <a:gd name="T20" fmla="*/ 183 w 213"/>
                  <a:gd name="T21" fmla="*/ 88 h 88"/>
                  <a:gd name="T22" fmla="*/ 30 w 213"/>
                  <a:gd name="T23" fmla="*/ 88 h 88"/>
                  <a:gd name="T24" fmla="*/ 18 w 213"/>
                  <a:gd name="T25" fmla="*/ 85 h 88"/>
                  <a:gd name="T26" fmla="*/ 9 w 213"/>
                  <a:gd name="T27" fmla="*/ 78 h 88"/>
                  <a:gd name="T28" fmla="*/ 2 w 213"/>
                  <a:gd name="T29" fmla="*/ 69 h 88"/>
                  <a:gd name="T30" fmla="*/ 0 w 213"/>
                  <a:gd name="T31" fmla="*/ 58 h 88"/>
                  <a:gd name="T32" fmla="*/ 0 w 213"/>
                  <a:gd name="T33" fmla="*/ 30 h 88"/>
                  <a:gd name="T34" fmla="*/ 2 w 213"/>
                  <a:gd name="T35" fmla="*/ 19 h 88"/>
                  <a:gd name="T36" fmla="*/ 9 w 213"/>
                  <a:gd name="T37" fmla="*/ 10 h 88"/>
                  <a:gd name="T38" fmla="*/ 18 w 213"/>
                  <a:gd name="T39" fmla="*/ 3 h 88"/>
                  <a:gd name="T40" fmla="*/ 30 w 213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8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8"/>
                    </a:lnTo>
                    <a:lnTo>
                      <a:pt x="30" y="88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286"/>
              <p:cNvSpPr>
                <a:spLocks/>
              </p:cNvSpPr>
              <p:nvPr/>
            </p:nvSpPr>
            <p:spPr bwMode="auto">
              <a:xfrm>
                <a:off x="2471739" y="6145213"/>
                <a:ext cx="334963" cy="138113"/>
              </a:xfrm>
              <a:custGeom>
                <a:avLst/>
                <a:gdLst>
                  <a:gd name="T0" fmla="*/ 28 w 211"/>
                  <a:gd name="T1" fmla="*/ 0 h 87"/>
                  <a:gd name="T2" fmla="*/ 183 w 211"/>
                  <a:gd name="T3" fmla="*/ 0 h 87"/>
                  <a:gd name="T4" fmla="*/ 195 w 211"/>
                  <a:gd name="T5" fmla="*/ 3 h 87"/>
                  <a:gd name="T6" fmla="*/ 204 w 211"/>
                  <a:gd name="T7" fmla="*/ 9 h 87"/>
                  <a:gd name="T8" fmla="*/ 209 w 211"/>
                  <a:gd name="T9" fmla="*/ 19 h 87"/>
                  <a:gd name="T10" fmla="*/ 211 w 211"/>
                  <a:gd name="T11" fmla="*/ 30 h 87"/>
                  <a:gd name="T12" fmla="*/ 211 w 211"/>
                  <a:gd name="T13" fmla="*/ 58 h 87"/>
                  <a:gd name="T14" fmla="*/ 209 w 211"/>
                  <a:gd name="T15" fmla="*/ 69 h 87"/>
                  <a:gd name="T16" fmla="*/ 204 w 211"/>
                  <a:gd name="T17" fmla="*/ 78 h 87"/>
                  <a:gd name="T18" fmla="*/ 195 w 211"/>
                  <a:gd name="T19" fmla="*/ 85 h 87"/>
                  <a:gd name="T20" fmla="*/ 183 w 211"/>
                  <a:gd name="T21" fmla="*/ 87 h 87"/>
                  <a:gd name="T22" fmla="*/ 28 w 211"/>
                  <a:gd name="T23" fmla="*/ 87 h 87"/>
                  <a:gd name="T24" fmla="*/ 18 w 211"/>
                  <a:gd name="T25" fmla="*/ 85 h 87"/>
                  <a:gd name="T26" fmla="*/ 9 w 211"/>
                  <a:gd name="T27" fmla="*/ 78 h 87"/>
                  <a:gd name="T28" fmla="*/ 2 w 211"/>
                  <a:gd name="T29" fmla="*/ 69 h 87"/>
                  <a:gd name="T30" fmla="*/ 0 w 211"/>
                  <a:gd name="T31" fmla="*/ 58 h 87"/>
                  <a:gd name="T32" fmla="*/ 0 w 211"/>
                  <a:gd name="T33" fmla="*/ 30 h 87"/>
                  <a:gd name="T34" fmla="*/ 2 w 211"/>
                  <a:gd name="T35" fmla="*/ 19 h 87"/>
                  <a:gd name="T36" fmla="*/ 9 w 211"/>
                  <a:gd name="T37" fmla="*/ 9 h 87"/>
                  <a:gd name="T38" fmla="*/ 18 w 211"/>
                  <a:gd name="T39" fmla="*/ 3 h 87"/>
                  <a:gd name="T40" fmla="*/ 28 w 211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7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09" y="19"/>
                    </a:lnTo>
                    <a:lnTo>
                      <a:pt x="211" y="30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7"/>
                    </a:lnTo>
                    <a:lnTo>
                      <a:pt x="28" y="87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287"/>
              <p:cNvSpPr>
                <a:spLocks/>
              </p:cNvSpPr>
              <p:nvPr/>
            </p:nvSpPr>
            <p:spPr bwMode="auto">
              <a:xfrm>
                <a:off x="2925764" y="6145213"/>
                <a:ext cx="338138" cy="138113"/>
              </a:xfrm>
              <a:custGeom>
                <a:avLst/>
                <a:gdLst>
                  <a:gd name="T0" fmla="*/ 30 w 213"/>
                  <a:gd name="T1" fmla="*/ 0 h 87"/>
                  <a:gd name="T2" fmla="*/ 184 w 213"/>
                  <a:gd name="T3" fmla="*/ 0 h 87"/>
                  <a:gd name="T4" fmla="*/ 195 w 213"/>
                  <a:gd name="T5" fmla="*/ 3 h 87"/>
                  <a:gd name="T6" fmla="*/ 204 w 213"/>
                  <a:gd name="T7" fmla="*/ 9 h 87"/>
                  <a:gd name="T8" fmla="*/ 211 w 213"/>
                  <a:gd name="T9" fmla="*/ 19 h 87"/>
                  <a:gd name="T10" fmla="*/ 213 w 213"/>
                  <a:gd name="T11" fmla="*/ 30 h 87"/>
                  <a:gd name="T12" fmla="*/ 213 w 213"/>
                  <a:gd name="T13" fmla="*/ 58 h 87"/>
                  <a:gd name="T14" fmla="*/ 211 w 213"/>
                  <a:gd name="T15" fmla="*/ 69 h 87"/>
                  <a:gd name="T16" fmla="*/ 204 w 213"/>
                  <a:gd name="T17" fmla="*/ 78 h 87"/>
                  <a:gd name="T18" fmla="*/ 195 w 213"/>
                  <a:gd name="T19" fmla="*/ 85 h 87"/>
                  <a:gd name="T20" fmla="*/ 184 w 213"/>
                  <a:gd name="T21" fmla="*/ 87 h 87"/>
                  <a:gd name="T22" fmla="*/ 30 w 213"/>
                  <a:gd name="T23" fmla="*/ 87 h 87"/>
                  <a:gd name="T24" fmla="*/ 19 w 213"/>
                  <a:gd name="T25" fmla="*/ 85 h 87"/>
                  <a:gd name="T26" fmla="*/ 10 w 213"/>
                  <a:gd name="T27" fmla="*/ 78 h 87"/>
                  <a:gd name="T28" fmla="*/ 3 w 213"/>
                  <a:gd name="T29" fmla="*/ 69 h 87"/>
                  <a:gd name="T30" fmla="*/ 0 w 213"/>
                  <a:gd name="T31" fmla="*/ 58 h 87"/>
                  <a:gd name="T32" fmla="*/ 0 w 213"/>
                  <a:gd name="T33" fmla="*/ 30 h 87"/>
                  <a:gd name="T34" fmla="*/ 3 w 213"/>
                  <a:gd name="T35" fmla="*/ 19 h 87"/>
                  <a:gd name="T36" fmla="*/ 10 w 213"/>
                  <a:gd name="T37" fmla="*/ 9 h 87"/>
                  <a:gd name="T38" fmla="*/ 19 w 213"/>
                  <a:gd name="T39" fmla="*/ 3 h 87"/>
                  <a:gd name="T40" fmla="*/ 30 w 213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7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4" y="87"/>
                    </a:lnTo>
                    <a:lnTo>
                      <a:pt x="30" y="87"/>
                    </a:lnTo>
                    <a:lnTo>
                      <a:pt x="19" y="85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0" y="9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288"/>
              <p:cNvSpPr>
                <a:spLocks/>
              </p:cNvSpPr>
              <p:nvPr/>
            </p:nvSpPr>
            <p:spPr bwMode="auto">
              <a:xfrm>
                <a:off x="3384551" y="6145213"/>
                <a:ext cx="338138" cy="138113"/>
              </a:xfrm>
              <a:custGeom>
                <a:avLst/>
                <a:gdLst>
                  <a:gd name="T0" fmla="*/ 30 w 213"/>
                  <a:gd name="T1" fmla="*/ 0 h 87"/>
                  <a:gd name="T2" fmla="*/ 183 w 213"/>
                  <a:gd name="T3" fmla="*/ 0 h 87"/>
                  <a:gd name="T4" fmla="*/ 195 w 213"/>
                  <a:gd name="T5" fmla="*/ 3 h 87"/>
                  <a:gd name="T6" fmla="*/ 204 w 213"/>
                  <a:gd name="T7" fmla="*/ 9 h 87"/>
                  <a:gd name="T8" fmla="*/ 211 w 213"/>
                  <a:gd name="T9" fmla="*/ 19 h 87"/>
                  <a:gd name="T10" fmla="*/ 213 w 213"/>
                  <a:gd name="T11" fmla="*/ 30 h 87"/>
                  <a:gd name="T12" fmla="*/ 213 w 213"/>
                  <a:gd name="T13" fmla="*/ 58 h 87"/>
                  <a:gd name="T14" fmla="*/ 211 w 213"/>
                  <a:gd name="T15" fmla="*/ 69 h 87"/>
                  <a:gd name="T16" fmla="*/ 204 w 213"/>
                  <a:gd name="T17" fmla="*/ 78 h 87"/>
                  <a:gd name="T18" fmla="*/ 195 w 213"/>
                  <a:gd name="T19" fmla="*/ 85 h 87"/>
                  <a:gd name="T20" fmla="*/ 183 w 213"/>
                  <a:gd name="T21" fmla="*/ 87 h 87"/>
                  <a:gd name="T22" fmla="*/ 30 w 213"/>
                  <a:gd name="T23" fmla="*/ 87 h 87"/>
                  <a:gd name="T24" fmla="*/ 18 w 213"/>
                  <a:gd name="T25" fmla="*/ 85 h 87"/>
                  <a:gd name="T26" fmla="*/ 9 w 213"/>
                  <a:gd name="T27" fmla="*/ 78 h 87"/>
                  <a:gd name="T28" fmla="*/ 2 w 213"/>
                  <a:gd name="T29" fmla="*/ 69 h 87"/>
                  <a:gd name="T30" fmla="*/ 0 w 213"/>
                  <a:gd name="T31" fmla="*/ 58 h 87"/>
                  <a:gd name="T32" fmla="*/ 0 w 213"/>
                  <a:gd name="T33" fmla="*/ 30 h 87"/>
                  <a:gd name="T34" fmla="*/ 2 w 213"/>
                  <a:gd name="T35" fmla="*/ 19 h 87"/>
                  <a:gd name="T36" fmla="*/ 9 w 213"/>
                  <a:gd name="T37" fmla="*/ 9 h 87"/>
                  <a:gd name="T38" fmla="*/ 18 w 213"/>
                  <a:gd name="T39" fmla="*/ 3 h 87"/>
                  <a:gd name="T40" fmla="*/ 30 w 213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7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7"/>
                    </a:lnTo>
                    <a:lnTo>
                      <a:pt x="30" y="87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289"/>
              <p:cNvSpPr>
                <a:spLocks/>
              </p:cNvSpPr>
              <p:nvPr/>
            </p:nvSpPr>
            <p:spPr bwMode="auto">
              <a:xfrm>
                <a:off x="2395539" y="3968751"/>
                <a:ext cx="309563" cy="415925"/>
              </a:xfrm>
              <a:custGeom>
                <a:avLst/>
                <a:gdLst>
                  <a:gd name="T0" fmla="*/ 34 w 195"/>
                  <a:gd name="T1" fmla="*/ 0 h 262"/>
                  <a:gd name="T2" fmla="*/ 96 w 195"/>
                  <a:gd name="T3" fmla="*/ 0 h 262"/>
                  <a:gd name="T4" fmla="*/ 110 w 195"/>
                  <a:gd name="T5" fmla="*/ 3 h 262"/>
                  <a:gd name="T6" fmla="*/ 121 w 195"/>
                  <a:gd name="T7" fmla="*/ 5 h 262"/>
                  <a:gd name="T8" fmla="*/ 131 w 195"/>
                  <a:gd name="T9" fmla="*/ 7 h 262"/>
                  <a:gd name="T10" fmla="*/ 137 w 195"/>
                  <a:gd name="T11" fmla="*/ 14 h 262"/>
                  <a:gd name="T12" fmla="*/ 142 w 195"/>
                  <a:gd name="T13" fmla="*/ 21 h 262"/>
                  <a:gd name="T14" fmla="*/ 147 w 195"/>
                  <a:gd name="T15" fmla="*/ 30 h 262"/>
                  <a:gd name="T16" fmla="*/ 151 w 195"/>
                  <a:gd name="T17" fmla="*/ 44 h 262"/>
                  <a:gd name="T18" fmla="*/ 156 w 195"/>
                  <a:gd name="T19" fmla="*/ 58 h 262"/>
                  <a:gd name="T20" fmla="*/ 192 w 195"/>
                  <a:gd name="T21" fmla="*/ 202 h 262"/>
                  <a:gd name="T22" fmla="*/ 195 w 195"/>
                  <a:gd name="T23" fmla="*/ 218 h 262"/>
                  <a:gd name="T24" fmla="*/ 195 w 195"/>
                  <a:gd name="T25" fmla="*/ 230 h 262"/>
                  <a:gd name="T26" fmla="*/ 195 w 195"/>
                  <a:gd name="T27" fmla="*/ 239 h 262"/>
                  <a:gd name="T28" fmla="*/ 192 w 195"/>
                  <a:gd name="T29" fmla="*/ 248 h 262"/>
                  <a:gd name="T30" fmla="*/ 186 w 195"/>
                  <a:gd name="T31" fmla="*/ 252 h 262"/>
                  <a:gd name="T32" fmla="*/ 179 w 195"/>
                  <a:gd name="T33" fmla="*/ 257 h 262"/>
                  <a:gd name="T34" fmla="*/ 167 w 195"/>
                  <a:gd name="T35" fmla="*/ 259 h 262"/>
                  <a:gd name="T36" fmla="*/ 151 w 195"/>
                  <a:gd name="T37" fmla="*/ 262 h 262"/>
                  <a:gd name="T38" fmla="*/ 46 w 195"/>
                  <a:gd name="T39" fmla="*/ 262 h 262"/>
                  <a:gd name="T40" fmla="*/ 34 w 195"/>
                  <a:gd name="T41" fmla="*/ 259 h 262"/>
                  <a:gd name="T42" fmla="*/ 27 w 195"/>
                  <a:gd name="T43" fmla="*/ 257 h 262"/>
                  <a:gd name="T44" fmla="*/ 18 w 195"/>
                  <a:gd name="T45" fmla="*/ 255 h 262"/>
                  <a:gd name="T46" fmla="*/ 11 w 195"/>
                  <a:gd name="T47" fmla="*/ 248 h 262"/>
                  <a:gd name="T48" fmla="*/ 7 w 195"/>
                  <a:gd name="T49" fmla="*/ 241 h 262"/>
                  <a:gd name="T50" fmla="*/ 5 w 195"/>
                  <a:gd name="T51" fmla="*/ 232 h 262"/>
                  <a:gd name="T52" fmla="*/ 2 w 195"/>
                  <a:gd name="T53" fmla="*/ 223 h 262"/>
                  <a:gd name="T54" fmla="*/ 2 w 195"/>
                  <a:gd name="T55" fmla="*/ 211 h 262"/>
                  <a:gd name="T56" fmla="*/ 0 w 195"/>
                  <a:gd name="T57" fmla="*/ 58 h 262"/>
                  <a:gd name="T58" fmla="*/ 2 w 195"/>
                  <a:gd name="T59" fmla="*/ 32 h 262"/>
                  <a:gd name="T60" fmla="*/ 5 w 195"/>
                  <a:gd name="T61" fmla="*/ 16 h 262"/>
                  <a:gd name="T62" fmla="*/ 9 w 195"/>
                  <a:gd name="T63" fmla="*/ 9 h 262"/>
                  <a:gd name="T64" fmla="*/ 16 w 195"/>
                  <a:gd name="T65" fmla="*/ 5 h 262"/>
                  <a:gd name="T66" fmla="*/ 25 w 195"/>
                  <a:gd name="T67" fmla="*/ 3 h 262"/>
                  <a:gd name="T68" fmla="*/ 34 w 195"/>
                  <a:gd name="T6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262">
                    <a:moveTo>
                      <a:pt x="34" y="0"/>
                    </a:moveTo>
                    <a:lnTo>
                      <a:pt x="96" y="0"/>
                    </a:lnTo>
                    <a:lnTo>
                      <a:pt x="110" y="3"/>
                    </a:lnTo>
                    <a:lnTo>
                      <a:pt x="121" y="5"/>
                    </a:lnTo>
                    <a:lnTo>
                      <a:pt x="131" y="7"/>
                    </a:lnTo>
                    <a:lnTo>
                      <a:pt x="137" y="14"/>
                    </a:lnTo>
                    <a:lnTo>
                      <a:pt x="142" y="21"/>
                    </a:lnTo>
                    <a:lnTo>
                      <a:pt x="147" y="30"/>
                    </a:lnTo>
                    <a:lnTo>
                      <a:pt x="151" y="44"/>
                    </a:lnTo>
                    <a:lnTo>
                      <a:pt x="156" y="58"/>
                    </a:lnTo>
                    <a:lnTo>
                      <a:pt x="192" y="202"/>
                    </a:lnTo>
                    <a:lnTo>
                      <a:pt x="195" y="218"/>
                    </a:lnTo>
                    <a:lnTo>
                      <a:pt x="195" y="230"/>
                    </a:lnTo>
                    <a:lnTo>
                      <a:pt x="195" y="239"/>
                    </a:lnTo>
                    <a:lnTo>
                      <a:pt x="192" y="248"/>
                    </a:lnTo>
                    <a:lnTo>
                      <a:pt x="186" y="252"/>
                    </a:lnTo>
                    <a:lnTo>
                      <a:pt x="179" y="257"/>
                    </a:lnTo>
                    <a:lnTo>
                      <a:pt x="167" y="259"/>
                    </a:lnTo>
                    <a:lnTo>
                      <a:pt x="151" y="262"/>
                    </a:lnTo>
                    <a:lnTo>
                      <a:pt x="46" y="262"/>
                    </a:lnTo>
                    <a:lnTo>
                      <a:pt x="34" y="259"/>
                    </a:lnTo>
                    <a:lnTo>
                      <a:pt x="27" y="257"/>
                    </a:lnTo>
                    <a:lnTo>
                      <a:pt x="18" y="255"/>
                    </a:lnTo>
                    <a:lnTo>
                      <a:pt x="11" y="248"/>
                    </a:lnTo>
                    <a:lnTo>
                      <a:pt x="7" y="241"/>
                    </a:lnTo>
                    <a:lnTo>
                      <a:pt x="5" y="232"/>
                    </a:lnTo>
                    <a:lnTo>
                      <a:pt x="2" y="223"/>
                    </a:lnTo>
                    <a:lnTo>
                      <a:pt x="2" y="211"/>
                    </a:lnTo>
                    <a:lnTo>
                      <a:pt x="0" y="58"/>
                    </a:lnTo>
                    <a:lnTo>
                      <a:pt x="2" y="32"/>
                    </a:lnTo>
                    <a:lnTo>
                      <a:pt x="5" y="16"/>
                    </a:lnTo>
                    <a:lnTo>
                      <a:pt x="9" y="9"/>
                    </a:lnTo>
                    <a:lnTo>
                      <a:pt x="16" y="5"/>
                    </a:lnTo>
                    <a:lnTo>
                      <a:pt x="25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290"/>
              <p:cNvSpPr>
                <a:spLocks/>
              </p:cNvSpPr>
              <p:nvPr/>
            </p:nvSpPr>
            <p:spPr bwMode="auto">
              <a:xfrm>
                <a:off x="2398714" y="3976688"/>
                <a:ext cx="306388" cy="407988"/>
              </a:xfrm>
              <a:custGeom>
                <a:avLst/>
                <a:gdLst>
                  <a:gd name="T0" fmla="*/ 124 w 193"/>
                  <a:gd name="T1" fmla="*/ 0 h 257"/>
                  <a:gd name="T2" fmla="*/ 129 w 193"/>
                  <a:gd name="T3" fmla="*/ 4 h 257"/>
                  <a:gd name="T4" fmla="*/ 135 w 193"/>
                  <a:gd name="T5" fmla="*/ 7 h 257"/>
                  <a:gd name="T6" fmla="*/ 138 w 193"/>
                  <a:gd name="T7" fmla="*/ 14 h 257"/>
                  <a:gd name="T8" fmla="*/ 142 w 193"/>
                  <a:gd name="T9" fmla="*/ 18 h 257"/>
                  <a:gd name="T10" fmla="*/ 147 w 193"/>
                  <a:gd name="T11" fmla="*/ 34 h 257"/>
                  <a:gd name="T12" fmla="*/ 154 w 193"/>
                  <a:gd name="T13" fmla="*/ 53 h 257"/>
                  <a:gd name="T14" fmla="*/ 190 w 193"/>
                  <a:gd name="T15" fmla="*/ 197 h 257"/>
                  <a:gd name="T16" fmla="*/ 193 w 193"/>
                  <a:gd name="T17" fmla="*/ 213 h 257"/>
                  <a:gd name="T18" fmla="*/ 193 w 193"/>
                  <a:gd name="T19" fmla="*/ 225 h 257"/>
                  <a:gd name="T20" fmla="*/ 193 w 193"/>
                  <a:gd name="T21" fmla="*/ 234 h 257"/>
                  <a:gd name="T22" fmla="*/ 190 w 193"/>
                  <a:gd name="T23" fmla="*/ 243 h 257"/>
                  <a:gd name="T24" fmla="*/ 184 w 193"/>
                  <a:gd name="T25" fmla="*/ 247 h 257"/>
                  <a:gd name="T26" fmla="*/ 177 w 193"/>
                  <a:gd name="T27" fmla="*/ 252 h 257"/>
                  <a:gd name="T28" fmla="*/ 165 w 193"/>
                  <a:gd name="T29" fmla="*/ 254 h 257"/>
                  <a:gd name="T30" fmla="*/ 149 w 193"/>
                  <a:gd name="T31" fmla="*/ 257 h 257"/>
                  <a:gd name="T32" fmla="*/ 44 w 193"/>
                  <a:gd name="T33" fmla="*/ 257 h 257"/>
                  <a:gd name="T34" fmla="*/ 35 w 193"/>
                  <a:gd name="T35" fmla="*/ 257 h 257"/>
                  <a:gd name="T36" fmla="*/ 28 w 193"/>
                  <a:gd name="T37" fmla="*/ 254 h 257"/>
                  <a:gd name="T38" fmla="*/ 21 w 193"/>
                  <a:gd name="T39" fmla="*/ 250 h 257"/>
                  <a:gd name="T40" fmla="*/ 14 w 193"/>
                  <a:gd name="T41" fmla="*/ 247 h 257"/>
                  <a:gd name="T42" fmla="*/ 9 w 193"/>
                  <a:gd name="T43" fmla="*/ 241 h 257"/>
                  <a:gd name="T44" fmla="*/ 5 w 193"/>
                  <a:gd name="T45" fmla="*/ 236 h 257"/>
                  <a:gd name="T46" fmla="*/ 3 w 193"/>
                  <a:gd name="T47" fmla="*/ 229 h 257"/>
                  <a:gd name="T48" fmla="*/ 0 w 193"/>
                  <a:gd name="T49" fmla="*/ 220 h 257"/>
                  <a:gd name="T50" fmla="*/ 12 w 193"/>
                  <a:gd name="T51" fmla="*/ 218 h 257"/>
                  <a:gd name="T52" fmla="*/ 25 w 193"/>
                  <a:gd name="T53" fmla="*/ 215 h 257"/>
                  <a:gd name="T54" fmla="*/ 39 w 193"/>
                  <a:gd name="T55" fmla="*/ 218 h 257"/>
                  <a:gd name="T56" fmla="*/ 53 w 193"/>
                  <a:gd name="T57" fmla="*/ 220 h 257"/>
                  <a:gd name="T58" fmla="*/ 80 w 193"/>
                  <a:gd name="T59" fmla="*/ 227 h 257"/>
                  <a:gd name="T60" fmla="*/ 103 w 193"/>
                  <a:gd name="T61" fmla="*/ 231 h 257"/>
                  <a:gd name="T62" fmla="*/ 124 w 193"/>
                  <a:gd name="T63" fmla="*/ 234 h 257"/>
                  <a:gd name="T64" fmla="*/ 140 w 193"/>
                  <a:gd name="T65" fmla="*/ 234 h 257"/>
                  <a:gd name="T66" fmla="*/ 149 w 193"/>
                  <a:gd name="T67" fmla="*/ 229 h 257"/>
                  <a:gd name="T68" fmla="*/ 158 w 193"/>
                  <a:gd name="T69" fmla="*/ 225 h 257"/>
                  <a:gd name="T70" fmla="*/ 163 w 193"/>
                  <a:gd name="T71" fmla="*/ 218 h 257"/>
                  <a:gd name="T72" fmla="*/ 163 w 193"/>
                  <a:gd name="T73" fmla="*/ 211 h 257"/>
                  <a:gd name="T74" fmla="*/ 163 w 193"/>
                  <a:gd name="T75" fmla="*/ 199 h 257"/>
                  <a:gd name="T76" fmla="*/ 158 w 193"/>
                  <a:gd name="T77" fmla="*/ 190 h 257"/>
                  <a:gd name="T78" fmla="*/ 149 w 193"/>
                  <a:gd name="T79" fmla="*/ 165 h 257"/>
                  <a:gd name="T80" fmla="*/ 138 w 193"/>
                  <a:gd name="T81" fmla="*/ 137 h 257"/>
                  <a:gd name="T82" fmla="*/ 133 w 193"/>
                  <a:gd name="T83" fmla="*/ 124 h 257"/>
                  <a:gd name="T84" fmla="*/ 129 w 193"/>
                  <a:gd name="T85" fmla="*/ 108 h 257"/>
                  <a:gd name="T86" fmla="*/ 126 w 193"/>
                  <a:gd name="T87" fmla="*/ 94 h 257"/>
                  <a:gd name="T88" fmla="*/ 124 w 193"/>
                  <a:gd name="T89" fmla="*/ 80 h 257"/>
                  <a:gd name="T90" fmla="*/ 122 w 193"/>
                  <a:gd name="T91" fmla="*/ 62 h 257"/>
                  <a:gd name="T92" fmla="*/ 119 w 193"/>
                  <a:gd name="T93" fmla="*/ 39 h 257"/>
                  <a:gd name="T94" fmla="*/ 117 w 193"/>
                  <a:gd name="T95" fmla="*/ 27 h 257"/>
                  <a:gd name="T96" fmla="*/ 117 w 193"/>
                  <a:gd name="T97" fmla="*/ 16 h 257"/>
                  <a:gd name="T98" fmla="*/ 119 w 193"/>
                  <a:gd name="T99" fmla="*/ 7 h 257"/>
                  <a:gd name="T100" fmla="*/ 124 w 193"/>
                  <a:gd name="T10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3" h="257">
                    <a:moveTo>
                      <a:pt x="124" y="0"/>
                    </a:moveTo>
                    <a:lnTo>
                      <a:pt x="129" y="4"/>
                    </a:lnTo>
                    <a:lnTo>
                      <a:pt x="135" y="7"/>
                    </a:lnTo>
                    <a:lnTo>
                      <a:pt x="138" y="14"/>
                    </a:lnTo>
                    <a:lnTo>
                      <a:pt x="142" y="18"/>
                    </a:lnTo>
                    <a:lnTo>
                      <a:pt x="147" y="34"/>
                    </a:lnTo>
                    <a:lnTo>
                      <a:pt x="154" y="53"/>
                    </a:lnTo>
                    <a:lnTo>
                      <a:pt x="190" y="197"/>
                    </a:lnTo>
                    <a:lnTo>
                      <a:pt x="193" y="213"/>
                    </a:lnTo>
                    <a:lnTo>
                      <a:pt x="193" y="225"/>
                    </a:lnTo>
                    <a:lnTo>
                      <a:pt x="193" y="234"/>
                    </a:lnTo>
                    <a:lnTo>
                      <a:pt x="190" y="243"/>
                    </a:lnTo>
                    <a:lnTo>
                      <a:pt x="184" y="247"/>
                    </a:lnTo>
                    <a:lnTo>
                      <a:pt x="177" y="252"/>
                    </a:lnTo>
                    <a:lnTo>
                      <a:pt x="165" y="254"/>
                    </a:lnTo>
                    <a:lnTo>
                      <a:pt x="149" y="257"/>
                    </a:lnTo>
                    <a:lnTo>
                      <a:pt x="44" y="257"/>
                    </a:lnTo>
                    <a:lnTo>
                      <a:pt x="35" y="257"/>
                    </a:lnTo>
                    <a:lnTo>
                      <a:pt x="28" y="254"/>
                    </a:lnTo>
                    <a:lnTo>
                      <a:pt x="21" y="250"/>
                    </a:lnTo>
                    <a:lnTo>
                      <a:pt x="14" y="247"/>
                    </a:lnTo>
                    <a:lnTo>
                      <a:pt x="9" y="241"/>
                    </a:lnTo>
                    <a:lnTo>
                      <a:pt x="5" y="236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12" y="218"/>
                    </a:lnTo>
                    <a:lnTo>
                      <a:pt x="25" y="215"/>
                    </a:lnTo>
                    <a:lnTo>
                      <a:pt x="39" y="218"/>
                    </a:lnTo>
                    <a:lnTo>
                      <a:pt x="53" y="220"/>
                    </a:lnTo>
                    <a:lnTo>
                      <a:pt x="80" y="227"/>
                    </a:lnTo>
                    <a:lnTo>
                      <a:pt x="103" y="231"/>
                    </a:lnTo>
                    <a:lnTo>
                      <a:pt x="124" y="234"/>
                    </a:lnTo>
                    <a:lnTo>
                      <a:pt x="140" y="234"/>
                    </a:lnTo>
                    <a:lnTo>
                      <a:pt x="149" y="229"/>
                    </a:lnTo>
                    <a:lnTo>
                      <a:pt x="158" y="225"/>
                    </a:lnTo>
                    <a:lnTo>
                      <a:pt x="163" y="218"/>
                    </a:lnTo>
                    <a:lnTo>
                      <a:pt x="163" y="211"/>
                    </a:lnTo>
                    <a:lnTo>
                      <a:pt x="163" y="199"/>
                    </a:lnTo>
                    <a:lnTo>
                      <a:pt x="158" y="190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33" y="124"/>
                    </a:lnTo>
                    <a:lnTo>
                      <a:pt x="129" y="108"/>
                    </a:lnTo>
                    <a:lnTo>
                      <a:pt x="126" y="94"/>
                    </a:lnTo>
                    <a:lnTo>
                      <a:pt x="124" y="80"/>
                    </a:lnTo>
                    <a:lnTo>
                      <a:pt x="122" y="62"/>
                    </a:lnTo>
                    <a:lnTo>
                      <a:pt x="119" y="39"/>
                    </a:lnTo>
                    <a:lnTo>
                      <a:pt x="117" y="27"/>
                    </a:lnTo>
                    <a:lnTo>
                      <a:pt x="117" y="16"/>
                    </a:lnTo>
                    <a:lnTo>
                      <a:pt x="119" y="7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291"/>
              <p:cNvSpPr>
                <a:spLocks/>
              </p:cNvSpPr>
              <p:nvPr/>
            </p:nvSpPr>
            <p:spPr bwMode="auto">
              <a:xfrm>
                <a:off x="3486151" y="3968751"/>
                <a:ext cx="309563" cy="415925"/>
              </a:xfrm>
              <a:custGeom>
                <a:avLst/>
                <a:gdLst>
                  <a:gd name="T0" fmla="*/ 161 w 195"/>
                  <a:gd name="T1" fmla="*/ 0 h 262"/>
                  <a:gd name="T2" fmla="*/ 101 w 195"/>
                  <a:gd name="T3" fmla="*/ 0 h 262"/>
                  <a:gd name="T4" fmla="*/ 87 w 195"/>
                  <a:gd name="T5" fmla="*/ 3 h 262"/>
                  <a:gd name="T6" fmla="*/ 76 w 195"/>
                  <a:gd name="T7" fmla="*/ 5 h 262"/>
                  <a:gd name="T8" fmla="*/ 67 w 195"/>
                  <a:gd name="T9" fmla="*/ 7 h 262"/>
                  <a:gd name="T10" fmla="*/ 60 w 195"/>
                  <a:gd name="T11" fmla="*/ 14 h 262"/>
                  <a:gd name="T12" fmla="*/ 53 w 195"/>
                  <a:gd name="T13" fmla="*/ 21 h 262"/>
                  <a:gd name="T14" fmla="*/ 48 w 195"/>
                  <a:gd name="T15" fmla="*/ 30 h 262"/>
                  <a:gd name="T16" fmla="*/ 46 w 195"/>
                  <a:gd name="T17" fmla="*/ 44 h 262"/>
                  <a:gd name="T18" fmla="*/ 41 w 195"/>
                  <a:gd name="T19" fmla="*/ 58 h 262"/>
                  <a:gd name="T20" fmla="*/ 5 w 195"/>
                  <a:gd name="T21" fmla="*/ 202 h 262"/>
                  <a:gd name="T22" fmla="*/ 3 w 195"/>
                  <a:gd name="T23" fmla="*/ 218 h 262"/>
                  <a:gd name="T24" fmla="*/ 0 w 195"/>
                  <a:gd name="T25" fmla="*/ 230 h 262"/>
                  <a:gd name="T26" fmla="*/ 0 w 195"/>
                  <a:gd name="T27" fmla="*/ 239 h 262"/>
                  <a:gd name="T28" fmla="*/ 5 w 195"/>
                  <a:gd name="T29" fmla="*/ 248 h 262"/>
                  <a:gd name="T30" fmla="*/ 9 w 195"/>
                  <a:gd name="T31" fmla="*/ 252 h 262"/>
                  <a:gd name="T32" fmla="*/ 19 w 195"/>
                  <a:gd name="T33" fmla="*/ 257 h 262"/>
                  <a:gd name="T34" fmla="*/ 30 w 195"/>
                  <a:gd name="T35" fmla="*/ 259 h 262"/>
                  <a:gd name="T36" fmla="*/ 44 w 195"/>
                  <a:gd name="T37" fmla="*/ 262 h 262"/>
                  <a:gd name="T38" fmla="*/ 151 w 195"/>
                  <a:gd name="T39" fmla="*/ 262 h 262"/>
                  <a:gd name="T40" fmla="*/ 161 w 195"/>
                  <a:gd name="T41" fmla="*/ 259 h 262"/>
                  <a:gd name="T42" fmla="*/ 170 w 195"/>
                  <a:gd name="T43" fmla="*/ 257 h 262"/>
                  <a:gd name="T44" fmla="*/ 177 w 195"/>
                  <a:gd name="T45" fmla="*/ 255 h 262"/>
                  <a:gd name="T46" fmla="*/ 184 w 195"/>
                  <a:gd name="T47" fmla="*/ 248 h 262"/>
                  <a:gd name="T48" fmla="*/ 188 w 195"/>
                  <a:gd name="T49" fmla="*/ 241 h 262"/>
                  <a:gd name="T50" fmla="*/ 193 w 195"/>
                  <a:gd name="T51" fmla="*/ 232 h 262"/>
                  <a:gd name="T52" fmla="*/ 193 w 195"/>
                  <a:gd name="T53" fmla="*/ 223 h 262"/>
                  <a:gd name="T54" fmla="*/ 193 w 195"/>
                  <a:gd name="T55" fmla="*/ 211 h 262"/>
                  <a:gd name="T56" fmla="*/ 195 w 195"/>
                  <a:gd name="T57" fmla="*/ 58 h 262"/>
                  <a:gd name="T58" fmla="*/ 195 w 195"/>
                  <a:gd name="T59" fmla="*/ 32 h 262"/>
                  <a:gd name="T60" fmla="*/ 190 w 195"/>
                  <a:gd name="T61" fmla="*/ 16 h 262"/>
                  <a:gd name="T62" fmla="*/ 186 w 195"/>
                  <a:gd name="T63" fmla="*/ 9 h 262"/>
                  <a:gd name="T64" fmla="*/ 181 w 195"/>
                  <a:gd name="T65" fmla="*/ 5 h 262"/>
                  <a:gd name="T66" fmla="*/ 172 w 195"/>
                  <a:gd name="T67" fmla="*/ 3 h 262"/>
                  <a:gd name="T68" fmla="*/ 161 w 195"/>
                  <a:gd name="T6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262">
                    <a:moveTo>
                      <a:pt x="161" y="0"/>
                    </a:moveTo>
                    <a:lnTo>
                      <a:pt x="101" y="0"/>
                    </a:lnTo>
                    <a:lnTo>
                      <a:pt x="87" y="3"/>
                    </a:lnTo>
                    <a:lnTo>
                      <a:pt x="76" y="5"/>
                    </a:lnTo>
                    <a:lnTo>
                      <a:pt x="67" y="7"/>
                    </a:lnTo>
                    <a:lnTo>
                      <a:pt x="60" y="14"/>
                    </a:lnTo>
                    <a:lnTo>
                      <a:pt x="53" y="21"/>
                    </a:lnTo>
                    <a:lnTo>
                      <a:pt x="48" y="30"/>
                    </a:lnTo>
                    <a:lnTo>
                      <a:pt x="46" y="44"/>
                    </a:lnTo>
                    <a:lnTo>
                      <a:pt x="41" y="58"/>
                    </a:lnTo>
                    <a:lnTo>
                      <a:pt x="5" y="202"/>
                    </a:lnTo>
                    <a:lnTo>
                      <a:pt x="3" y="218"/>
                    </a:lnTo>
                    <a:lnTo>
                      <a:pt x="0" y="230"/>
                    </a:lnTo>
                    <a:lnTo>
                      <a:pt x="0" y="239"/>
                    </a:lnTo>
                    <a:lnTo>
                      <a:pt x="5" y="248"/>
                    </a:lnTo>
                    <a:lnTo>
                      <a:pt x="9" y="252"/>
                    </a:lnTo>
                    <a:lnTo>
                      <a:pt x="19" y="257"/>
                    </a:lnTo>
                    <a:lnTo>
                      <a:pt x="30" y="259"/>
                    </a:lnTo>
                    <a:lnTo>
                      <a:pt x="44" y="262"/>
                    </a:lnTo>
                    <a:lnTo>
                      <a:pt x="151" y="262"/>
                    </a:lnTo>
                    <a:lnTo>
                      <a:pt x="161" y="259"/>
                    </a:lnTo>
                    <a:lnTo>
                      <a:pt x="170" y="257"/>
                    </a:lnTo>
                    <a:lnTo>
                      <a:pt x="177" y="255"/>
                    </a:lnTo>
                    <a:lnTo>
                      <a:pt x="184" y="248"/>
                    </a:lnTo>
                    <a:lnTo>
                      <a:pt x="188" y="241"/>
                    </a:lnTo>
                    <a:lnTo>
                      <a:pt x="193" y="232"/>
                    </a:lnTo>
                    <a:lnTo>
                      <a:pt x="193" y="223"/>
                    </a:lnTo>
                    <a:lnTo>
                      <a:pt x="193" y="211"/>
                    </a:lnTo>
                    <a:lnTo>
                      <a:pt x="195" y="58"/>
                    </a:lnTo>
                    <a:lnTo>
                      <a:pt x="195" y="32"/>
                    </a:lnTo>
                    <a:lnTo>
                      <a:pt x="190" y="16"/>
                    </a:lnTo>
                    <a:lnTo>
                      <a:pt x="186" y="9"/>
                    </a:lnTo>
                    <a:lnTo>
                      <a:pt x="181" y="5"/>
                    </a:lnTo>
                    <a:lnTo>
                      <a:pt x="172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292"/>
              <p:cNvSpPr>
                <a:spLocks/>
              </p:cNvSpPr>
              <p:nvPr/>
            </p:nvSpPr>
            <p:spPr bwMode="auto">
              <a:xfrm>
                <a:off x="3486151" y="3983038"/>
                <a:ext cx="309563" cy="401638"/>
              </a:xfrm>
              <a:custGeom>
                <a:avLst/>
                <a:gdLst>
                  <a:gd name="T0" fmla="*/ 0 w 195"/>
                  <a:gd name="T1" fmla="*/ 223 h 253"/>
                  <a:gd name="T2" fmla="*/ 0 w 195"/>
                  <a:gd name="T3" fmla="*/ 230 h 253"/>
                  <a:gd name="T4" fmla="*/ 3 w 195"/>
                  <a:gd name="T5" fmla="*/ 234 h 253"/>
                  <a:gd name="T6" fmla="*/ 5 w 195"/>
                  <a:gd name="T7" fmla="*/ 241 h 253"/>
                  <a:gd name="T8" fmla="*/ 9 w 195"/>
                  <a:gd name="T9" fmla="*/ 246 h 253"/>
                  <a:gd name="T10" fmla="*/ 16 w 195"/>
                  <a:gd name="T11" fmla="*/ 248 h 253"/>
                  <a:gd name="T12" fmla="*/ 23 w 195"/>
                  <a:gd name="T13" fmla="*/ 250 h 253"/>
                  <a:gd name="T14" fmla="*/ 32 w 195"/>
                  <a:gd name="T15" fmla="*/ 253 h 253"/>
                  <a:gd name="T16" fmla="*/ 44 w 195"/>
                  <a:gd name="T17" fmla="*/ 253 h 253"/>
                  <a:gd name="T18" fmla="*/ 151 w 195"/>
                  <a:gd name="T19" fmla="*/ 253 h 253"/>
                  <a:gd name="T20" fmla="*/ 161 w 195"/>
                  <a:gd name="T21" fmla="*/ 250 h 253"/>
                  <a:gd name="T22" fmla="*/ 170 w 195"/>
                  <a:gd name="T23" fmla="*/ 248 h 253"/>
                  <a:gd name="T24" fmla="*/ 177 w 195"/>
                  <a:gd name="T25" fmla="*/ 246 h 253"/>
                  <a:gd name="T26" fmla="*/ 184 w 195"/>
                  <a:gd name="T27" fmla="*/ 239 h 253"/>
                  <a:gd name="T28" fmla="*/ 188 w 195"/>
                  <a:gd name="T29" fmla="*/ 232 h 253"/>
                  <a:gd name="T30" fmla="*/ 193 w 195"/>
                  <a:gd name="T31" fmla="*/ 223 h 253"/>
                  <a:gd name="T32" fmla="*/ 193 w 195"/>
                  <a:gd name="T33" fmla="*/ 214 h 253"/>
                  <a:gd name="T34" fmla="*/ 193 w 195"/>
                  <a:gd name="T35" fmla="*/ 202 h 253"/>
                  <a:gd name="T36" fmla="*/ 195 w 195"/>
                  <a:gd name="T37" fmla="*/ 49 h 253"/>
                  <a:gd name="T38" fmla="*/ 195 w 195"/>
                  <a:gd name="T39" fmla="*/ 33 h 253"/>
                  <a:gd name="T40" fmla="*/ 195 w 195"/>
                  <a:gd name="T41" fmla="*/ 19 h 253"/>
                  <a:gd name="T42" fmla="*/ 190 w 195"/>
                  <a:gd name="T43" fmla="*/ 7 h 253"/>
                  <a:gd name="T44" fmla="*/ 186 w 195"/>
                  <a:gd name="T45" fmla="*/ 0 h 253"/>
                  <a:gd name="T46" fmla="*/ 184 w 195"/>
                  <a:gd name="T47" fmla="*/ 3 h 253"/>
                  <a:gd name="T48" fmla="*/ 184 w 195"/>
                  <a:gd name="T49" fmla="*/ 7 h 253"/>
                  <a:gd name="T50" fmla="*/ 177 w 195"/>
                  <a:gd name="T51" fmla="*/ 49 h 253"/>
                  <a:gd name="T52" fmla="*/ 170 w 195"/>
                  <a:gd name="T53" fmla="*/ 92 h 253"/>
                  <a:gd name="T54" fmla="*/ 163 w 195"/>
                  <a:gd name="T55" fmla="*/ 138 h 253"/>
                  <a:gd name="T56" fmla="*/ 161 w 195"/>
                  <a:gd name="T57" fmla="*/ 179 h 253"/>
                  <a:gd name="T58" fmla="*/ 161 w 195"/>
                  <a:gd name="T59" fmla="*/ 191 h 253"/>
                  <a:gd name="T60" fmla="*/ 154 w 195"/>
                  <a:gd name="T61" fmla="*/ 198 h 253"/>
                  <a:gd name="T62" fmla="*/ 147 w 195"/>
                  <a:gd name="T63" fmla="*/ 204 h 253"/>
                  <a:gd name="T64" fmla="*/ 138 w 195"/>
                  <a:gd name="T65" fmla="*/ 211 h 253"/>
                  <a:gd name="T66" fmla="*/ 119 w 195"/>
                  <a:gd name="T67" fmla="*/ 221 h 253"/>
                  <a:gd name="T68" fmla="*/ 101 w 195"/>
                  <a:gd name="T69" fmla="*/ 227 h 253"/>
                  <a:gd name="T70" fmla="*/ 90 w 195"/>
                  <a:gd name="T71" fmla="*/ 234 h 253"/>
                  <a:gd name="T72" fmla="*/ 78 w 195"/>
                  <a:gd name="T73" fmla="*/ 239 h 253"/>
                  <a:gd name="T74" fmla="*/ 69 w 195"/>
                  <a:gd name="T75" fmla="*/ 239 h 253"/>
                  <a:gd name="T76" fmla="*/ 60 w 195"/>
                  <a:gd name="T77" fmla="*/ 237 h 253"/>
                  <a:gd name="T78" fmla="*/ 39 w 195"/>
                  <a:gd name="T79" fmla="*/ 230 h 253"/>
                  <a:gd name="T80" fmla="*/ 9 w 195"/>
                  <a:gd name="T81" fmla="*/ 223 h 253"/>
                  <a:gd name="T82" fmla="*/ 5 w 195"/>
                  <a:gd name="T83" fmla="*/ 223 h 253"/>
                  <a:gd name="T84" fmla="*/ 0 w 195"/>
                  <a:gd name="T85" fmla="*/ 22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5" h="253">
                    <a:moveTo>
                      <a:pt x="0" y="223"/>
                    </a:moveTo>
                    <a:lnTo>
                      <a:pt x="0" y="230"/>
                    </a:lnTo>
                    <a:lnTo>
                      <a:pt x="3" y="234"/>
                    </a:lnTo>
                    <a:lnTo>
                      <a:pt x="5" y="241"/>
                    </a:lnTo>
                    <a:lnTo>
                      <a:pt x="9" y="246"/>
                    </a:lnTo>
                    <a:lnTo>
                      <a:pt x="16" y="248"/>
                    </a:lnTo>
                    <a:lnTo>
                      <a:pt x="23" y="250"/>
                    </a:lnTo>
                    <a:lnTo>
                      <a:pt x="32" y="253"/>
                    </a:lnTo>
                    <a:lnTo>
                      <a:pt x="44" y="253"/>
                    </a:lnTo>
                    <a:lnTo>
                      <a:pt x="151" y="253"/>
                    </a:lnTo>
                    <a:lnTo>
                      <a:pt x="161" y="250"/>
                    </a:lnTo>
                    <a:lnTo>
                      <a:pt x="170" y="248"/>
                    </a:lnTo>
                    <a:lnTo>
                      <a:pt x="177" y="246"/>
                    </a:lnTo>
                    <a:lnTo>
                      <a:pt x="184" y="239"/>
                    </a:lnTo>
                    <a:lnTo>
                      <a:pt x="188" y="232"/>
                    </a:lnTo>
                    <a:lnTo>
                      <a:pt x="193" y="223"/>
                    </a:lnTo>
                    <a:lnTo>
                      <a:pt x="193" y="214"/>
                    </a:lnTo>
                    <a:lnTo>
                      <a:pt x="193" y="202"/>
                    </a:lnTo>
                    <a:lnTo>
                      <a:pt x="195" y="49"/>
                    </a:lnTo>
                    <a:lnTo>
                      <a:pt x="195" y="33"/>
                    </a:lnTo>
                    <a:lnTo>
                      <a:pt x="195" y="19"/>
                    </a:lnTo>
                    <a:lnTo>
                      <a:pt x="190" y="7"/>
                    </a:lnTo>
                    <a:lnTo>
                      <a:pt x="186" y="0"/>
                    </a:lnTo>
                    <a:lnTo>
                      <a:pt x="184" y="3"/>
                    </a:lnTo>
                    <a:lnTo>
                      <a:pt x="184" y="7"/>
                    </a:lnTo>
                    <a:lnTo>
                      <a:pt x="177" y="49"/>
                    </a:lnTo>
                    <a:lnTo>
                      <a:pt x="170" y="92"/>
                    </a:lnTo>
                    <a:lnTo>
                      <a:pt x="163" y="138"/>
                    </a:lnTo>
                    <a:lnTo>
                      <a:pt x="161" y="179"/>
                    </a:lnTo>
                    <a:lnTo>
                      <a:pt x="161" y="191"/>
                    </a:lnTo>
                    <a:lnTo>
                      <a:pt x="154" y="198"/>
                    </a:lnTo>
                    <a:lnTo>
                      <a:pt x="147" y="204"/>
                    </a:lnTo>
                    <a:lnTo>
                      <a:pt x="138" y="211"/>
                    </a:lnTo>
                    <a:lnTo>
                      <a:pt x="119" y="221"/>
                    </a:lnTo>
                    <a:lnTo>
                      <a:pt x="101" y="227"/>
                    </a:lnTo>
                    <a:lnTo>
                      <a:pt x="90" y="234"/>
                    </a:lnTo>
                    <a:lnTo>
                      <a:pt x="78" y="239"/>
                    </a:lnTo>
                    <a:lnTo>
                      <a:pt x="69" y="239"/>
                    </a:lnTo>
                    <a:lnTo>
                      <a:pt x="60" y="237"/>
                    </a:lnTo>
                    <a:lnTo>
                      <a:pt x="39" y="230"/>
                    </a:lnTo>
                    <a:lnTo>
                      <a:pt x="9" y="223"/>
                    </a:lnTo>
                    <a:lnTo>
                      <a:pt x="5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293"/>
              <p:cNvSpPr>
                <a:spLocks/>
              </p:cNvSpPr>
              <p:nvPr/>
            </p:nvSpPr>
            <p:spPr bwMode="auto">
              <a:xfrm>
                <a:off x="2916239" y="4562476"/>
                <a:ext cx="344488" cy="177800"/>
              </a:xfrm>
              <a:custGeom>
                <a:avLst/>
                <a:gdLst>
                  <a:gd name="T0" fmla="*/ 22 w 217"/>
                  <a:gd name="T1" fmla="*/ 0 h 112"/>
                  <a:gd name="T2" fmla="*/ 194 w 217"/>
                  <a:gd name="T3" fmla="*/ 0 h 112"/>
                  <a:gd name="T4" fmla="*/ 201 w 217"/>
                  <a:gd name="T5" fmla="*/ 0 h 112"/>
                  <a:gd name="T6" fmla="*/ 203 w 217"/>
                  <a:gd name="T7" fmla="*/ 5 h 112"/>
                  <a:gd name="T8" fmla="*/ 208 w 217"/>
                  <a:gd name="T9" fmla="*/ 9 h 112"/>
                  <a:gd name="T10" fmla="*/ 208 w 217"/>
                  <a:gd name="T11" fmla="*/ 14 h 112"/>
                  <a:gd name="T12" fmla="*/ 217 w 217"/>
                  <a:gd name="T13" fmla="*/ 99 h 112"/>
                  <a:gd name="T14" fmla="*/ 215 w 217"/>
                  <a:gd name="T15" fmla="*/ 105 h 112"/>
                  <a:gd name="T16" fmla="*/ 210 w 217"/>
                  <a:gd name="T17" fmla="*/ 110 h 112"/>
                  <a:gd name="T18" fmla="*/ 206 w 217"/>
                  <a:gd name="T19" fmla="*/ 112 h 112"/>
                  <a:gd name="T20" fmla="*/ 203 w 217"/>
                  <a:gd name="T21" fmla="*/ 112 h 112"/>
                  <a:gd name="T22" fmla="*/ 16 w 217"/>
                  <a:gd name="T23" fmla="*/ 112 h 112"/>
                  <a:gd name="T24" fmla="*/ 13 w 217"/>
                  <a:gd name="T25" fmla="*/ 112 h 112"/>
                  <a:gd name="T26" fmla="*/ 6 w 217"/>
                  <a:gd name="T27" fmla="*/ 110 h 112"/>
                  <a:gd name="T28" fmla="*/ 2 w 217"/>
                  <a:gd name="T29" fmla="*/ 105 h 112"/>
                  <a:gd name="T30" fmla="*/ 0 w 217"/>
                  <a:gd name="T31" fmla="*/ 99 h 112"/>
                  <a:gd name="T32" fmla="*/ 9 w 217"/>
                  <a:gd name="T33" fmla="*/ 14 h 112"/>
                  <a:gd name="T34" fmla="*/ 11 w 217"/>
                  <a:gd name="T35" fmla="*/ 9 h 112"/>
                  <a:gd name="T36" fmla="*/ 13 w 217"/>
                  <a:gd name="T37" fmla="*/ 5 h 112"/>
                  <a:gd name="T38" fmla="*/ 18 w 217"/>
                  <a:gd name="T39" fmla="*/ 0 h 112"/>
                  <a:gd name="T40" fmla="*/ 22 w 217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2">
                    <a:moveTo>
                      <a:pt x="22" y="0"/>
                    </a:moveTo>
                    <a:lnTo>
                      <a:pt x="194" y="0"/>
                    </a:lnTo>
                    <a:lnTo>
                      <a:pt x="201" y="0"/>
                    </a:lnTo>
                    <a:lnTo>
                      <a:pt x="203" y="5"/>
                    </a:lnTo>
                    <a:lnTo>
                      <a:pt x="208" y="9"/>
                    </a:lnTo>
                    <a:lnTo>
                      <a:pt x="208" y="14"/>
                    </a:lnTo>
                    <a:lnTo>
                      <a:pt x="217" y="99"/>
                    </a:lnTo>
                    <a:lnTo>
                      <a:pt x="215" y="105"/>
                    </a:lnTo>
                    <a:lnTo>
                      <a:pt x="210" y="110"/>
                    </a:lnTo>
                    <a:lnTo>
                      <a:pt x="206" y="112"/>
                    </a:lnTo>
                    <a:lnTo>
                      <a:pt x="203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6" y="110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9" y="14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294"/>
              <p:cNvSpPr>
                <a:spLocks/>
              </p:cNvSpPr>
              <p:nvPr/>
            </p:nvSpPr>
            <p:spPr bwMode="auto">
              <a:xfrm>
                <a:off x="2916239" y="4562476"/>
                <a:ext cx="344488" cy="177800"/>
              </a:xfrm>
              <a:custGeom>
                <a:avLst/>
                <a:gdLst>
                  <a:gd name="T0" fmla="*/ 22 w 217"/>
                  <a:gd name="T1" fmla="*/ 0 h 112"/>
                  <a:gd name="T2" fmla="*/ 194 w 217"/>
                  <a:gd name="T3" fmla="*/ 0 h 112"/>
                  <a:gd name="T4" fmla="*/ 201 w 217"/>
                  <a:gd name="T5" fmla="*/ 0 h 112"/>
                  <a:gd name="T6" fmla="*/ 203 w 217"/>
                  <a:gd name="T7" fmla="*/ 5 h 112"/>
                  <a:gd name="T8" fmla="*/ 208 w 217"/>
                  <a:gd name="T9" fmla="*/ 9 h 112"/>
                  <a:gd name="T10" fmla="*/ 208 w 217"/>
                  <a:gd name="T11" fmla="*/ 14 h 112"/>
                  <a:gd name="T12" fmla="*/ 217 w 217"/>
                  <a:gd name="T13" fmla="*/ 99 h 112"/>
                  <a:gd name="T14" fmla="*/ 215 w 217"/>
                  <a:gd name="T15" fmla="*/ 105 h 112"/>
                  <a:gd name="T16" fmla="*/ 210 w 217"/>
                  <a:gd name="T17" fmla="*/ 110 h 112"/>
                  <a:gd name="T18" fmla="*/ 206 w 217"/>
                  <a:gd name="T19" fmla="*/ 112 h 112"/>
                  <a:gd name="T20" fmla="*/ 203 w 217"/>
                  <a:gd name="T21" fmla="*/ 112 h 112"/>
                  <a:gd name="T22" fmla="*/ 16 w 217"/>
                  <a:gd name="T23" fmla="*/ 112 h 112"/>
                  <a:gd name="T24" fmla="*/ 13 w 217"/>
                  <a:gd name="T25" fmla="*/ 112 h 112"/>
                  <a:gd name="T26" fmla="*/ 6 w 217"/>
                  <a:gd name="T27" fmla="*/ 110 h 112"/>
                  <a:gd name="T28" fmla="*/ 2 w 217"/>
                  <a:gd name="T29" fmla="*/ 105 h 112"/>
                  <a:gd name="T30" fmla="*/ 0 w 217"/>
                  <a:gd name="T31" fmla="*/ 99 h 112"/>
                  <a:gd name="T32" fmla="*/ 9 w 217"/>
                  <a:gd name="T33" fmla="*/ 14 h 112"/>
                  <a:gd name="T34" fmla="*/ 11 w 217"/>
                  <a:gd name="T35" fmla="*/ 9 h 112"/>
                  <a:gd name="T36" fmla="*/ 13 w 217"/>
                  <a:gd name="T37" fmla="*/ 5 h 112"/>
                  <a:gd name="T38" fmla="*/ 18 w 217"/>
                  <a:gd name="T39" fmla="*/ 0 h 112"/>
                  <a:gd name="T40" fmla="*/ 22 w 217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2">
                    <a:moveTo>
                      <a:pt x="22" y="0"/>
                    </a:moveTo>
                    <a:lnTo>
                      <a:pt x="194" y="0"/>
                    </a:lnTo>
                    <a:lnTo>
                      <a:pt x="201" y="0"/>
                    </a:lnTo>
                    <a:lnTo>
                      <a:pt x="203" y="5"/>
                    </a:lnTo>
                    <a:lnTo>
                      <a:pt x="208" y="9"/>
                    </a:lnTo>
                    <a:lnTo>
                      <a:pt x="208" y="14"/>
                    </a:lnTo>
                    <a:lnTo>
                      <a:pt x="217" y="99"/>
                    </a:lnTo>
                    <a:lnTo>
                      <a:pt x="215" y="105"/>
                    </a:lnTo>
                    <a:lnTo>
                      <a:pt x="210" y="110"/>
                    </a:lnTo>
                    <a:lnTo>
                      <a:pt x="206" y="112"/>
                    </a:lnTo>
                    <a:lnTo>
                      <a:pt x="203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6" y="110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9" y="14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5">
                <a:solidFill>
                  <a:srgbClr val="38343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295"/>
              <p:cNvSpPr>
                <a:spLocks/>
              </p:cNvSpPr>
              <p:nvPr/>
            </p:nvSpPr>
            <p:spPr bwMode="auto">
              <a:xfrm>
                <a:off x="2916239" y="4816476"/>
                <a:ext cx="344488" cy="179388"/>
              </a:xfrm>
              <a:custGeom>
                <a:avLst/>
                <a:gdLst>
                  <a:gd name="T0" fmla="*/ 194 w 217"/>
                  <a:gd name="T1" fmla="*/ 113 h 113"/>
                  <a:gd name="T2" fmla="*/ 22 w 217"/>
                  <a:gd name="T3" fmla="*/ 113 h 113"/>
                  <a:gd name="T4" fmla="*/ 18 w 217"/>
                  <a:gd name="T5" fmla="*/ 113 h 113"/>
                  <a:gd name="T6" fmla="*/ 13 w 217"/>
                  <a:gd name="T7" fmla="*/ 111 h 113"/>
                  <a:gd name="T8" fmla="*/ 11 w 217"/>
                  <a:gd name="T9" fmla="*/ 104 h 113"/>
                  <a:gd name="T10" fmla="*/ 9 w 217"/>
                  <a:gd name="T11" fmla="*/ 99 h 113"/>
                  <a:gd name="T12" fmla="*/ 0 w 217"/>
                  <a:gd name="T13" fmla="*/ 17 h 113"/>
                  <a:gd name="T14" fmla="*/ 2 w 217"/>
                  <a:gd name="T15" fmla="*/ 7 h 113"/>
                  <a:gd name="T16" fmla="*/ 6 w 217"/>
                  <a:gd name="T17" fmla="*/ 3 h 113"/>
                  <a:gd name="T18" fmla="*/ 13 w 217"/>
                  <a:gd name="T19" fmla="*/ 0 h 113"/>
                  <a:gd name="T20" fmla="*/ 16 w 217"/>
                  <a:gd name="T21" fmla="*/ 0 h 113"/>
                  <a:gd name="T22" fmla="*/ 203 w 217"/>
                  <a:gd name="T23" fmla="*/ 0 h 113"/>
                  <a:gd name="T24" fmla="*/ 206 w 217"/>
                  <a:gd name="T25" fmla="*/ 0 h 113"/>
                  <a:gd name="T26" fmla="*/ 210 w 217"/>
                  <a:gd name="T27" fmla="*/ 3 h 113"/>
                  <a:gd name="T28" fmla="*/ 215 w 217"/>
                  <a:gd name="T29" fmla="*/ 7 h 113"/>
                  <a:gd name="T30" fmla="*/ 217 w 217"/>
                  <a:gd name="T31" fmla="*/ 17 h 113"/>
                  <a:gd name="T32" fmla="*/ 208 w 217"/>
                  <a:gd name="T33" fmla="*/ 99 h 113"/>
                  <a:gd name="T34" fmla="*/ 208 w 217"/>
                  <a:gd name="T35" fmla="*/ 104 h 113"/>
                  <a:gd name="T36" fmla="*/ 203 w 217"/>
                  <a:gd name="T37" fmla="*/ 111 h 113"/>
                  <a:gd name="T38" fmla="*/ 201 w 217"/>
                  <a:gd name="T39" fmla="*/ 113 h 113"/>
                  <a:gd name="T40" fmla="*/ 194 w 217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3">
                    <a:moveTo>
                      <a:pt x="194" y="113"/>
                    </a:moveTo>
                    <a:lnTo>
                      <a:pt x="22" y="113"/>
                    </a:lnTo>
                    <a:lnTo>
                      <a:pt x="18" y="113"/>
                    </a:lnTo>
                    <a:lnTo>
                      <a:pt x="13" y="111"/>
                    </a:lnTo>
                    <a:lnTo>
                      <a:pt x="11" y="104"/>
                    </a:lnTo>
                    <a:lnTo>
                      <a:pt x="9" y="99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10" y="3"/>
                    </a:lnTo>
                    <a:lnTo>
                      <a:pt x="215" y="7"/>
                    </a:lnTo>
                    <a:lnTo>
                      <a:pt x="217" y="17"/>
                    </a:lnTo>
                    <a:lnTo>
                      <a:pt x="208" y="99"/>
                    </a:lnTo>
                    <a:lnTo>
                      <a:pt x="208" y="104"/>
                    </a:lnTo>
                    <a:lnTo>
                      <a:pt x="203" y="111"/>
                    </a:lnTo>
                    <a:lnTo>
                      <a:pt x="201" y="113"/>
                    </a:lnTo>
                    <a:lnTo>
                      <a:pt x="194" y="113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296"/>
              <p:cNvSpPr>
                <a:spLocks/>
              </p:cNvSpPr>
              <p:nvPr/>
            </p:nvSpPr>
            <p:spPr bwMode="auto">
              <a:xfrm>
                <a:off x="2916239" y="4816476"/>
                <a:ext cx="344488" cy="179388"/>
              </a:xfrm>
              <a:custGeom>
                <a:avLst/>
                <a:gdLst>
                  <a:gd name="T0" fmla="*/ 194 w 217"/>
                  <a:gd name="T1" fmla="*/ 113 h 113"/>
                  <a:gd name="T2" fmla="*/ 22 w 217"/>
                  <a:gd name="T3" fmla="*/ 113 h 113"/>
                  <a:gd name="T4" fmla="*/ 18 w 217"/>
                  <a:gd name="T5" fmla="*/ 113 h 113"/>
                  <a:gd name="T6" fmla="*/ 13 w 217"/>
                  <a:gd name="T7" fmla="*/ 111 h 113"/>
                  <a:gd name="T8" fmla="*/ 11 w 217"/>
                  <a:gd name="T9" fmla="*/ 104 h 113"/>
                  <a:gd name="T10" fmla="*/ 9 w 217"/>
                  <a:gd name="T11" fmla="*/ 99 h 113"/>
                  <a:gd name="T12" fmla="*/ 0 w 217"/>
                  <a:gd name="T13" fmla="*/ 17 h 113"/>
                  <a:gd name="T14" fmla="*/ 2 w 217"/>
                  <a:gd name="T15" fmla="*/ 7 h 113"/>
                  <a:gd name="T16" fmla="*/ 6 w 217"/>
                  <a:gd name="T17" fmla="*/ 3 h 113"/>
                  <a:gd name="T18" fmla="*/ 13 w 217"/>
                  <a:gd name="T19" fmla="*/ 0 h 113"/>
                  <a:gd name="T20" fmla="*/ 16 w 217"/>
                  <a:gd name="T21" fmla="*/ 0 h 113"/>
                  <a:gd name="T22" fmla="*/ 203 w 217"/>
                  <a:gd name="T23" fmla="*/ 0 h 113"/>
                  <a:gd name="T24" fmla="*/ 206 w 217"/>
                  <a:gd name="T25" fmla="*/ 0 h 113"/>
                  <a:gd name="T26" fmla="*/ 210 w 217"/>
                  <a:gd name="T27" fmla="*/ 3 h 113"/>
                  <a:gd name="T28" fmla="*/ 215 w 217"/>
                  <a:gd name="T29" fmla="*/ 7 h 113"/>
                  <a:gd name="T30" fmla="*/ 217 w 217"/>
                  <a:gd name="T31" fmla="*/ 17 h 113"/>
                  <a:gd name="T32" fmla="*/ 208 w 217"/>
                  <a:gd name="T33" fmla="*/ 99 h 113"/>
                  <a:gd name="T34" fmla="*/ 208 w 217"/>
                  <a:gd name="T35" fmla="*/ 104 h 113"/>
                  <a:gd name="T36" fmla="*/ 203 w 217"/>
                  <a:gd name="T37" fmla="*/ 111 h 113"/>
                  <a:gd name="T38" fmla="*/ 201 w 217"/>
                  <a:gd name="T39" fmla="*/ 113 h 113"/>
                  <a:gd name="T40" fmla="*/ 194 w 217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3">
                    <a:moveTo>
                      <a:pt x="194" y="113"/>
                    </a:moveTo>
                    <a:lnTo>
                      <a:pt x="22" y="113"/>
                    </a:lnTo>
                    <a:lnTo>
                      <a:pt x="18" y="113"/>
                    </a:lnTo>
                    <a:lnTo>
                      <a:pt x="13" y="111"/>
                    </a:lnTo>
                    <a:lnTo>
                      <a:pt x="11" y="104"/>
                    </a:lnTo>
                    <a:lnTo>
                      <a:pt x="9" y="99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10" y="3"/>
                    </a:lnTo>
                    <a:lnTo>
                      <a:pt x="215" y="7"/>
                    </a:lnTo>
                    <a:lnTo>
                      <a:pt x="217" y="17"/>
                    </a:lnTo>
                    <a:lnTo>
                      <a:pt x="208" y="99"/>
                    </a:lnTo>
                    <a:lnTo>
                      <a:pt x="208" y="104"/>
                    </a:lnTo>
                    <a:lnTo>
                      <a:pt x="203" y="111"/>
                    </a:lnTo>
                    <a:lnTo>
                      <a:pt x="201" y="113"/>
                    </a:lnTo>
                    <a:lnTo>
                      <a:pt x="194" y="113"/>
                    </a:lnTo>
                    <a:close/>
                  </a:path>
                </a:pathLst>
              </a:custGeom>
              <a:noFill/>
              <a:ln w="5">
                <a:solidFill>
                  <a:srgbClr val="38343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297"/>
              <p:cNvSpPr>
                <a:spLocks/>
              </p:cNvSpPr>
              <p:nvPr/>
            </p:nvSpPr>
            <p:spPr bwMode="auto">
              <a:xfrm>
                <a:off x="2085976" y="6170613"/>
                <a:ext cx="647700" cy="725488"/>
              </a:xfrm>
              <a:custGeom>
                <a:avLst/>
                <a:gdLst>
                  <a:gd name="T0" fmla="*/ 342 w 408"/>
                  <a:gd name="T1" fmla="*/ 457 h 457"/>
                  <a:gd name="T2" fmla="*/ 140 w 408"/>
                  <a:gd name="T3" fmla="*/ 457 h 457"/>
                  <a:gd name="T4" fmla="*/ 126 w 408"/>
                  <a:gd name="T5" fmla="*/ 457 h 457"/>
                  <a:gd name="T6" fmla="*/ 112 w 408"/>
                  <a:gd name="T7" fmla="*/ 454 h 457"/>
                  <a:gd name="T8" fmla="*/ 99 w 408"/>
                  <a:gd name="T9" fmla="*/ 452 h 457"/>
                  <a:gd name="T10" fmla="*/ 85 w 408"/>
                  <a:gd name="T11" fmla="*/ 447 h 457"/>
                  <a:gd name="T12" fmla="*/ 74 w 408"/>
                  <a:gd name="T13" fmla="*/ 440 h 457"/>
                  <a:gd name="T14" fmla="*/ 62 w 408"/>
                  <a:gd name="T15" fmla="*/ 434 h 457"/>
                  <a:gd name="T16" fmla="*/ 51 w 408"/>
                  <a:gd name="T17" fmla="*/ 424 h 457"/>
                  <a:gd name="T18" fmla="*/ 41 w 408"/>
                  <a:gd name="T19" fmla="*/ 418 h 457"/>
                  <a:gd name="T20" fmla="*/ 32 w 408"/>
                  <a:gd name="T21" fmla="*/ 406 h 457"/>
                  <a:gd name="T22" fmla="*/ 23 w 408"/>
                  <a:gd name="T23" fmla="*/ 395 h 457"/>
                  <a:gd name="T24" fmla="*/ 16 w 408"/>
                  <a:gd name="T25" fmla="*/ 383 h 457"/>
                  <a:gd name="T26" fmla="*/ 9 w 408"/>
                  <a:gd name="T27" fmla="*/ 372 h 457"/>
                  <a:gd name="T28" fmla="*/ 5 w 408"/>
                  <a:gd name="T29" fmla="*/ 358 h 457"/>
                  <a:gd name="T30" fmla="*/ 3 w 408"/>
                  <a:gd name="T31" fmla="*/ 346 h 457"/>
                  <a:gd name="T32" fmla="*/ 0 w 408"/>
                  <a:gd name="T33" fmla="*/ 330 h 457"/>
                  <a:gd name="T34" fmla="*/ 0 w 408"/>
                  <a:gd name="T35" fmla="*/ 317 h 457"/>
                  <a:gd name="T36" fmla="*/ 0 w 408"/>
                  <a:gd name="T37" fmla="*/ 30 h 457"/>
                  <a:gd name="T38" fmla="*/ 12 w 408"/>
                  <a:gd name="T39" fmla="*/ 14 h 457"/>
                  <a:gd name="T40" fmla="*/ 25 w 408"/>
                  <a:gd name="T41" fmla="*/ 3 h 457"/>
                  <a:gd name="T42" fmla="*/ 28 w 408"/>
                  <a:gd name="T43" fmla="*/ 0 h 457"/>
                  <a:gd name="T44" fmla="*/ 28 w 408"/>
                  <a:gd name="T45" fmla="*/ 0 h 457"/>
                  <a:gd name="T46" fmla="*/ 126 w 408"/>
                  <a:gd name="T47" fmla="*/ 0 h 457"/>
                  <a:gd name="T48" fmla="*/ 135 w 408"/>
                  <a:gd name="T49" fmla="*/ 7 h 457"/>
                  <a:gd name="T50" fmla="*/ 142 w 408"/>
                  <a:gd name="T51" fmla="*/ 12 h 457"/>
                  <a:gd name="T52" fmla="*/ 147 w 408"/>
                  <a:gd name="T53" fmla="*/ 21 h 457"/>
                  <a:gd name="T54" fmla="*/ 151 w 408"/>
                  <a:gd name="T55" fmla="*/ 30 h 457"/>
                  <a:gd name="T56" fmla="*/ 151 w 408"/>
                  <a:gd name="T57" fmla="*/ 257 h 457"/>
                  <a:gd name="T58" fmla="*/ 151 w 408"/>
                  <a:gd name="T59" fmla="*/ 266 h 457"/>
                  <a:gd name="T60" fmla="*/ 154 w 408"/>
                  <a:gd name="T61" fmla="*/ 273 h 457"/>
                  <a:gd name="T62" fmla="*/ 158 w 408"/>
                  <a:gd name="T63" fmla="*/ 280 h 457"/>
                  <a:gd name="T64" fmla="*/ 163 w 408"/>
                  <a:gd name="T65" fmla="*/ 285 h 457"/>
                  <a:gd name="T66" fmla="*/ 167 w 408"/>
                  <a:gd name="T67" fmla="*/ 289 h 457"/>
                  <a:gd name="T68" fmla="*/ 174 w 408"/>
                  <a:gd name="T69" fmla="*/ 294 h 457"/>
                  <a:gd name="T70" fmla="*/ 181 w 408"/>
                  <a:gd name="T71" fmla="*/ 296 h 457"/>
                  <a:gd name="T72" fmla="*/ 190 w 408"/>
                  <a:gd name="T73" fmla="*/ 296 h 457"/>
                  <a:gd name="T74" fmla="*/ 358 w 408"/>
                  <a:gd name="T75" fmla="*/ 296 h 457"/>
                  <a:gd name="T76" fmla="*/ 369 w 408"/>
                  <a:gd name="T77" fmla="*/ 301 h 457"/>
                  <a:gd name="T78" fmla="*/ 374 w 408"/>
                  <a:gd name="T79" fmla="*/ 301 h 457"/>
                  <a:gd name="T80" fmla="*/ 385 w 408"/>
                  <a:gd name="T81" fmla="*/ 310 h 457"/>
                  <a:gd name="T82" fmla="*/ 394 w 408"/>
                  <a:gd name="T83" fmla="*/ 317 h 457"/>
                  <a:gd name="T84" fmla="*/ 401 w 408"/>
                  <a:gd name="T85" fmla="*/ 326 h 457"/>
                  <a:gd name="T86" fmla="*/ 408 w 408"/>
                  <a:gd name="T87" fmla="*/ 337 h 457"/>
                  <a:gd name="T88" fmla="*/ 408 w 408"/>
                  <a:gd name="T89" fmla="*/ 431 h 457"/>
                  <a:gd name="T90" fmla="*/ 401 w 408"/>
                  <a:gd name="T91" fmla="*/ 438 h 457"/>
                  <a:gd name="T92" fmla="*/ 392 w 408"/>
                  <a:gd name="T93" fmla="*/ 443 h 457"/>
                  <a:gd name="T94" fmla="*/ 381 w 408"/>
                  <a:gd name="T95" fmla="*/ 447 h 457"/>
                  <a:gd name="T96" fmla="*/ 371 w 408"/>
                  <a:gd name="T97" fmla="*/ 450 h 457"/>
                  <a:gd name="T98" fmla="*/ 355 w 408"/>
                  <a:gd name="T99" fmla="*/ 452 h 457"/>
                  <a:gd name="T100" fmla="*/ 342 w 408"/>
                  <a:gd name="T101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8" h="457">
                    <a:moveTo>
                      <a:pt x="342" y="457"/>
                    </a:moveTo>
                    <a:lnTo>
                      <a:pt x="140" y="457"/>
                    </a:lnTo>
                    <a:lnTo>
                      <a:pt x="126" y="457"/>
                    </a:lnTo>
                    <a:lnTo>
                      <a:pt x="112" y="454"/>
                    </a:lnTo>
                    <a:lnTo>
                      <a:pt x="99" y="452"/>
                    </a:lnTo>
                    <a:lnTo>
                      <a:pt x="85" y="447"/>
                    </a:lnTo>
                    <a:lnTo>
                      <a:pt x="74" y="440"/>
                    </a:lnTo>
                    <a:lnTo>
                      <a:pt x="62" y="434"/>
                    </a:lnTo>
                    <a:lnTo>
                      <a:pt x="51" y="424"/>
                    </a:lnTo>
                    <a:lnTo>
                      <a:pt x="41" y="418"/>
                    </a:lnTo>
                    <a:lnTo>
                      <a:pt x="32" y="406"/>
                    </a:lnTo>
                    <a:lnTo>
                      <a:pt x="23" y="395"/>
                    </a:lnTo>
                    <a:lnTo>
                      <a:pt x="16" y="383"/>
                    </a:lnTo>
                    <a:lnTo>
                      <a:pt x="9" y="372"/>
                    </a:lnTo>
                    <a:lnTo>
                      <a:pt x="5" y="358"/>
                    </a:lnTo>
                    <a:lnTo>
                      <a:pt x="3" y="346"/>
                    </a:lnTo>
                    <a:lnTo>
                      <a:pt x="0" y="330"/>
                    </a:lnTo>
                    <a:lnTo>
                      <a:pt x="0" y="317"/>
                    </a:lnTo>
                    <a:lnTo>
                      <a:pt x="0" y="30"/>
                    </a:lnTo>
                    <a:lnTo>
                      <a:pt x="12" y="14"/>
                    </a:lnTo>
                    <a:lnTo>
                      <a:pt x="25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26" y="0"/>
                    </a:lnTo>
                    <a:lnTo>
                      <a:pt x="135" y="7"/>
                    </a:lnTo>
                    <a:lnTo>
                      <a:pt x="142" y="12"/>
                    </a:lnTo>
                    <a:lnTo>
                      <a:pt x="147" y="21"/>
                    </a:lnTo>
                    <a:lnTo>
                      <a:pt x="151" y="30"/>
                    </a:lnTo>
                    <a:lnTo>
                      <a:pt x="151" y="257"/>
                    </a:lnTo>
                    <a:lnTo>
                      <a:pt x="151" y="266"/>
                    </a:lnTo>
                    <a:lnTo>
                      <a:pt x="154" y="273"/>
                    </a:lnTo>
                    <a:lnTo>
                      <a:pt x="158" y="280"/>
                    </a:lnTo>
                    <a:lnTo>
                      <a:pt x="163" y="285"/>
                    </a:lnTo>
                    <a:lnTo>
                      <a:pt x="167" y="289"/>
                    </a:lnTo>
                    <a:lnTo>
                      <a:pt x="174" y="294"/>
                    </a:lnTo>
                    <a:lnTo>
                      <a:pt x="181" y="296"/>
                    </a:lnTo>
                    <a:lnTo>
                      <a:pt x="190" y="296"/>
                    </a:lnTo>
                    <a:lnTo>
                      <a:pt x="358" y="296"/>
                    </a:lnTo>
                    <a:lnTo>
                      <a:pt x="369" y="301"/>
                    </a:lnTo>
                    <a:lnTo>
                      <a:pt x="374" y="301"/>
                    </a:lnTo>
                    <a:lnTo>
                      <a:pt x="385" y="310"/>
                    </a:lnTo>
                    <a:lnTo>
                      <a:pt x="394" y="317"/>
                    </a:lnTo>
                    <a:lnTo>
                      <a:pt x="401" y="326"/>
                    </a:lnTo>
                    <a:lnTo>
                      <a:pt x="408" y="337"/>
                    </a:lnTo>
                    <a:lnTo>
                      <a:pt x="408" y="431"/>
                    </a:lnTo>
                    <a:lnTo>
                      <a:pt x="401" y="438"/>
                    </a:lnTo>
                    <a:lnTo>
                      <a:pt x="392" y="443"/>
                    </a:lnTo>
                    <a:lnTo>
                      <a:pt x="381" y="447"/>
                    </a:lnTo>
                    <a:lnTo>
                      <a:pt x="371" y="450"/>
                    </a:lnTo>
                    <a:lnTo>
                      <a:pt x="355" y="452"/>
                    </a:lnTo>
                    <a:lnTo>
                      <a:pt x="342" y="457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298"/>
              <p:cNvSpPr>
                <a:spLocks/>
              </p:cNvSpPr>
              <p:nvPr/>
            </p:nvSpPr>
            <p:spPr bwMode="auto">
              <a:xfrm>
                <a:off x="2144714" y="6772276"/>
                <a:ext cx="588963" cy="123825"/>
              </a:xfrm>
              <a:custGeom>
                <a:avLst/>
                <a:gdLst>
                  <a:gd name="T0" fmla="*/ 305 w 371"/>
                  <a:gd name="T1" fmla="*/ 78 h 78"/>
                  <a:gd name="T2" fmla="*/ 103 w 371"/>
                  <a:gd name="T3" fmla="*/ 78 h 78"/>
                  <a:gd name="T4" fmla="*/ 89 w 371"/>
                  <a:gd name="T5" fmla="*/ 78 h 78"/>
                  <a:gd name="T6" fmla="*/ 75 w 371"/>
                  <a:gd name="T7" fmla="*/ 75 h 78"/>
                  <a:gd name="T8" fmla="*/ 64 w 371"/>
                  <a:gd name="T9" fmla="*/ 73 h 78"/>
                  <a:gd name="T10" fmla="*/ 50 w 371"/>
                  <a:gd name="T11" fmla="*/ 68 h 78"/>
                  <a:gd name="T12" fmla="*/ 39 w 371"/>
                  <a:gd name="T13" fmla="*/ 64 h 78"/>
                  <a:gd name="T14" fmla="*/ 27 w 371"/>
                  <a:gd name="T15" fmla="*/ 57 h 78"/>
                  <a:gd name="T16" fmla="*/ 18 w 371"/>
                  <a:gd name="T17" fmla="*/ 50 h 78"/>
                  <a:gd name="T18" fmla="*/ 7 w 371"/>
                  <a:gd name="T19" fmla="*/ 41 h 78"/>
                  <a:gd name="T20" fmla="*/ 4 w 371"/>
                  <a:gd name="T21" fmla="*/ 27 h 78"/>
                  <a:gd name="T22" fmla="*/ 0 w 371"/>
                  <a:gd name="T23" fmla="*/ 16 h 78"/>
                  <a:gd name="T24" fmla="*/ 0 w 371"/>
                  <a:gd name="T25" fmla="*/ 9 h 78"/>
                  <a:gd name="T26" fmla="*/ 0 w 371"/>
                  <a:gd name="T27" fmla="*/ 4 h 78"/>
                  <a:gd name="T28" fmla="*/ 2 w 371"/>
                  <a:gd name="T29" fmla="*/ 2 h 78"/>
                  <a:gd name="T30" fmla="*/ 7 w 371"/>
                  <a:gd name="T31" fmla="*/ 0 h 78"/>
                  <a:gd name="T32" fmla="*/ 75 w 371"/>
                  <a:gd name="T33" fmla="*/ 32 h 78"/>
                  <a:gd name="T34" fmla="*/ 261 w 371"/>
                  <a:gd name="T35" fmla="*/ 41 h 78"/>
                  <a:gd name="T36" fmla="*/ 275 w 371"/>
                  <a:gd name="T37" fmla="*/ 41 h 78"/>
                  <a:gd name="T38" fmla="*/ 289 w 371"/>
                  <a:gd name="T39" fmla="*/ 36 h 78"/>
                  <a:gd name="T40" fmla="*/ 302 w 371"/>
                  <a:gd name="T41" fmla="*/ 32 h 78"/>
                  <a:gd name="T42" fmla="*/ 316 w 371"/>
                  <a:gd name="T43" fmla="*/ 27 h 78"/>
                  <a:gd name="T44" fmla="*/ 332 w 371"/>
                  <a:gd name="T45" fmla="*/ 23 h 78"/>
                  <a:gd name="T46" fmla="*/ 346 w 371"/>
                  <a:gd name="T47" fmla="*/ 18 h 78"/>
                  <a:gd name="T48" fmla="*/ 360 w 371"/>
                  <a:gd name="T49" fmla="*/ 16 h 78"/>
                  <a:gd name="T50" fmla="*/ 371 w 371"/>
                  <a:gd name="T51" fmla="*/ 16 h 78"/>
                  <a:gd name="T52" fmla="*/ 371 w 371"/>
                  <a:gd name="T53" fmla="*/ 52 h 78"/>
                  <a:gd name="T54" fmla="*/ 364 w 371"/>
                  <a:gd name="T55" fmla="*/ 59 h 78"/>
                  <a:gd name="T56" fmla="*/ 355 w 371"/>
                  <a:gd name="T57" fmla="*/ 64 h 78"/>
                  <a:gd name="T58" fmla="*/ 344 w 371"/>
                  <a:gd name="T59" fmla="*/ 68 h 78"/>
                  <a:gd name="T60" fmla="*/ 334 w 371"/>
                  <a:gd name="T61" fmla="*/ 71 h 78"/>
                  <a:gd name="T62" fmla="*/ 318 w 371"/>
                  <a:gd name="T63" fmla="*/ 73 h 78"/>
                  <a:gd name="T64" fmla="*/ 305 w 371"/>
                  <a:gd name="T6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1" h="78">
                    <a:moveTo>
                      <a:pt x="305" y="78"/>
                    </a:moveTo>
                    <a:lnTo>
                      <a:pt x="103" y="78"/>
                    </a:lnTo>
                    <a:lnTo>
                      <a:pt x="89" y="78"/>
                    </a:lnTo>
                    <a:lnTo>
                      <a:pt x="75" y="75"/>
                    </a:lnTo>
                    <a:lnTo>
                      <a:pt x="64" y="73"/>
                    </a:lnTo>
                    <a:lnTo>
                      <a:pt x="50" y="68"/>
                    </a:lnTo>
                    <a:lnTo>
                      <a:pt x="39" y="64"/>
                    </a:lnTo>
                    <a:lnTo>
                      <a:pt x="27" y="57"/>
                    </a:lnTo>
                    <a:lnTo>
                      <a:pt x="18" y="50"/>
                    </a:lnTo>
                    <a:lnTo>
                      <a:pt x="7" y="41"/>
                    </a:lnTo>
                    <a:lnTo>
                      <a:pt x="4" y="27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75" y="32"/>
                    </a:lnTo>
                    <a:lnTo>
                      <a:pt x="261" y="41"/>
                    </a:lnTo>
                    <a:lnTo>
                      <a:pt x="275" y="41"/>
                    </a:lnTo>
                    <a:lnTo>
                      <a:pt x="289" y="36"/>
                    </a:lnTo>
                    <a:lnTo>
                      <a:pt x="302" y="32"/>
                    </a:lnTo>
                    <a:lnTo>
                      <a:pt x="316" y="27"/>
                    </a:lnTo>
                    <a:lnTo>
                      <a:pt x="332" y="23"/>
                    </a:lnTo>
                    <a:lnTo>
                      <a:pt x="346" y="18"/>
                    </a:lnTo>
                    <a:lnTo>
                      <a:pt x="360" y="16"/>
                    </a:lnTo>
                    <a:lnTo>
                      <a:pt x="371" y="16"/>
                    </a:lnTo>
                    <a:lnTo>
                      <a:pt x="371" y="52"/>
                    </a:lnTo>
                    <a:lnTo>
                      <a:pt x="364" y="59"/>
                    </a:lnTo>
                    <a:lnTo>
                      <a:pt x="355" y="64"/>
                    </a:lnTo>
                    <a:lnTo>
                      <a:pt x="344" y="68"/>
                    </a:lnTo>
                    <a:lnTo>
                      <a:pt x="334" y="71"/>
                    </a:lnTo>
                    <a:lnTo>
                      <a:pt x="318" y="73"/>
                    </a:lnTo>
                    <a:lnTo>
                      <a:pt x="305" y="78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299"/>
              <p:cNvSpPr>
                <a:spLocks/>
              </p:cNvSpPr>
              <p:nvPr/>
            </p:nvSpPr>
            <p:spPr bwMode="auto">
              <a:xfrm>
                <a:off x="3009901" y="4595813"/>
                <a:ext cx="157163" cy="107950"/>
              </a:xfrm>
              <a:custGeom>
                <a:avLst/>
                <a:gdLst>
                  <a:gd name="T0" fmla="*/ 0 w 99"/>
                  <a:gd name="T1" fmla="*/ 57 h 68"/>
                  <a:gd name="T2" fmla="*/ 25 w 99"/>
                  <a:gd name="T3" fmla="*/ 25 h 68"/>
                  <a:gd name="T4" fmla="*/ 48 w 99"/>
                  <a:gd name="T5" fmla="*/ 0 h 68"/>
                  <a:gd name="T6" fmla="*/ 53 w 99"/>
                  <a:gd name="T7" fmla="*/ 4 h 68"/>
                  <a:gd name="T8" fmla="*/ 64 w 99"/>
                  <a:gd name="T9" fmla="*/ 16 h 68"/>
                  <a:gd name="T10" fmla="*/ 80 w 99"/>
                  <a:gd name="T11" fmla="*/ 34 h 68"/>
                  <a:gd name="T12" fmla="*/ 89 w 99"/>
                  <a:gd name="T13" fmla="*/ 45 h 68"/>
                  <a:gd name="T14" fmla="*/ 94 w 99"/>
                  <a:gd name="T15" fmla="*/ 55 h 68"/>
                  <a:gd name="T16" fmla="*/ 99 w 99"/>
                  <a:gd name="T17" fmla="*/ 62 h 68"/>
                  <a:gd name="T18" fmla="*/ 96 w 99"/>
                  <a:gd name="T19" fmla="*/ 66 h 68"/>
                  <a:gd name="T20" fmla="*/ 80 w 99"/>
                  <a:gd name="T21" fmla="*/ 68 h 68"/>
                  <a:gd name="T22" fmla="*/ 62 w 99"/>
                  <a:gd name="T23" fmla="*/ 68 h 68"/>
                  <a:gd name="T24" fmla="*/ 46 w 99"/>
                  <a:gd name="T25" fmla="*/ 66 h 68"/>
                  <a:gd name="T26" fmla="*/ 30 w 99"/>
                  <a:gd name="T27" fmla="*/ 64 h 68"/>
                  <a:gd name="T28" fmla="*/ 25 w 99"/>
                  <a:gd name="T29" fmla="*/ 64 h 68"/>
                  <a:gd name="T30" fmla="*/ 21 w 99"/>
                  <a:gd name="T31" fmla="*/ 64 h 68"/>
                  <a:gd name="T32" fmla="*/ 16 w 99"/>
                  <a:gd name="T33" fmla="*/ 64 h 68"/>
                  <a:gd name="T34" fmla="*/ 9 w 99"/>
                  <a:gd name="T35" fmla="*/ 64 h 68"/>
                  <a:gd name="T36" fmla="*/ 0 w 99"/>
                  <a:gd name="T37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9" h="68">
                    <a:moveTo>
                      <a:pt x="0" y="57"/>
                    </a:moveTo>
                    <a:lnTo>
                      <a:pt x="25" y="25"/>
                    </a:lnTo>
                    <a:lnTo>
                      <a:pt x="48" y="0"/>
                    </a:lnTo>
                    <a:lnTo>
                      <a:pt x="53" y="4"/>
                    </a:lnTo>
                    <a:lnTo>
                      <a:pt x="64" y="16"/>
                    </a:lnTo>
                    <a:lnTo>
                      <a:pt x="80" y="34"/>
                    </a:lnTo>
                    <a:lnTo>
                      <a:pt x="89" y="45"/>
                    </a:lnTo>
                    <a:lnTo>
                      <a:pt x="94" y="55"/>
                    </a:lnTo>
                    <a:lnTo>
                      <a:pt x="99" y="62"/>
                    </a:lnTo>
                    <a:lnTo>
                      <a:pt x="96" y="66"/>
                    </a:lnTo>
                    <a:lnTo>
                      <a:pt x="80" y="68"/>
                    </a:lnTo>
                    <a:lnTo>
                      <a:pt x="62" y="68"/>
                    </a:lnTo>
                    <a:lnTo>
                      <a:pt x="46" y="66"/>
                    </a:lnTo>
                    <a:lnTo>
                      <a:pt x="30" y="64"/>
                    </a:lnTo>
                    <a:lnTo>
                      <a:pt x="25" y="64"/>
                    </a:lnTo>
                    <a:lnTo>
                      <a:pt x="21" y="64"/>
                    </a:lnTo>
                    <a:lnTo>
                      <a:pt x="16" y="64"/>
                    </a:lnTo>
                    <a:lnTo>
                      <a:pt x="9" y="6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300"/>
              <p:cNvSpPr>
                <a:spLocks/>
              </p:cNvSpPr>
              <p:nvPr/>
            </p:nvSpPr>
            <p:spPr bwMode="auto">
              <a:xfrm>
                <a:off x="3017839" y="4868863"/>
                <a:ext cx="133350" cy="101600"/>
              </a:xfrm>
              <a:custGeom>
                <a:avLst/>
                <a:gdLst>
                  <a:gd name="T0" fmla="*/ 84 w 84"/>
                  <a:gd name="T1" fmla="*/ 16 h 64"/>
                  <a:gd name="T2" fmla="*/ 62 w 84"/>
                  <a:gd name="T3" fmla="*/ 41 h 64"/>
                  <a:gd name="T4" fmla="*/ 36 w 84"/>
                  <a:gd name="T5" fmla="*/ 64 h 64"/>
                  <a:gd name="T6" fmla="*/ 23 w 84"/>
                  <a:gd name="T7" fmla="*/ 50 h 64"/>
                  <a:gd name="T8" fmla="*/ 9 w 84"/>
                  <a:gd name="T9" fmla="*/ 32 h 64"/>
                  <a:gd name="T10" fmla="*/ 4 w 84"/>
                  <a:gd name="T11" fmla="*/ 22 h 64"/>
                  <a:gd name="T12" fmla="*/ 2 w 84"/>
                  <a:gd name="T13" fmla="*/ 13 h 64"/>
                  <a:gd name="T14" fmla="*/ 0 w 84"/>
                  <a:gd name="T15" fmla="*/ 6 h 64"/>
                  <a:gd name="T16" fmla="*/ 2 w 84"/>
                  <a:gd name="T17" fmla="*/ 2 h 64"/>
                  <a:gd name="T18" fmla="*/ 11 w 84"/>
                  <a:gd name="T19" fmla="*/ 0 h 64"/>
                  <a:gd name="T20" fmla="*/ 20 w 84"/>
                  <a:gd name="T21" fmla="*/ 0 h 64"/>
                  <a:gd name="T22" fmla="*/ 34 w 84"/>
                  <a:gd name="T23" fmla="*/ 0 h 64"/>
                  <a:gd name="T24" fmla="*/ 46 w 84"/>
                  <a:gd name="T25" fmla="*/ 0 h 64"/>
                  <a:gd name="T26" fmla="*/ 59 w 84"/>
                  <a:gd name="T27" fmla="*/ 2 h 64"/>
                  <a:gd name="T28" fmla="*/ 71 w 84"/>
                  <a:gd name="T29" fmla="*/ 6 h 64"/>
                  <a:gd name="T30" fmla="*/ 78 w 84"/>
                  <a:gd name="T31" fmla="*/ 9 h 64"/>
                  <a:gd name="T32" fmla="*/ 84 w 84"/>
                  <a:gd name="T33" fmla="*/ 1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64">
                    <a:moveTo>
                      <a:pt x="84" y="16"/>
                    </a:moveTo>
                    <a:lnTo>
                      <a:pt x="62" y="41"/>
                    </a:lnTo>
                    <a:lnTo>
                      <a:pt x="36" y="64"/>
                    </a:lnTo>
                    <a:lnTo>
                      <a:pt x="23" y="50"/>
                    </a:lnTo>
                    <a:lnTo>
                      <a:pt x="9" y="32"/>
                    </a:lnTo>
                    <a:lnTo>
                      <a:pt x="4" y="22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11" y="0"/>
                    </a:lnTo>
                    <a:lnTo>
                      <a:pt x="20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9" y="2"/>
                    </a:lnTo>
                    <a:lnTo>
                      <a:pt x="71" y="6"/>
                    </a:lnTo>
                    <a:lnTo>
                      <a:pt x="78" y="9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301"/>
              <p:cNvSpPr>
                <a:spLocks/>
              </p:cNvSpPr>
              <p:nvPr/>
            </p:nvSpPr>
            <p:spPr bwMode="auto">
              <a:xfrm>
                <a:off x="2085976" y="6178551"/>
                <a:ext cx="182563" cy="717550"/>
              </a:xfrm>
              <a:custGeom>
                <a:avLst/>
                <a:gdLst>
                  <a:gd name="T0" fmla="*/ 115 w 115"/>
                  <a:gd name="T1" fmla="*/ 452 h 452"/>
                  <a:gd name="T2" fmla="*/ 92 w 115"/>
                  <a:gd name="T3" fmla="*/ 445 h 452"/>
                  <a:gd name="T4" fmla="*/ 69 w 115"/>
                  <a:gd name="T5" fmla="*/ 433 h 452"/>
                  <a:gd name="T6" fmla="*/ 51 w 115"/>
                  <a:gd name="T7" fmla="*/ 419 h 452"/>
                  <a:gd name="T8" fmla="*/ 32 w 115"/>
                  <a:gd name="T9" fmla="*/ 403 h 452"/>
                  <a:gd name="T10" fmla="*/ 19 w 115"/>
                  <a:gd name="T11" fmla="*/ 383 h 452"/>
                  <a:gd name="T12" fmla="*/ 7 w 115"/>
                  <a:gd name="T13" fmla="*/ 362 h 452"/>
                  <a:gd name="T14" fmla="*/ 3 w 115"/>
                  <a:gd name="T15" fmla="*/ 337 h 452"/>
                  <a:gd name="T16" fmla="*/ 0 w 115"/>
                  <a:gd name="T17" fmla="*/ 312 h 452"/>
                  <a:gd name="T18" fmla="*/ 0 w 115"/>
                  <a:gd name="T19" fmla="*/ 25 h 452"/>
                  <a:gd name="T20" fmla="*/ 12 w 115"/>
                  <a:gd name="T21" fmla="*/ 11 h 452"/>
                  <a:gd name="T22" fmla="*/ 23 w 115"/>
                  <a:gd name="T23" fmla="*/ 0 h 452"/>
                  <a:gd name="T24" fmla="*/ 30 w 115"/>
                  <a:gd name="T25" fmla="*/ 18 h 452"/>
                  <a:gd name="T26" fmla="*/ 35 w 115"/>
                  <a:gd name="T27" fmla="*/ 39 h 452"/>
                  <a:gd name="T28" fmla="*/ 37 w 115"/>
                  <a:gd name="T29" fmla="*/ 62 h 452"/>
                  <a:gd name="T30" fmla="*/ 35 w 115"/>
                  <a:gd name="T31" fmla="*/ 87 h 452"/>
                  <a:gd name="T32" fmla="*/ 32 w 115"/>
                  <a:gd name="T33" fmla="*/ 137 h 452"/>
                  <a:gd name="T34" fmla="*/ 35 w 115"/>
                  <a:gd name="T35" fmla="*/ 188 h 452"/>
                  <a:gd name="T36" fmla="*/ 35 w 115"/>
                  <a:gd name="T37" fmla="*/ 231 h 452"/>
                  <a:gd name="T38" fmla="*/ 35 w 115"/>
                  <a:gd name="T39" fmla="*/ 270 h 452"/>
                  <a:gd name="T40" fmla="*/ 35 w 115"/>
                  <a:gd name="T41" fmla="*/ 291 h 452"/>
                  <a:gd name="T42" fmla="*/ 37 w 115"/>
                  <a:gd name="T43" fmla="*/ 312 h 452"/>
                  <a:gd name="T44" fmla="*/ 39 w 115"/>
                  <a:gd name="T45" fmla="*/ 332 h 452"/>
                  <a:gd name="T46" fmla="*/ 44 w 115"/>
                  <a:gd name="T47" fmla="*/ 355 h 452"/>
                  <a:gd name="T48" fmla="*/ 60 w 115"/>
                  <a:gd name="T49" fmla="*/ 387 h 452"/>
                  <a:gd name="T50" fmla="*/ 78 w 115"/>
                  <a:gd name="T51" fmla="*/ 422 h 452"/>
                  <a:gd name="T52" fmla="*/ 99 w 115"/>
                  <a:gd name="T53" fmla="*/ 438 h 452"/>
                  <a:gd name="T54" fmla="*/ 115 w 115"/>
                  <a:gd name="T55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5" h="452">
                    <a:moveTo>
                      <a:pt x="115" y="452"/>
                    </a:moveTo>
                    <a:lnTo>
                      <a:pt x="92" y="445"/>
                    </a:lnTo>
                    <a:lnTo>
                      <a:pt x="69" y="433"/>
                    </a:lnTo>
                    <a:lnTo>
                      <a:pt x="51" y="419"/>
                    </a:lnTo>
                    <a:lnTo>
                      <a:pt x="32" y="403"/>
                    </a:lnTo>
                    <a:lnTo>
                      <a:pt x="19" y="383"/>
                    </a:lnTo>
                    <a:lnTo>
                      <a:pt x="7" y="362"/>
                    </a:lnTo>
                    <a:lnTo>
                      <a:pt x="3" y="337"/>
                    </a:lnTo>
                    <a:lnTo>
                      <a:pt x="0" y="312"/>
                    </a:lnTo>
                    <a:lnTo>
                      <a:pt x="0" y="25"/>
                    </a:lnTo>
                    <a:lnTo>
                      <a:pt x="12" y="11"/>
                    </a:lnTo>
                    <a:lnTo>
                      <a:pt x="23" y="0"/>
                    </a:lnTo>
                    <a:lnTo>
                      <a:pt x="30" y="18"/>
                    </a:lnTo>
                    <a:lnTo>
                      <a:pt x="35" y="39"/>
                    </a:lnTo>
                    <a:lnTo>
                      <a:pt x="37" y="62"/>
                    </a:lnTo>
                    <a:lnTo>
                      <a:pt x="35" y="87"/>
                    </a:lnTo>
                    <a:lnTo>
                      <a:pt x="32" y="137"/>
                    </a:lnTo>
                    <a:lnTo>
                      <a:pt x="35" y="188"/>
                    </a:lnTo>
                    <a:lnTo>
                      <a:pt x="35" y="231"/>
                    </a:lnTo>
                    <a:lnTo>
                      <a:pt x="35" y="270"/>
                    </a:lnTo>
                    <a:lnTo>
                      <a:pt x="35" y="291"/>
                    </a:lnTo>
                    <a:lnTo>
                      <a:pt x="37" y="312"/>
                    </a:lnTo>
                    <a:lnTo>
                      <a:pt x="39" y="332"/>
                    </a:lnTo>
                    <a:lnTo>
                      <a:pt x="44" y="355"/>
                    </a:lnTo>
                    <a:lnTo>
                      <a:pt x="60" y="387"/>
                    </a:lnTo>
                    <a:lnTo>
                      <a:pt x="78" y="422"/>
                    </a:lnTo>
                    <a:lnTo>
                      <a:pt x="99" y="438"/>
                    </a:lnTo>
                    <a:lnTo>
                      <a:pt x="115" y="452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302"/>
              <p:cNvSpPr>
                <a:spLocks/>
              </p:cNvSpPr>
              <p:nvPr/>
            </p:nvSpPr>
            <p:spPr bwMode="auto">
              <a:xfrm>
                <a:off x="2409826" y="1719263"/>
                <a:ext cx="1377950" cy="258763"/>
              </a:xfrm>
              <a:custGeom>
                <a:avLst/>
                <a:gdLst>
                  <a:gd name="T0" fmla="*/ 0 w 868"/>
                  <a:gd name="T1" fmla="*/ 14 h 163"/>
                  <a:gd name="T2" fmla="*/ 2 w 868"/>
                  <a:gd name="T3" fmla="*/ 163 h 163"/>
                  <a:gd name="T4" fmla="*/ 25 w 868"/>
                  <a:gd name="T5" fmla="*/ 161 h 163"/>
                  <a:gd name="T6" fmla="*/ 21 w 868"/>
                  <a:gd name="T7" fmla="*/ 145 h 163"/>
                  <a:gd name="T8" fmla="*/ 28 w 868"/>
                  <a:gd name="T9" fmla="*/ 145 h 163"/>
                  <a:gd name="T10" fmla="*/ 28 w 868"/>
                  <a:gd name="T11" fmla="*/ 136 h 163"/>
                  <a:gd name="T12" fmla="*/ 53 w 868"/>
                  <a:gd name="T13" fmla="*/ 136 h 163"/>
                  <a:gd name="T14" fmla="*/ 57 w 868"/>
                  <a:gd name="T15" fmla="*/ 131 h 163"/>
                  <a:gd name="T16" fmla="*/ 67 w 868"/>
                  <a:gd name="T17" fmla="*/ 129 h 163"/>
                  <a:gd name="T18" fmla="*/ 80 w 868"/>
                  <a:gd name="T19" fmla="*/ 124 h 163"/>
                  <a:gd name="T20" fmla="*/ 94 w 868"/>
                  <a:gd name="T21" fmla="*/ 120 h 163"/>
                  <a:gd name="T22" fmla="*/ 126 w 868"/>
                  <a:gd name="T23" fmla="*/ 115 h 163"/>
                  <a:gd name="T24" fmla="*/ 149 w 868"/>
                  <a:gd name="T25" fmla="*/ 113 h 163"/>
                  <a:gd name="T26" fmla="*/ 170 w 868"/>
                  <a:gd name="T27" fmla="*/ 113 h 163"/>
                  <a:gd name="T28" fmla="*/ 195 w 868"/>
                  <a:gd name="T29" fmla="*/ 115 h 163"/>
                  <a:gd name="T30" fmla="*/ 218 w 868"/>
                  <a:gd name="T31" fmla="*/ 117 h 163"/>
                  <a:gd name="T32" fmla="*/ 243 w 868"/>
                  <a:gd name="T33" fmla="*/ 124 h 163"/>
                  <a:gd name="T34" fmla="*/ 261 w 868"/>
                  <a:gd name="T35" fmla="*/ 129 h 163"/>
                  <a:gd name="T36" fmla="*/ 266 w 868"/>
                  <a:gd name="T37" fmla="*/ 129 h 163"/>
                  <a:gd name="T38" fmla="*/ 270 w 868"/>
                  <a:gd name="T39" fmla="*/ 127 h 163"/>
                  <a:gd name="T40" fmla="*/ 268 w 868"/>
                  <a:gd name="T41" fmla="*/ 117 h 163"/>
                  <a:gd name="T42" fmla="*/ 286 w 868"/>
                  <a:gd name="T43" fmla="*/ 115 h 163"/>
                  <a:gd name="T44" fmla="*/ 307 w 868"/>
                  <a:gd name="T45" fmla="*/ 108 h 163"/>
                  <a:gd name="T46" fmla="*/ 330 w 868"/>
                  <a:gd name="T47" fmla="*/ 104 h 163"/>
                  <a:gd name="T48" fmla="*/ 346 w 868"/>
                  <a:gd name="T49" fmla="*/ 101 h 163"/>
                  <a:gd name="T50" fmla="*/ 364 w 868"/>
                  <a:gd name="T51" fmla="*/ 101 h 163"/>
                  <a:gd name="T52" fmla="*/ 380 w 868"/>
                  <a:gd name="T53" fmla="*/ 106 h 163"/>
                  <a:gd name="T54" fmla="*/ 396 w 868"/>
                  <a:gd name="T55" fmla="*/ 110 h 163"/>
                  <a:gd name="T56" fmla="*/ 408 w 868"/>
                  <a:gd name="T57" fmla="*/ 117 h 163"/>
                  <a:gd name="T58" fmla="*/ 435 w 868"/>
                  <a:gd name="T59" fmla="*/ 117 h 163"/>
                  <a:gd name="T60" fmla="*/ 470 w 868"/>
                  <a:gd name="T61" fmla="*/ 117 h 163"/>
                  <a:gd name="T62" fmla="*/ 486 w 868"/>
                  <a:gd name="T63" fmla="*/ 120 h 163"/>
                  <a:gd name="T64" fmla="*/ 502 w 868"/>
                  <a:gd name="T65" fmla="*/ 120 h 163"/>
                  <a:gd name="T66" fmla="*/ 516 w 868"/>
                  <a:gd name="T67" fmla="*/ 122 h 163"/>
                  <a:gd name="T68" fmla="*/ 522 w 868"/>
                  <a:gd name="T69" fmla="*/ 127 h 163"/>
                  <a:gd name="T70" fmla="*/ 541 w 868"/>
                  <a:gd name="T71" fmla="*/ 129 h 163"/>
                  <a:gd name="T72" fmla="*/ 587 w 868"/>
                  <a:gd name="T73" fmla="*/ 122 h 163"/>
                  <a:gd name="T74" fmla="*/ 596 w 868"/>
                  <a:gd name="T75" fmla="*/ 122 h 163"/>
                  <a:gd name="T76" fmla="*/ 605 w 868"/>
                  <a:gd name="T77" fmla="*/ 124 h 163"/>
                  <a:gd name="T78" fmla="*/ 603 w 868"/>
                  <a:gd name="T79" fmla="*/ 129 h 163"/>
                  <a:gd name="T80" fmla="*/ 610 w 868"/>
                  <a:gd name="T81" fmla="*/ 131 h 163"/>
                  <a:gd name="T82" fmla="*/ 619 w 868"/>
                  <a:gd name="T83" fmla="*/ 131 h 163"/>
                  <a:gd name="T84" fmla="*/ 715 w 868"/>
                  <a:gd name="T85" fmla="*/ 127 h 163"/>
                  <a:gd name="T86" fmla="*/ 713 w 868"/>
                  <a:gd name="T87" fmla="*/ 131 h 163"/>
                  <a:gd name="T88" fmla="*/ 715 w 868"/>
                  <a:gd name="T89" fmla="*/ 133 h 163"/>
                  <a:gd name="T90" fmla="*/ 719 w 868"/>
                  <a:gd name="T91" fmla="*/ 138 h 163"/>
                  <a:gd name="T92" fmla="*/ 726 w 868"/>
                  <a:gd name="T93" fmla="*/ 143 h 163"/>
                  <a:gd name="T94" fmla="*/ 733 w 868"/>
                  <a:gd name="T95" fmla="*/ 143 h 163"/>
                  <a:gd name="T96" fmla="*/ 738 w 868"/>
                  <a:gd name="T97" fmla="*/ 145 h 163"/>
                  <a:gd name="T98" fmla="*/ 740 w 868"/>
                  <a:gd name="T99" fmla="*/ 145 h 163"/>
                  <a:gd name="T100" fmla="*/ 742 w 868"/>
                  <a:gd name="T101" fmla="*/ 149 h 163"/>
                  <a:gd name="T102" fmla="*/ 868 w 868"/>
                  <a:gd name="T103" fmla="*/ 163 h 163"/>
                  <a:gd name="T104" fmla="*/ 868 w 868"/>
                  <a:gd name="T105" fmla="*/ 0 h 163"/>
                  <a:gd name="T106" fmla="*/ 555 w 868"/>
                  <a:gd name="T107" fmla="*/ 0 h 163"/>
                  <a:gd name="T108" fmla="*/ 0 w 868"/>
                  <a:gd name="T109" fmla="*/ 1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8" h="163">
                    <a:moveTo>
                      <a:pt x="0" y="14"/>
                    </a:moveTo>
                    <a:lnTo>
                      <a:pt x="2" y="163"/>
                    </a:lnTo>
                    <a:lnTo>
                      <a:pt x="25" y="161"/>
                    </a:lnTo>
                    <a:lnTo>
                      <a:pt x="21" y="145"/>
                    </a:lnTo>
                    <a:lnTo>
                      <a:pt x="28" y="145"/>
                    </a:lnTo>
                    <a:lnTo>
                      <a:pt x="28" y="136"/>
                    </a:lnTo>
                    <a:lnTo>
                      <a:pt x="53" y="136"/>
                    </a:lnTo>
                    <a:lnTo>
                      <a:pt x="57" y="131"/>
                    </a:lnTo>
                    <a:lnTo>
                      <a:pt x="67" y="129"/>
                    </a:lnTo>
                    <a:lnTo>
                      <a:pt x="80" y="124"/>
                    </a:lnTo>
                    <a:lnTo>
                      <a:pt x="94" y="120"/>
                    </a:lnTo>
                    <a:lnTo>
                      <a:pt x="126" y="115"/>
                    </a:lnTo>
                    <a:lnTo>
                      <a:pt x="149" y="113"/>
                    </a:lnTo>
                    <a:lnTo>
                      <a:pt x="170" y="113"/>
                    </a:lnTo>
                    <a:lnTo>
                      <a:pt x="195" y="115"/>
                    </a:lnTo>
                    <a:lnTo>
                      <a:pt x="218" y="117"/>
                    </a:lnTo>
                    <a:lnTo>
                      <a:pt x="243" y="124"/>
                    </a:lnTo>
                    <a:lnTo>
                      <a:pt x="261" y="129"/>
                    </a:lnTo>
                    <a:lnTo>
                      <a:pt x="266" y="129"/>
                    </a:lnTo>
                    <a:lnTo>
                      <a:pt x="270" y="127"/>
                    </a:lnTo>
                    <a:lnTo>
                      <a:pt x="268" y="117"/>
                    </a:lnTo>
                    <a:lnTo>
                      <a:pt x="286" y="115"/>
                    </a:lnTo>
                    <a:lnTo>
                      <a:pt x="307" y="108"/>
                    </a:lnTo>
                    <a:lnTo>
                      <a:pt x="330" y="104"/>
                    </a:lnTo>
                    <a:lnTo>
                      <a:pt x="346" y="101"/>
                    </a:lnTo>
                    <a:lnTo>
                      <a:pt x="364" y="101"/>
                    </a:lnTo>
                    <a:lnTo>
                      <a:pt x="380" y="106"/>
                    </a:lnTo>
                    <a:lnTo>
                      <a:pt x="396" y="110"/>
                    </a:lnTo>
                    <a:lnTo>
                      <a:pt x="408" y="117"/>
                    </a:lnTo>
                    <a:lnTo>
                      <a:pt x="435" y="117"/>
                    </a:lnTo>
                    <a:lnTo>
                      <a:pt x="470" y="117"/>
                    </a:lnTo>
                    <a:lnTo>
                      <a:pt x="486" y="120"/>
                    </a:lnTo>
                    <a:lnTo>
                      <a:pt x="502" y="120"/>
                    </a:lnTo>
                    <a:lnTo>
                      <a:pt x="516" y="122"/>
                    </a:lnTo>
                    <a:lnTo>
                      <a:pt x="522" y="127"/>
                    </a:lnTo>
                    <a:lnTo>
                      <a:pt x="541" y="129"/>
                    </a:lnTo>
                    <a:lnTo>
                      <a:pt x="587" y="122"/>
                    </a:lnTo>
                    <a:lnTo>
                      <a:pt x="596" y="122"/>
                    </a:lnTo>
                    <a:lnTo>
                      <a:pt x="605" y="124"/>
                    </a:lnTo>
                    <a:lnTo>
                      <a:pt x="603" y="129"/>
                    </a:lnTo>
                    <a:lnTo>
                      <a:pt x="610" y="131"/>
                    </a:lnTo>
                    <a:lnTo>
                      <a:pt x="619" y="131"/>
                    </a:lnTo>
                    <a:lnTo>
                      <a:pt x="715" y="127"/>
                    </a:lnTo>
                    <a:lnTo>
                      <a:pt x="713" y="131"/>
                    </a:lnTo>
                    <a:lnTo>
                      <a:pt x="715" y="133"/>
                    </a:lnTo>
                    <a:lnTo>
                      <a:pt x="719" y="138"/>
                    </a:lnTo>
                    <a:lnTo>
                      <a:pt x="726" y="143"/>
                    </a:lnTo>
                    <a:lnTo>
                      <a:pt x="733" y="143"/>
                    </a:lnTo>
                    <a:lnTo>
                      <a:pt x="738" y="145"/>
                    </a:lnTo>
                    <a:lnTo>
                      <a:pt x="740" y="145"/>
                    </a:lnTo>
                    <a:lnTo>
                      <a:pt x="742" y="149"/>
                    </a:lnTo>
                    <a:lnTo>
                      <a:pt x="868" y="163"/>
                    </a:lnTo>
                    <a:lnTo>
                      <a:pt x="868" y="0"/>
                    </a:lnTo>
                    <a:lnTo>
                      <a:pt x="55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F8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303"/>
              <p:cNvSpPr>
                <a:spLocks/>
              </p:cNvSpPr>
              <p:nvPr/>
            </p:nvSpPr>
            <p:spPr bwMode="auto">
              <a:xfrm>
                <a:off x="2668589" y="2640013"/>
                <a:ext cx="1065213" cy="433388"/>
              </a:xfrm>
              <a:custGeom>
                <a:avLst/>
                <a:gdLst>
                  <a:gd name="T0" fmla="*/ 57 w 671"/>
                  <a:gd name="T1" fmla="*/ 230 h 273"/>
                  <a:gd name="T2" fmla="*/ 78 w 671"/>
                  <a:gd name="T3" fmla="*/ 243 h 273"/>
                  <a:gd name="T4" fmla="*/ 119 w 671"/>
                  <a:gd name="T5" fmla="*/ 255 h 273"/>
                  <a:gd name="T6" fmla="*/ 211 w 671"/>
                  <a:gd name="T7" fmla="*/ 260 h 273"/>
                  <a:gd name="T8" fmla="*/ 236 w 671"/>
                  <a:gd name="T9" fmla="*/ 262 h 273"/>
                  <a:gd name="T10" fmla="*/ 249 w 671"/>
                  <a:gd name="T11" fmla="*/ 269 h 273"/>
                  <a:gd name="T12" fmla="*/ 288 w 671"/>
                  <a:gd name="T13" fmla="*/ 264 h 273"/>
                  <a:gd name="T14" fmla="*/ 332 w 671"/>
                  <a:gd name="T15" fmla="*/ 255 h 273"/>
                  <a:gd name="T16" fmla="*/ 359 w 671"/>
                  <a:gd name="T17" fmla="*/ 250 h 273"/>
                  <a:gd name="T18" fmla="*/ 414 w 671"/>
                  <a:gd name="T19" fmla="*/ 234 h 273"/>
                  <a:gd name="T20" fmla="*/ 421 w 671"/>
                  <a:gd name="T21" fmla="*/ 246 h 273"/>
                  <a:gd name="T22" fmla="*/ 451 w 671"/>
                  <a:gd name="T23" fmla="*/ 241 h 273"/>
                  <a:gd name="T24" fmla="*/ 476 w 671"/>
                  <a:gd name="T25" fmla="*/ 239 h 273"/>
                  <a:gd name="T26" fmla="*/ 488 w 671"/>
                  <a:gd name="T27" fmla="*/ 239 h 273"/>
                  <a:gd name="T28" fmla="*/ 573 w 671"/>
                  <a:gd name="T29" fmla="*/ 179 h 273"/>
                  <a:gd name="T30" fmla="*/ 623 w 671"/>
                  <a:gd name="T31" fmla="*/ 140 h 273"/>
                  <a:gd name="T32" fmla="*/ 628 w 671"/>
                  <a:gd name="T33" fmla="*/ 127 h 273"/>
                  <a:gd name="T34" fmla="*/ 657 w 671"/>
                  <a:gd name="T35" fmla="*/ 101 h 273"/>
                  <a:gd name="T36" fmla="*/ 671 w 671"/>
                  <a:gd name="T37" fmla="*/ 92 h 273"/>
                  <a:gd name="T38" fmla="*/ 657 w 671"/>
                  <a:gd name="T39" fmla="*/ 76 h 273"/>
                  <a:gd name="T40" fmla="*/ 648 w 671"/>
                  <a:gd name="T41" fmla="*/ 60 h 273"/>
                  <a:gd name="T42" fmla="*/ 641 w 671"/>
                  <a:gd name="T43" fmla="*/ 46 h 273"/>
                  <a:gd name="T44" fmla="*/ 634 w 671"/>
                  <a:gd name="T45" fmla="*/ 35 h 273"/>
                  <a:gd name="T46" fmla="*/ 609 w 671"/>
                  <a:gd name="T47" fmla="*/ 26 h 273"/>
                  <a:gd name="T48" fmla="*/ 614 w 671"/>
                  <a:gd name="T49" fmla="*/ 7 h 273"/>
                  <a:gd name="T50" fmla="*/ 598 w 671"/>
                  <a:gd name="T51" fmla="*/ 12 h 273"/>
                  <a:gd name="T52" fmla="*/ 582 w 671"/>
                  <a:gd name="T53" fmla="*/ 7 h 273"/>
                  <a:gd name="T54" fmla="*/ 566 w 671"/>
                  <a:gd name="T55" fmla="*/ 14 h 273"/>
                  <a:gd name="T56" fmla="*/ 563 w 671"/>
                  <a:gd name="T57" fmla="*/ 0 h 273"/>
                  <a:gd name="T58" fmla="*/ 529 w 671"/>
                  <a:gd name="T59" fmla="*/ 14 h 273"/>
                  <a:gd name="T60" fmla="*/ 488 w 671"/>
                  <a:gd name="T61" fmla="*/ 53 h 273"/>
                  <a:gd name="T62" fmla="*/ 414 w 671"/>
                  <a:gd name="T63" fmla="*/ 99 h 273"/>
                  <a:gd name="T64" fmla="*/ 353 w 671"/>
                  <a:gd name="T65" fmla="*/ 124 h 273"/>
                  <a:gd name="T66" fmla="*/ 343 w 671"/>
                  <a:gd name="T67" fmla="*/ 131 h 273"/>
                  <a:gd name="T68" fmla="*/ 282 w 671"/>
                  <a:gd name="T69" fmla="*/ 150 h 273"/>
                  <a:gd name="T70" fmla="*/ 243 w 671"/>
                  <a:gd name="T71" fmla="*/ 145 h 273"/>
                  <a:gd name="T72" fmla="*/ 254 w 671"/>
                  <a:gd name="T73" fmla="*/ 136 h 273"/>
                  <a:gd name="T74" fmla="*/ 236 w 671"/>
                  <a:gd name="T75" fmla="*/ 124 h 273"/>
                  <a:gd name="T76" fmla="*/ 236 w 671"/>
                  <a:gd name="T77" fmla="*/ 120 h 273"/>
                  <a:gd name="T78" fmla="*/ 149 w 671"/>
                  <a:gd name="T79" fmla="*/ 117 h 273"/>
                  <a:gd name="T80" fmla="*/ 185 w 671"/>
                  <a:gd name="T81" fmla="*/ 113 h 273"/>
                  <a:gd name="T82" fmla="*/ 128 w 671"/>
                  <a:gd name="T83" fmla="*/ 108 h 273"/>
                  <a:gd name="T84" fmla="*/ 71 w 671"/>
                  <a:gd name="T85" fmla="*/ 106 h 273"/>
                  <a:gd name="T86" fmla="*/ 18 w 671"/>
                  <a:gd name="T87" fmla="*/ 94 h 273"/>
                  <a:gd name="T88" fmla="*/ 23 w 671"/>
                  <a:gd name="T89" fmla="*/ 108 h 273"/>
                  <a:gd name="T90" fmla="*/ 20 w 671"/>
                  <a:gd name="T91" fmla="*/ 117 h 273"/>
                  <a:gd name="T92" fmla="*/ 32 w 671"/>
                  <a:gd name="T93" fmla="*/ 122 h 273"/>
                  <a:gd name="T94" fmla="*/ 32 w 671"/>
                  <a:gd name="T95" fmla="*/ 133 h 273"/>
                  <a:gd name="T96" fmla="*/ 18 w 671"/>
                  <a:gd name="T97" fmla="*/ 163 h 273"/>
                  <a:gd name="T98" fmla="*/ 27 w 671"/>
                  <a:gd name="T99" fmla="*/ 170 h 273"/>
                  <a:gd name="T100" fmla="*/ 11 w 671"/>
                  <a:gd name="T101" fmla="*/ 170 h 273"/>
                  <a:gd name="T102" fmla="*/ 7 w 671"/>
                  <a:gd name="T103" fmla="*/ 175 h 273"/>
                  <a:gd name="T104" fmla="*/ 27 w 671"/>
                  <a:gd name="T105" fmla="*/ 177 h 273"/>
                  <a:gd name="T106" fmla="*/ 14 w 671"/>
                  <a:gd name="T107" fmla="*/ 193 h 273"/>
                  <a:gd name="T108" fmla="*/ 23 w 671"/>
                  <a:gd name="T109" fmla="*/ 20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71" h="273">
                    <a:moveTo>
                      <a:pt x="18" y="216"/>
                    </a:moveTo>
                    <a:lnTo>
                      <a:pt x="23" y="221"/>
                    </a:lnTo>
                    <a:lnTo>
                      <a:pt x="57" y="230"/>
                    </a:lnTo>
                    <a:lnTo>
                      <a:pt x="55" y="241"/>
                    </a:lnTo>
                    <a:lnTo>
                      <a:pt x="66" y="241"/>
                    </a:lnTo>
                    <a:lnTo>
                      <a:pt x="78" y="243"/>
                    </a:lnTo>
                    <a:lnTo>
                      <a:pt x="87" y="248"/>
                    </a:lnTo>
                    <a:lnTo>
                      <a:pt x="96" y="253"/>
                    </a:lnTo>
                    <a:lnTo>
                      <a:pt x="119" y="255"/>
                    </a:lnTo>
                    <a:lnTo>
                      <a:pt x="160" y="255"/>
                    </a:lnTo>
                    <a:lnTo>
                      <a:pt x="211" y="253"/>
                    </a:lnTo>
                    <a:lnTo>
                      <a:pt x="211" y="260"/>
                    </a:lnTo>
                    <a:lnTo>
                      <a:pt x="231" y="257"/>
                    </a:lnTo>
                    <a:lnTo>
                      <a:pt x="231" y="262"/>
                    </a:lnTo>
                    <a:lnTo>
                      <a:pt x="236" y="262"/>
                    </a:lnTo>
                    <a:lnTo>
                      <a:pt x="236" y="273"/>
                    </a:lnTo>
                    <a:lnTo>
                      <a:pt x="249" y="273"/>
                    </a:lnTo>
                    <a:lnTo>
                      <a:pt x="249" y="269"/>
                    </a:lnTo>
                    <a:lnTo>
                      <a:pt x="279" y="269"/>
                    </a:lnTo>
                    <a:lnTo>
                      <a:pt x="284" y="269"/>
                    </a:lnTo>
                    <a:lnTo>
                      <a:pt x="288" y="264"/>
                    </a:lnTo>
                    <a:lnTo>
                      <a:pt x="304" y="264"/>
                    </a:lnTo>
                    <a:lnTo>
                      <a:pt x="318" y="260"/>
                    </a:lnTo>
                    <a:lnTo>
                      <a:pt x="332" y="255"/>
                    </a:lnTo>
                    <a:lnTo>
                      <a:pt x="343" y="248"/>
                    </a:lnTo>
                    <a:lnTo>
                      <a:pt x="350" y="250"/>
                    </a:lnTo>
                    <a:lnTo>
                      <a:pt x="359" y="250"/>
                    </a:lnTo>
                    <a:lnTo>
                      <a:pt x="373" y="246"/>
                    </a:lnTo>
                    <a:lnTo>
                      <a:pt x="396" y="239"/>
                    </a:lnTo>
                    <a:lnTo>
                      <a:pt x="414" y="234"/>
                    </a:lnTo>
                    <a:lnTo>
                      <a:pt x="410" y="243"/>
                    </a:lnTo>
                    <a:lnTo>
                      <a:pt x="414" y="246"/>
                    </a:lnTo>
                    <a:lnTo>
                      <a:pt x="421" y="246"/>
                    </a:lnTo>
                    <a:lnTo>
                      <a:pt x="433" y="243"/>
                    </a:lnTo>
                    <a:lnTo>
                      <a:pt x="447" y="239"/>
                    </a:lnTo>
                    <a:lnTo>
                      <a:pt x="451" y="241"/>
                    </a:lnTo>
                    <a:lnTo>
                      <a:pt x="456" y="243"/>
                    </a:lnTo>
                    <a:lnTo>
                      <a:pt x="469" y="243"/>
                    </a:lnTo>
                    <a:lnTo>
                      <a:pt x="476" y="239"/>
                    </a:lnTo>
                    <a:lnTo>
                      <a:pt x="481" y="237"/>
                    </a:lnTo>
                    <a:lnTo>
                      <a:pt x="485" y="237"/>
                    </a:lnTo>
                    <a:lnTo>
                      <a:pt x="488" y="239"/>
                    </a:lnTo>
                    <a:lnTo>
                      <a:pt x="522" y="216"/>
                    </a:lnTo>
                    <a:lnTo>
                      <a:pt x="556" y="193"/>
                    </a:lnTo>
                    <a:lnTo>
                      <a:pt x="573" y="179"/>
                    </a:lnTo>
                    <a:lnTo>
                      <a:pt x="589" y="163"/>
                    </a:lnTo>
                    <a:lnTo>
                      <a:pt x="605" y="150"/>
                    </a:lnTo>
                    <a:lnTo>
                      <a:pt x="623" y="140"/>
                    </a:lnTo>
                    <a:lnTo>
                      <a:pt x="623" y="133"/>
                    </a:lnTo>
                    <a:lnTo>
                      <a:pt x="623" y="129"/>
                    </a:lnTo>
                    <a:lnTo>
                      <a:pt x="628" y="127"/>
                    </a:lnTo>
                    <a:lnTo>
                      <a:pt x="646" y="108"/>
                    </a:lnTo>
                    <a:lnTo>
                      <a:pt x="655" y="108"/>
                    </a:lnTo>
                    <a:lnTo>
                      <a:pt x="657" y="101"/>
                    </a:lnTo>
                    <a:lnTo>
                      <a:pt x="662" y="99"/>
                    </a:lnTo>
                    <a:lnTo>
                      <a:pt x="666" y="97"/>
                    </a:lnTo>
                    <a:lnTo>
                      <a:pt x="671" y="92"/>
                    </a:lnTo>
                    <a:lnTo>
                      <a:pt x="671" y="83"/>
                    </a:lnTo>
                    <a:lnTo>
                      <a:pt x="650" y="88"/>
                    </a:lnTo>
                    <a:lnTo>
                      <a:pt x="657" y="76"/>
                    </a:lnTo>
                    <a:lnTo>
                      <a:pt x="664" y="67"/>
                    </a:lnTo>
                    <a:lnTo>
                      <a:pt x="664" y="58"/>
                    </a:lnTo>
                    <a:lnTo>
                      <a:pt x="648" y="60"/>
                    </a:lnTo>
                    <a:lnTo>
                      <a:pt x="650" y="51"/>
                    </a:lnTo>
                    <a:lnTo>
                      <a:pt x="632" y="51"/>
                    </a:lnTo>
                    <a:lnTo>
                      <a:pt x="641" y="46"/>
                    </a:lnTo>
                    <a:lnTo>
                      <a:pt x="641" y="35"/>
                    </a:lnTo>
                    <a:lnTo>
                      <a:pt x="632" y="37"/>
                    </a:lnTo>
                    <a:lnTo>
                      <a:pt x="634" y="35"/>
                    </a:lnTo>
                    <a:lnTo>
                      <a:pt x="637" y="28"/>
                    </a:lnTo>
                    <a:lnTo>
                      <a:pt x="637" y="17"/>
                    </a:lnTo>
                    <a:lnTo>
                      <a:pt x="609" y="26"/>
                    </a:lnTo>
                    <a:lnTo>
                      <a:pt x="614" y="19"/>
                    </a:lnTo>
                    <a:lnTo>
                      <a:pt x="614" y="14"/>
                    </a:lnTo>
                    <a:lnTo>
                      <a:pt x="614" y="7"/>
                    </a:lnTo>
                    <a:lnTo>
                      <a:pt x="607" y="7"/>
                    </a:lnTo>
                    <a:lnTo>
                      <a:pt x="602" y="10"/>
                    </a:lnTo>
                    <a:lnTo>
                      <a:pt x="598" y="12"/>
                    </a:lnTo>
                    <a:lnTo>
                      <a:pt x="591" y="7"/>
                    </a:lnTo>
                    <a:lnTo>
                      <a:pt x="586" y="5"/>
                    </a:lnTo>
                    <a:lnTo>
                      <a:pt x="582" y="7"/>
                    </a:lnTo>
                    <a:lnTo>
                      <a:pt x="577" y="12"/>
                    </a:lnTo>
                    <a:lnTo>
                      <a:pt x="573" y="12"/>
                    </a:lnTo>
                    <a:lnTo>
                      <a:pt x="566" y="14"/>
                    </a:lnTo>
                    <a:lnTo>
                      <a:pt x="566" y="10"/>
                    </a:lnTo>
                    <a:lnTo>
                      <a:pt x="559" y="10"/>
                    </a:lnTo>
                    <a:lnTo>
                      <a:pt x="563" y="0"/>
                    </a:lnTo>
                    <a:lnTo>
                      <a:pt x="552" y="0"/>
                    </a:lnTo>
                    <a:lnTo>
                      <a:pt x="543" y="5"/>
                    </a:lnTo>
                    <a:lnTo>
                      <a:pt x="529" y="14"/>
                    </a:lnTo>
                    <a:lnTo>
                      <a:pt x="518" y="26"/>
                    </a:lnTo>
                    <a:lnTo>
                      <a:pt x="508" y="35"/>
                    </a:lnTo>
                    <a:lnTo>
                      <a:pt x="488" y="53"/>
                    </a:lnTo>
                    <a:lnTo>
                      <a:pt x="465" y="69"/>
                    </a:lnTo>
                    <a:lnTo>
                      <a:pt x="440" y="85"/>
                    </a:lnTo>
                    <a:lnTo>
                      <a:pt x="414" y="99"/>
                    </a:lnTo>
                    <a:lnTo>
                      <a:pt x="387" y="111"/>
                    </a:lnTo>
                    <a:lnTo>
                      <a:pt x="359" y="124"/>
                    </a:lnTo>
                    <a:lnTo>
                      <a:pt x="353" y="124"/>
                    </a:lnTo>
                    <a:lnTo>
                      <a:pt x="348" y="124"/>
                    </a:lnTo>
                    <a:lnTo>
                      <a:pt x="346" y="127"/>
                    </a:lnTo>
                    <a:lnTo>
                      <a:pt x="343" y="131"/>
                    </a:lnTo>
                    <a:lnTo>
                      <a:pt x="332" y="129"/>
                    </a:lnTo>
                    <a:lnTo>
                      <a:pt x="307" y="143"/>
                    </a:lnTo>
                    <a:lnTo>
                      <a:pt x="282" y="150"/>
                    </a:lnTo>
                    <a:lnTo>
                      <a:pt x="268" y="147"/>
                    </a:lnTo>
                    <a:lnTo>
                      <a:pt x="252" y="145"/>
                    </a:lnTo>
                    <a:lnTo>
                      <a:pt x="243" y="145"/>
                    </a:lnTo>
                    <a:lnTo>
                      <a:pt x="243" y="140"/>
                    </a:lnTo>
                    <a:lnTo>
                      <a:pt x="254" y="140"/>
                    </a:lnTo>
                    <a:lnTo>
                      <a:pt x="254" y="136"/>
                    </a:lnTo>
                    <a:lnTo>
                      <a:pt x="213" y="131"/>
                    </a:lnTo>
                    <a:lnTo>
                      <a:pt x="213" y="127"/>
                    </a:lnTo>
                    <a:lnTo>
                      <a:pt x="236" y="124"/>
                    </a:lnTo>
                    <a:lnTo>
                      <a:pt x="224" y="122"/>
                    </a:lnTo>
                    <a:lnTo>
                      <a:pt x="224" y="120"/>
                    </a:lnTo>
                    <a:lnTo>
                      <a:pt x="236" y="120"/>
                    </a:lnTo>
                    <a:lnTo>
                      <a:pt x="236" y="115"/>
                    </a:lnTo>
                    <a:lnTo>
                      <a:pt x="213" y="113"/>
                    </a:lnTo>
                    <a:lnTo>
                      <a:pt x="149" y="117"/>
                    </a:lnTo>
                    <a:lnTo>
                      <a:pt x="149" y="115"/>
                    </a:lnTo>
                    <a:lnTo>
                      <a:pt x="174" y="113"/>
                    </a:lnTo>
                    <a:lnTo>
                      <a:pt x="185" y="113"/>
                    </a:lnTo>
                    <a:lnTo>
                      <a:pt x="185" y="108"/>
                    </a:lnTo>
                    <a:lnTo>
                      <a:pt x="160" y="108"/>
                    </a:lnTo>
                    <a:lnTo>
                      <a:pt x="128" y="108"/>
                    </a:lnTo>
                    <a:lnTo>
                      <a:pt x="96" y="108"/>
                    </a:lnTo>
                    <a:lnTo>
                      <a:pt x="75" y="106"/>
                    </a:lnTo>
                    <a:lnTo>
                      <a:pt x="71" y="106"/>
                    </a:lnTo>
                    <a:lnTo>
                      <a:pt x="66" y="108"/>
                    </a:lnTo>
                    <a:lnTo>
                      <a:pt x="43" y="101"/>
                    </a:lnTo>
                    <a:lnTo>
                      <a:pt x="18" y="94"/>
                    </a:lnTo>
                    <a:lnTo>
                      <a:pt x="18" y="101"/>
                    </a:lnTo>
                    <a:lnTo>
                      <a:pt x="36" y="108"/>
                    </a:lnTo>
                    <a:lnTo>
                      <a:pt x="23" y="108"/>
                    </a:lnTo>
                    <a:lnTo>
                      <a:pt x="23" y="113"/>
                    </a:lnTo>
                    <a:lnTo>
                      <a:pt x="18" y="113"/>
                    </a:lnTo>
                    <a:lnTo>
                      <a:pt x="20" y="117"/>
                    </a:lnTo>
                    <a:lnTo>
                      <a:pt x="23" y="120"/>
                    </a:lnTo>
                    <a:lnTo>
                      <a:pt x="25" y="120"/>
                    </a:lnTo>
                    <a:lnTo>
                      <a:pt x="32" y="122"/>
                    </a:lnTo>
                    <a:lnTo>
                      <a:pt x="36" y="129"/>
                    </a:lnTo>
                    <a:lnTo>
                      <a:pt x="41" y="136"/>
                    </a:lnTo>
                    <a:lnTo>
                      <a:pt x="32" y="133"/>
                    </a:lnTo>
                    <a:lnTo>
                      <a:pt x="23" y="133"/>
                    </a:lnTo>
                    <a:lnTo>
                      <a:pt x="14" y="133"/>
                    </a:lnTo>
                    <a:lnTo>
                      <a:pt x="18" y="163"/>
                    </a:lnTo>
                    <a:lnTo>
                      <a:pt x="30" y="163"/>
                    </a:lnTo>
                    <a:lnTo>
                      <a:pt x="27" y="166"/>
                    </a:lnTo>
                    <a:lnTo>
                      <a:pt x="27" y="170"/>
                    </a:lnTo>
                    <a:lnTo>
                      <a:pt x="25" y="170"/>
                    </a:lnTo>
                    <a:lnTo>
                      <a:pt x="20" y="172"/>
                    </a:lnTo>
                    <a:lnTo>
                      <a:pt x="11" y="170"/>
                    </a:lnTo>
                    <a:lnTo>
                      <a:pt x="0" y="168"/>
                    </a:lnTo>
                    <a:lnTo>
                      <a:pt x="2" y="172"/>
                    </a:lnTo>
                    <a:lnTo>
                      <a:pt x="7" y="175"/>
                    </a:lnTo>
                    <a:lnTo>
                      <a:pt x="11" y="177"/>
                    </a:lnTo>
                    <a:lnTo>
                      <a:pt x="18" y="177"/>
                    </a:lnTo>
                    <a:lnTo>
                      <a:pt x="27" y="177"/>
                    </a:lnTo>
                    <a:lnTo>
                      <a:pt x="27" y="184"/>
                    </a:lnTo>
                    <a:lnTo>
                      <a:pt x="14" y="184"/>
                    </a:lnTo>
                    <a:lnTo>
                      <a:pt x="14" y="193"/>
                    </a:lnTo>
                    <a:lnTo>
                      <a:pt x="0" y="191"/>
                    </a:lnTo>
                    <a:lnTo>
                      <a:pt x="14" y="200"/>
                    </a:lnTo>
                    <a:lnTo>
                      <a:pt x="23" y="207"/>
                    </a:lnTo>
                    <a:lnTo>
                      <a:pt x="23" y="214"/>
                    </a:lnTo>
                    <a:lnTo>
                      <a:pt x="18" y="216"/>
                    </a:lnTo>
                    <a:close/>
                  </a:path>
                </a:pathLst>
              </a:custGeom>
              <a:solidFill>
                <a:srgbClr val="737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304"/>
              <p:cNvSpPr>
                <a:spLocks/>
              </p:cNvSpPr>
              <p:nvPr/>
            </p:nvSpPr>
            <p:spPr bwMode="auto">
              <a:xfrm>
                <a:off x="3905251" y="4081463"/>
                <a:ext cx="61913" cy="2246313"/>
              </a:xfrm>
              <a:custGeom>
                <a:avLst/>
                <a:gdLst>
                  <a:gd name="T0" fmla="*/ 2 w 39"/>
                  <a:gd name="T1" fmla="*/ 1337 h 1415"/>
                  <a:gd name="T2" fmla="*/ 11 w 39"/>
                  <a:gd name="T3" fmla="*/ 1346 h 1415"/>
                  <a:gd name="T4" fmla="*/ 18 w 39"/>
                  <a:gd name="T5" fmla="*/ 1344 h 1415"/>
                  <a:gd name="T6" fmla="*/ 23 w 39"/>
                  <a:gd name="T7" fmla="*/ 1360 h 1415"/>
                  <a:gd name="T8" fmla="*/ 25 w 39"/>
                  <a:gd name="T9" fmla="*/ 1342 h 1415"/>
                  <a:gd name="T10" fmla="*/ 32 w 39"/>
                  <a:gd name="T11" fmla="*/ 1344 h 1415"/>
                  <a:gd name="T12" fmla="*/ 34 w 39"/>
                  <a:gd name="T13" fmla="*/ 1325 h 1415"/>
                  <a:gd name="T14" fmla="*/ 34 w 39"/>
                  <a:gd name="T15" fmla="*/ 1076 h 1415"/>
                  <a:gd name="T16" fmla="*/ 32 w 39"/>
                  <a:gd name="T17" fmla="*/ 938 h 1415"/>
                  <a:gd name="T18" fmla="*/ 32 w 39"/>
                  <a:gd name="T19" fmla="*/ 924 h 1415"/>
                  <a:gd name="T20" fmla="*/ 32 w 39"/>
                  <a:gd name="T21" fmla="*/ 869 h 1415"/>
                  <a:gd name="T22" fmla="*/ 29 w 39"/>
                  <a:gd name="T23" fmla="*/ 917 h 1415"/>
                  <a:gd name="T24" fmla="*/ 32 w 39"/>
                  <a:gd name="T25" fmla="*/ 709 h 1415"/>
                  <a:gd name="T26" fmla="*/ 34 w 39"/>
                  <a:gd name="T27" fmla="*/ 690 h 1415"/>
                  <a:gd name="T28" fmla="*/ 34 w 39"/>
                  <a:gd name="T29" fmla="*/ 340 h 1415"/>
                  <a:gd name="T30" fmla="*/ 36 w 39"/>
                  <a:gd name="T31" fmla="*/ 686 h 1415"/>
                  <a:gd name="T32" fmla="*/ 36 w 39"/>
                  <a:gd name="T33" fmla="*/ 330 h 1415"/>
                  <a:gd name="T34" fmla="*/ 34 w 39"/>
                  <a:gd name="T35" fmla="*/ 264 h 1415"/>
                  <a:gd name="T36" fmla="*/ 36 w 39"/>
                  <a:gd name="T37" fmla="*/ 301 h 1415"/>
                  <a:gd name="T38" fmla="*/ 34 w 39"/>
                  <a:gd name="T39" fmla="*/ 324 h 1415"/>
                  <a:gd name="T40" fmla="*/ 32 w 39"/>
                  <a:gd name="T41" fmla="*/ 246 h 1415"/>
                  <a:gd name="T42" fmla="*/ 27 w 39"/>
                  <a:gd name="T43" fmla="*/ 225 h 1415"/>
                  <a:gd name="T44" fmla="*/ 27 w 39"/>
                  <a:gd name="T45" fmla="*/ 236 h 1415"/>
                  <a:gd name="T46" fmla="*/ 23 w 39"/>
                  <a:gd name="T47" fmla="*/ 218 h 1415"/>
                  <a:gd name="T48" fmla="*/ 16 w 39"/>
                  <a:gd name="T49" fmla="*/ 241 h 1415"/>
                  <a:gd name="T50" fmla="*/ 16 w 39"/>
                  <a:gd name="T51" fmla="*/ 223 h 1415"/>
                  <a:gd name="T52" fmla="*/ 16 w 39"/>
                  <a:gd name="T53" fmla="*/ 218 h 1415"/>
                  <a:gd name="T54" fmla="*/ 9 w 39"/>
                  <a:gd name="T55" fmla="*/ 218 h 1415"/>
                  <a:gd name="T56" fmla="*/ 4 w 39"/>
                  <a:gd name="T57" fmla="*/ 230 h 1415"/>
                  <a:gd name="T58" fmla="*/ 4 w 39"/>
                  <a:gd name="T59" fmla="*/ 248 h 1415"/>
                  <a:gd name="T60" fmla="*/ 0 w 39"/>
                  <a:gd name="T61" fmla="*/ 0 h 1415"/>
                  <a:gd name="T62" fmla="*/ 0 w 39"/>
                  <a:gd name="T63" fmla="*/ 706 h 1415"/>
                  <a:gd name="T64" fmla="*/ 0 w 39"/>
                  <a:gd name="T65" fmla="*/ 1142 h 1415"/>
                  <a:gd name="T66" fmla="*/ 0 w 39"/>
                  <a:gd name="T67" fmla="*/ 1360 h 1415"/>
                  <a:gd name="T68" fmla="*/ 2 w 39"/>
                  <a:gd name="T69" fmla="*/ 1415 h 1415"/>
                  <a:gd name="T70" fmla="*/ 2 w 39"/>
                  <a:gd name="T71" fmla="*/ 1364 h 1415"/>
                  <a:gd name="T72" fmla="*/ 2 w 39"/>
                  <a:gd name="T73" fmla="*/ 1261 h 1415"/>
                  <a:gd name="T74" fmla="*/ 2 w 39"/>
                  <a:gd name="T75" fmla="*/ 1160 h 1415"/>
                  <a:gd name="T76" fmla="*/ 2 w 39"/>
                  <a:gd name="T77" fmla="*/ 111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" h="1415">
                    <a:moveTo>
                      <a:pt x="2" y="1117"/>
                    </a:moveTo>
                    <a:lnTo>
                      <a:pt x="2" y="1337"/>
                    </a:lnTo>
                    <a:lnTo>
                      <a:pt x="9" y="1335"/>
                    </a:lnTo>
                    <a:lnTo>
                      <a:pt x="11" y="1346"/>
                    </a:lnTo>
                    <a:lnTo>
                      <a:pt x="16" y="1344"/>
                    </a:lnTo>
                    <a:lnTo>
                      <a:pt x="18" y="1344"/>
                    </a:lnTo>
                    <a:lnTo>
                      <a:pt x="18" y="1360"/>
                    </a:lnTo>
                    <a:lnTo>
                      <a:pt x="23" y="1360"/>
                    </a:lnTo>
                    <a:lnTo>
                      <a:pt x="23" y="1344"/>
                    </a:lnTo>
                    <a:lnTo>
                      <a:pt x="25" y="1342"/>
                    </a:lnTo>
                    <a:lnTo>
                      <a:pt x="25" y="1348"/>
                    </a:lnTo>
                    <a:lnTo>
                      <a:pt x="32" y="1344"/>
                    </a:lnTo>
                    <a:lnTo>
                      <a:pt x="32" y="1325"/>
                    </a:lnTo>
                    <a:lnTo>
                      <a:pt x="34" y="1325"/>
                    </a:lnTo>
                    <a:lnTo>
                      <a:pt x="34" y="1105"/>
                    </a:lnTo>
                    <a:lnTo>
                      <a:pt x="34" y="1076"/>
                    </a:lnTo>
                    <a:lnTo>
                      <a:pt x="32" y="1076"/>
                    </a:lnTo>
                    <a:lnTo>
                      <a:pt x="32" y="938"/>
                    </a:lnTo>
                    <a:lnTo>
                      <a:pt x="32" y="931"/>
                    </a:lnTo>
                    <a:lnTo>
                      <a:pt x="32" y="924"/>
                    </a:lnTo>
                    <a:lnTo>
                      <a:pt x="32" y="869"/>
                    </a:lnTo>
                    <a:lnTo>
                      <a:pt x="32" y="869"/>
                    </a:lnTo>
                    <a:lnTo>
                      <a:pt x="32" y="917"/>
                    </a:lnTo>
                    <a:lnTo>
                      <a:pt x="29" y="917"/>
                    </a:lnTo>
                    <a:lnTo>
                      <a:pt x="29" y="709"/>
                    </a:lnTo>
                    <a:lnTo>
                      <a:pt x="32" y="709"/>
                    </a:lnTo>
                    <a:lnTo>
                      <a:pt x="32" y="695"/>
                    </a:lnTo>
                    <a:lnTo>
                      <a:pt x="34" y="690"/>
                    </a:lnTo>
                    <a:lnTo>
                      <a:pt x="34" y="684"/>
                    </a:lnTo>
                    <a:lnTo>
                      <a:pt x="34" y="340"/>
                    </a:lnTo>
                    <a:lnTo>
                      <a:pt x="36" y="340"/>
                    </a:lnTo>
                    <a:lnTo>
                      <a:pt x="36" y="686"/>
                    </a:lnTo>
                    <a:lnTo>
                      <a:pt x="39" y="330"/>
                    </a:lnTo>
                    <a:lnTo>
                      <a:pt x="36" y="330"/>
                    </a:lnTo>
                    <a:lnTo>
                      <a:pt x="36" y="246"/>
                    </a:lnTo>
                    <a:lnTo>
                      <a:pt x="34" y="264"/>
                    </a:lnTo>
                    <a:lnTo>
                      <a:pt x="34" y="289"/>
                    </a:lnTo>
                    <a:lnTo>
                      <a:pt x="36" y="301"/>
                    </a:lnTo>
                    <a:lnTo>
                      <a:pt x="36" y="312"/>
                    </a:lnTo>
                    <a:lnTo>
                      <a:pt x="34" y="324"/>
                    </a:lnTo>
                    <a:lnTo>
                      <a:pt x="32" y="328"/>
                    </a:lnTo>
                    <a:lnTo>
                      <a:pt x="32" y="246"/>
                    </a:lnTo>
                    <a:lnTo>
                      <a:pt x="27" y="248"/>
                    </a:lnTo>
                    <a:lnTo>
                      <a:pt x="27" y="225"/>
                    </a:lnTo>
                    <a:lnTo>
                      <a:pt x="27" y="225"/>
                    </a:lnTo>
                    <a:lnTo>
                      <a:pt x="27" y="236"/>
                    </a:lnTo>
                    <a:lnTo>
                      <a:pt x="23" y="236"/>
                    </a:lnTo>
                    <a:lnTo>
                      <a:pt x="23" y="218"/>
                    </a:lnTo>
                    <a:lnTo>
                      <a:pt x="18" y="227"/>
                    </a:lnTo>
                    <a:lnTo>
                      <a:pt x="16" y="241"/>
                    </a:lnTo>
                    <a:lnTo>
                      <a:pt x="16" y="230"/>
                    </a:lnTo>
                    <a:lnTo>
                      <a:pt x="16" y="223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3" y="218"/>
                    </a:lnTo>
                    <a:lnTo>
                      <a:pt x="9" y="218"/>
                    </a:lnTo>
                    <a:lnTo>
                      <a:pt x="7" y="223"/>
                    </a:lnTo>
                    <a:lnTo>
                      <a:pt x="4" y="230"/>
                    </a:lnTo>
                    <a:lnTo>
                      <a:pt x="4" y="239"/>
                    </a:lnTo>
                    <a:lnTo>
                      <a:pt x="4" y="248"/>
                    </a:lnTo>
                    <a:lnTo>
                      <a:pt x="0" y="248"/>
                    </a:lnTo>
                    <a:lnTo>
                      <a:pt x="0" y="0"/>
                    </a:lnTo>
                    <a:lnTo>
                      <a:pt x="0" y="390"/>
                    </a:lnTo>
                    <a:lnTo>
                      <a:pt x="0" y="706"/>
                    </a:lnTo>
                    <a:lnTo>
                      <a:pt x="0" y="954"/>
                    </a:lnTo>
                    <a:lnTo>
                      <a:pt x="0" y="1142"/>
                    </a:lnTo>
                    <a:lnTo>
                      <a:pt x="0" y="1273"/>
                    </a:lnTo>
                    <a:lnTo>
                      <a:pt x="0" y="1360"/>
                    </a:lnTo>
                    <a:lnTo>
                      <a:pt x="0" y="1403"/>
                    </a:lnTo>
                    <a:lnTo>
                      <a:pt x="2" y="1415"/>
                    </a:lnTo>
                    <a:lnTo>
                      <a:pt x="2" y="1401"/>
                    </a:lnTo>
                    <a:lnTo>
                      <a:pt x="2" y="1364"/>
                    </a:lnTo>
                    <a:lnTo>
                      <a:pt x="2" y="1316"/>
                    </a:lnTo>
                    <a:lnTo>
                      <a:pt x="2" y="1261"/>
                    </a:lnTo>
                    <a:lnTo>
                      <a:pt x="2" y="1209"/>
                    </a:lnTo>
                    <a:lnTo>
                      <a:pt x="2" y="1160"/>
                    </a:lnTo>
                    <a:lnTo>
                      <a:pt x="2" y="1128"/>
                    </a:lnTo>
                    <a:lnTo>
                      <a:pt x="2" y="1117"/>
                    </a:lnTo>
                    <a:close/>
                  </a:path>
                </a:pathLst>
              </a:custGeom>
              <a:solidFill>
                <a:srgbClr val="5E5F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305"/>
              <p:cNvSpPr>
                <a:spLocks/>
              </p:cNvSpPr>
              <p:nvPr/>
            </p:nvSpPr>
            <p:spPr bwMode="auto">
              <a:xfrm>
                <a:off x="2125664" y="1279526"/>
                <a:ext cx="196850" cy="2289175"/>
              </a:xfrm>
              <a:custGeom>
                <a:avLst/>
                <a:gdLst>
                  <a:gd name="T0" fmla="*/ 26 w 124"/>
                  <a:gd name="T1" fmla="*/ 28 h 1442"/>
                  <a:gd name="T2" fmla="*/ 7 w 124"/>
                  <a:gd name="T3" fmla="*/ 71 h 1442"/>
                  <a:gd name="T4" fmla="*/ 5 w 124"/>
                  <a:gd name="T5" fmla="*/ 138 h 1442"/>
                  <a:gd name="T6" fmla="*/ 5 w 124"/>
                  <a:gd name="T7" fmla="*/ 204 h 1442"/>
                  <a:gd name="T8" fmla="*/ 3 w 124"/>
                  <a:gd name="T9" fmla="*/ 268 h 1442"/>
                  <a:gd name="T10" fmla="*/ 5 w 124"/>
                  <a:gd name="T11" fmla="*/ 433 h 1442"/>
                  <a:gd name="T12" fmla="*/ 7 w 124"/>
                  <a:gd name="T13" fmla="*/ 745 h 1442"/>
                  <a:gd name="T14" fmla="*/ 5 w 124"/>
                  <a:gd name="T15" fmla="*/ 903 h 1442"/>
                  <a:gd name="T16" fmla="*/ 5 w 124"/>
                  <a:gd name="T17" fmla="*/ 1048 h 1442"/>
                  <a:gd name="T18" fmla="*/ 5 w 124"/>
                  <a:gd name="T19" fmla="*/ 1224 h 1442"/>
                  <a:gd name="T20" fmla="*/ 5 w 124"/>
                  <a:gd name="T21" fmla="*/ 1344 h 1442"/>
                  <a:gd name="T22" fmla="*/ 16 w 124"/>
                  <a:gd name="T23" fmla="*/ 1405 h 1442"/>
                  <a:gd name="T24" fmla="*/ 39 w 124"/>
                  <a:gd name="T25" fmla="*/ 1428 h 1442"/>
                  <a:gd name="T26" fmla="*/ 69 w 124"/>
                  <a:gd name="T27" fmla="*/ 1442 h 1442"/>
                  <a:gd name="T28" fmla="*/ 110 w 124"/>
                  <a:gd name="T29" fmla="*/ 1428 h 1442"/>
                  <a:gd name="T30" fmla="*/ 74 w 124"/>
                  <a:gd name="T31" fmla="*/ 1399 h 1442"/>
                  <a:gd name="T32" fmla="*/ 51 w 124"/>
                  <a:gd name="T33" fmla="*/ 1357 h 1442"/>
                  <a:gd name="T34" fmla="*/ 44 w 124"/>
                  <a:gd name="T35" fmla="*/ 1295 h 1442"/>
                  <a:gd name="T36" fmla="*/ 35 w 124"/>
                  <a:gd name="T37" fmla="*/ 1231 h 1442"/>
                  <a:gd name="T38" fmla="*/ 26 w 124"/>
                  <a:gd name="T39" fmla="*/ 1126 h 1442"/>
                  <a:gd name="T40" fmla="*/ 23 w 124"/>
                  <a:gd name="T41" fmla="*/ 1059 h 1442"/>
                  <a:gd name="T42" fmla="*/ 37 w 124"/>
                  <a:gd name="T43" fmla="*/ 1055 h 1442"/>
                  <a:gd name="T44" fmla="*/ 42 w 124"/>
                  <a:gd name="T45" fmla="*/ 1036 h 1442"/>
                  <a:gd name="T46" fmla="*/ 53 w 124"/>
                  <a:gd name="T47" fmla="*/ 984 h 1442"/>
                  <a:gd name="T48" fmla="*/ 53 w 124"/>
                  <a:gd name="T49" fmla="*/ 890 h 1442"/>
                  <a:gd name="T50" fmla="*/ 53 w 124"/>
                  <a:gd name="T51" fmla="*/ 839 h 1442"/>
                  <a:gd name="T52" fmla="*/ 62 w 124"/>
                  <a:gd name="T53" fmla="*/ 821 h 1442"/>
                  <a:gd name="T54" fmla="*/ 62 w 124"/>
                  <a:gd name="T55" fmla="*/ 763 h 1442"/>
                  <a:gd name="T56" fmla="*/ 42 w 124"/>
                  <a:gd name="T57" fmla="*/ 763 h 1442"/>
                  <a:gd name="T58" fmla="*/ 44 w 124"/>
                  <a:gd name="T59" fmla="*/ 757 h 1442"/>
                  <a:gd name="T60" fmla="*/ 42 w 124"/>
                  <a:gd name="T61" fmla="*/ 747 h 1442"/>
                  <a:gd name="T62" fmla="*/ 32 w 124"/>
                  <a:gd name="T63" fmla="*/ 736 h 1442"/>
                  <a:gd name="T64" fmla="*/ 39 w 124"/>
                  <a:gd name="T65" fmla="*/ 720 h 1442"/>
                  <a:gd name="T66" fmla="*/ 32 w 124"/>
                  <a:gd name="T67" fmla="*/ 702 h 1442"/>
                  <a:gd name="T68" fmla="*/ 46 w 124"/>
                  <a:gd name="T69" fmla="*/ 686 h 1442"/>
                  <a:gd name="T70" fmla="*/ 53 w 124"/>
                  <a:gd name="T71" fmla="*/ 676 h 1442"/>
                  <a:gd name="T72" fmla="*/ 62 w 124"/>
                  <a:gd name="T73" fmla="*/ 667 h 1442"/>
                  <a:gd name="T74" fmla="*/ 58 w 124"/>
                  <a:gd name="T75" fmla="*/ 663 h 1442"/>
                  <a:gd name="T76" fmla="*/ 58 w 124"/>
                  <a:gd name="T77" fmla="*/ 658 h 1442"/>
                  <a:gd name="T78" fmla="*/ 58 w 124"/>
                  <a:gd name="T79" fmla="*/ 651 h 1442"/>
                  <a:gd name="T80" fmla="*/ 46 w 124"/>
                  <a:gd name="T81" fmla="*/ 642 h 1442"/>
                  <a:gd name="T82" fmla="*/ 53 w 124"/>
                  <a:gd name="T83" fmla="*/ 626 h 1442"/>
                  <a:gd name="T84" fmla="*/ 53 w 124"/>
                  <a:gd name="T85" fmla="*/ 612 h 1442"/>
                  <a:gd name="T86" fmla="*/ 58 w 124"/>
                  <a:gd name="T87" fmla="*/ 598 h 1442"/>
                  <a:gd name="T88" fmla="*/ 67 w 124"/>
                  <a:gd name="T89" fmla="*/ 516 h 1442"/>
                  <a:gd name="T90" fmla="*/ 62 w 124"/>
                  <a:gd name="T91" fmla="*/ 429 h 1442"/>
                  <a:gd name="T92" fmla="*/ 60 w 124"/>
                  <a:gd name="T93" fmla="*/ 392 h 1442"/>
                  <a:gd name="T94" fmla="*/ 55 w 124"/>
                  <a:gd name="T95" fmla="*/ 367 h 1442"/>
                  <a:gd name="T96" fmla="*/ 62 w 124"/>
                  <a:gd name="T97" fmla="*/ 310 h 1442"/>
                  <a:gd name="T98" fmla="*/ 46 w 124"/>
                  <a:gd name="T99" fmla="*/ 291 h 1442"/>
                  <a:gd name="T100" fmla="*/ 32 w 124"/>
                  <a:gd name="T101" fmla="*/ 268 h 1442"/>
                  <a:gd name="T102" fmla="*/ 23 w 124"/>
                  <a:gd name="T103" fmla="*/ 280 h 1442"/>
                  <a:gd name="T104" fmla="*/ 35 w 124"/>
                  <a:gd name="T105" fmla="*/ 170 h 1442"/>
                  <a:gd name="T106" fmla="*/ 60 w 124"/>
                  <a:gd name="T107" fmla="*/ 67 h 1442"/>
                  <a:gd name="T108" fmla="*/ 53 w 124"/>
                  <a:gd name="T109" fmla="*/ 7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442">
                    <a:moveTo>
                      <a:pt x="53" y="7"/>
                    </a:moveTo>
                    <a:lnTo>
                      <a:pt x="37" y="16"/>
                    </a:lnTo>
                    <a:lnTo>
                      <a:pt x="26" y="28"/>
                    </a:lnTo>
                    <a:lnTo>
                      <a:pt x="16" y="39"/>
                    </a:lnTo>
                    <a:lnTo>
                      <a:pt x="12" y="55"/>
                    </a:lnTo>
                    <a:lnTo>
                      <a:pt x="7" y="71"/>
                    </a:lnTo>
                    <a:lnTo>
                      <a:pt x="7" y="89"/>
                    </a:lnTo>
                    <a:lnTo>
                      <a:pt x="5" y="112"/>
                    </a:lnTo>
                    <a:lnTo>
                      <a:pt x="5" y="138"/>
                    </a:lnTo>
                    <a:lnTo>
                      <a:pt x="5" y="158"/>
                    </a:lnTo>
                    <a:lnTo>
                      <a:pt x="5" y="181"/>
                    </a:lnTo>
                    <a:lnTo>
                      <a:pt x="5" y="204"/>
                    </a:lnTo>
                    <a:lnTo>
                      <a:pt x="5" y="225"/>
                    </a:lnTo>
                    <a:lnTo>
                      <a:pt x="5" y="248"/>
                    </a:lnTo>
                    <a:lnTo>
                      <a:pt x="3" y="268"/>
                    </a:lnTo>
                    <a:lnTo>
                      <a:pt x="3" y="289"/>
                    </a:lnTo>
                    <a:lnTo>
                      <a:pt x="0" y="310"/>
                    </a:lnTo>
                    <a:lnTo>
                      <a:pt x="5" y="433"/>
                    </a:lnTo>
                    <a:lnTo>
                      <a:pt x="3" y="575"/>
                    </a:lnTo>
                    <a:lnTo>
                      <a:pt x="0" y="745"/>
                    </a:lnTo>
                    <a:lnTo>
                      <a:pt x="7" y="745"/>
                    </a:lnTo>
                    <a:lnTo>
                      <a:pt x="5" y="763"/>
                    </a:lnTo>
                    <a:lnTo>
                      <a:pt x="3" y="775"/>
                    </a:lnTo>
                    <a:lnTo>
                      <a:pt x="5" y="903"/>
                    </a:lnTo>
                    <a:lnTo>
                      <a:pt x="5" y="929"/>
                    </a:lnTo>
                    <a:lnTo>
                      <a:pt x="3" y="1013"/>
                    </a:lnTo>
                    <a:lnTo>
                      <a:pt x="5" y="1048"/>
                    </a:lnTo>
                    <a:lnTo>
                      <a:pt x="5" y="1107"/>
                    </a:lnTo>
                    <a:lnTo>
                      <a:pt x="5" y="1165"/>
                    </a:lnTo>
                    <a:lnTo>
                      <a:pt x="5" y="1224"/>
                    </a:lnTo>
                    <a:lnTo>
                      <a:pt x="5" y="1284"/>
                    </a:lnTo>
                    <a:lnTo>
                      <a:pt x="5" y="1311"/>
                    </a:lnTo>
                    <a:lnTo>
                      <a:pt x="5" y="1344"/>
                    </a:lnTo>
                    <a:lnTo>
                      <a:pt x="7" y="1373"/>
                    </a:lnTo>
                    <a:lnTo>
                      <a:pt x="12" y="1396"/>
                    </a:lnTo>
                    <a:lnTo>
                      <a:pt x="16" y="1405"/>
                    </a:lnTo>
                    <a:lnTo>
                      <a:pt x="23" y="1412"/>
                    </a:lnTo>
                    <a:lnTo>
                      <a:pt x="30" y="1421"/>
                    </a:lnTo>
                    <a:lnTo>
                      <a:pt x="39" y="1428"/>
                    </a:lnTo>
                    <a:lnTo>
                      <a:pt x="49" y="1435"/>
                    </a:lnTo>
                    <a:lnTo>
                      <a:pt x="58" y="1440"/>
                    </a:lnTo>
                    <a:lnTo>
                      <a:pt x="69" y="1442"/>
                    </a:lnTo>
                    <a:lnTo>
                      <a:pt x="83" y="1442"/>
                    </a:lnTo>
                    <a:lnTo>
                      <a:pt x="124" y="1442"/>
                    </a:lnTo>
                    <a:lnTo>
                      <a:pt x="110" y="1428"/>
                    </a:lnTo>
                    <a:lnTo>
                      <a:pt x="92" y="1415"/>
                    </a:lnTo>
                    <a:lnTo>
                      <a:pt x="83" y="1408"/>
                    </a:lnTo>
                    <a:lnTo>
                      <a:pt x="74" y="1399"/>
                    </a:lnTo>
                    <a:lnTo>
                      <a:pt x="62" y="1389"/>
                    </a:lnTo>
                    <a:lnTo>
                      <a:pt x="53" y="1376"/>
                    </a:lnTo>
                    <a:lnTo>
                      <a:pt x="51" y="1357"/>
                    </a:lnTo>
                    <a:lnTo>
                      <a:pt x="46" y="1337"/>
                    </a:lnTo>
                    <a:lnTo>
                      <a:pt x="44" y="1316"/>
                    </a:lnTo>
                    <a:lnTo>
                      <a:pt x="44" y="1295"/>
                    </a:lnTo>
                    <a:lnTo>
                      <a:pt x="42" y="1277"/>
                    </a:lnTo>
                    <a:lnTo>
                      <a:pt x="37" y="1254"/>
                    </a:lnTo>
                    <a:lnTo>
                      <a:pt x="35" y="1231"/>
                    </a:lnTo>
                    <a:lnTo>
                      <a:pt x="35" y="1215"/>
                    </a:lnTo>
                    <a:lnTo>
                      <a:pt x="32" y="1176"/>
                    </a:lnTo>
                    <a:lnTo>
                      <a:pt x="26" y="1126"/>
                    </a:lnTo>
                    <a:lnTo>
                      <a:pt x="23" y="1100"/>
                    </a:lnTo>
                    <a:lnTo>
                      <a:pt x="23" y="1078"/>
                    </a:lnTo>
                    <a:lnTo>
                      <a:pt x="23" y="1059"/>
                    </a:lnTo>
                    <a:lnTo>
                      <a:pt x="28" y="1048"/>
                    </a:lnTo>
                    <a:lnTo>
                      <a:pt x="28" y="1057"/>
                    </a:lnTo>
                    <a:lnTo>
                      <a:pt x="37" y="1055"/>
                    </a:lnTo>
                    <a:lnTo>
                      <a:pt x="37" y="1064"/>
                    </a:lnTo>
                    <a:lnTo>
                      <a:pt x="39" y="1064"/>
                    </a:lnTo>
                    <a:lnTo>
                      <a:pt x="42" y="1036"/>
                    </a:lnTo>
                    <a:lnTo>
                      <a:pt x="49" y="1045"/>
                    </a:lnTo>
                    <a:lnTo>
                      <a:pt x="49" y="984"/>
                    </a:lnTo>
                    <a:lnTo>
                      <a:pt x="53" y="984"/>
                    </a:lnTo>
                    <a:lnTo>
                      <a:pt x="58" y="924"/>
                    </a:lnTo>
                    <a:lnTo>
                      <a:pt x="58" y="910"/>
                    </a:lnTo>
                    <a:lnTo>
                      <a:pt x="53" y="890"/>
                    </a:lnTo>
                    <a:lnTo>
                      <a:pt x="49" y="869"/>
                    </a:lnTo>
                    <a:lnTo>
                      <a:pt x="49" y="848"/>
                    </a:lnTo>
                    <a:lnTo>
                      <a:pt x="53" y="839"/>
                    </a:lnTo>
                    <a:lnTo>
                      <a:pt x="55" y="823"/>
                    </a:lnTo>
                    <a:lnTo>
                      <a:pt x="60" y="823"/>
                    </a:lnTo>
                    <a:lnTo>
                      <a:pt x="62" y="821"/>
                    </a:lnTo>
                    <a:lnTo>
                      <a:pt x="62" y="821"/>
                    </a:lnTo>
                    <a:lnTo>
                      <a:pt x="62" y="816"/>
                    </a:lnTo>
                    <a:lnTo>
                      <a:pt x="62" y="763"/>
                    </a:lnTo>
                    <a:lnTo>
                      <a:pt x="51" y="768"/>
                    </a:lnTo>
                    <a:lnTo>
                      <a:pt x="42" y="766"/>
                    </a:lnTo>
                    <a:lnTo>
                      <a:pt x="42" y="763"/>
                    </a:lnTo>
                    <a:lnTo>
                      <a:pt x="28" y="752"/>
                    </a:lnTo>
                    <a:lnTo>
                      <a:pt x="28" y="750"/>
                    </a:lnTo>
                    <a:lnTo>
                      <a:pt x="44" y="757"/>
                    </a:lnTo>
                    <a:lnTo>
                      <a:pt x="49" y="750"/>
                    </a:lnTo>
                    <a:lnTo>
                      <a:pt x="44" y="750"/>
                    </a:lnTo>
                    <a:lnTo>
                      <a:pt x="42" y="747"/>
                    </a:lnTo>
                    <a:lnTo>
                      <a:pt x="37" y="745"/>
                    </a:lnTo>
                    <a:lnTo>
                      <a:pt x="32" y="743"/>
                    </a:lnTo>
                    <a:lnTo>
                      <a:pt x="32" y="736"/>
                    </a:lnTo>
                    <a:lnTo>
                      <a:pt x="35" y="731"/>
                    </a:lnTo>
                    <a:lnTo>
                      <a:pt x="37" y="727"/>
                    </a:lnTo>
                    <a:lnTo>
                      <a:pt x="39" y="720"/>
                    </a:lnTo>
                    <a:lnTo>
                      <a:pt x="37" y="718"/>
                    </a:lnTo>
                    <a:lnTo>
                      <a:pt x="39" y="711"/>
                    </a:lnTo>
                    <a:lnTo>
                      <a:pt x="32" y="702"/>
                    </a:lnTo>
                    <a:lnTo>
                      <a:pt x="39" y="695"/>
                    </a:lnTo>
                    <a:lnTo>
                      <a:pt x="44" y="697"/>
                    </a:lnTo>
                    <a:lnTo>
                      <a:pt x="46" y="686"/>
                    </a:lnTo>
                    <a:lnTo>
                      <a:pt x="46" y="681"/>
                    </a:lnTo>
                    <a:lnTo>
                      <a:pt x="49" y="679"/>
                    </a:lnTo>
                    <a:lnTo>
                      <a:pt x="53" y="676"/>
                    </a:lnTo>
                    <a:lnTo>
                      <a:pt x="58" y="676"/>
                    </a:lnTo>
                    <a:lnTo>
                      <a:pt x="62" y="674"/>
                    </a:lnTo>
                    <a:lnTo>
                      <a:pt x="62" y="667"/>
                    </a:lnTo>
                    <a:lnTo>
                      <a:pt x="60" y="667"/>
                    </a:lnTo>
                    <a:lnTo>
                      <a:pt x="55" y="667"/>
                    </a:lnTo>
                    <a:lnTo>
                      <a:pt x="58" y="663"/>
                    </a:lnTo>
                    <a:lnTo>
                      <a:pt x="42" y="653"/>
                    </a:lnTo>
                    <a:lnTo>
                      <a:pt x="42" y="651"/>
                    </a:lnTo>
                    <a:lnTo>
                      <a:pt x="58" y="658"/>
                    </a:lnTo>
                    <a:lnTo>
                      <a:pt x="62" y="653"/>
                    </a:lnTo>
                    <a:lnTo>
                      <a:pt x="62" y="651"/>
                    </a:lnTo>
                    <a:lnTo>
                      <a:pt x="58" y="651"/>
                    </a:lnTo>
                    <a:lnTo>
                      <a:pt x="55" y="649"/>
                    </a:lnTo>
                    <a:lnTo>
                      <a:pt x="53" y="647"/>
                    </a:lnTo>
                    <a:lnTo>
                      <a:pt x="46" y="642"/>
                    </a:lnTo>
                    <a:lnTo>
                      <a:pt x="46" y="637"/>
                    </a:lnTo>
                    <a:lnTo>
                      <a:pt x="51" y="633"/>
                    </a:lnTo>
                    <a:lnTo>
                      <a:pt x="53" y="626"/>
                    </a:lnTo>
                    <a:lnTo>
                      <a:pt x="53" y="619"/>
                    </a:lnTo>
                    <a:lnTo>
                      <a:pt x="51" y="619"/>
                    </a:lnTo>
                    <a:lnTo>
                      <a:pt x="53" y="612"/>
                    </a:lnTo>
                    <a:lnTo>
                      <a:pt x="49" y="603"/>
                    </a:lnTo>
                    <a:lnTo>
                      <a:pt x="53" y="596"/>
                    </a:lnTo>
                    <a:lnTo>
                      <a:pt x="58" y="598"/>
                    </a:lnTo>
                    <a:lnTo>
                      <a:pt x="58" y="562"/>
                    </a:lnTo>
                    <a:lnTo>
                      <a:pt x="62" y="562"/>
                    </a:lnTo>
                    <a:lnTo>
                      <a:pt x="67" y="516"/>
                    </a:lnTo>
                    <a:lnTo>
                      <a:pt x="67" y="479"/>
                    </a:lnTo>
                    <a:lnTo>
                      <a:pt x="65" y="456"/>
                    </a:lnTo>
                    <a:lnTo>
                      <a:pt x="62" y="429"/>
                    </a:lnTo>
                    <a:lnTo>
                      <a:pt x="62" y="408"/>
                    </a:lnTo>
                    <a:lnTo>
                      <a:pt x="62" y="399"/>
                    </a:lnTo>
                    <a:lnTo>
                      <a:pt x="60" y="392"/>
                    </a:lnTo>
                    <a:lnTo>
                      <a:pt x="51" y="381"/>
                    </a:lnTo>
                    <a:lnTo>
                      <a:pt x="51" y="367"/>
                    </a:lnTo>
                    <a:lnTo>
                      <a:pt x="55" y="367"/>
                    </a:lnTo>
                    <a:lnTo>
                      <a:pt x="55" y="351"/>
                    </a:lnTo>
                    <a:lnTo>
                      <a:pt x="62" y="355"/>
                    </a:lnTo>
                    <a:lnTo>
                      <a:pt x="62" y="310"/>
                    </a:lnTo>
                    <a:lnTo>
                      <a:pt x="58" y="310"/>
                    </a:lnTo>
                    <a:lnTo>
                      <a:pt x="58" y="294"/>
                    </a:lnTo>
                    <a:lnTo>
                      <a:pt x="46" y="291"/>
                    </a:lnTo>
                    <a:lnTo>
                      <a:pt x="44" y="275"/>
                    </a:lnTo>
                    <a:lnTo>
                      <a:pt x="32" y="280"/>
                    </a:lnTo>
                    <a:lnTo>
                      <a:pt x="32" y="268"/>
                    </a:lnTo>
                    <a:lnTo>
                      <a:pt x="30" y="268"/>
                    </a:lnTo>
                    <a:lnTo>
                      <a:pt x="30" y="280"/>
                    </a:lnTo>
                    <a:lnTo>
                      <a:pt x="23" y="280"/>
                    </a:lnTo>
                    <a:lnTo>
                      <a:pt x="23" y="243"/>
                    </a:lnTo>
                    <a:lnTo>
                      <a:pt x="28" y="206"/>
                    </a:lnTo>
                    <a:lnTo>
                      <a:pt x="35" y="170"/>
                    </a:lnTo>
                    <a:lnTo>
                      <a:pt x="42" y="133"/>
                    </a:lnTo>
                    <a:lnTo>
                      <a:pt x="51" y="99"/>
                    </a:lnTo>
                    <a:lnTo>
                      <a:pt x="60" y="67"/>
                    </a:lnTo>
                    <a:lnTo>
                      <a:pt x="74" y="34"/>
                    </a:lnTo>
                    <a:lnTo>
                      <a:pt x="83" y="0"/>
                    </a:ln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D9D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306"/>
              <p:cNvSpPr>
                <a:spLocks/>
              </p:cNvSpPr>
              <p:nvPr/>
            </p:nvSpPr>
            <p:spPr bwMode="auto">
              <a:xfrm>
                <a:off x="2336801" y="3714751"/>
                <a:ext cx="557213" cy="203200"/>
              </a:xfrm>
              <a:custGeom>
                <a:avLst/>
                <a:gdLst>
                  <a:gd name="T0" fmla="*/ 0 w 351"/>
                  <a:gd name="T1" fmla="*/ 43 h 128"/>
                  <a:gd name="T2" fmla="*/ 0 w 351"/>
                  <a:gd name="T3" fmla="*/ 128 h 128"/>
                  <a:gd name="T4" fmla="*/ 12 w 351"/>
                  <a:gd name="T5" fmla="*/ 124 h 128"/>
                  <a:gd name="T6" fmla="*/ 37 w 351"/>
                  <a:gd name="T7" fmla="*/ 112 h 128"/>
                  <a:gd name="T8" fmla="*/ 64 w 351"/>
                  <a:gd name="T9" fmla="*/ 101 h 128"/>
                  <a:gd name="T10" fmla="*/ 83 w 351"/>
                  <a:gd name="T11" fmla="*/ 92 h 128"/>
                  <a:gd name="T12" fmla="*/ 101 w 351"/>
                  <a:gd name="T13" fmla="*/ 85 h 128"/>
                  <a:gd name="T14" fmla="*/ 129 w 351"/>
                  <a:gd name="T15" fmla="*/ 75 h 128"/>
                  <a:gd name="T16" fmla="*/ 158 w 351"/>
                  <a:gd name="T17" fmla="*/ 69 h 128"/>
                  <a:gd name="T18" fmla="*/ 179 w 351"/>
                  <a:gd name="T19" fmla="*/ 66 h 128"/>
                  <a:gd name="T20" fmla="*/ 197 w 351"/>
                  <a:gd name="T21" fmla="*/ 69 h 128"/>
                  <a:gd name="T22" fmla="*/ 197 w 351"/>
                  <a:gd name="T23" fmla="*/ 64 h 128"/>
                  <a:gd name="T24" fmla="*/ 216 w 351"/>
                  <a:gd name="T25" fmla="*/ 66 h 128"/>
                  <a:gd name="T26" fmla="*/ 234 w 351"/>
                  <a:gd name="T27" fmla="*/ 73 h 128"/>
                  <a:gd name="T28" fmla="*/ 257 w 351"/>
                  <a:gd name="T29" fmla="*/ 78 h 128"/>
                  <a:gd name="T30" fmla="*/ 280 w 351"/>
                  <a:gd name="T31" fmla="*/ 82 h 128"/>
                  <a:gd name="T32" fmla="*/ 303 w 351"/>
                  <a:gd name="T33" fmla="*/ 85 h 128"/>
                  <a:gd name="T34" fmla="*/ 303 w 351"/>
                  <a:gd name="T35" fmla="*/ 85 h 128"/>
                  <a:gd name="T36" fmla="*/ 321 w 351"/>
                  <a:gd name="T37" fmla="*/ 82 h 128"/>
                  <a:gd name="T38" fmla="*/ 332 w 351"/>
                  <a:gd name="T39" fmla="*/ 85 h 128"/>
                  <a:gd name="T40" fmla="*/ 332 w 351"/>
                  <a:gd name="T41" fmla="*/ 80 h 128"/>
                  <a:gd name="T42" fmla="*/ 314 w 351"/>
                  <a:gd name="T43" fmla="*/ 78 h 128"/>
                  <a:gd name="T44" fmla="*/ 319 w 351"/>
                  <a:gd name="T45" fmla="*/ 73 h 128"/>
                  <a:gd name="T46" fmla="*/ 330 w 351"/>
                  <a:gd name="T47" fmla="*/ 73 h 128"/>
                  <a:gd name="T48" fmla="*/ 326 w 351"/>
                  <a:gd name="T49" fmla="*/ 66 h 128"/>
                  <a:gd name="T50" fmla="*/ 335 w 351"/>
                  <a:gd name="T51" fmla="*/ 66 h 128"/>
                  <a:gd name="T52" fmla="*/ 337 w 351"/>
                  <a:gd name="T53" fmla="*/ 64 h 128"/>
                  <a:gd name="T54" fmla="*/ 344 w 351"/>
                  <a:gd name="T55" fmla="*/ 64 h 128"/>
                  <a:gd name="T56" fmla="*/ 351 w 351"/>
                  <a:gd name="T57" fmla="*/ 64 h 128"/>
                  <a:gd name="T58" fmla="*/ 351 w 351"/>
                  <a:gd name="T59" fmla="*/ 62 h 128"/>
                  <a:gd name="T60" fmla="*/ 337 w 351"/>
                  <a:gd name="T61" fmla="*/ 57 h 128"/>
                  <a:gd name="T62" fmla="*/ 344 w 351"/>
                  <a:gd name="T63" fmla="*/ 55 h 128"/>
                  <a:gd name="T64" fmla="*/ 344 w 351"/>
                  <a:gd name="T65" fmla="*/ 50 h 128"/>
                  <a:gd name="T66" fmla="*/ 337 w 351"/>
                  <a:gd name="T67" fmla="*/ 46 h 128"/>
                  <a:gd name="T68" fmla="*/ 326 w 351"/>
                  <a:gd name="T69" fmla="*/ 39 h 128"/>
                  <a:gd name="T70" fmla="*/ 326 w 351"/>
                  <a:gd name="T71" fmla="*/ 30 h 128"/>
                  <a:gd name="T72" fmla="*/ 323 w 351"/>
                  <a:gd name="T73" fmla="*/ 27 h 128"/>
                  <a:gd name="T74" fmla="*/ 312 w 351"/>
                  <a:gd name="T75" fmla="*/ 23 h 128"/>
                  <a:gd name="T76" fmla="*/ 252 w 351"/>
                  <a:gd name="T77" fmla="*/ 14 h 128"/>
                  <a:gd name="T78" fmla="*/ 241 w 351"/>
                  <a:gd name="T79" fmla="*/ 14 h 128"/>
                  <a:gd name="T80" fmla="*/ 232 w 351"/>
                  <a:gd name="T81" fmla="*/ 11 h 128"/>
                  <a:gd name="T82" fmla="*/ 200 w 351"/>
                  <a:gd name="T83" fmla="*/ 4 h 128"/>
                  <a:gd name="T84" fmla="*/ 154 w 351"/>
                  <a:gd name="T85" fmla="*/ 2 h 128"/>
                  <a:gd name="T86" fmla="*/ 149 w 351"/>
                  <a:gd name="T87" fmla="*/ 0 h 128"/>
                  <a:gd name="T88" fmla="*/ 76 w 351"/>
                  <a:gd name="T89" fmla="*/ 7 h 128"/>
                  <a:gd name="T90" fmla="*/ 28 w 351"/>
                  <a:gd name="T91" fmla="*/ 7 h 128"/>
                  <a:gd name="T92" fmla="*/ 30 w 351"/>
                  <a:gd name="T93" fmla="*/ 18 h 128"/>
                  <a:gd name="T94" fmla="*/ 39 w 351"/>
                  <a:gd name="T95" fmla="*/ 18 h 128"/>
                  <a:gd name="T96" fmla="*/ 39 w 351"/>
                  <a:gd name="T97" fmla="*/ 25 h 128"/>
                  <a:gd name="T98" fmla="*/ 26 w 351"/>
                  <a:gd name="T99" fmla="*/ 25 h 128"/>
                  <a:gd name="T100" fmla="*/ 28 w 351"/>
                  <a:gd name="T101" fmla="*/ 39 h 128"/>
                  <a:gd name="T102" fmla="*/ 14 w 351"/>
                  <a:gd name="T103" fmla="*/ 39 h 128"/>
                  <a:gd name="T104" fmla="*/ 14 w 351"/>
                  <a:gd name="T105" fmla="*/ 43 h 128"/>
                  <a:gd name="T106" fmla="*/ 0 w 351"/>
                  <a:gd name="T107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1" h="128">
                    <a:moveTo>
                      <a:pt x="0" y="43"/>
                    </a:moveTo>
                    <a:lnTo>
                      <a:pt x="0" y="128"/>
                    </a:lnTo>
                    <a:lnTo>
                      <a:pt x="12" y="124"/>
                    </a:lnTo>
                    <a:lnTo>
                      <a:pt x="37" y="112"/>
                    </a:lnTo>
                    <a:lnTo>
                      <a:pt x="64" y="101"/>
                    </a:lnTo>
                    <a:lnTo>
                      <a:pt x="83" y="92"/>
                    </a:lnTo>
                    <a:lnTo>
                      <a:pt x="101" y="85"/>
                    </a:lnTo>
                    <a:lnTo>
                      <a:pt x="129" y="75"/>
                    </a:lnTo>
                    <a:lnTo>
                      <a:pt x="158" y="69"/>
                    </a:lnTo>
                    <a:lnTo>
                      <a:pt x="179" y="66"/>
                    </a:lnTo>
                    <a:lnTo>
                      <a:pt x="197" y="69"/>
                    </a:lnTo>
                    <a:lnTo>
                      <a:pt x="197" y="64"/>
                    </a:lnTo>
                    <a:lnTo>
                      <a:pt x="216" y="66"/>
                    </a:lnTo>
                    <a:lnTo>
                      <a:pt x="234" y="73"/>
                    </a:lnTo>
                    <a:lnTo>
                      <a:pt x="257" y="78"/>
                    </a:lnTo>
                    <a:lnTo>
                      <a:pt x="280" y="82"/>
                    </a:lnTo>
                    <a:lnTo>
                      <a:pt x="303" y="85"/>
                    </a:lnTo>
                    <a:lnTo>
                      <a:pt x="303" y="85"/>
                    </a:lnTo>
                    <a:lnTo>
                      <a:pt x="321" y="82"/>
                    </a:lnTo>
                    <a:lnTo>
                      <a:pt x="332" y="85"/>
                    </a:lnTo>
                    <a:lnTo>
                      <a:pt x="332" y="80"/>
                    </a:lnTo>
                    <a:lnTo>
                      <a:pt x="314" y="78"/>
                    </a:lnTo>
                    <a:lnTo>
                      <a:pt x="319" y="73"/>
                    </a:lnTo>
                    <a:lnTo>
                      <a:pt x="330" y="73"/>
                    </a:lnTo>
                    <a:lnTo>
                      <a:pt x="326" y="66"/>
                    </a:lnTo>
                    <a:lnTo>
                      <a:pt x="335" y="66"/>
                    </a:lnTo>
                    <a:lnTo>
                      <a:pt x="337" y="64"/>
                    </a:lnTo>
                    <a:lnTo>
                      <a:pt x="344" y="64"/>
                    </a:lnTo>
                    <a:lnTo>
                      <a:pt x="351" y="64"/>
                    </a:lnTo>
                    <a:lnTo>
                      <a:pt x="351" y="62"/>
                    </a:lnTo>
                    <a:lnTo>
                      <a:pt x="337" y="57"/>
                    </a:lnTo>
                    <a:lnTo>
                      <a:pt x="344" y="55"/>
                    </a:lnTo>
                    <a:lnTo>
                      <a:pt x="344" y="50"/>
                    </a:lnTo>
                    <a:lnTo>
                      <a:pt x="337" y="46"/>
                    </a:lnTo>
                    <a:lnTo>
                      <a:pt x="326" y="39"/>
                    </a:lnTo>
                    <a:lnTo>
                      <a:pt x="326" y="30"/>
                    </a:lnTo>
                    <a:lnTo>
                      <a:pt x="323" y="27"/>
                    </a:lnTo>
                    <a:lnTo>
                      <a:pt x="312" y="23"/>
                    </a:lnTo>
                    <a:lnTo>
                      <a:pt x="252" y="14"/>
                    </a:lnTo>
                    <a:lnTo>
                      <a:pt x="241" y="14"/>
                    </a:lnTo>
                    <a:lnTo>
                      <a:pt x="232" y="11"/>
                    </a:lnTo>
                    <a:lnTo>
                      <a:pt x="200" y="4"/>
                    </a:lnTo>
                    <a:lnTo>
                      <a:pt x="154" y="2"/>
                    </a:lnTo>
                    <a:lnTo>
                      <a:pt x="149" y="0"/>
                    </a:lnTo>
                    <a:lnTo>
                      <a:pt x="76" y="7"/>
                    </a:lnTo>
                    <a:lnTo>
                      <a:pt x="28" y="7"/>
                    </a:lnTo>
                    <a:lnTo>
                      <a:pt x="30" y="18"/>
                    </a:lnTo>
                    <a:lnTo>
                      <a:pt x="39" y="18"/>
                    </a:lnTo>
                    <a:lnTo>
                      <a:pt x="39" y="25"/>
                    </a:lnTo>
                    <a:lnTo>
                      <a:pt x="26" y="25"/>
                    </a:lnTo>
                    <a:lnTo>
                      <a:pt x="28" y="39"/>
                    </a:lnTo>
                    <a:lnTo>
                      <a:pt x="14" y="39"/>
                    </a:lnTo>
                    <a:lnTo>
                      <a:pt x="1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D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307"/>
              <p:cNvSpPr>
                <a:spLocks/>
              </p:cNvSpPr>
              <p:nvPr/>
            </p:nvSpPr>
            <p:spPr bwMode="auto">
              <a:xfrm>
                <a:off x="2457451" y="6448426"/>
                <a:ext cx="1214438" cy="206375"/>
              </a:xfrm>
              <a:custGeom>
                <a:avLst/>
                <a:gdLst>
                  <a:gd name="T0" fmla="*/ 0 w 765"/>
                  <a:gd name="T1" fmla="*/ 6 h 130"/>
                  <a:gd name="T2" fmla="*/ 16 w 765"/>
                  <a:gd name="T3" fmla="*/ 20 h 130"/>
                  <a:gd name="T4" fmla="*/ 53 w 765"/>
                  <a:gd name="T5" fmla="*/ 36 h 130"/>
                  <a:gd name="T6" fmla="*/ 89 w 765"/>
                  <a:gd name="T7" fmla="*/ 52 h 130"/>
                  <a:gd name="T8" fmla="*/ 137 w 765"/>
                  <a:gd name="T9" fmla="*/ 68 h 130"/>
                  <a:gd name="T10" fmla="*/ 197 w 765"/>
                  <a:gd name="T11" fmla="*/ 82 h 130"/>
                  <a:gd name="T12" fmla="*/ 204 w 765"/>
                  <a:gd name="T13" fmla="*/ 87 h 130"/>
                  <a:gd name="T14" fmla="*/ 204 w 765"/>
                  <a:gd name="T15" fmla="*/ 96 h 130"/>
                  <a:gd name="T16" fmla="*/ 238 w 765"/>
                  <a:gd name="T17" fmla="*/ 123 h 130"/>
                  <a:gd name="T18" fmla="*/ 273 w 765"/>
                  <a:gd name="T19" fmla="*/ 126 h 130"/>
                  <a:gd name="T20" fmla="*/ 332 w 765"/>
                  <a:gd name="T21" fmla="*/ 130 h 130"/>
                  <a:gd name="T22" fmla="*/ 353 w 765"/>
                  <a:gd name="T23" fmla="*/ 123 h 130"/>
                  <a:gd name="T24" fmla="*/ 460 w 765"/>
                  <a:gd name="T25" fmla="*/ 123 h 130"/>
                  <a:gd name="T26" fmla="*/ 472 w 765"/>
                  <a:gd name="T27" fmla="*/ 128 h 130"/>
                  <a:gd name="T28" fmla="*/ 504 w 765"/>
                  <a:gd name="T29" fmla="*/ 123 h 130"/>
                  <a:gd name="T30" fmla="*/ 513 w 765"/>
                  <a:gd name="T31" fmla="*/ 121 h 130"/>
                  <a:gd name="T32" fmla="*/ 525 w 765"/>
                  <a:gd name="T33" fmla="*/ 123 h 130"/>
                  <a:gd name="T34" fmla="*/ 557 w 765"/>
                  <a:gd name="T35" fmla="*/ 112 h 130"/>
                  <a:gd name="T36" fmla="*/ 582 w 765"/>
                  <a:gd name="T37" fmla="*/ 100 h 130"/>
                  <a:gd name="T38" fmla="*/ 593 w 765"/>
                  <a:gd name="T39" fmla="*/ 91 h 130"/>
                  <a:gd name="T40" fmla="*/ 607 w 765"/>
                  <a:gd name="T41" fmla="*/ 82 h 130"/>
                  <a:gd name="T42" fmla="*/ 628 w 765"/>
                  <a:gd name="T43" fmla="*/ 71 h 130"/>
                  <a:gd name="T44" fmla="*/ 646 w 765"/>
                  <a:gd name="T45" fmla="*/ 57 h 130"/>
                  <a:gd name="T46" fmla="*/ 657 w 765"/>
                  <a:gd name="T47" fmla="*/ 48 h 130"/>
                  <a:gd name="T48" fmla="*/ 683 w 765"/>
                  <a:gd name="T49" fmla="*/ 36 h 130"/>
                  <a:gd name="T50" fmla="*/ 703 w 765"/>
                  <a:gd name="T51" fmla="*/ 29 h 130"/>
                  <a:gd name="T52" fmla="*/ 740 w 765"/>
                  <a:gd name="T53" fmla="*/ 20 h 130"/>
                  <a:gd name="T54" fmla="*/ 765 w 765"/>
                  <a:gd name="T55" fmla="*/ 13 h 130"/>
                  <a:gd name="T56" fmla="*/ 662 w 765"/>
                  <a:gd name="T57" fmla="*/ 9 h 130"/>
                  <a:gd name="T58" fmla="*/ 644 w 765"/>
                  <a:gd name="T59" fmla="*/ 2 h 130"/>
                  <a:gd name="T60" fmla="*/ 641 w 765"/>
                  <a:gd name="T61" fmla="*/ 11 h 130"/>
                  <a:gd name="T62" fmla="*/ 570 w 765"/>
                  <a:gd name="T63" fmla="*/ 36 h 130"/>
                  <a:gd name="T64" fmla="*/ 557 w 765"/>
                  <a:gd name="T65" fmla="*/ 48 h 130"/>
                  <a:gd name="T66" fmla="*/ 522 w 765"/>
                  <a:gd name="T67" fmla="*/ 66 h 130"/>
                  <a:gd name="T68" fmla="*/ 502 w 765"/>
                  <a:gd name="T69" fmla="*/ 71 h 130"/>
                  <a:gd name="T70" fmla="*/ 506 w 765"/>
                  <a:gd name="T71" fmla="*/ 77 h 130"/>
                  <a:gd name="T72" fmla="*/ 492 w 765"/>
                  <a:gd name="T73" fmla="*/ 80 h 130"/>
                  <a:gd name="T74" fmla="*/ 318 w 765"/>
                  <a:gd name="T75" fmla="*/ 84 h 130"/>
                  <a:gd name="T76" fmla="*/ 307 w 765"/>
                  <a:gd name="T77" fmla="*/ 80 h 130"/>
                  <a:gd name="T78" fmla="*/ 286 w 765"/>
                  <a:gd name="T79" fmla="*/ 75 h 130"/>
                  <a:gd name="T80" fmla="*/ 243 w 765"/>
                  <a:gd name="T81" fmla="*/ 71 h 130"/>
                  <a:gd name="T82" fmla="*/ 227 w 765"/>
                  <a:gd name="T83" fmla="*/ 68 h 130"/>
                  <a:gd name="T84" fmla="*/ 215 w 765"/>
                  <a:gd name="T85" fmla="*/ 61 h 130"/>
                  <a:gd name="T86" fmla="*/ 160 w 765"/>
                  <a:gd name="T87" fmla="*/ 11 h 130"/>
                  <a:gd name="T88" fmla="*/ 144 w 765"/>
                  <a:gd name="T89" fmla="*/ 9 h 130"/>
                  <a:gd name="T90" fmla="*/ 135 w 765"/>
                  <a:gd name="T91" fmla="*/ 2 h 130"/>
                  <a:gd name="T92" fmla="*/ 117 w 765"/>
                  <a:gd name="T93" fmla="*/ 0 h 130"/>
                  <a:gd name="T94" fmla="*/ 96 w 765"/>
                  <a:gd name="T95" fmla="*/ 11 h 130"/>
                  <a:gd name="T96" fmla="*/ 11 w 765"/>
                  <a:gd name="T97" fmla="*/ 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65" h="130">
                    <a:moveTo>
                      <a:pt x="0" y="4"/>
                    </a:moveTo>
                    <a:lnTo>
                      <a:pt x="0" y="6"/>
                    </a:lnTo>
                    <a:lnTo>
                      <a:pt x="7" y="13"/>
                    </a:lnTo>
                    <a:lnTo>
                      <a:pt x="16" y="20"/>
                    </a:lnTo>
                    <a:lnTo>
                      <a:pt x="27" y="25"/>
                    </a:lnTo>
                    <a:lnTo>
                      <a:pt x="53" y="36"/>
                    </a:lnTo>
                    <a:lnTo>
                      <a:pt x="69" y="45"/>
                    </a:lnTo>
                    <a:lnTo>
                      <a:pt x="89" y="52"/>
                    </a:lnTo>
                    <a:lnTo>
                      <a:pt x="114" y="61"/>
                    </a:lnTo>
                    <a:lnTo>
                      <a:pt x="137" y="68"/>
                    </a:lnTo>
                    <a:lnTo>
                      <a:pt x="153" y="75"/>
                    </a:lnTo>
                    <a:lnTo>
                      <a:pt x="197" y="82"/>
                    </a:lnTo>
                    <a:lnTo>
                      <a:pt x="197" y="87"/>
                    </a:lnTo>
                    <a:lnTo>
                      <a:pt x="204" y="87"/>
                    </a:lnTo>
                    <a:lnTo>
                      <a:pt x="199" y="96"/>
                    </a:lnTo>
                    <a:lnTo>
                      <a:pt x="204" y="96"/>
                    </a:lnTo>
                    <a:lnTo>
                      <a:pt x="204" y="103"/>
                    </a:lnTo>
                    <a:lnTo>
                      <a:pt x="238" y="123"/>
                    </a:lnTo>
                    <a:lnTo>
                      <a:pt x="273" y="123"/>
                    </a:lnTo>
                    <a:lnTo>
                      <a:pt x="273" y="126"/>
                    </a:lnTo>
                    <a:lnTo>
                      <a:pt x="252" y="126"/>
                    </a:lnTo>
                    <a:lnTo>
                      <a:pt x="332" y="130"/>
                    </a:lnTo>
                    <a:lnTo>
                      <a:pt x="348" y="126"/>
                    </a:lnTo>
                    <a:lnTo>
                      <a:pt x="353" y="123"/>
                    </a:lnTo>
                    <a:lnTo>
                      <a:pt x="357" y="123"/>
                    </a:lnTo>
                    <a:lnTo>
                      <a:pt x="460" y="123"/>
                    </a:lnTo>
                    <a:lnTo>
                      <a:pt x="465" y="126"/>
                    </a:lnTo>
                    <a:lnTo>
                      <a:pt x="472" y="128"/>
                    </a:lnTo>
                    <a:lnTo>
                      <a:pt x="476" y="128"/>
                    </a:lnTo>
                    <a:lnTo>
                      <a:pt x="504" y="123"/>
                    </a:lnTo>
                    <a:lnTo>
                      <a:pt x="508" y="121"/>
                    </a:lnTo>
                    <a:lnTo>
                      <a:pt x="513" y="121"/>
                    </a:lnTo>
                    <a:lnTo>
                      <a:pt x="520" y="121"/>
                    </a:lnTo>
                    <a:lnTo>
                      <a:pt x="525" y="123"/>
                    </a:lnTo>
                    <a:lnTo>
                      <a:pt x="545" y="119"/>
                    </a:lnTo>
                    <a:lnTo>
                      <a:pt x="557" y="112"/>
                    </a:lnTo>
                    <a:lnTo>
                      <a:pt x="573" y="105"/>
                    </a:lnTo>
                    <a:lnTo>
                      <a:pt x="582" y="100"/>
                    </a:lnTo>
                    <a:lnTo>
                      <a:pt x="589" y="96"/>
                    </a:lnTo>
                    <a:lnTo>
                      <a:pt x="593" y="91"/>
                    </a:lnTo>
                    <a:lnTo>
                      <a:pt x="596" y="84"/>
                    </a:lnTo>
                    <a:lnTo>
                      <a:pt x="607" y="82"/>
                    </a:lnTo>
                    <a:lnTo>
                      <a:pt x="618" y="77"/>
                    </a:lnTo>
                    <a:lnTo>
                      <a:pt x="628" y="71"/>
                    </a:lnTo>
                    <a:lnTo>
                      <a:pt x="637" y="66"/>
                    </a:lnTo>
                    <a:lnTo>
                      <a:pt x="646" y="57"/>
                    </a:lnTo>
                    <a:lnTo>
                      <a:pt x="651" y="52"/>
                    </a:lnTo>
                    <a:lnTo>
                      <a:pt x="657" y="48"/>
                    </a:lnTo>
                    <a:lnTo>
                      <a:pt x="671" y="43"/>
                    </a:lnTo>
                    <a:lnTo>
                      <a:pt x="683" y="36"/>
                    </a:lnTo>
                    <a:lnTo>
                      <a:pt x="694" y="32"/>
                    </a:lnTo>
                    <a:lnTo>
                      <a:pt x="703" y="29"/>
                    </a:lnTo>
                    <a:lnTo>
                      <a:pt x="715" y="27"/>
                    </a:lnTo>
                    <a:lnTo>
                      <a:pt x="740" y="20"/>
                    </a:lnTo>
                    <a:lnTo>
                      <a:pt x="765" y="16"/>
                    </a:lnTo>
                    <a:lnTo>
                      <a:pt x="765" y="13"/>
                    </a:lnTo>
                    <a:lnTo>
                      <a:pt x="671" y="11"/>
                    </a:lnTo>
                    <a:lnTo>
                      <a:pt x="662" y="9"/>
                    </a:lnTo>
                    <a:lnTo>
                      <a:pt x="662" y="2"/>
                    </a:lnTo>
                    <a:lnTo>
                      <a:pt x="644" y="2"/>
                    </a:lnTo>
                    <a:lnTo>
                      <a:pt x="644" y="11"/>
                    </a:lnTo>
                    <a:lnTo>
                      <a:pt x="641" y="11"/>
                    </a:lnTo>
                    <a:lnTo>
                      <a:pt x="586" y="11"/>
                    </a:lnTo>
                    <a:lnTo>
                      <a:pt x="570" y="36"/>
                    </a:lnTo>
                    <a:lnTo>
                      <a:pt x="554" y="41"/>
                    </a:lnTo>
                    <a:lnTo>
                      <a:pt x="557" y="48"/>
                    </a:lnTo>
                    <a:lnTo>
                      <a:pt x="541" y="57"/>
                    </a:lnTo>
                    <a:lnTo>
                      <a:pt x="522" y="66"/>
                    </a:lnTo>
                    <a:lnTo>
                      <a:pt x="502" y="66"/>
                    </a:lnTo>
                    <a:lnTo>
                      <a:pt x="502" y="71"/>
                    </a:lnTo>
                    <a:lnTo>
                      <a:pt x="511" y="73"/>
                    </a:lnTo>
                    <a:lnTo>
                      <a:pt x="506" y="77"/>
                    </a:lnTo>
                    <a:lnTo>
                      <a:pt x="497" y="80"/>
                    </a:lnTo>
                    <a:lnTo>
                      <a:pt x="492" y="80"/>
                    </a:lnTo>
                    <a:lnTo>
                      <a:pt x="488" y="84"/>
                    </a:lnTo>
                    <a:lnTo>
                      <a:pt x="318" y="84"/>
                    </a:lnTo>
                    <a:lnTo>
                      <a:pt x="325" y="80"/>
                    </a:lnTo>
                    <a:lnTo>
                      <a:pt x="307" y="80"/>
                    </a:lnTo>
                    <a:lnTo>
                      <a:pt x="289" y="68"/>
                    </a:lnTo>
                    <a:lnTo>
                      <a:pt x="286" y="75"/>
                    </a:lnTo>
                    <a:lnTo>
                      <a:pt x="263" y="73"/>
                    </a:lnTo>
                    <a:lnTo>
                      <a:pt x="243" y="71"/>
                    </a:lnTo>
                    <a:lnTo>
                      <a:pt x="234" y="68"/>
                    </a:lnTo>
                    <a:lnTo>
                      <a:pt x="227" y="68"/>
                    </a:lnTo>
                    <a:lnTo>
                      <a:pt x="220" y="66"/>
                    </a:lnTo>
                    <a:lnTo>
                      <a:pt x="215" y="61"/>
                    </a:lnTo>
                    <a:lnTo>
                      <a:pt x="188" y="11"/>
                    </a:lnTo>
                    <a:lnTo>
                      <a:pt x="160" y="11"/>
                    </a:lnTo>
                    <a:lnTo>
                      <a:pt x="153" y="11"/>
                    </a:lnTo>
                    <a:lnTo>
                      <a:pt x="144" y="9"/>
                    </a:lnTo>
                    <a:lnTo>
                      <a:pt x="140" y="6"/>
                    </a:lnTo>
                    <a:lnTo>
                      <a:pt x="135" y="2"/>
                    </a:lnTo>
                    <a:lnTo>
                      <a:pt x="128" y="2"/>
                    </a:lnTo>
                    <a:lnTo>
                      <a:pt x="117" y="0"/>
                    </a:lnTo>
                    <a:lnTo>
                      <a:pt x="96" y="2"/>
                    </a:lnTo>
                    <a:lnTo>
                      <a:pt x="96" y="11"/>
                    </a:lnTo>
                    <a:lnTo>
                      <a:pt x="30" y="11"/>
                    </a:lnTo>
                    <a:lnTo>
                      <a:pt x="1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5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308"/>
              <p:cNvSpPr>
                <a:spLocks/>
              </p:cNvSpPr>
              <p:nvPr/>
            </p:nvSpPr>
            <p:spPr bwMode="auto">
              <a:xfrm>
                <a:off x="2184401" y="6684963"/>
                <a:ext cx="546100" cy="166688"/>
              </a:xfrm>
              <a:custGeom>
                <a:avLst/>
                <a:gdLst>
                  <a:gd name="T0" fmla="*/ 14 w 344"/>
                  <a:gd name="T1" fmla="*/ 41 h 105"/>
                  <a:gd name="T2" fmla="*/ 18 w 344"/>
                  <a:gd name="T3" fmla="*/ 52 h 105"/>
                  <a:gd name="T4" fmla="*/ 12 w 344"/>
                  <a:gd name="T5" fmla="*/ 57 h 105"/>
                  <a:gd name="T6" fmla="*/ 16 w 344"/>
                  <a:gd name="T7" fmla="*/ 75 h 105"/>
                  <a:gd name="T8" fmla="*/ 30 w 344"/>
                  <a:gd name="T9" fmla="*/ 82 h 105"/>
                  <a:gd name="T10" fmla="*/ 37 w 344"/>
                  <a:gd name="T11" fmla="*/ 98 h 105"/>
                  <a:gd name="T12" fmla="*/ 76 w 344"/>
                  <a:gd name="T13" fmla="*/ 100 h 105"/>
                  <a:gd name="T14" fmla="*/ 94 w 344"/>
                  <a:gd name="T15" fmla="*/ 100 h 105"/>
                  <a:gd name="T16" fmla="*/ 110 w 344"/>
                  <a:gd name="T17" fmla="*/ 105 h 105"/>
                  <a:gd name="T18" fmla="*/ 158 w 344"/>
                  <a:gd name="T19" fmla="*/ 103 h 105"/>
                  <a:gd name="T20" fmla="*/ 211 w 344"/>
                  <a:gd name="T21" fmla="*/ 100 h 105"/>
                  <a:gd name="T22" fmla="*/ 264 w 344"/>
                  <a:gd name="T23" fmla="*/ 100 h 105"/>
                  <a:gd name="T24" fmla="*/ 291 w 344"/>
                  <a:gd name="T25" fmla="*/ 98 h 105"/>
                  <a:gd name="T26" fmla="*/ 309 w 344"/>
                  <a:gd name="T27" fmla="*/ 91 h 105"/>
                  <a:gd name="T28" fmla="*/ 330 w 344"/>
                  <a:gd name="T29" fmla="*/ 78 h 105"/>
                  <a:gd name="T30" fmla="*/ 344 w 344"/>
                  <a:gd name="T31" fmla="*/ 71 h 105"/>
                  <a:gd name="T32" fmla="*/ 328 w 344"/>
                  <a:gd name="T33" fmla="*/ 66 h 105"/>
                  <a:gd name="T34" fmla="*/ 341 w 344"/>
                  <a:gd name="T35" fmla="*/ 59 h 105"/>
                  <a:gd name="T36" fmla="*/ 323 w 344"/>
                  <a:gd name="T37" fmla="*/ 45 h 105"/>
                  <a:gd name="T38" fmla="*/ 325 w 344"/>
                  <a:gd name="T39" fmla="*/ 41 h 105"/>
                  <a:gd name="T40" fmla="*/ 316 w 344"/>
                  <a:gd name="T41" fmla="*/ 29 h 105"/>
                  <a:gd name="T42" fmla="*/ 289 w 344"/>
                  <a:gd name="T43" fmla="*/ 25 h 105"/>
                  <a:gd name="T44" fmla="*/ 282 w 344"/>
                  <a:gd name="T45" fmla="*/ 20 h 105"/>
                  <a:gd name="T46" fmla="*/ 243 w 344"/>
                  <a:gd name="T47" fmla="*/ 25 h 105"/>
                  <a:gd name="T48" fmla="*/ 204 w 344"/>
                  <a:gd name="T49" fmla="*/ 25 h 105"/>
                  <a:gd name="T50" fmla="*/ 163 w 344"/>
                  <a:gd name="T51" fmla="*/ 25 h 105"/>
                  <a:gd name="T52" fmla="*/ 119 w 344"/>
                  <a:gd name="T53" fmla="*/ 25 h 105"/>
                  <a:gd name="T54" fmla="*/ 110 w 344"/>
                  <a:gd name="T55" fmla="*/ 29 h 105"/>
                  <a:gd name="T56" fmla="*/ 96 w 344"/>
                  <a:gd name="T57" fmla="*/ 11 h 105"/>
                  <a:gd name="T58" fmla="*/ 80 w 344"/>
                  <a:gd name="T59" fmla="*/ 4 h 105"/>
                  <a:gd name="T60" fmla="*/ 46 w 344"/>
                  <a:gd name="T61" fmla="*/ 0 h 105"/>
                  <a:gd name="T62" fmla="*/ 25 w 344"/>
                  <a:gd name="T63" fmla="*/ 6 h 105"/>
                  <a:gd name="T64" fmla="*/ 21 w 344"/>
                  <a:gd name="T65" fmla="*/ 22 h 105"/>
                  <a:gd name="T66" fmla="*/ 7 w 344"/>
                  <a:gd name="T67" fmla="*/ 4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4" h="105">
                    <a:moveTo>
                      <a:pt x="7" y="41"/>
                    </a:moveTo>
                    <a:lnTo>
                      <a:pt x="14" y="41"/>
                    </a:lnTo>
                    <a:lnTo>
                      <a:pt x="14" y="52"/>
                    </a:lnTo>
                    <a:lnTo>
                      <a:pt x="18" y="52"/>
                    </a:lnTo>
                    <a:lnTo>
                      <a:pt x="18" y="57"/>
                    </a:lnTo>
                    <a:lnTo>
                      <a:pt x="12" y="57"/>
                    </a:lnTo>
                    <a:lnTo>
                      <a:pt x="5" y="68"/>
                    </a:lnTo>
                    <a:lnTo>
                      <a:pt x="16" y="75"/>
                    </a:lnTo>
                    <a:lnTo>
                      <a:pt x="25" y="75"/>
                    </a:lnTo>
                    <a:lnTo>
                      <a:pt x="30" y="82"/>
                    </a:lnTo>
                    <a:lnTo>
                      <a:pt x="28" y="89"/>
                    </a:lnTo>
                    <a:lnTo>
                      <a:pt x="37" y="98"/>
                    </a:lnTo>
                    <a:lnTo>
                      <a:pt x="57" y="98"/>
                    </a:lnTo>
                    <a:lnTo>
                      <a:pt x="76" y="100"/>
                    </a:lnTo>
                    <a:lnTo>
                      <a:pt x="85" y="100"/>
                    </a:lnTo>
                    <a:lnTo>
                      <a:pt x="94" y="100"/>
                    </a:lnTo>
                    <a:lnTo>
                      <a:pt x="105" y="103"/>
                    </a:lnTo>
                    <a:lnTo>
                      <a:pt x="110" y="105"/>
                    </a:lnTo>
                    <a:lnTo>
                      <a:pt x="135" y="103"/>
                    </a:lnTo>
                    <a:lnTo>
                      <a:pt x="158" y="103"/>
                    </a:lnTo>
                    <a:lnTo>
                      <a:pt x="183" y="100"/>
                    </a:lnTo>
                    <a:lnTo>
                      <a:pt x="211" y="100"/>
                    </a:lnTo>
                    <a:lnTo>
                      <a:pt x="236" y="100"/>
                    </a:lnTo>
                    <a:lnTo>
                      <a:pt x="264" y="100"/>
                    </a:lnTo>
                    <a:lnTo>
                      <a:pt x="277" y="100"/>
                    </a:lnTo>
                    <a:lnTo>
                      <a:pt x="291" y="98"/>
                    </a:lnTo>
                    <a:lnTo>
                      <a:pt x="300" y="96"/>
                    </a:lnTo>
                    <a:lnTo>
                      <a:pt x="309" y="91"/>
                    </a:lnTo>
                    <a:lnTo>
                      <a:pt x="289" y="91"/>
                    </a:lnTo>
                    <a:lnTo>
                      <a:pt x="330" y="78"/>
                    </a:lnTo>
                    <a:lnTo>
                      <a:pt x="330" y="71"/>
                    </a:lnTo>
                    <a:lnTo>
                      <a:pt x="344" y="71"/>
                    </a:lnTo>
                    <a:lnTo>
                      <a:pt x="344" y="66"/>
                    </a:lnTo>
                    <a:lnTo>
                      <a:pt x="328" y="66"/>
                    </a:lnTo>
                    <a:lnTo>
                      <a:pt x="328" y="59"/>
                    </a:lnTo>
                    <a:lnTo>
                      <a:pt x="341" y="59"/>
                    </a:lnTo>
                    <a:lnTo>
                      <a:pt x="341" y="50"/>
                    </a:lnTo>
                    <a:lnTo>
                      <a:pt x="323" y="45"/>
                    </a:lnTo>
                    <a:lnTo>
                      <a:pt x="330" y="45"/>
                    </a:lnTo>
                    <a:lnTo>
                      <a:pt x="325" y="41"/>
                    </a:lnTo>
                    <a:lnTo>
                      <a:pt x="328" y="29"/>
                    </a:lnTo>
                    <a:lnTo>
                      <a:pt x="316" y="29"/>
                    </a:lnTo>
                    <a:lnTo>
                      <a:pt x="316" y="25"/>
                    </a:lnTo>
                    <a:lnTo>
                      <a:pt x="289" y="25"/>
                    </a:lnTo>
                    <a:lnTo>
                      <a:pt x="289" y="20"/>
                    </a:lnTo>
                    <a:lnTo>
                      <a:pt x="282" y="20"/>
                    </a:lnTo>
                    <a:lnTo>
                      <a:pt x="268" y="22"/>
                    </a:lnTo>
                    <a:lnTo>
                      <a:pt x="243" y="25"/>
                    </a:lnTo>
                    <a:lnTo>
                      <a:pt x="225" y="25"/>
                    </a:lnTo>
                    <a:lnTo>
                      <a:pt x="204" y="25"/>
                    </a:lnTo>
                    <a:lnTo>
                      <a:pt x="183" y="25"/>
                    </a:lnTo>
                    <a:lnTo>
                      <a:pt x="163" y="25"/>
                    </a:lnTo>
                    <a:lnTo>
                      <a:pt x="140" y="25"/>
                    </a:lnTo>
                    <a:lnTo>
                      <a:pt x="119" y="25"/>
                    </a:lnTo>
                    <a:lnTo>
                      <a:pt x="115" y="29"/>
                    </a:lnTo>
                    <a:lnTo>
                      <a:pt x="110" y="29"/>
                    </a:lnTo>
                    <a:lnTo>
                      <a:pt x="99" y="29"/>
                    </a:lnTo>
                    <a:lnTo>
                      <a:pt x="96" y="11"/>
                    </a:lnTo>
                    <a:lnTo>
                      <a:pt x="80" y="11"/>
                    </a:lnTo>
                    <a:lnTo>
                      <a:pt x="80" y="4"/>
                    </a:lnTo>
                    <a:lnTo>
                      <a:pt x="46" y="4"/>
                    </a:lnTo>
                    <a:lnTo>
                      <a:pt x="46" y="0"/>
                    </a:lnTo>
                    <a:lnTo>
                      <a:pt x="21" y="0"/>
                    </a:lnTo>
                    <a:lnTo>
                      <a:pt x="25" y="6"/>
                    </a:lnTo>
                    <a:lnTo>
                      <a:pt x="5" y="4"/>
                    </a:lnTo>
                    <a:lnTo>
                      <a:pt x="21" y="22"/>
                    </a:lnTo>
                    <a:lnTo>
                      <a:pt x="0" y="20"/>
                    </a:lnTo>
                    <a:lnTo>
                      <a:pt x="7" y="41"/>
                    </a:lnTo>
                    <a:close/>
                  </a:path>
                </a:pathLst>
              </a:custGeom>
              <a:solidFill>
                <a:srgbClr val="413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309"/>
              <p:cNvSpPr>
                <a:spLocks/>
              </p:cNvSpPr>
              <p:nvPr/>
            </p:nvSpPr>
            <p:spPr bwMode="auto">
              <a:xfrm>
                <a:off x="3449639" y="3762376"/>
                <a:ext cx="244475" cy="200025"/>
              </a:xfrm>
              <a:custGeom>
                <a:avLst/>
                <a:gdLst>
                  <a:gd name="T0" fmla="*/ 7 w 154"/>
                  <a:gd name="T1" fmla="*/ 62 h 126"/>
                  <a:gd name="T2" fmla="*/ 10 w 154"/>
                  <a:gd name="T3" fmla="*/ 68 h 126"/>
                  <a:gd name="T4" fmla="*/ 5 w 154"/>
                  <a:gd name="T5" fmla="*/ 68 h 126"/>
                  <a:gd name="T6" fmla="*/ 5 w 154"/>
                  <a:gd name="T7" fmla="*/ 64 h 126"/>
                  <a:gd name="T8" fmla="*/ 0 w 154"/>
                  <a:gd name="T9" fmla="*/ 64 h 126"/>
                  <a:gd name="T10" fmla="*/ 3 w 154"/>
                  <a:gd name="T11" fmla="*/ 71 h 126"/>
                  <a:gd name="T12" fmla="*/ 5 w 154"/>
                  <a:gd name="T13" fmla="*/ 73 h 126"/>
                  <a:gd name="T14" fmla="*/ 12 w 154"/>
                  <a:gd name="T15" fmla="*/ 75 h 126"/>
                  <a:gd name="T16" fmla="*/ 19 w 154"/>
                  <a:gd name="T17" fmla="*/ 78 h 126"/>
                  <a:gd name="T18" fmla="*/ 14 w 154"/>
                  <a:gd name="T19" fmla="*/ 87 h 126"/>
                  <a:gd name="T20" fmla="*/ 23 w 154"/>
                  <a:gd name="T21" fmla="*/ 87 h 126"/>
                  <a:gd name="T22" fmla="*/ 23 w 154"/>
                  <a:gd name="T23" fmla="*/ 91 h 126"/>
                  <a:gd name="T24" fmla="*/ 39 w 154"/>
                  <a:gd name="T25" fmla="*/ 98 h 126"/>
                  <a:gd name="T26" fmla="*/ 62 w 154"/>
                  <a:gd name="T27" fmla="*/ 110 h 126"/>
                  <a:gd name="T28" fmla="*/ 74 w 154"/>
                  <a:gd name="T29" fmla="*/ 114 h 126"/>
                  <a:gd name="T30" fmla="*/ 87 w 154"/>
                  <a:gd name="T31" fmla="*/ 121 h 126"/>
                  <a:gd name="T32" fmla="*/ 99 w 154"/>
                  <a:gd name="T33" fmla="*/ 123 h 126"/>
                  <a:gd name="T34" fmla="*/ 110 w 154"/>
                  <a:gd name="T35" fmla="*/ 126 h 126"/>
                  <a:gd name="T36" fmla="*/ 110 w 154"/>
                  <a:gd name="T37" fmla="*/ 121 h 126"/>
                  <a:gd name="T38" fmla="*/ 142 w 154"/>
                  <a:gd name="T39" fmla="*/ 121 h 126"/>
                  <a:gd name="T40" fmla="*/ 142 w 154"/>
                  <a:gd name="T41" fmla="*/ 119 h 126"/>
                  <a:gd name="T42" fmla="*/ 113 w 154"/>
                  <a:gd name="T43" fmla="*/ 117 h 126"/>
                  <a:gd name="T44" fmla="*/ 103 w 154"/>
                  <a:gd name="T45" fmla="*/ 107 h 126"/>
                  <a:gd name="T46" fmla="*/ 115 w 154"/>
                  <a:gd name="T47" fmla="*/ 112 h 126"/>
                  <a:gd name="T48" fmla="*/ 119 w 154"/>
                  <a:gd name="T49" fmla="*/ 110 h 126"/>
                  <a:gd name="T50" fmla="*/ 126 w 154"/>
                  <a:gd name="T51" fmla="*/ 110 h 126"/>
                  <a:gd name="T52" fmla="*/ 138 w 154"/>
                  <a:gd name="T53" fmla="*/ 110 h 126"/>
                  <a:gd name="T54" fmla="*/ 140 w 154"/>
                  <a:gd name="T55" fmla="*/ 105 h 126"/>
                  <a:gd name="T56" fmla="*/ 138 w 154"/>
                  <a:gd name="T57" fmla="*/ 98 h 126"/>
                  <a:gd name="T58" fmla="*/ 136 w 154"/>
                  <a:gd name="T59" fmla="*/ 91 h 126"/>
                  <a:gd name="T60" fmla="*/ 136 w 154"/>
                  <a:gd name="T61" fmla="*/ 84 h 126"/>
                  <a:gd name="T62" fmla="*/ 140 w 154"/>
                  <a:gd name="T63" fmla="*/ 84 h 126"/>
                  <a:gd name="T64" fmla="*/ 140 w 154"/>
                  <a:gd name="T65" fmla="*/ 80 h 126"/>
                  <a:gd name="T66" fmla="*/ 154 w 154"/>
                  <a:gd name="T67" fmla="*/ 73 h 126"/>
                  <a:gd name="T68" fmla="*/ 147 w 154"/>
                  <a:gd name="T69" fmla="*/ 64 h 126"/>
                  <a:gd name="T70" fmla="*/ 138 w 154"/>
                  <a:gd name="T71" fmla="*/ 64 h 126"/>
                  <a:gd name="T72" fmla="*/ 138 w 154"/>
                  <a:gd name="T73" fmla="*/ 52 h 126"/>
                  <a:gd name="T74" fmla="*/ 138 w 154"/>
                  <a:gd name="T75" fmla="*/ 48 h 126"/>
                  <a:gd name="T76" fmla="*/ 136 w 154"/>
                  <a:gd name="T77" fmla="*/ 45 h 126"/>
                  <a:gd name="T78" fmla="*/ 129 w 154"/>
                  <a:gd name="T79" fmla="*/ 41 h 126"/>
                  <a:gd name="T80" fmla="*/ 115 w 154"/>
                  <a:gd name="T81" fmla="*/ 34 h 126"/>
                  <a:gd name="T82" fmla="*/ 101 w 154"/>
                  <a:gd name="T83" fmla="*/ 29 h 126"/>
                  <a:gd name="T84" fmla="*/ 74 w 154"/>
                  <a:gd name="T85" fmla="*/ 18 h 126"/>
                  <a:gd name="T86" fmla="*/ 48 w 154"/>
                  <a:gd name="T87" fmla="*/ 4 h 126"/>
                  <a:gd name="T88" fmla="*/ 46 w 154"/>
                  <a:gd name="T89" fmla="*/ 13 h 126"/>
                  <a:gd name="T90" fmla="*/ 35 w 154"/>
                  <a:gd name="T91" fmla="*/ 9 h 126"/>
                  <a:gd name="T92" fmla="*/ 14 w 154"/>
                  <a:gd name="T93" fmla="*/ 0 h 126"/>
                  <a:gd name="T94" fmla="*/ 12 w 154"/>
                  <a:gd name="T95" fmla="*/ 16 h 126"/>
                  <a:gd name="T96" fmla="*/ 28 w 154"/>
                  <a:gd name="T97" fmla="*/ 32 h 126"/>
                  <a:gd name="T98" fmla="*/ 10 w 154"/>
                  <a:gd name="T99" fmla="*/ 27 h 126"/>
                  <a:gd name="T100" fmla="*/ 12 w 154"/>
                  <a:gd name="T101" fmla="*/ 41 h 126"/>
                  <a:gd name="T102" fmla="*/ 16 w 154"/>
                  <a:gd name="T103" fmla="*/ 48 h 126"/>
                  <a:gd name="T104" fmla="*/ 19 w 154"/>
                  <a:gd name="T105" fmla="*/ 50 h 126"/>
                  <a:gd name="T106" fmla="*/ 21 w 154"/>
                  <a:gd name="T107" fmla="*/ 55 h 126"/>
                  <a:gd name="T108" fmla="*/ 19 w 154"/>
                  <a:gd name="T109" fmla="*/ 59 h 126"/>
                  <a:gd name="T110" fmla="*/ 14 w 154"/>
                  <a:gd name="T111" fmla="*/ 62 h 126"/>
                  <a:gd name="T112" fmla="*/ 7 w 154"/>
                  <a:gd name="T113" fmla="*/ 6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4" h="126">
                    <a:moveTo>
                      <a:pt x="7" y="62"/>
                    </a:moveTo>
                    <a:lnTo>
                      <a:pt x="10" y="68"/>
                    </a:lnTo>
                    <a:lnTo>
                      <a:pt x="5" y="68"/>
                    </a:lnTo>
                    <a:lnTo>
                      <a:pt x="5" y="64"/>
                    </a:lnTo>
                    <a:lnTo>
                      <a:pt x="0" y="64"/>
                    </a:lnTo>
                    <a:lnTo>
                      <a:pt x="3" y="71"/>
                    </a:lnTo>
                    <a:lnTo>
                      <a:pt x="5" y="73"/>
                    </a:lnTo>
                    <a:lnTo>
                      <a:pt x="12" y="75"/>
                    </a:lnTo>
                    <a:lnTo>
                      <a:pt x="19" y="78"/>
                    </a:lnTo>
                    <a:lnTo>
                      <a:pt x="14" y="87"/>
                    </a:lnTo>
                    <a:lnTo>
                      <a:pt x="23" y="87"/>
                    </a:lnTo>
                    <a:lnTo>
                      <a:pt x="23" y="91"/>
                    </a:lnTo>
                    <a:lnTo>
                      <a:pt x="39" y="98"/>
                    </a:lnTo>
                    <a:lnTo>
                      <a:pt x="62" y="110"/>
                    </a:lnTo>
                    <a:lnTo>
                      <a:pt x="74" y="114"/>
                    </a:lnTo>
                    <a:lnTo>
                      <a:pt x="87" y="121"/>
                    </a:lnTo>
                    <a:lnTo>
                      <a:pt x="99" y="123"/>
                    </a:lnTo>
                    <a:lnTo>
                      <a:pt x="110" y="126"/>
                    </a:lnTo>
                    <a:lnTo>
                      <a:pt x="110" y="121"/>
                    </a:lnTo>
                    <a:lnTo>
                      <a:pt x="142" y="121"/>
                    </a:lnTo>
                    <a:lnTo>
                      <a:pt x="142" y="119"/>
                    </a:lnTo>
                    <a:lnTo>
                      <a:pt x="113" y="117"/>
                    </a:lnTo>
                    <a:lnTo>
                      <a:pt x="103" y="107"/>
                    </a:lnTo>
                    <a:lnTo>
                      <a:pt x="115" y="112"/>
                    </a:lnTo>
                    <a:lnTo>
                      <a:pt x="119" y="110"/>
                    </a:lnTo>
                    <a:lnTo>
                      <a:pt x="126" y="110"/>
                    </a:lnTo>
                    <a:lnTo>
                      <a:pt x="138" y="110"/>
                    </a:lnTo>
                    <a:lnTo>
                      <a:pt x="140" y="105"/>
                    </a:lnTo>
                    <a:lnTo>
                      <a:pt x="138" y="98"/>
                    </a:lnTo>
                    <a:lnTo>
                      <a:pt x="136" y="91"/>
                    </a:lnTo>
                    <a:lnTo>
                      <a:pt x="136" y="84"/>
                    </a:lnTo>
                    <a:lnTo>
                      <a:pt x="140" y="84"/>
                    </a:lnTo>
                    <a:lnTo>
                      <a:pt x="140" y="80"/>
                    </a:lnTo>
                    <a:lnTo>
                      <a:pt x="154" y="73"/>
                    </a:lnTo>
                    <a:lnTo>
                      <a:pt x="147" y="64"/>
                    </a:lnTo>
                    <a:lnTo>
                      <a:pt x="138" y="64"/>
                    </a:lnTo>
                    <a:lnTo>
                      <a:pt x="138" y="52"/>
                    </a:lnTo>
                    <a:lnTo>
                      <a:pt x="138" y="48"/>
                    </a:lnTo>
                    <a:lnTo>
                      <a:pt x="136" y="45"/>
                    </a:lnTo>
                    <a:lnTo>
                      <a:pt x="129" y="41"/>
                    </a:lnTo>
                    <a:lnTo>
                      <a:pt x="115" y="34"/>
                    </a:lnTo>
                    <a:lnTo>
                      <a:pt x="101" y="29"/>
                    </a:lnTo>
                    <a:lnTo>
                      <a:pt x="74" y="18"/>
                    </a:lnTo>
                    <a:lnTo>
                      <a:pt x="48" y="4"/>
                    </a:lnTo>
                    <a:lnTo>
                      <a:pt x="46" y="13"/>
                    </a:lnTo>
                    <a:lnTo>
                      <a:pt x="35" y="9"/>
                    </a:lnTo>
                    <a:lnTo>
                      <a:pt x="14" y="0"/>
                    </a:lnTo>
                    <a:lnTo>
                      <a:pt x="12" y="16"/>
                    </a:lnTo>
                    <a:lnTo>
                      <a:pt x="28" y="32"/>
                    </a:lnTo>
                    <a:lnTo>
                      <a:pt x="10" y="27"/>
                    </a:lnTo>
                    <a:lnTo>
                      <a:pt x="12" y="41"/>
                    </a:lnTo>
                    <a:lnTo>
                      <a:pt x="16" y="48"/>
                    </a:lnTo>
                    <a:lnTo>
                      <a:pt x="19" y="50"/>
                    </a:lnTo>
                    <a:lnTo>
                      <a:pt x="21" y="55"/>
                    </a:lnTo>
                    <a:lnTo>
                      <a:pt x="19" y="59"/>
                    </a:lnTo>
                    <a:lnTo>
                      <a:pt x="14" y="62"/>
                    </a:lnTo>
                    <a:lnTo>
                      <a:pt x="7" y="62"/>
                    </a:lnTo>
                    <a:close/>
                  </a:path>
                </a:pathLst>
              </a:custGeom>
              <a:solidFill>
                <a:srgbClr val="8D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310"/>
              <p:cNvSpPr>
                <a:spLocks/>
              </p:cNvSpPr>
              <p:nvPr/>
            </p:nvSpPr>
            <p:spPr bwMode="auto">
              <a:xfrm>
                <a:off x="2403476" y="3968751"/>
                <a:ext cx="180975" cy="374650"/>
              </a:xfrm>
              <a:custGeom>
                <a:avLst/>
                <a:gdLst>
                  <a:gd name="T0" fmla="*/ 13 w 114"/>
                  <a:gd name="T1" fmla="*/ 7 h 236"/>
                  <a:gd name="T2" fmla="*/ 6 w 114"/>
                  <a:gd name="T3" fmla="*/ 16 h 236"/>
                  <a:gd name="T4" fmla="*/ 0 w 114"/>
                  <a:gd name="T5" fmla="*/ 21 h 236"/>
                  <a:gd name="T6" fmla="*/ 0 w 114"/>
                  <a:gd name="T7" fmla="*/ 236 h 236"/>
                  <a:gd name="T8" fmla="*/ 0 w 114"/>
                  <a:gd name="T9" fmla="*/ 232 h 236"/>
                  <a:gd name="T10" fmla="*/ 0 w 114"/>
                  <a:gd name="T11" fmla="*/ 223 h 236"/>
                  <a:gd name="T12" fmla="*/ 2 w 114"/>
                  <a:gd name="T13" fmla="*/ 227 h 236"/>
                  <a:gd name="T14" fmla="*/ 16 w 114"/>
                  <a:gd name="T15" fmla="*/ 227 h 236"/>
                  <a:gd name="T16" fmla="*/ 22 w 114"/>
                  <a:gd name="T17" fmla="*/ 227 h 236"/>
                  <a:gd name="T18" fmla="*/ 25 w 114"/>
                  <a:gd name="T19" fmla="*/ 230 h 236"/>
                  <a:gd name="T20" fmla="*/ 32 w 114"/>
                  <a:gd name="T21" fmla="*/ 227 h 236"/>
                  <a:gd name="T22" fmla="*/ 36 w 114"/>
                  <a:gd name="T23" fmla="*/ 213 h 236"/>
                  <a:gd name="T24" fmla="*/ 38 w 114"/>
                  <a:gd name="T25" fmla="*/ 213 h 236"/>
                  <a:gd name="T26" fmla="*/ 41 w 114"/>
                  <a:gd name="T27" fmla="*/ 220 h 236"/>
                  <a:gd name="T28" fmla="*/ 38 w 114"/>
                  <a:gd name="T29" fmla="*/ 119 h 236"/>
                  <a:gd name="T30" fmla="*/ 34 w 114"/>
                  <a:gd name="T31" fmla="*/ 53 h 236"/>
                  <a:gd name="T32" fmla="*/ 34 w 114"/>
                  <a:gd name="T33" fmla="*/ 48 h 236"/>
                  <a:gd name="T34" fmla="*/ 34 w 114"/>
                  <a:gd name="T35" fmla="*/ 44 h 236"/>
                  <a:gd name="T36" fmla="*/ 96 w 114"/>
                  <a:gd name="T37" fmla="*/ 42 h 236"/>
                  <a:gd name="T38" fmla="*/ 100 w 114"/>
                  <a:gd name="T39" fmla="*/ 28 h 236"/>
                  <a:gd name="T40" fmla="*/ 107 w 114"/>
                  <a:gd name="T41" fmla="*/ 21 h 236"/>
                  <a:gd name="T42" fmla="*/ 98 w 114"/>
                  <a:gd name="T43" fmla="*/ 9 h 236"/>
                  <a:gd name="T44" fmla="*/ 114 w 114"/>
                  <a:gd name="T45" fmla="*/ 9 h 236"/>
                  <a:gd name="T46" fmla="*/ 82 w 114"/>
                  <a:gd name="T47" fmla="*/ 5 h 236"/>
                  <a:gd name="T48" fmla="*/ 82 w 114"/>
                  <a:gd name="T49" fmla="*/ 0 h 236"/>
                  <a:gd name="T50" fmla="*/ 59 w 114"/>
                  <a:gd name="T51" fmla="*/ 0 h 236"/>
                  <a:gd name="T52" fmla="*/ 34 w 114"/>
                  <a:gd name="T53" fmla="*/ 5 h 236"/>
                  <a:gd name="T54" fmla="*/ 13 w 114"/>
                  <a:gd name="T5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236">
                    <a:moveTo>
                      <a:pt x="13" y="7"/>
                    </a:moveTo>
                    <a:lnTo>
                      <a:pt x="6" y="16"/>
                    </a:lnTo>
                    <a:lnTo>
                      <a:pt x="0" y="21"/>
                    </a:lnTo>
                    <a:lnTo>
                      <a:pt x="0" y="236"/>
                    </a:lnTo>
                    <a:lnTo>
                      <a:pt x="0" y="232"/>
                    </a:lnTo>
                    <a:lnTo>
                      <a:pt x="0" y="223"/>
                    </a:lnTo>
                    <a:lnTo>
                      <a:pt x="2" y="227"/>
                    </a:lnTo>
                    <a:lnTo>
                      <a:pt x="16" y="227"/>
                    </a:lnTo>
                    <a:lnTo>
                      <a:pt x="22" y="227"/>
                    </a:lnTo>
                    <a:lnTo>
                      <a:pt x="25" y="230"/>
                    </a:lnTo>
                    <a:lnTo>
                      <a:pt x="32" y="227"/>
                    </a:lnTo>
                    <a:lnTo>
                      <a:pt x="36" y="213"/>
                    </a:lnTo>
                    <a:lnTo>
                      <a:pt x="38" y="213"/>
                    </a:lnTo>
                    <a:lnTo>
                      <a:pt x="41" y="220"/>
                    </a:lnTo>
                    <a:lnTo>
                      <a:pt x="38" y="119"/>
                    </a:lnTo>
                    <a:lnTo>
                      <a:pt x="34" y="53"/>
                    </a:lnTo>
                    <a:lnTo>
                      <a:pt x="34" y="48"/>
                    </a:lnTo>
                    <a:lnTo>
                      <a:pt x="34" y="44"/>
                    </a:lnTo>
                    <a:lnTo>
                      <a:pt x="96" y="42"/>
                    </a:lnTo>
                    <a:lnTo>
                      <a:pt x="100" y="28"/>
                    </a:lnTo>
                    <a:lnTo>
                      <a:pt x="107" y="21"/>
                    </a:lnTo>
                    <a:lnTo>
                      <a:pt x="98" y="9"/>
                    </a:lnTo>
                    <a:lnTo>
                      <a:pt x="114" y="9"/>
                    </a:lnTo>
                    <a:lnTo>
                      <a:pt x="82" y="5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34" y="5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311"/>
              <p:cNvSpPr>
                <a:spLocks/>
              </p:cNvSpPr>
              <p:nvPr/>
            </p:nvSpPr>
            <p:spPr bwMode="auto">
              <a:xfrm>
                <a:off x="3505201" y="3979863"/>
                <a:ext cx="163513" cy="327025"/>
              </a:xfrm>
              <a:custGeom>
                <a:avLst/>
                <a:gdLst>
                  <a:gd name="T0" fmla="*/ 27 w 103"/>
                  <a:gd name="T1" fmla="*/ 90 h 206"/>
                  <a:gd name="T2" fmla="*/ 11 w 103"/>
                  <a:gd name="T3" fmla="*/ 129 h 206"/>
                  <a:gd name="T4" fmla="*/ 2 w 103"/>
                  <a:gd name="T5" fmla="*/ 156 h 206"/>
                  <a:gd name="T6" fmla="*/ 0 w 103"/>
                  <a:gd name="T7" fmla="*/ 177 h 206"/>
                  <a:gd name="T8" fmla="*/ 4 w 103"/>
                  <a:gd name="T9" fmla="*/ 190 h 206"/>
                  <a:gd name="T10" fmla="*/ 2 w 103"/>
                  <a:gd name="T11" fmla="*/ 200 h 206"/>
                  <a:gd name="T12" fmla="*/ 7 w 103"/>
                  <a:gd name="T13" fmla="*/ 200 h 206"/>
                  <a:gd name="T14" fmla="*/ 20 w 103"/>
                  <a:gd name="T15" fmla="*/ 200 h 206"/>
                  <a:gd name="T16" fmla="*/ 25 w 103"/>
                  <a:gd name="T17" fmla="*/ 204 h 206"/>
                  <a:gd name="T18" fmla="*/ 36 w 103"/>
                  <a:gd name="T19" fmla="*/ 190 h 206"/>
                  <a:gd name="T20" fmla="*/ 29 w 103"/>
                  <a:gd name="T21" fmla="*/ 168 h 206"/>
                  <a:gd name="T22" fmla="*/ 46 w 103"/>
                  <a:gd name="T23" fmla="*/ 170 h 206"/>
                  <a:gd name="T24" fmla="*/ 46 w 103"/>
                  <a:gd name="T25" fmla="*/ 165 h 206"/>
                  <a:gd name="T26" fmla="*/ 43 w 103"/>
                  <a:gd name="T27" fmla="*/ 161 h 206"/>
                  <a:gd name="T28" fmla="*/ 36 w 103"/>
                  <a:gd name="T29" fmla="*/ 156 h 206"/>
                  <a:gd name="T30" fmla="*/ 39 w 103"/>
                  <a:gd name="T31" fmla="*/ 145 h 206"/>
                  <a:gd name="T32" fmla="*/ 43 w 103"/>
                  <a:gd name="T33" fmla="*/ 133 h 206"/>
                  <a:gd name="T34" fmla="*/ 41 w 103"/>
                  <a:gd name="T35" fmla="*/ 126 h 206"/>
                  <a:gd name="T36" fmla="*/ 41 w 103"/>
                  <a:gd name="T37" fmla="*/ 110 h 206"/>
                  <a:gd name="T38" fmla="*/ 50 w 103"/>
                  <a:gd name="T39" fmla="*/ 101 h 206"/>
                  <a:gd name="T40" fmla="*/ 52 w 103"/>
                  <a:gd name="T41" fmla="*/ 94 h 206"/>
                  <a:gd name="T42" fmla="*/ 64 w 103"/>
                  <a:gd name="T43" fmla="*/ 90 h 206"/>
                  <a:gd name="T44" fmla="*/ 73 w 103"/>
                  <a:gd name="T45" fmla="*/ 85 h 206"/>
                  <a:gd name="T46" fmla="*/ 84 w 103"/>
                  <a:gd name="T47" fmla="*/ 60 h 206"/>
                  <a:gd name="T48" fmla="*/ 96 w 103"/>
                  <a:gd name="T49" fmla="*/ 39 h 206"/>
                  <a:gd name="T50" fmla="*/ 98 w 103"/>
                  <a:gd name="T51" fmla="*/ 30 h 206"/>
                  <a:gd name="T52" fmla="*/ 94 w 103"/>
                  <a:gd name="T53" fmla="*/ 30 h 206"/>
                  <a:gd name="T54" fmla="*/ 103 w 103"/>
                  <a:gd name="T55" fmla="*/ 19 h 206"/>
                  <a:gd name="T56" fmla="*/ 87 w 103"/>
                  <a:gd name="T57" fmla="*/ 5 h 206"/>
                  <a:gd name="T58" fmla="*/ 75 w 103"/>
                  <a:gd name="T59" fmla="*/ 2 h 206"/>
                  <a:gd name="T60" fmla="*/ 59 w 103"/>
                  <a:gd name="T61" fmla="*/ 0 h 206"/>
                  <a:gd name="T62" fmla="*/ 50 w 103"/>
                  <a:gd name="T63" fmla="*/ 23 h 206"/>
                  <a:gd name="T64" fmla="*/ 41 w 103"/>
                  <a:gd name="T65" fmla="*/ 48 h 206"/>
                  <a:gd name="T66" fmla="*/ 39 w 103"/>
                  <a:gd name="T67" fmla="*/ 6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206">
                    <a:moveTo>
                      <a:pt x="34" y="67"/>
                    </a:moveTo>
                    <a:lnTo>
                      <a:pt x="27" y="90"/>
                    </a:lnTo>
                    <a:lnTo>
                      <a:pt x="16" y="115"/>
                    </a:lnTo>
                    <a:lnTo>
                      <a:pt x="11" y="129"/>
                    </a:lnTo>
                    <a:lnTo>
                      <a:pt x="7" y="142"/>
                    </a:lnTo>
                    <a:lnTo>
                      <a:pt x="2" y="156"/>
                    </a:lnTo>
                    <a:lnTo>
                      <a:pt x="0" y="172"/>
                    </a:lnTo>
                    <a:lnTo>
                      <a:pt x="0" y="177"/>
                    </a:lnTo>
                    <a:lnTo>
                      <a:pt x="4" y="186"/>
                    </a:lnTo>
                    <a:lnTo>
                      <a:pt x="4" y="190"/>
                    </a:lnTo>
                    <a:lnTo>
                      <a:pt x="4" y="197"/>
                    </a:lnTo>
                    <a:lnTo>
                      <a:pt x="2" y="200"/>
                    </a:lnTo>
                    <a:lnTo>
                      <a:pt x="2" y="206"/>
                    </a:lnTo>
                    <a:lnTo>
                      <a:pt x="7" y="200"/>
                    </a:lnTo>
                    <a:lnTo>
                      <a:pt x="18" y="200"/>
                    </a:lnTo>
                    <a:lnTo>
                      <a:pt x="20" y="200"/>
                    </a:lnTo>
                    <a:lnTo>
                      <a:pt x="25" y="200"/>
                    </a:lnTo>
                    <a:lnTo>
                      <a:pt x="25" y="204"/>
                    </a:lnTo>
                    <a:lnTo>
                      <a:pt x="34" y="204"/>
                    </a:lnTo>
                    <a:lnTo>
                      <a:pt x="36" y="190"/>
                    </a:lnTo>
                    <a:lnTo>
                      <a:pt x="43" y="177"/>
                    </a:lnTo>
                    <a:lnTo>
                      <a:pt x="29" y="168"/>
                    </a:lnTo>
                    <a:lnTo>
                      <a:pt x="29" y="165"/>
                    </a:lnTo>
                    <a:lnTo>
                      <a:pt x="46" y="170"/>
                    </a:lnTo>
                    <a:lnTo>
                      <a:pt x="46" y="168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1"/>
                    </a:lnTo>
                    <a:lnTo>
                      <a:pt x="41" y="161"/>
                    </a:lnTo>
                    <a:lnTo>
                      <a:pt x="36" y="156"/>
                    </a:lnTo>
                    <a:lnTo>
                      <a:pt x="36" y="151"/>
                    </a:lnTo>
                    <a:lnTo>
                      <a:pt x="39" y="145"/>
                    </a:lnTo>
                    <a:lnTo>
                      <a:pt x="41" y="140"/>
                    </a:lnTo>
                    <a:lnTo>
                      <a:pt x="43" y="133"/>
                    </a:lnTo>
                    <a:lnTo>
                      <a:pt x="41" y="133"/>
                    </a:lnTo>
                    <a:lnTo>
                      <a:pt x="41" y="126"/>
                    </a:lnTo>
                    <a:lnTo>
                      <a:pt x="36" y="117"/>
                    </a:lnTo>
                    <a:lnTo>
                      <a:pt x="41" y="110"/>
                    </a:lnTo>
                    <a:lnTo>
                      <a:pt x="46" y="112"/>
                    </a:lnTo>
                    <a:lnTo>
                      <a:pt x="50" y="101"/>
                    </a:lnTo>
                    <a:lnTo>
                      <a:pt x="50" y="96"/>
                    </a:lnTo>
                    <a:lnTo>
                      <a:pt x="52" y="94"/>
                    </a:lnTo>
                    <a:lnTo>
                      <a:pt x="57" y="92"/>
                    </a:lnTo>
                    <a:lnTo>
                      <a:pt x="64" y="90"/>
                    </a:lnTo>
                    <a:lnTo>
                      <a:pt x="73" y="87"/>
                    </a:lnTo>
                    <a:lnTo>
                      <a:pt x="73" y="85"/>
                    </a:lnTo>
                    <a:lnTo>
                      <a:pt x="75" y="85"/>
                    </a:lnTo>
                    <a:lnTo>
                      <a:pt x="84" y="60"/>
                    </a:lnTo>
                    <a:lnTo>
                      <a:pt x="89" y="41"/>
                    </a:lnTo>
                    <a:lnTo>
                      <a:pt x="96" y="39"/>
                    </a:lnTo>
                    <a:lnTo>
                      <a:pt x="96" y="32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4" y="30"/>
                    </a:lnTo>
                    <a:lnTo>
                      <a:pt x="101" y="21"/>
                    </a:lnTo>
                    <a:lnTo>
                      <a:pt x="103" y="19"/>
                    </a:lnTo>
                    <a:lnTo>
                      <a:pt x="89" y="14"/>
                    </a:lnTo>
                    <a:lnTo>
                      <a:pt x="87" y="5"/>
                    </a:lnTo>
                    <a:lnTo>
                      <a:pt x="75" y="5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59" y="9"/>
                    </a:lnTo>
                    <a:lnTo>
                      <a:pt x="50" y="23"/>
                    </a:lnTo>
                    <a:lnTo>
                      <a:pt x="43" y="37"/>
                    </a:lnTo>
                    <a:lnTo>
                      <a:pt x="41" y="48"/>
                    </a:lnTo>
                    <a:lnTo>
                      <a:pt x="41" y="55"/>
                    </a:lnTo>
                    <a:lnTo>
                      <a:pt x="39" y="60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312"/>
              <p:cNvSpPr>
                <a:spLocks/>
              </p:cNvSpPr>
              <p:nvPr/>
            </p:nvSpPr>
            <p:spPr bwMode="auto">
              <a:xfrm>
                <a:off x="3438526" y="3484563"/>
                <a:ext cx="484188" cy="69850"/>
              </a:xfrm>
              <a:custGeom>
                <a:avLst/>
                <a:gdLst>
                  <a:gd name="T0" fmla="*/ 44 w 305"/>
                  <a:gd name="T1" fmla="*/ 14 h 44"/>
                  <a:gd name="T2" fmla="*/ 53 w 305"/>
                  <a:gd name="T3" fmla="*/ 10 h 44"/>
                  <a:gd name="T4" fmla="*/ 58 w 305"/>
                  <a:gd name="T5" fmla="*/ 16 h 44"/>
                  <a:gd name="T6" fmla="*/ 71 w 305"/>
                  <a:gd name="T7" fmla="*/ 19 h 44"/>
                  <a:gd name="T8" fmla="*/ 92 w 305"/>
                  <a:gd name="T9" fmla="*/ 14 h 44"/>
                  <a:gd name="T10" fmla="*/ 99 w 305"/>
                  <a:gd name="T11" fmla="*/ 16 h 44"/>
                  <a:gd name="T12" fmla="*/ 99 w 305"/>
                  <a:gd name="T13" fmla="*/ 21 h 44"/>
                  <a:gd name="T14" fmla="*/ 106 w 305"/>
                  <a:gd name="T15" fmla="*/ 21 h 44"/>
                  <a:gd name="T16" fmla="*/ 122 w 305"/>
                  <a:gd name="T17" fmla="*/ 14 h 44"/>
                  <a:gd name="T18" fmla="*/ 122 w 305"/>
                  <a:gd name="T19" fmla="*/ 16 h 44"/>
                  <a:gd name="T20" fmla="*/ 122 w 305"/>
                  <a:gd name="T21" fmla="*/ 19 h 44"/>
                  <a:gd name="T22" fmla="*/ 140 w 305"/>
                  <a:gd name="T23" fmla="*/ 10 h 44"/>
                  <a:gd name="T24" fmla="*/ 149 w 305"/>
                  <a:gd name="T25" fmla="*/ 7 h 44"/>
                  <a:gd name="T26" fmla="*/ 149 w 305"/>
                  <a:gd name="T27" fmla="*/ 12 h 44"/>
                  <a:gd name="T28" fmla="*/ 165 w 305"/>
                  <a:gd name="T29" fmla="*/ 7 h 44"/>
                  <a:gd name="T30" fmla="*/ 191 w 305"/>
                  <a:gd name="T31" fmla="*/ 5 h 44"/>
                  <a:gd name="T32" fmla="*/ 184 w 305"/>
                  <a:gd name="T33" fmla="*/ 16 h 44"/>
                  <a:gd name="T34" fmla="*/ 191 w 305"/>
                  <a:gd name="T35" fmla="*/ 12 h 44"/>
                  <a:gd name="T36" fmla="*/ 209 w 305"/>
                  <a:gd name="T37" fmla="*/ 0 h 44"/>
                  <a:gd name="T38" fmla="*/ 204 w 305"/>
                  <a:gd name="T39" fmla="*/ 10 h 44"/>
                  <a:gd name="T40" fmla="*/ 207 w 305"/>
                  <a:gd name="T41" fmla="*/ 14 h 44"/>
                  <a:gd name="T42" fmla="*/ 225 w 305"/>
                  <a:gd name="T43" fmla="*/ 0 h 44"/>
                  <a:gd name="T44" fmla="*/ 223 w 305"/>
                  <a:gd name="T45" fmla="*/ 5 h 44"/>
                  <a:gd name="T46" fmla="*/ 216 w 305"/>
                  <a:gd name="T47" fmla="*/ 16 h 44"/>
                  <a:gd name="T48" fmla="*/ 218 w 305"/>
                  <a:gd name="T49" fmla="*/ 19 h 44"/>
                  <a:gd name="T50" fmla="*/ 227 w 305"/>
                  <a:gd name="T51" fmla="*/ 14 h 44"/>
                  <a:gd name="T52" fmla="*/ 225 w 305"/>
                  <a:gd name="T53" fmla="*/ 21 h 44"/>
                  <a:gd name="T54" fmla="*/ 230 w 305"/>
                  <a:gd name="T55" fmla="*/ 21 h 44"/>
                  <a:gd name="T56" fmla="*/ 241 w 305"/>
                  <a:gd name="T57" fmla="*/ 19 h 44"/>
                  <a:gd name="T58" fmla="*/ 264 w 305"/>
                  <a:gd name="T59" fmla="*/ 21 h 44"/>
                  <a:gd name="T60" fmla="*/ 289 w 305"/>
                  <a:gd name="T61" fmla="*/ 19 h 44"/>
                  <a:gd name="T62" fmla="*/ 291 w 305"/>
                  <a:gd name="T63" fmla="*/ 21 h 44"/>
                  <a:gd name="T64" fmla="*/ 287 w 305"/>
                  <a:gd name="T65" fmla="*/ 28 h 44"/>
                  <a:gd name="T66" fmla="*/ 291 w 305"/>
                  <a:gd name="T67" fmla="*/ 28 h 44"/>
                  <a:gd name="T68" fmla="*/ 303 w 305"/>
                  <a:gd name="T69" fmla="*/ 26 h 44"/>
                  <a:gd name="T70" fmla="*/ 305 w 305"/>
                  <a:gd name="T71" fmla="*/ 32 h 44"/>
                  <a:gd name="T72" fmla="*/ 294 w 305"/>
                  <a:gd name="T73" fmla="*/ 37 h 44"/>
                  <a:gd name="T74" fmla="*/ 278 w 305"/>
                  <a:gd name="T75" fmla="*/ 37 h 44"/>
                  <a:gd name="T76" fmla="*/ 264 w 305"/>
                  <a:gd name="T77" fmla="*/ 35 h 44"/>
                  <a:gd name="T78" fmla="*/ 241 w 305"/>
                  <a:gd name="T79" fmla="*/ 32 h 44"/>
                  <a:gd name="T80" fmla="*/ 184 w 305"/>
                  <a:gd name="T81" fmla="*/ 32 h 44"/>
                  <a:gd name="T82" fmla="*/ 138 w 305"/>
                  <a:gd name="T83" fmla="*/ 35 h 44"/>
                  <a:gd name="T84" fmla="*/ 122 w 305"/>
                  <a:gd name="T85" fmla="*/ 37 h 44"/>
                  <a:gd name="T86" fmla="*/ 90 w 305"/>
                  <a:gd name="T87" fmla="*/ 32 h 44"/>
                  <a:gd name="T88" fmla="*/ 51 w 305"/>
                  <a:gd name="T89" fmla="*/ 37 h 44"/>
                  <a:gd name="T90" fmla="*/ 30 w 305"/>
                  <a:gd name="T91" fmla="*/ 35 h 44"/>
                  <a:gd name="T92" fmla="*/ 7 w 305"/>
                  <a:gd name="T93" fmla="*/ 44 h 44"/>
                  <a:gd name="T94" fmla="*/ 0 w 305"/>
                  <a:gd name="T95" fmla="*/ 44 h 44"/>
                  <a:gd name="T96" fmla="*/ 5 w 305"/>
                  <a:gd name="T97" fmla="*/ 32 h 44"/>
                  <a:gd name="T98" fmla="*/ 30 w 305"/>
                  <a:gd name="T9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5" h="44">
                    <a:moveTo>
                      <a:pt x="37" y="21"/>
                    </a:moveTo>
                    <a:lnTo>
                      <a:pt x="44" y="14"/>
                    </a:lnTo>
                    <a:lnTo>
                      <a:pt x="51" y="12"/>
                    </a:lnTo>
                    <a:lnTo>
                      <a:pt x="53" y="10"/>
                    </a:lnTo>
                    <a:lnTo>
                      <a:pt x="55" y="12"/>
                    </a:lnTo>
                    <a:lnTo>
                      <a:pt x="58" y="16"/>
                    </a:lnTo>
                    <a:lnTo>
                      <a:pt x="62" y="19"/>
                    </a:lnTo>
                    <a:lnTo>
                      <a:pt x="71" y="19"/>
                    </a:lnTo>
                    <a:lnTo>
                      <a:pt x="85" y="16"/>
                    </a:lnTo>
                    <a:lnTo>
                      <a:pt x="92" y="14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99" y="19"/>
                    </a:lnTo>
                    <a:lnTo>
                      <a:pt x="99" y="21"/>
                    </a:lnTo>
                    <a:lnTo>
                      <a:pt x="101" y="21"/>
                    </a:lnTo>
                    <a:lnTo>
                      <a:pt x="106" y="21"/>
                    </a:lnTo>
                    <a:lnTo>
                      <a:pt x="110" y="19"/>
                    </a:lnTo>
                    <a:lnTo>
                      <a:pt x="122" y="14"/>
                    </a:lnTo>
                    <a:lnTo>
                      <a:pt x="124" y="14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22" y="19"/>
                    </a:lnTo>
                    <a:lnTo>
                      <a:pt x="126" y="16"/>
                    </a:lnTo>
                    <a:lnTo>
                      <a:pt x="140" y="10"/>
                    </a:lnTo>
                    <a:lnTo>
                      <a:pt x="149" y="3"/>
                    </a:lnTo>
                    <a:lnTo>
                      <a:pt x="149" y="7"/>
                    </a:lnTo>
                    <a:lnTo>
                      <a:pt x="147" y="12"/>
                    </a:lnTo>
                    <a:lnTo>
                      <a:pt x="149" y="12"/>
                    </a:lnTo>
                    <a:lnTo>
                      <a:pt x="156" y="7"/>
                    </a:lnTo>
                    <a:lnTo>
                      <a:pt x="165" y="7"/>
                    </a:lnTo>
                    <a:lnTo>
                      <a:pt x="191" y="0"/>
                    </a:lnTo>
                    <a:lnTo>
                      <a:pt x="191" y="5"/>
                    </a:lnTo>
                    <a:lnTo>
                      <a:pt x="184" y="14"/>
                    </a:lnTo>
                    <a:lnTo>
                      <a:pt x="184" y="16"/>
                    </a:lnTo>
                    <a:lnTo>
                      <a:pt x="186" y="16"/>
                    </a:lnTo>
                    <a:lnTo>
                      <a:pt x="191" y="12"/>
                    </a:lnTo>
                    <a:lnTo>
                      <a:pt x="197" y="10"/>
                    </a:lnTo>
                    <a:lnTo>
                      <a:pt x="209" y="0"/>
                    </a:lnTo>
                    <a:lnTo>
                      <a:pt x="214" y="0"/>
                    </a:lnTo>
                    <a:lnTo>
                      <a:pt x="204" y="10"/>
                    </a:lnTo>
                    <a:lnTo>
                      <a:pt x="195" y="16"/>
                    </a:lnTo>
                    <a:lnTo>
                      <a:pt x="207" y="14"/>
                    </a:lnTo>
                    <a:lnTo>
                      <a:pt x="218" y="5"/>
                    </a:lnTo>
                    <a:lnTo>
                      <a:pt x="225" y="0"/>
                    </a:lnTo>
                    <a:lnTo>
                      <a:pt x="225" y="3"/>
                    </a:lnTo>
                    <a:lnTo>
                      <a:pt x="223" y="5"/>
                    </a:lnTo>
                    <a:lnTo>
                      <a:pt x="218" y="12"/>
                    </a:lnTo>
                    <a:lnTo>
                      <a:pt x="216" y="16"/>
                    </a:lnTo>
                    <a:lnTo>
                      <a:pt x="214" y="19"/>
                    </a:lnTo>
                    <a:lnTo>
                      <a:pt x="218" y="19"/>
                    </a:lnTo>
                    <a:lnTo>
                      <a:pt x="225" y="14"/>
                    </a:lnTo>
                    <a:lnTo>
                      <a:pt x="227" y="14"/>
                    </a:lnTo>
                    <a:lnTo>
                      <a:pt x="225" y="19"/>
                    </a:lnTo>
                    <a:lnTo>
                      <a:pt x="225" y="21"/>
                    </a:lnTo>
                    <a:lnTo>
                      <a:pt x="225" y="21"/>
                    </a:lnTo>
                    <a:lnTo>
                      <a:pt x="230" y="21"/>
                    </a:lnTo>
                    <a:lnTo>
                      <a:pt x="239" y="16"/>
                    </a:lnTo>
                    <a:lnTo>
                      <a:pt x="241" y="19"/>
                    </a:lnTo>
                    <a:lnTo>
                      <a:pt x="243" y="26"/>
                    </a:lnTo>
                    <a:lnTo>
                      <a:pt x="264" y="21"/>
                    </a:lnTo>
                    <a:lnTo>
                      <a:pt x="287" y="16"/>
                    </a:lnTo>
                    <a:lnTo>
                      <a:pt x="289" y="19"/>
                    </a:lnTo>
                    <a:lnTo>
                      <a:pt x="291" y="19"/>
                    </a:lnTo>
                    <a:lnTo>
                      <a:pt x="291" y="21"/>
                    </a:lnTo>
                    <a:lnTo>
                      <a:pt x="289" y="26"/>
                    </a:lnTo>
                    <a:lnTo>
                      <a:pt x="287" y="28"/>
                    </a:lnTo>
                    <a:lnTo>
                      <a:pt x="287" y="30"/>
                    </a:lnTo>
                    <a:lnTo>
                      <a:pt x="291" y="28"/>
                    </a:lnTo>
                    <a:lnTo>
                      <a:pt x="298" y="26"/>
                    </a:lnTo>
                    <a:lnTo>
                      <a:pt x="303" y="26"/>
                    </a:lnTo>
                    <a:lnTo>
                      <a:pt x="305" y="28"/>
                    </a:lnTo>
                    <a:lnTo>
                      <a:pt x="305" y="32"/>
                    </a:lnTo>
                    <a:lnTo>
                      <a:pt x="301" y="35"/>
                    </a:lnTo>
                    <a:lnTo>
                      <a:pt x="294" y="37"/>
                    </a:lnTo>
                    <a:lnTo>
                      <a:pt x="285" y="37"/>
                    </a:lnTo>
                    <a:lnTo>
                      <a:pt x="278" y="37"/>
                    </a:lnTo>
                    <a:lnTo>
                      <a:pt x="271" y="37"/>
                    </a:lnTo>
                    <a:lnTo>
                      <a:pt x="264" y="35"/>
                    </a:lnTo>
                    <a:lnTo>
                      <a:pt x="262" y="32"/>
                    </a:lnTo>
                    <a:lnTo>
                      <a:pt x="241" y="32"/>
                    </a:lnTo>
                    <a:lnTo>
                      <a:pt x="214" y="32"/>
                    </a:lnTo>
                    <a:lnTo>
                      <a:pt x="184" y="32"/>
                    </a:lnTo>
                    <a:lnTo>
                      <a:pt x="149" y="35"/>
                    </a:lnTo>
                    <a:lnTo>
                      <a:pt x="138" y="35"/>
                    </a:lnTo>
                    <a:lnTo>
                      <a:pt x="131" y="32"/>
                    </a:lnTo>
                    <a:lnTo>
                      <a:pt x="122" y="37"/>
                    </a:lnTo>
                    <a:lnTo>
                      <a:pt x="110" y="35"/>
                    </a:lnTo>
                    <a:lnTo>
                      <a:pt x="90" y="32"/>
                    </a:lnTo>
                    <a:lnTo>
                      <a:pt x="62" y="35"/>
                    </a:lnTo>
                    <a:lnTo>
                      <a:pt x="51" y="37"/>
                    </a:lnTo>
                    <a:lnTo>
                      <a:pt x="33" y="35"/>
                    </a:lnTo>
                    <a:lnTo>
                      <a:pt x="30" y="35"/>
                    </a:lnTo>
                    <a:lnTo>
                      <a:pt x="14" y="42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5" y="32"/>
                    </a:lnTo>
                    <a:lnTo>
                      <a:pt x="14" y="28"/>
                    </a:lnTo>
                    <a:lnTo>
                      <a:pt x="30" y="21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313"/>
              <p:cNvSpPr>
                <a:spLocks/>
              </p:cNvSpPr>
              <p:nvPr/>
            </p:nvSpPr>
            <p:spPr bwMode="auto">
              <a:xfrm>
                <a:off x="2260601" y="3514726"/>
                <a:ext cx="495300" cy="57150"/>
              </a:xfrm>
              <a:custGeom>
                <a:avLst/>
                <a:gdLst>
                  <a:gd name="T0" fmla="*/ 51 w 312"/>
                  <a:gd name="T1" fmla="*/ 13 h 36"/>
                  <a:gd name="T2" fmla="*/ 60 w 312"/>
                  <a:gd name="T3" fmla="*/ 9 h 36"/>
                  <a:gd name="T4" fmla="*/ 64 w 312"/>
                  <a:gd name="T5" fmla="*/ 16 h 36"/>
                  <a:gd name="T6" fmla="*/ 76 w 312"/>
                  <a:gd name="T7" fmla="*/ 18 h 36"/>
                  <a:gd name="T8" fmla="*/ 96 w 312"/>
                  <a:gd name="T9" fmla="*/ 13 h 36"/>
                  <a:gd name="T10" fmla="*/ 106 w 312"/>
                  <a:gd name="T11" fmla="*/ 16 h 36"/>
                  <a:gd name="T12" fmla="*/ 106 w 312"/>
                  <a:gd name="T13" fmla="*/ 20 h 36"/>
                  <a:gd name="T14" fmla="*/ 110 w 312"/>
                  <a:gd name="T15" fmla="*/ 20 h 36"/>
                  <a:gd name="T16" fmla="*/ 126 w 312"/>
                  <a:gd name="T17" fmla="*/ 13 h 36"/>
                  <a:gd name="T18" fmla="*/ 128 w 312"/>
                  <a:gd name="T19" fmla="*/ 16 h 36"/>
                  <a:gd name="T20" fmla="*/ 128 w 312"/>
                  <a:gd name="T21" fmla="*/ 18 h 36"/>
                  <a:gd name="T22" fmla="*/ 145 w 312"/>
                  <a:gd name="T23" fmla="*/ 7 h 36"/>
                  <a:gd name="T24" fmla="*/ 154 w 312"/>
                  <a:gd name="T25" fmla="*/ 7 h 36"/>
                  <a:gd name="T26" fmla="*/ 154 w 312"/>
                  <a:gd name="T27" fmla="*/ 11 h 36"/>
                  <a:gd name="T28" fmla="*/ 172 w 312"/>
                  <a:gd name="T29" fmla="*/ 7 h 36"/>
                  <a:gd name="T30" fmla="*/ 195 w 312"/>
                  <a:gd name="T31" fmla="*/ 4 h 36"/>
                  <a:gd name="T32" fmla="*/ 188 w 312"/>
                  <a:gd name="T33" fmla="*/ 16 h 36"/>
                  <a:gd name="T34" fmla="*/ 197 w 312"/>
                  <a:gd name="T35" fmla="*/ 11 h 36"/>
                  <a:gd name="T36" fmla="*/ 213 w 312"/>
                  <a:gd name="T37" fmla="*/ 0 h 36"/>
                  <a:gd name="T38" fmla="*/ 209 w 312"/>
                  <a:gd name="T39" fmla="*/ 9 h 36"/>
                  <a:gd name="T40" fmla="*/ 211 w 312"/>
                  <a:gd name="T41" fmla="*/ 13 h 36"/>
                  <a:gd name="T42" fmla="*/ 229 w 312"/>
                  <a:gd name="T43" fmla="*/ 0 h 36"/>
                  <a:gd name="T44" fmla="*/ 227 w 312"/>
                  <a:gd name="T45" fmla="*/ 4 h 36"/>
                  <a:gd name="T46" fmla="*/ 220 w 312"/>
                  <a:gd name="T47" fmla="*/ 16 h 36"/>
                  <a:gd name="T48" fmla="*/ 222 w 312"/>
                  <a:gd name="T49" fmla="*/ 18 h 36"/>
                  <a:gd name="T50" fmla="*/ 232 w 312"/>
                  <a:gd name="T51" fmla="*/ 13 h 36"/>
                  <a:gd name="T52" fmla="*/ 229 w 312"/>
                  <a:gd name="T53" fmla="*/ 20 h 36"/>
                  <a:gd name="T54" fmla="*/ 236 w 312"/>
                  <a:gd name="T55" fmla="*/ 20 h 36"/>
                  <a:gd name="T56" fmla="*/ 248 w 312"/>
                  <a:gd name="T57" fmla="*/ 18 h 36"/>
                  <a:gd name="T58" fmla="*/ 268 w 312"/>
                  <a:gd name="T59" fmla="*/ 20 h 36"/>
                  <a:gd name="T60" fmla="*/ 296 w 312"/>
                  <a:gd name="T61" fmla="*/ 18 h 36"/>
                  <a:gd name="T62" fmla="*/ 296 w 312"/>
                  <a:gd name="T63" fmla="*/ 20 h 36"/>
                  <a:gd name="T64" fmla="*/ 291 w 312"/>
                  <a:gd name="T65" fmla="*/ 27 h 36"/>
                  <a:gd name="T66" fmla="*/ 296 w 312"/>
                  <a:gd name="T67" fmla="*/ 27 h 36"/>
                  <a:gd name="T68" fmla="*/ 307 w 312"/>
                  <a:gd name="T69" fmla="*/ 25 h 36"/>
                  <a:gd name="T70" fmla="*/ 309 w 312"/>
                  <a:gd name="T71" fmla="*/ 32 h 36"/>
                  <a:gd name="T72" fmla="*/ 298 w 312"/>
                  <a:gd name="T73" fmla="*/ 36 h 36"/>
                  <a:gd name="T74" fmla="*/ 282 w 312"/>
                  <a:gd name="T75" fmla="*/ 36 h 36"/>
                  <a:gd name="T76" fmla="*/ 271 w 312"/>
                  <a:gd name="T77" fmla="*/ 34 h 36"/>
                  <a:gd name="T78" fmla="*/ 245 w 312"/>
                  <a:gd name="T79" fmla="*/ 32 h 36"/>
                  <a:gd name="T80" fmla="*/ 190 w 312"/>
                  <a:gd name="T81" fmla="*/ 32 h 36"/>
                  <a:gd name="T82" fmla="*/ 142 w 312"/>
                  <a:gd name="T83" fmla="*/ 34 h 36"/>
                  <a:gd name="T84" fmla="*/ 126 w 312"/>
                  <a:gd name="T85" fmla="*/ 36 h 36"/>
                  <a:gd name="T86" fmla="*/ 94 w 312"/>
                  <a:gd name="T87" fmla="*/ 32 h 36"/>
                  <a:gd name="T88" fmla="*/ 55 w 312"/>
                  <a:gd name="T89" fmla="*/ 34 h 36"/>
                  <a:gd name="T90" fmla="*/ 35 w 312"/>
                  <a:gd name="T91" fmla="*/ 34 h 36"/>
                  <a:gd name="T92" fmla="*/ 9 w 312"/>
                  <a:gd name="T93" fmla="*/ 32 h 36"/>
                  <a:gd name="T94" fmla="*/ 0 w 312"/>
                  <a:gd name="T95" fmla="*/ 30 h 36"/>
                  <a:gd name="T96" fmla="*/ 5 w 312"/>
                  <a:gd name="T97" fmla="*/ 23 h 36"/>
                  <a:gd name="T98" fmla="*/ 23 w 312"/>
                  <a:gd name="T99" fmla="*/ 13 h 36"/>
                  <a:gd name="T100" fmla="*/ 39 w 312"/>
                  <a:gd name="T10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36">
                    <a:moveTo>
                      <a:pt x="41" y="20"/>
                    </a:moveTo>
                    <a:lnTo>
                      <a:pt x="51" y="13"/>
                    </a:lnTo>
                    <a:lnTo>
                      <a:pt x="55" y="11"/>
                    </a:lnTo>
                    <a:lnTo>
                      <a:pt x="60" y="9"/>
                    </a:lnTo>
                    <a:lnTo>
                      <a:pt x="62" y="11"/>
                    </a:lnTo>
                    <a:lnTo>
                      <a:pt x="64" y="16"/>
                    </a:lnTo>
                    <a:lnTo>
                      <a:pt x="67" y="18"/>
                    </a:lnTo>
                    <a:lnTo>
                      <a:pt x="76" y="18"/>
                    </a:lnTo>
                    <a:lnTo>
                      <a:pt x="90" y="16"/>
                    </a:lnTo>
                    <a:lnTo>
                      <a:pt x="96" y="13"/>
                    </a:lnTo>
                    <a:lnTo>
                      <a:pt x="101" y="13"/>
                    </a:lnTo>
                    <a:lnTo>
                      <a:pt x="106" y="16"/>
                    </a:lnTo>
                    <a:lnTo>
                      <a:pt x="106" y="18"/>
                    </a:lnTo>
                    <a:lnTo>
                      <a:pt x="106" y="20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5" y="18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8" y="18"/>
                    </a:lnTo>
                    <a:lnTo>
                      <a:pt x="131" y="16"/>
                    </a:lnTo>
                    <a:lnTo>
                      <a:pt x="145" y="7"/>
                    </a:lnTo>
                    <a:lnTo>
                      <a:pt x="154" y="2"/>
                    </a:lnTo>
                    <a:lnTo>
                      <a:pt x="154" y="7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61" y="7"/>
                    </a:lnTo>
                    <a:lnTo>
                      <a:pt x="172" y="7"/>
                    </a:lnTo>
                    <a:lnTo>
                      <a:pt x="195" y="0"/>
                    </a:lnTo>
                    <a:lnTo>
                      <a:pt x="195" y="4"/>
                    </a:lnTo>
                    <a:lnTo>
                      <a:pt x="188" y="13"/>
                    </a:lnTo>
                    <a:lnTo>
                      <a:pt x="188" y="16"/>
                    </a:lnTo>
                    <a:lnTo>
                      <a:pt x="190" y="16"/>
                    </a:lnTo>
                    <a:lnTo>
                      <a:pt x="197" y="11"/>
                    </a:lnTo>
                    <a:lnTo>
                      <a:pt x="202" y="9"/>
                    </a:lnTo>
                    <a:lnTo>
                      <a:pt x="213" y="0"/>
                    </a:lnTo>
                    <a:lnTo>
                      <a:pt x="218" y="0"/>
                    </a:lnTo>
                    <a:lnTo>
                      <a:pt x="209" y="9"/>
                    </a:lnTo>
                    <a:lnTo>
                      <a:pt x="202" y="16"/>
                    </a:lnTo>
                    <a:lnTo>
                      <a:pt x="211" y="13"/>
                    </a:lnTo>
                    <a:lnTo>
                      <a:pt x="222" y="4"/>
                    </a:lnTo>
                    <a:lnTo>
                      <a:pt x="229" y="0"/>
                    </a:lnTo>
                    <a:lnTo>
                      <a:pt x="232" y="2"/>
                    </a:lnTo>
                    <a:lnTo>
                      <a:pt x="227" y="4"/>
                    </a:lnTo>
                    <a:lnTo>
                      <a:pt x="225" y="11"/>
                    </a:lnTo>
                    <a:lnTo>
                      <a:pt x="220" y="16"/>
                    </a:lnTo>
                    <a:lnTo>
                      <a:pt x="220" y="18"/>
                    </a:lnTo>
                    <a:lnTo>
                      <a:pt x="222" y="18"/>
                    </a:lnTo>
                    <a:lnTo>
                      <a:pt x="232" y="13"/>
                    </a:lnTo>
                    <a:lnTo>
                      <a:pt x="232" y="13"/>
                    </a:lnTo>
                    <a:lnTo>
                      <a:pt x="229" y="18"/>
                    </a:lnTo>
                    <a:lnTo>
                      <a:pt x="229" y="20"/>
                    </a:lnTo>
                    <a:lnTo>
                      <a:pt x="232" y="20"/>
                    </a:lnTo>
                    <a:lnTo>
                      <a:pt x="236" y="20"/>
                    </a:lnTo>
                    <a:lnTo>
                      <a:pt x="243" y="16"/>
                    </a:lnTo>
                    <a:lnTo>
                      <a:pt x="248" y="18"/>
                    </a:lnTo>
                    <a:lnTo>
                      <a:pt x="250" y="25"/>
                    </a:lnTo>
                    <a:lnTo>
                      <a:pt x="268" y="20"/>
                    </a:lnTo>
                    <a:lnTo>
                      <a:pt x="291" y="16"/>
                    </a:lnTo>
                    <a:lnTo>
                      <a:pt x="296" y="18"/>
                    </a:lnTo>
                    <a:lnTo>
                      <a:pt x="296" y="18"/>
                    </a:lnTo>
                    <a:lnTo>
                      <a:pt x="296" y="20"/>
                    </a:lnTo>
                    <a:lnTo>
                      <a:pt x="296" y="25"/>
                    </a:lnTo>
                    <a:lnTo>
                      <a:pt x="291" y="27"/>
                    </a:lnTo>
                    <a:lnTo>
                      <a:pt x="293" y="30"/>
                    </a:lnTo>
                    <a:lnTo>
                      <a:pt x="296" y="27"/>
                    </a:lnTo>
                    <a:lnTo>
                      <a:pt x="303" y="25"/>
                    </a:lnTo>
                    <a:lnTo>
                      <a:pt x="307" y="25"/>
                    </a:lnTo>
                    <a:lnTo>
                      <a:pt x="312" y="27"/>
                    </a:lnTo>
                    <a:lnTo>
                      <a:pt x="309" y="32"/>
                    </a:lnTo>
                    <a:lnTo>
                      <a:pt x="305" y="34"/>
                    </a:lnTo>
                    <a:lnTo>
                      <a:pt x="298" y="36"/>
                    </a:lnTo>
                    <a:lnTo>
                      <a:pt x="291" y="36"/>
                    </a:lnTo>
                    <a:lnTo>
                      <a:pt x="282" y="36"/>
                    </a:lnTo>
                    <a:lnTo>
                      <a:pt x="275" y="36"/>
                    </a:lnTo>
                    <a:lnTo>
                      <a:pt x="271" y="34"/>
                    </a:lnTo>
                    <a:lnTo>
                      <a:pt x="268" y="30"/>
                    </a:lnTo>
                    <a:lnTo>
                      <a:pt x="245" y="32"/>
                    </a:lnTo>
                    <a:lnTo>
                      <a:pt x="220" y="32"/>
                    </a:lnTo>
                    <a:lnTo>
                      <a:pt x="190" y="32"/>
                    </a:lnTo>
                    <a:lnTo>
                      <a:pt x="154" y="34"/>
                    </a:lnTo>
                    <a:lnTo>
                      <a:pt x="142" y="34"/>
                    </a:lnTo>
                    <a:lnTo>
                      <a:pt x="135" y="32"/>
                    </a:lnTo>
                    <a:lnTo>
                      <a:pt x="126" y="36"/>
                    </a:lnTo>
                    <a:lnTo>
                      <a:pt x="115" y="34"/>
                    </a:lnTo>
                    <a:lnTo>
                      <a:pt x="94" y="32"/>
                    </a:lnTo>
                    <a:lnTo>
                      <a:pt x="69" y="34"/>
                    </a:lnTo>
                    <a:lnTo>
                      <a:pt x="55" y="34"/>
                    </a:lnTo>
                    <a:lnTo>
                      <a:pt x="39" y="34"/>
                    </a:lnTo>
                    <a:lnTo>
                      <a:pt x="35" y="34"/>
                    </a:lnTo>
                    <a:lnTo>
                      <a:pt x="21" y="32"/>
                    </a:lnTo>
                    <a:lnTo>
                      <a:pt x="9" y="32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14" y="16"/>
                    </a:lnTo>
                    <a:lnTo>
                      <a:pt x="23" y="13"/>
                    </a:lnTo>
                    <a:lnTo>
                      <a:pt x="32" y="13"/>
                    </a:lnTo>
                    <a:lnTo>
                      <a:pt x="39" y="18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58" name="Freeform 2057"/>
            <p:cNvSpPr/>
            <p:nvPr/>
          </p:nvSpPr>
          <p:spPr>
            <a:xfrm>
              <a:off x="1201351" y="4490218"/>
              <a:ext cx="581025" cy="257175"/>
            </a:xfrm>
            <a:custGeom>
              <a:avLst/>
              <a:gdLst>
                <a:gd name="connsiteX0" fmla="*/ 0 w 581025"/>
                <a:gd name="connsiteY0" fmla="*/ 4763 h 257175"/>
                <a:gd name="connsiteX1" fmla="*/ 133350 w 581025"/>
                <a:gd name="connsiteY1" fmla="*/ 4763 h 257175"/>
                <a:gd name="connsiteX2" fmla="*/ 171450 w 581025"/>
                <a:gd name="connsiteY2" fmla="*/ 90488 h 257175"/>
                <a:gd name="connsiteX3" fmla="*/ 419100 w 581025"/>
                <a:gd name="connsiteY3" fmla="*/ 90488 h 257175"/>
                <a:gd name="connsiteX4" fmla="*/ 457200 w 581025"/>
                <a:gd name="connsiteY4" fmla="*/ 0 h 257175"/>
                <a:gd name="connsiteX5" fmla="*/ 581025 w 581025"/>
                <a:gd name="connsiteY5" fmla="*/ 0 h 257175"/>
                <a:gd name="connsiteX6" fmla="*/ 576263 w 581025"/>
                <a:gd name="connsiteY6" fmla="*/ 190500 h 257175"/>
                <a:gd name="connsiteX7" fmla="*/ 481013 w 581025"/>
                <a:gd name="connsiteY7" fmla="*/ 257175 h 257175"/>
                <a:gd name="connsiteX8" fmla="*/ 300038 w 581025"/>
                <a:gd name="connsiteY8" fmla="*/ 257175 h 257175"/>
                <a:gd name="connsiteX9" fmla="*/ 109538 w 581025"/>
                <a:gd name="connsiteY9" fmla="*/ 257175 h 257175"/>
                <a:gd name="connsiteX10" fmla="*/ 9525 w 581025"/>
                <a:gd name="connsiteY10" fmla="*/ 147638 h 257175"/>
                <a:gd name="connsiteX11" fmla="*/ 0 w 581025"/>
                <a:gd name="connsiteY11" fmla="*/ 47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1025" h="257175">
                  <a:moveTo>
                    <a:pt x="0" y="4763"/>
                  </a:moveTo>
                  <a:lnTo>
                    <a:pt x="133350" y="4763"/>
                  </a:lnTo>
                  <a:lnTo>
                    <a:pt x="171450" y="90488"/>
                  </a:lnTo>
                  <a:lnTo>
                    <a:pt x="419100" y="90488"/>
                  </a:lnTo>
                  <a:lnTo>
                    <a:pt x="457200" y="0"/>
                  </a:lnTo>
                  <a:lnTo>
                    <a:pt x="581025" y="0"/>
                  </a:lnTo>
                  <a:lnTo>
                    <a:pt x="576263" y="190500"/>
                  </a:lnTo>
                  <a:lnTo>
                    <a:pt x="481013" y="257175"/>
                  </a:lnTo>
                  <a:lnTo>
                    <a:pt x="300038" y="257175"/>
                  </a:lnTo>
                  <a:lnTo>
                    <a:pt x="109538" y="257175"/>
                  </a:lnTo>
                  <a:lnTo>
                    <a:pt x="9525" y="147638"/>
                  </a:lnTo>
                  <a:lnTo>
                    <a:pt x="0" y="476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68" name="TextBox 2067"/>
          <p:cNvSpPr txBox="1"/>
          <p:nvPr/>
        </p:nvSpPr>
        <p:spPr>
          <a:xfrm>
            <a:off x="2999182" y="3956025"/>
            <a:ext cx="1041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USB/COM</a:t>
            </a:r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368271" y="4726627"/>
            <a:ext cx="1846935" cy="646331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Напрямую через провод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6032231" y="2791756"/>
            <a:ext cx="1381150" cy="1329044"/>
            <a:chOff x="509439" y="4941168"/>
            <a:chExt cx="1381150" cy="1329044"/>
          </a:xfrm>
        </p:grpSpPr>
        <p:pic>
          <p:nvPicPr>
            <p:cNvPr id="93" name="Picture 342" descr="http://t3.gstatic.com/images?q=tbn:ANd9GcSSdkraOD8ZgZe7e2BxUuvkDAl8M8dXa44liZOUmHF3EyfNwIRb5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223978"/>
              <a:ext cx="630957" cy="6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3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72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39" y="4941168"/>
              <a:ext cx="1254249" cy="1329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5" name="Curved Connector 94"/>
          <p:cNvCxnSpPr>
            <a:stCxn id="9" idx="9"/>
            <a:endCxn id="94" idx="2"/>
          </p:cNvCxnSpPr>
          <p:nvPr/>
        </p:nvCxnSpPr>
        <p:spPr>
          <a:xfrm flipV="1">
            <a:off x="5628100" y="4120800"/>
            <a:ext cx="1031256" cy="260039"/>
          </a:xfrm>
          <a:prstGeom prst="curvedConnector2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6663626" y="3956283"/>
            <a:ext cx="1041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USB/COM</a:t>
            </a:r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032715" y="4726885"/>
            <a:ext cx="1846935" cy="92333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Напрямую через подставку (кредл)</a:t>
            </a:r>
          </a:p>
        </p:txBody>
      </p:sp>
      <p:grpSp>
        <p:nvGrpSpPr>
          <p:cNvPr id="2049" name="Group 2048"/>
          <p:cNvGrpSpPr/>
          <p:nvPr/>
        </p:nvGrpSpPr>
        <p:grpSpPr>
          <a:xfrm>
            <a:off x="4756562" y="2955283"/>
            <a:ext cx="871538" cy="1492231"/>
            <a:chOff x="4736306" y="2663050"/>
            <a:chExt cx="871538" cy="1492231"/>
          </a:xfrm>
        </p:grpSpPr>
        <p:grpSp>
          <p:nvGrpSpPr>
            <p:cNvPr id="97" name="Group 96"/>
            <p:cNvGrpSpPr/>
            <p:nvPr/>
          </p:nvGrpSpPr>
          <p:grpSpPr>
            <a:xfrm>
              <a:off x="4887399" y="2663050"/>
              <a:ext cx="573706" cy="1255025"/>
              <a:chOff x="1962151" y="1119188"/>
              <a:chExt cx="2266951" cy="5776913"/>
            </a:xfrm>
          </p:grpSpPr>
          <p:sp>
            <p:nvSpPr>
              <p:cNvPr id="99" name="Freeform 241"/>
              <p:cNvSpPr>
                <a:spLocks/>
              </p:cNvSpPr>
              <p:nvPr/>
            </p:nvSpPr>
            <p:spPr bwMode="auto">
              <a:xfrm>
                <a:off x="1962151" y="1119188"/>
                <a:ext cx="2244725" cy="5721350"/>
              </a:xfrm>
              <a:custGeom>
                <a:avLst/>
                <a:gdLst>
                  <a:gd name="T0" fmla="*/ 1313 w 1414"/>
                  <a:gd name="T1" fmla="*/ 3455 h 3604"/>
                  <a:gd name="T2" fmla="*/ 1311 w 1414"/>
                  <a:gd name="T3" fmla="*/ 3485 h 3604"/>
                  <a:gd name="T4" fmla="*/ 1302 w 1414"/>
                  <a:gd name="T5" fmla="*/ 3512 h 3604"/>
                  <a:gd name="T6" fmla="*/ 1288 w 1414"/>
                  <a:gd name="T7" fmla="*/ 3540 h 3604"/>
                  <a:gd name="T8" fmla="*/ 1270 w 1414"/>
                  <a:gd name="T9" fmla="*/ 3561 h 3604"/>
                  <a:gd name="T10" fmla="*/ 1249 w 1414"/>
                  <a:gd name="T11" fmla="*/ 3579 h 3604"/>
                  <a:gd name="T12" fmla="*/ 1224 w 1414"/>
                  <a:gd name="T13" fmla="*/ 3593 h 3604"/>
                  <a:gd name="T14" fmla="*/ 1194 w 1414"/>
                  <a:gd name="T15" fmla="*/ 3602 h 3604"/>
                  <a:gd name="T16" fmla="*/ 1164 w 1414"/>
                  <a:gd name="T17" fmla="*/ 3604 h 3604"/>
                  <a:gd name="T18" fmla="*/ 248 w 1414"/>
                  <a:gd name="T19" fmla="*/ 3604 h 3604"/>
                  <a:gd name="T20" fmla="*/ 220 w 1414"/>
                  <a:gd name="T21" fmla="*/ 3597 h 3604"/>
                  <a:gd name="T22" fmla="*/ 193 w 1414"/>
                  <a:gd name="T23" fmla="*/ 3586 h 3604"/>
                  <a:gd name="T24" fmla="*/ 170 w 1414"/>
                  <a:gd name="T25" fmla="*/ 3570 h 3604"/>
                  <a:gd name="T26" fmla="*/ 149 w 1414"/>
                  <a:gd name="T27" fmla="*/ 3551 h 3604"/>
                  <a:gd name="T28" fmla="*/ 133 w 1414"/>
                  <a:gd name="T29" fmla="*/ 3526 h 3604"/>
                  <a:gd name="T30" fmla="*/ 122 w 1414"/>
                  <a:gd name="T31" fmla="*/ 3501 h 3604"/>
                  <a:gd name="T32" fmla="*/ 115 w 1414"/>
                  <a:gd name="T33" fmla="*/ 3471 h 3604"/>
                  <a:gd name="T34" fmla="*/ 115 w 1414"/>
                  <a:gd name="T35" fmla="*/ 1621 h 3604"/>
                  <a:gd name="T36" fmla="*/ 74 w 1414"/>
                  <a:gd name="T37" fmla="*/ 1594 h 3604"/>
                  <a:gd name="T38" fmla="*/ 44 w 1414"/>
                  <a:gd name="T39" fmla="*/ 1555 h 3604"/>
                  <a:gd name="T40" fmla="*/ 23 w 1414"/>
                  <a:gd name="T41" fmla="*/ 1509 h 3604"/>
                  <a:gd name="T42" fmla="*/ 16 w 1414"/>
                  <a:gd name="T43" fmla="*/ 1458 h 3604"/>
                  <a:gd name="T44" fmla="*/ 0 w 1414"/>
                  <a:gd name="T45" fmla="*/ 791 h 3604"/>
                  <a:gd name="T46" fmla="*/ 16 w 1414"/>
                  <a:gd name="T47" fmla="*/ 161 h 3604"/>
                  <a:gd name="T48" fmla="*/ 23 w 1414"/>
                  <a:gd name="T49" fmla="*/ 126 h 3604"/>
                  <a:gd name="T50" fmla="*/ 37 w 1414"/>
                  <a:gd name="T51" fmla="*/ 94 h 3604"/>
                  <a:gd name="T52" fmla="*/ 55 w 1414"/>
                  <a:gd name="T53" fmla="*/ 67 h 3604"/>
                  <a:gd name="T54" fmla="*/ 81 w 1414"/>
                  <a:gd name="T55" fmla="*/ 41 h 3604"/>
                  <a:gd name="T56" fmla="*/ 108 w 1414"/>
                  <a:gd name="T57" fmla="*/ 23 h 3604"/>
                  <a:gd name="T58" fmla="*/ 140 w 1414"/>
                  <a:gd name="T59" fmla="*/ 9 h 3604"/>
                  <a:gd name="T60" fmla="*/ 174 w 1414"/>
                  <a:gd name="T61" fmla="*/ 2 h 3604"/>
                  <a:gd name="T62" fmla="*/ 1235 w 1414"/>
                  <a:gd name="T63" fmla="*/ 0 h 3604"/>
                  <a:gd name="T64" fmla="*/ 1272 w 1414"/>
                  <a:gd name="T65" fmla="*/ 5 h 3604"/>
                  <a:gd name="T66" fmla="*/ 1304 w 1414"/>
                  <a:gd name="T67" fmla="*/ 16 h 3604"/>
                  <a:gd name="T68" fmla="*/ 1336 w 1414"/>
                  <a:gd name="T69" fmla="*/ 32 h 3604"/>
                  <a:gd name="T70" fmla="*/ 1361 w 1414"/>
                  <a:gd name="T71" fmla="*/ 53 h 3604"/>
                  <a:gd name="T72" fmla="*/ 1382 w 1414"/>
                  <a:gd name="T73" fmla="*/ 80 h 3604"/>
                  <a:gd name="T74" fmla="*/ 1400 w 1414"/>
                  <a:gd name="T75" fmla="*/ 110 h 3604"/>
                  <a:gd name="T76" fmla="*/ 1409 w 1414"/>
                  <a:gd name="T77" fmla="*/ 142 h 3604"/>
                  <a:gd name="T78" fmla="*/ 1414 w 1414"/>
                  <a:gd name="T79" fmla="*/ 179 h 3604"/>
                  <a:gd name="T80" fmla="*/ 1412 w 1414"/>
                  <a:gd name="T81" fmla="*/ 1488 h 3604"/>
                  <a:gd name="T82" fmla="*/ 1398 w 1414"/>
                  <a:gd name="T83" fmla="*/ 1536 h 3604"/>
                  <a:gd name="T84" fmla="*/ 1370 w 1414"/>
                  <a:gd name="T85" fmla="*/ 1577 h 3604"/>
                  <a:gd name="T86" fmla="*/ 1336 w 1414"/>
                  <a:gd name="T87" fmla="*/ 161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4" h="3604">
                    <a:moveTo>
                      <a:pt x="1313" y="1621"/>
                    </a:moveTo>
                    <a:lnTo>
                      <a:pt x="1313" y="3455"/>
                    </a:lnTo>
                    <a:lnTo>
                      <a:pt x="1313" y="3471"/>
                    </a:lnTo>
                    <a:lnTo>
                      <a:pt x="1311" y="3485"/>
                    </a:lnTo>
                    <a:lnTo>
                      <a:pt x="1306" y="3501"/>
                    </a:lnTo>
                    <a:lnTo>
                      <a:pt x="1302" y="3512"/>
                    </a:lnTo>
                    <a:lnTo>
                      <a:pt x="1297" y="3526"/>
                    </a:lnTo>
                    <a:lnTo>
                      <a:pt x="1288" y="3540"/>
                    </a:lnTo>
                    <a:lnTo>
                      <a:pt x="1281" y="3551"/>
                    </a:lnTo>
                    <a:lnTo>
                      <a:pt x="1270" y="3561"/>
                    </a:lnTo>
                    <a:lnTo>
                      <a:pt x="1260" y="3570"/>
                    </a:lnTo>
                    <a:lnTo>
                      <a:pt x="1249" y="3579"/>
                    </a:lnTo>
                    <a:lnTo>
                      <a:pt x="1235" y="3586"/>
                    </a:lnTo>
                    <a:lnTo>
                      <a:pt x="1224" y="3593"/>
                    </a:lnTo>
                    <a:lnTo>
                      <a:pt x="1210" y="3597"/>
                    </a:lnTo>
                    <a:lnTo>
                      <a:pt x="1194" y="3602"/>
                    </a:lnTo>
                    <a:lnTo>
                      <a:pt x="1180" y="3604"/>
                    </a:lnTo>
                    <a:lnTo>
                      <a:pt x="1164" y="3604"/>
                    </a:lnTo>
                    <a:lnTo>
                      <a:pt x="264" y="3604"/>
                    </a:lnTo>
                    <a:lnTo>
                      <a:pt x="248" y="3604"/>
                    </a:lnTo>
                    <a:lnTo>
                      <a:pt x="234" y="3602"/>
                    </a:lnTo>
                    <a:lnTo>
                      <a:pt x="220" y="3597"/>
                    </a:lnTo>
                    <a:lnTo>
                      <a:pt x="207" y="3593"/>
                    </a:lnTo>
                    <a:lnTo>
                      <a:pt x="193" y="3586"/>
                    </a:lnTo>
                    <a:lnTo>
                      <a:pt x="181" y="3579"/>
                    </a:lnTo>
                    <a:lnTo>
                      <a:pt x="170" y="3570"/>
                    </a:lnTo>
                    <a:lnTo>
                      <a:pt x="158" y="3561"/>
                    </a:lnTo>
                    <a:lnTo>
                      <a:pt x="149" y="3551"/>
                    </a:lnTo>
                    <a:lnTo>
                      <a:pt x="140" y="3540"/>
                    </a:lnTo>
                    <a:lnTo>
                      <a:pt x="133" y="3526"/>
                    </a:lnTo>
                    <a:lnTo>
                      <a:pt x="126" y="3512"/>
                    </a:lnTo>
                    <a:lnTo>
                      <a:pt x="122" y="3501"/>
                    </a:lnTo>
                    <a:lnTo>
                      <a:pt x="117" y="3485"/>
                    </a:lnTo>
                    <a:lnTo>
                      <a:pt x="115" y="3471"/>
                    </a:lnTo>
                    <a:lnTo>
                      <a:pt x="115" y="3455"/>
                    </a:lnTo>
                    <a:lnTo>
                      <a:pt x="115" y="1621"/>
                    </a:lnTo>
                    <a:lnTo>
                      <a:pt x="94" y="1610"/>
                    </a:lnTo>
                    <a:lnTo>
                      <a:pt x="74" y="1594"/>
                    </a:lnTo>
                    <a:lnTo>
                      <a:pt x="58" y="1575"/>
                    </a:lnTo>
                    <a:lnTo>
                      <a:pt x="44" y="1555"/>
                    </a:lnTo>
                    <a:lnTo>
                      <a:pt x="32" y="1532"/>
                    </a:lnTo>
                    <a:lnTo>
                      <a:pt x="23" y="1509"/>
                    </a:lnTo>
                    <a:lnTo>
                      <a:pt x="19" y="1483"/>
                    </a:lnTo>
                    <a:lnTo>
                      <a:pt x="16" y="1458"/>
                    </a:lnTo>
                    <a:lnTo>
                      <a:pt x="16" y="1142"/>
                    </a:lnTo>
                    <a:lnTo>
                      <a:pt x="0" y="791"/>
                    </a:lnTo>
                    <a:lnTo>
                      <a:pt x="16" y="179"/>
                    </a:lnTo>
                    <a:lnTo>
                      <a:pt x="16" y="161"/>
                    </a:lnTo>
                    <a:lnTo>
                      <a:pt x="19" y="142"/>
                    </a:lnTo>
                    <a:lnTo>
                      <a:pt x="23" y="126"/>
                    </a:lnTo>
                    <a:lnTo>
                      <a:pt x="30" y="110"/>
                    </a:lnTo>
                    <a:lnTo>
                      <a:pt x="37" y="94"/>
                    </a:lnTo>
                    <a:lnTo>
                      <a:pt x="46" y="80"/>
                    </a:lnTo>
                    <a:lnTo>
                      <a:pt x="55" y="67"/>
                    </a:lnTo>
                    <a:lnTo>
                      <a:pt x="67" y="53"/>
                    </a:lnTo>
                    <a:lnTo>
                      <a:pt x="81" y="41"/>
                    </a:lnTo>
                    <a:lnTo>
                      <a:pt x="94" y="32"/>
                    </a:lnTo>
                    <a:lnTo>
                      <a:pt x="108" y="23"/>
                    </a:lnTo>
                    <a:lnTo>
                      <a:pt x="124" y="16"/>
                    </a:lnTo>
                    <a:lnTo>
                      <a:pt x="140" y="9"/>
                    </a:lnTo>
                    <a:lnTo>
                      <a:pt x="158" y="5"/>
                    </a:lnTo>
                    <a:lnTo>
                      <a:pt x="174" y="2"/>
                    </a:lnTo>
                    <a:lnTo>
                      <a:pt x="193" y="0"/>
                    </a:lnTo>
                    <a:lnTo>
                      <a:pt x="1235" y="0"/>
                    </a:lnTo>
                    <a:lnTo>
                      <a:pt x="1253" y="2"/>
                    </a:lnTo>
                    <a:lnTo>
                      <a:pt x="1272" y="5"/>
                    </a:lnTo>
                    <a:lnTo>
                      <a:pt x="1288" y="9"/>
                    </a:lnTo>
                    <a:lnTo>
                      <a:pt x="1304" y="16"/>
                    </a:lnTo>
                    <a:lnTo>
                      <a:pt x="1320" y="23"/>
                    </a:lnTo>
                    <a:lnTo>
                      <a:pt x="1336" y="32"/>
                    </a:lnTo>
                    <a:lnTo>
                      <a:pt x="1347" y="41"/>
                    </a:lnTo>
                    <a:lnTo>
                      <a:pt x="1361" y="53"/>
                    </a:lnTo>
                    <a:lnTo>
                      <a:pt x="1373" y="67"/>
                    </a:lnTo>
                    <a:lnTo>
                      <a:pt x="1382" y="80"/>
                    </a:lnTo>
                    <a:lnTo>
                      <a:pt x="1391" y="94"/>
                    </a:lnTo>
                    <a:lnTo>
                      <a:pt x="1400" y="110"/>
                    </a:lnTo>
                    <a:lnTo>
                      <a:pt x="1405" y="126"/>
                    </a:lnTo>
                    <a:lnTo>
                      <a:pt x="1409" y="142"/>
                    </a:lnTo>
                    <a:lnTo>
                      <a:pt x="1412" y="161"/>
                    </a:lnTo>
                    <a:lnTo>
                      <a:pt x="1414" y="179"/>
                    </a:lnTo>
                    <a:lnTo>
                      <a:pt x="1414" y="1463"/>
                    </a:lnTo>
                    <a:lnTo>
                      <a:pt x="1412" y="1488"/>
                    </a:lnTo>
                    <a:lnTo>
                      <a:pt x="1407" y="1513"/>
                    </a:lnTo>
                    <a:lnTo>
                      <a:pt x="1398" y="1536"/>
                    </a:lnTo>
                    <a:lnTo>
                      <a:pt x="1386" y="1557"/>
                    </a:lnTo>
                    <a:lnTo>
                      <a:pt x="1370" y="1577"/>
                    </a:lnTo>
                    <a:lnTo>
                      <a:pt x="1354" y="1594"/>
                    </a:lnTo>
                    <a:lnTo>
                      <a:pt x="1336" y="1610"/>
                    </a:lnTo>
                    <a:lnTo>
                      <a:pt x="1313" y="1621"/>
                    </a:lnTo>
                    <a:close/>
                  </a:path>
                </a:pathLst>
              </a:cu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242"/>
              <p:cNvSpPr>
                <a:spLocks/>
              </p:cNvSpPr>
              <p:nvPr/>
            </p:nvSpPr>
            <p:spPr bwMode="auto">
              <a:xfrm>
                <a:off x="2122489" y="3751263"/>
                <a:ext cx="65088" cy="2547938"/>
              </a:xfrm>
              <a:custGeom>
                <a:avLst/>
                <a:gdLst>
                  <a:gd name="T0" fmla="*/ 14 w 41"/>
                  <a:gd name="T1" fmla="*/ 1605 h 1605"/>
                  <a:gd name="T2" fmla="*/ 0 w 41"/>
                  <a:gd name="T3" fmla="*/ 298 h 1605"/>
                  <a:gd name="T4" fmla="*/ 14 w 41"/>
                  <a:gd name="T5" fmla="*/ 0 h 1605"/>
                  <a:gd name="T6" fmla="*/ 23 w 41"/>
                  <a:gd name="T7" fmla="*/ 43 h 1605"/>
                  <a:gd name="T8" fmla="*/ 30 w 41"/>
                  <a:gd name="T9" fmla="*/ 101 h 1605"/>
                  <a:gd name="T10" fmla="*/ 34 w 41"/>
                  <a:gd name="T11" fmla="*/ 167 h 1605"/>
                  <a:gd name="T12" fmla="*/ 39 w 41"/>
                  <a:gd name="T13" fmla="*/ 243 h 1605"/>
                  <a:gd name="T14" fmla="*/ 41 w 41"/>
                  <a:gd name="T15" fmla="*/ 415 h 1605"/>
                  <a:gd name="T16" fmla="*/ 41 w 41"/>
                  <a:gd name="T17" fmla="*/ 603 h 1605"/>
                  <a:gd name="T18" fmla="*/ 41 w 41"/>
                  <a:gd name="T19" fmla="*/ 791 h 1605"/>
                  <a:gd name="T20" fmla="*/ 37 w 41"/>
                  <a:gd name="T21" fmla="*/ 967 h 1605"/>
                  <a:gd name="T22" fmla="*/ 34 w 41"/>
                  <a:gd name="T23" fmla="*/ 1114 h 1605"/>
                  <a:gd name="T24" fmla="*/ 32 w 41"/>
                  <a:gd name="T25" fmla="*/ 1219 h 1605"/>
                  <a:gd name="T26" fmla="*/ 32 w 41"/>
                  <a:gd name="T27" fmla="*/ 1554 h 1605"/>
                  <a:gd name="T28" fmla="*/ 32 w 41"/>
                  <a:gd name="T29" fmla="*/ 1577 h 1605"/>
                  <a:gd name="T30" fmla="*/ 28 w 41"/>
                  <a:gd name="T31" fmla="*/ 1593 h 1605"/>
                  <a:gd name="T32" fmla="*/ 25 w 41"/>
                  <a:gd name="T33" fmla="*/ 1598 h 1605"/>
                  <a:gd name="T34" fmla="*/ 21 w 41"/>
                  <a:gd name="T35" fmla="*/ 1600 h 1605"/>
                  <a:gd name="T36" fmla="*/ 18 w 41"/>
                  <a:gd name="T37" fmla="*/ 1602 h 1605"/>
                  <a:gd name="T38" fmla="*/ 14 w 41"/>
                  <a:gd name="T39" fmla="*/ 1605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1605">
                    <a:moveTo>
                      <a:pt x="14" y="1605"/>
                    </a:moveTo>
                    <a:lnTo>
                      <a:pt x="0" y="298"/>
                    </a:lnTo>
                    <a:lnTo>
                      <a:pt x="14" y="0"/>
                    </a:lnTo>
                    <a:lnTo>
                      <a:pt x="23" y="43"/>
                    </a:lnTo>
                    <a:lnTo>
                      <a:pt x="30" y="101"/>
                    </a:lnTo>
                    <a:lnTo>
                      <a:pt x="34" y="167"/>
                    </a:lnTo>
                    <a:lnTo>
                      <a:pt x="39" y="243"/>
                    </a:lnTo>
                    <a:lnTo>
                      <a:pt x="41" y="415"/>
                    </a:lnTo>
                    <a:lnTo>
                      <a:pt x="41" y="603"/>
                    </a:lnTo>
                    <a:lnTo>
                      <a:pt x="41" y="791"/>
                    </a:lnTo>
                    <a:lnTo>
                      <a:pt x="37" y="967"/>
                    </a:lnTo>
                    <a:lnTo>
                      <a:pt x="34" y="1114"/>
                    </a:lnTo>
                    <a:lnTo>
                      <a:pt x="32" y="1219"/>
                    </a:lnTo>
                    <a:lnTo>
                      <a:pt x="32" y="1554"/>
                    </a:lnTo>
                    <a:lnTo>
                      <a:pt x="32" y="1577"/>
                    </a:lnTo>
                    <a:lnTo>
                      <a:pt x="28" y="1593"/>
                    </a:lnTo>
                    <a:lnTo>
                      <a:pt x="25" y="1598"/>
                    </a:lnTo>
                    <a:lnTo>
                      <a:pt x="21" y="1600"/>
                    </a:lnTo>
                    <a:lnTo>
                      <a:pt x="18" y="1602"/>
                    </a:lnTo>
                    <a:lnTo>
                      <a:pt x="14" y="1605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243"/>
              <p:cNvSpPr>
                <a:spLocks/>
              </p:cNvSpPr>
              <p:nvPr/>
            </p:nvSpPr>
            <p:spPr bwMode="auto">
              <a:xfrm>
                <a:off x="4071939" y="1163638"/>
                <a:ext cx="157163" cy="2201863"/>
              </a:xfrm>
              <a:custGeom>
                <a:avLst/>
                <a:gdLst>
                  <a:gd name="T0" fmla="*/ 18 w 99"/>
                  <a:gd name="T1" fmla="*/ 13 h 1387"/>
                  <a:gd name="T2" fmla="*/ 48 w 99"/>
                  <a:gd name="T3" fmla="*/ 46 h 1387"/>
                  <a:gd name="T4" fmla="*/ 71 w 99"/>
                  <a:gd name="T5" fmla="*/ 85 h 1387"/>
                  <a:gd name="T6" fmla="*/ 83 w 99"/>
                  <a:gd name="T7" fmla="*/ 128 h 1387"/>
                  <a:gd name="T8" fmla="*/ 99 w 99"/>
                  <a:gd name="T9" fmla="*/ 1011 h 1387"/>
                  <a:gd name="T10" fmla="*/ 78 w 99"/>
                  <a:gd name="T11" fmla="*/ 1371 h 1387"/>
                  <a:gd name="T12" fmla="*/ 67 w 99"/>
                  <a:gd name="T13" fmla="*/ 1384 h 1387"/>
                  <a:gd name="T14" fmla="*/ 50 w 99"/>
                  <a:gd name="T15" fmla="*/ 1336 h 1387"/>
                  <a:gd name="T16" fmla="*/ 39 w 99"/>
                  <a:gd name="T17" fmla="*/ 1235 h 1387"/>
                  <a:gd name="T18" fmla="*/ 37 w 99"/>
                  <a:gd name="T19" fmla="*/ 1183 h 1387"/>
                  <a:gd name="T20" fmla="*/ 39 w 99"/>
                  <a:gd name="T21" fmla="*/ 1178 h 1387"/>
                  <a:gd name="T22" fmla="*/ 44 w 99"/>
                  <a:gd name="T23" fmla="*/ 1169 h 1387"/>
                  <a:gd name="T24" fmla="*/ 50 w 99"/>
                  <a:gd name="T25" fmla="*/ 1169 h 1387"/>
                  <a:gd name="T26" fmla="*/ 55 w 99"/>
                  <a:gd name="T27" fmla="*/ 1160 h 1387"/>
                  <a:gd name="T28" fmla="*/ 53 w 99"/>
                  <a:gd name="T29" fmla="*/ 1164 h 1387"/>
                  <a:gd name="T30" fmla="*/ 53 w 99"/>
                  <a:gd name="T31" fmla="*/ 1155 h 1387"/>
                  <a:gd name="T32" fmla="*/ 48 w 99"/>
                  <a:gd name="T33" fmla="*/ 1151 h 1387"/>
                  <a:gd name="T34" fmla="*/ 53 w 99"/>
                  <a:gd name="T35" fmla="*/ 1139 h 1387"/>
                  <a:gd name="T36" fmla="*/ 50 w 99"/>
                  <a:gd name="T37" fmla="*/ 1121 h 1387"/>
                  <a:gd name="T38" fmla="*/ 64 w 99"/>
                  <a:gd name="T39" fmla="*/ 1093 h 1387"/>
                  <a:gd name="T40" fmla="*/ 46 w 99"/>
                  <a:gd name="T41" fmla="*/ 1098 h 1387"/>
                  <a:gd name="T42" fmla="*/ 44 w 99"/>
                  <a:gd name="T43" fmla="*/ 1091 h 1387"/>
                  <a:gd name="T44" fmla="*/ 37 w 99"/>
                  <a:gd name="T45" fmla="*/ 1082 h 1387"/>
                  <a:gd name="T46" fmla="*/ 41 w 99"/>
                  <a:gd name="T47" fmla="*/ 1070 h 1387"/>
                  <a:gd name="T48" fmla="*/ 46 w 99"/>
                  <a:gd name="T49" fmla="*/ 1066 h 1387"/>
                  <a:gd name="T50" fmla="*/ 73 w 99"/>
                  <a:gd name="T51" fmla="*/ 1047 h 1387"/>
                  <a:gd name="T52" fmla="*/ 37 w 99"/>
                  <a:gd name="T53" fmla="*/ 1057 h 1387"/>
                  <a:gd name="T54" fmla="*/ 44 w 99"/>
                  <a:gd name="T55" fmla="*/ 1054 h 1387"/>
                  <a:gd name="T56" fmla="*/ 53 w 99"/>
                  <a:gd name="T57" fmla="*/ 1045 h 1387"/>
                  <a:gd name="T58" fmla="*/ 64 w 99"/>
                  <a:gd name="T59" fmla="*/ 1036 h 1387"/>
                  <a:gd name="T60" fmla="*/ 55 w 99"/>
                  <a:gd name="T61" fmla="*/ 1027 h 1387"/>
                  <a:gd name="T62" fmla="*/ 55 w 99"/>
                  <a:gd name="T63" fmla="*/ 1018 h 1387"/>
                  <a:gd name="T64" fmla="*/ 62 w 99"/>
                  <a:gd name="T65" fmla="*/ 1002 h 1387"/>
                  <a:gd name="T66" fmla="*/ 44 w 99"/>
                  <a:gd name="T67" fmla="*/ 999 h 1387"/>
                  <a:gd name="T68" fmla="*/ 39 w 99"/>
                  <a:gd name="T69" fmla="*/ 992 h 1387"/>
                  <a:gd name="T70" fmla="*/ 46 w 99"/>
                  <a:gd name="T71" fmla="*/ 960 h 1387"/>
                  <a:gd name="T72" fmla="*/ 50 w 99"/>
                  <a:gd name="T73" fmla="*/ 958 h 1387"/>
                  <a:gd name="T74" fmla="*/ 55 w 99"/>
                  <a:gd name="T75" fmla="*/ 951 h 1387"/>
                  <a:gd name="T76" fmla="*/ 62 w 99"/>
                  <a:gd name="T77" fmla="*/ 953 h 1387"/>
                  <a:gd name="T78" fmla="*/ 67 w 99"/>
                  <a:gd name="T79" fmla="*/ 947 h 1387"/>
                  <a:gd name="T80" fmla="*/ 64 w 99"/>
                  <a:gd name="T81" fmla="*/ 949 h 1387"/>
                  <a:gd name="T82" fmla="*/ 64 w 99"/>
                  <a:gd name="T83" fmla="*/ 942 h 1387"/>
                  <a:gd name="T84" fmla="*/ 60 w 99"/>
                  <a:gd name="T85" fmla="*/ 935 h 1387"/>
                  <a:gd name="T86" fmla="*/ 64 w 99"/>
                  <a:gd name="T87" fmla="*/ 926 h 1387"/>
                  <a:gd name="T88" fmla="*/ 62 w 99"/>
                  <a:gd name="T89" fmla="*/ 905 h 1387"/>
                  <a:gd name="T90" fmla="*/ 76 w 99"/>
                  <a:gd name="T91" fmla="*/ 882 h 1387"/>
                  <a:gd name="T92" fmla="*/ 57 w 99"/>
                  <a:gd name="T93" fmla="*/ 880 h 1387"/>
                  <a:gd name="T94" fmla="*/ 53 w 99"/>
                  <a:gd name="T95" fmla="*/ 873 h 1387"/>
                  <a:gd name="T96" fmla="*/ 44 w 99"/>
                  <a:gd name="T97" fmla="*/ 846 h 1387"/>
                  <a:gd name="T98" fmla="*/ 46 w 99"/>
                  <a:gd name="T99" fmla="*/ 742 h 1387"/>
                  <a:gd name="T100" fmla="*/ 57 w 99"/>
                  <a:gd name="T101" fmla="*/ 538 h 1387"/>
                  <a:gd name="T102" fmla="*/ 62 w 99"/>
                  <a:gd name="T103" fmla="*/ 367 h 1387"/>
                  <a:gd name="T104" fmla="*/ 62 w 99"/>
                  <a:gd name="T105" fmla="*/ 256 h 1387"/>
                  <a:gd name="T106" fmla="*/ 53 w 99"/>
                  <a:gd name="T107" fmla="*/ 160 h 1387"/>
                  <a:gd name="T108" fmla="*/ 39 w 99"/>
                  <a:gd name="T109" fmla="*/ 103 h 1387"/>
                  <a:gd name="T110" fmla="*/ 28 w 99"/>
                  <a:gd name="T111" fmla="*/ 71 h 1387"/>
                  <a:gd name="T112" fmla="*/ 12 w 99"/>
                  <a:gd name="T113" fmla="*/ 34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" h="1387">
                    <a:moveTo>
                      <a:pt x="0" y="0"/>
                    </a:moveTo>
                    <a:lnTo>
                      <a:pt x="18" y="13"/>
                    </a:lnTo>
                    <a:lnTo>
                      <a:pt x="34" y="29"/>
                    </a:lnTo>
                    <a:lnTo>
                      <a:pt x="48" y="46"/>
                    </a:lnTo>
                    <a:lnTo>
                      <a:pt x="62" y="64"/>
                    </a:lnTo>
                    <a:lnTo>
                      <a:pt x="71" y="85"/>
                    </a:lnTo>
                    <a:lnTo>
                      <a:pt x="78" y="105"/>
                    </a:lnTo>
                    <a:lnTo>
                      <a:pt x="83" y="128"/>
                    </a:lnTo>
                    <a:lnTo>
                      <a:pt x="85" y="151"/>
                    </a:lnTo>
                    <a:lnTo>
                      <a:pt x="99" y="1011"/>
                    </a:lnTo>
                    <a:lnTo>
                      <a:pt x="85" y="1359"/>
                    </a:lnTo>
                    <a:lnTo>
                      <a:pt x="78" y="1371"/>
                    </a:lnTo>
                    <a:lnTo>
                      <a:pt x="73" y="1378"/>
                    </a:lnTo>
                    <a:lnTo>
                      <a:pt x="67" y="1384"/>
                    </a:lnTo>
                    <a:lnTo>
                      <a:pt x="60" y="1387"/>
                    </a:lnTo>
                    <a:lnTo>
                      <a:pt x="50" y="1336"/>
                    </a:lnTo>
                    <a:lnTo>
                      <a:pt x="44" y="1286"/>
                    </a:lnTo>
                    <a:lnTo>
                      <a:pt x="39" y="1235"/>
                    </a:lnTo>
                    <a:lnTo>
                      <a:pt x="37" y="1183"/>
                    </a:lnTo>
                    <a:lnTo>
                      <a:pt x="37" y="1183"/>
                    </a:lnTo>
                    <a:lnTo>
                      <a:pt x="37" y="1183"/>
                    </a:lnTo>
                    <a:lnTo>
                      <a:pt x="39" y="1178"/>
                    </a:lnTo>
                    <a:lnTo>
                      <a:pt x="44" y="1180"/>
                    </a:lnTo>
                    <a:lnTo>
                      <a:pt x="44" y="1169"/>
                    </a:lnTo>
                    <a:lnTo>
                      <a:pt x="48" y="1169"/>
                    </a:lnTo>
                    <a:lnTo>
                      <a:pt x="50" y="1169"/>
                    </a:lnTo>
                    <a:lnTo>
                      <a:pt x="53" y="1167"/>
                    </a:lnTo>
                    <a:lnTo>
                      <a:pt x="55" y="1160"/>
                    </a:lnTo>
                    <a:lnTo>
                      <a:pt x="53" y="1160"/>
                    </a:lnTo>
                    <a:lnTo>
                      <a:pt x="53" y="1164"/>
                    </a:lnTo>
                    <a:lnTo>
                      <a:pt x="50" y="1162"/>
                    </a:lnTo>
                    <a:lnTo>
                      <a:pt x="53" y="1155"/>
                    </a:lnTo>
                    <a:lnTo>
                      <a:pt x="50" y="1153"/>
                    </a:lnTo>
                    <a:lnTo>
                      <a:pt x="48" y="1151"/>
                    </a:lnTo>
                    <a:lnTo>
                      <a:pt x="48" y="1146"/>
                    </a:lnTo>
                    <a:lnTo>
                      <a:pt x="53" y="1139"/>
                    </a:lnTo>
                    <a:lnTo>
                      <a:pt x="60" y="1123"/>
                    </a:lnTo>
                    <a:lnTo>
                      <a:pt x="50" y="1121"/>
                    </a:lnTo>
                    <a:lnTo>
                      <a:pt x="62" y="1109"/>
                    </a:lnTo>
                    <a:lnTo>
                      <a:pt x="64" y="1093"/>
                    </a:lnTo>
                    <a:lnTo>
                      <a:pt x="53" y="1096"/>
                    </a:lnTo>
                    <a:lnTo>
                      <a:pt x="46" y="1098"/>
                    </a:lnTo>
                    <a:lnTo>
                      <a:pt x="48" y="1089"/>
                    </a:lnTo>
                    <a:lnTo>
                      <a:pt x="44" y="1091"/>
                    </a:lnTo>
                    <a:lnTo>
                      <a:pt x="37" y="1093"/>
                    </a:lnTo>
                    <a:lnTo>
                      <a:pt x="37" y="1082"/>
                    </a:lnTo>
                    <a:lnTo>
                      <a:pt x="37" y="1073"/>
                    </a:lnTo>
                    <a:lnTo>
                      <a:pt x="41" y="1070"/>
                    </a:lnTo>
                    <a:lnTo>
                      <a:pt x="46" y="1068"/>
                    </a:lnTo>
                    <a:lnTo>
                      <a:pt x="46" y="1066"/>
                    </a:lnTo>
                    <a:lnTo>
                      <a:pt x="73" y="1050"/>
                    </a:lnTo>
                    <a:lnTo>
                      <a:pt x="73" y="1047"/>
                    </a:lnTo>
                    <a:lnTo>
                      <a:pt x="44" y="1059"/>
                    </a:lnTo>
                    <a:lnTo>
                      <a:pt x="37" y="1057"/>
                    </a:lnTo>
                    <a:lnTo>
                      <a:pt x="37" y="1054"/>
                    </a:lnTo>
                    <a:lnTo>
                      <a:pt x="44" y="1054"/>
                    </a:lnTo>
                    <a:lnTo>
                      <a:pt x="48" y="1050"/>
                    </a:lnTo>
                    <a:lnTo>
                      <a:pt x="53" y="1045"/>
                    </a:lnTo>
                    <a:lnTo>
                      <a:pt x="64" y="1041"/>
                    </a:lnTo>
                    <a:lnTo>
                      <a:pt x="64" y="1036"/>
                    </a:lnTo>
                    <a:lnTo>
                      <a:pt x="57" y="1031"/>
                    </a:lnTo>
                    <a:lnTo>
                      <a:pt x="55" y="1027"/>
                    </a:lnTo>
                    <a:lnTo>
                      <a:pt x="50" y="1020"/>
                    </a:lnTo>
                    <a:lnTo>
                      <a:pt x="55" y="1018"/>
                    </a:lnTo>
                    <a:lnTo>
                      <a:pt x="53" y="1013"/>
                    </a:lnTo>
                    <a:lnTo>
                      <a:pt x="62" y="1002"/>
                    </a:lnTo>
                    <a:lnTo>
                      <a:pt x="53" y="995"/>
                    </a:lnTo>
                    <a:lnTo>
                      <a:pt x="44" y="999"/>
                    </a:lnTo>
                    <a:lnTo>
                      <a:pt x="41" y="997"/>
                    </a:lnTo>
                    <a:lnTo>
                      <a:pt x="39" y="992"/>
                    </a:lnTo>
                    <a:lnTo>
                      <a:pt x="41" y="960"/>
                    </a:lnTo>
                    <a:lnTo>
                      <a:pt x="46" y="960"/>
                    </a:lnTo>
                    <a:lnTo>
                      <a:pt x="48" y="963"/>
                    </a:lnTo>
                    <a:lnTo>
                      <a:pt x="50" y="958"/>
                    </a:lnTo>
                    <a:lnTo>
                      <a:pt x="55" y="963"/>
                    </a:lnTo>
                    <a:lnTo>
                      <a:pt x="55" y="951"/>
                    </a:lnTo>
                    <a:lnTo>
                      <a:pt x="60" y="951"/>
                    </a:lnTo>
                    <a:lnTo>
                      <a:pt x="62" y="953"/>
                    </a:lnTo>
                    <a:lnTo>
                      <a:pt x="64" y="953"/>
                    </a:lnTo>
                    <a:lnTo>
                      <a:pt x="67" y="947"/>
                    </a:lnTo>
                    <a:lnTo>
                      <a:pt x="64" y="944"/>
                    </a:lnTo>
                    <a:lnTo>
                      <a:pt x="64" y="949"/>
                    </a:lnTo>
                    <a:lnTo>
                      <a:pt x="62" y="947"/>
                    </a:lnTo>
                    <a:lnTo>
                      <a:pt x="64" y="942"/>
                    </a:lnTo>
                    <a:lnTo>
                      <a:pt x="62" y="940"/>
                    </a:lnTo>
                    <a:lnTo>
                      <a:pt x="60" y="935"/>
                    </a:lnTo>
                    <a:lnTo>
                      <a:pt x="60" y="928"/>
                    </a:lnTo>
                    <a:lnTo>
                      <a:pt x="64" y="926"/>
                    </a:lnTo>
                    <a:lnTo>
                      <a:pt x="71" y="912"/>
                    </a:lnTo>
                    <a:lnTo>
                      <a:pt x="62" y="905"/>
                    </a:lnTo>
                    <a:lnTo>
                      <a:pt x="73" y="898"/>
                    </a:lnTo>
                    <a:lnTo>
                      <a:pt x="76" y="882"/>
                    </a:lnTo>
                    <a:lnTo>
                      <a:pt x="64" y="882"/>
                    </a:lnTo>
                    <a:lnTo>
                      <a:pt x="57" y="880"/>
                    </a:lnTo>
                    <a:lnTo>
                      <a:pt x="60" y="873"/>
                    </a:lnTo>
                    <a:lnTo>
                      <a:pt x="53" y="873"/>
                    </a:lnTo>
                    <a:lnTo>
                      <a:pt x="44" y="871"/>
                    </a:lnTo>
                    <a:lnTo>
                      <a:pt x="44" y="846"/>
                    </a:lnTo>
                    <a:lnTo>
                      <a:pt x="44" y="820"/>
                    </a:lnTo>
                    <a:lnTo>
                      <a:pt x="46" y="742"/>
                    </a:lnTo>
                    <a:lnTo>
                      <a:pt x="50" y="646"/>
                    </a:lnTo>
                    <a:lnTo>
                      <a:pt x="57" y="538"/>
                    </a:lnTo>
                    <a:lnTo>
                      <a:pt x="62" y="422"/>
                    </a:lnTo>
                    <a:lnTo>
                      <a:pt x="62" y="367"/>
                    </a:lnTo>
                    <a:lnTo>
                      <a:pt x="62" y="309"/>
                    </a:lnTo>
                    <a:lnTo>
                      <a:pt x="62" y="256"/>
                    </a:lnTo>
                    <a:lnTo>
                      <a:pt x="57" y="206"/>
                    </a:lnTo>
                    <a:lnTo>
                      <a:pt x="53" y="160"/>
                    </a:lnTo>
                    <a:lnTo>
                      <a:pt x="44" y="121"/>
                    </a:lnTo>
                    <a:lnTo>
                      <a:pt x="39" y="103"/>
                    </a:lnTo>
                    <a:lnTo>
                      <a:pt x="34" y="87"/>
                    </a:lnTo>
                    <a:lnTo>
                      <a:pt x="28" y="71"/>
                    </a:lnTo>
                    <a:lnTo>
                      <a:pt x="21" y="59"/>
                    </a:lnTo>
                    <a:lnTo>
                      <a:pt x="1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244"/>
              <p:cNvSpPr>
                <a:spLocks/>
              </p:cNvSpPr>
              <p:nvPr/>
            </p:nvSpPr>
            <p:spPr bwMode="auto">
              <a:xfrm>
                <a:off x="2046289" y="1119188"/>
                <a:ext cx="2095500" cy="109538"/>
              </a:xfrm>
              <a:custGeom>
                <a:avLst/>
                <a:gdLst>
                  <a:gd name="T0" fmla="*/ 0 w 1320"/>
                  <a:gd name="T1" fmla="*/ 69 h 69"/>
                  <a:gd name="T2" fmla="*/ 14 w 1320"/>
                  <a:gd name="T3" fmla="*/ 55 h 69"/>
                  <a:gd name="T4" fmla="*/ 28 w 1320"/>
                  <a:gd name="T5" fmla="*/ 41 h 69"/>
                  <a:gd name="T6" fmla="*/ 44 w 1320"/>
                  <a:gd name="T7" fmla="*/ 30 h 69"/>
                  <a:gd name="T8" fmla="*/ 62 w 1320"/>
                  <a:gd name="T9" fmla="*/ 21 h 69"/>
                  <a:gd name="T10" fmla="*/ 80 w 1320"/>
                  <a:gd name="T11" fmla="*/ 12 h 69"/>
                  <a:gd name="T12" fmla="*/ 99 w 1320"/>
                  <a:gd name="T13" fmla="*/ 7 h 69"/>
                  <a:gd name="T14" fmla="*/ 119 w 1320"/>
                  <a:gd name="T15" fmla="*/ 2 h 69"/>
                  <a:gd name="T16" fmla="*/ 140 w 1320"/>
                  <a:gd name="T17" fmla="*/ 0 h 69"/>
                  <a:gd name="T18" fmla="*/ 1182 w 1320"/>
                  <a:gd name="T19" fmla="*/ 0 h 69"/>
                  <a:gd name="T20" fmla="*/ 1203 w 1320"/>
                  <a:gd name="T21" fmla="*/ 2 h 69"/>
                  <a:gd name="T22" fmla="*/ 1223 w 1320"/>
                  <a:gd name="T23" fmla="*/ 5 h 69"/>
                  <a:gd name="T24" fmla="*/ 1242 w 1320"/>
                  <a:gd name="T25" fmla="*/ 12 h 69"/>
                  <a:gd name="T26" fmla="*/ 1260 w 1320"/>
                  <a:gd name="T27" fmla="*/ 19 h 69"/>
                  <a:gd name="T28" fmla="*/ 1276 w 1320"/>
                  <a:gd name="T29" fmla="*/ 28 h 69"/>
                  <a:gd name="T30" fmla="*/ 1292 w 1320"/>
                  <a:gd name="T31" fmla="*/ 39 h 69"/>
                  <a:gd name="T32" fmla="*/ 1306 w 1320"/>
                  <a:gd name="T33" fmla="*/ 53 h 69"/>
                  <a:gd name="T34" fmla="*/ 1320 w 1320"/>
                  <a:gd name="T35" fmla="*/ 67 h 69"/>
                  <a:gd name="T36" fmla="*/ 1274 w 1320"/>
                  <a:gd name="T37" fmla="*/ 62 h 69"/>
                  <a:gd name="T38" fmla="*/ 1230 w 1320"/>
                  <a:gd name="T39" fmla="*/ 57 h 69"/>
                  <a:gd name="T40" fmla="*/ 1194 w 1320"/>
                  <a:gd name="T41" fmla="*/ 55 h 69"/>
                  <a:gd name="T42" fmla="*/ 1173 w 1320"/>
                  <a:gd name="T43" fmla="*/ 53 h 69"/>
                  <a:gd name="T44" fmla="*/ 1132 w 1320"/>
                  <a:gd name="T45" fmla="*/ 53 h 69"/>
                  <a:gd name="T46" fmla="*/ 1088 w 1320"/>
                  <a:gd name="T47" fmla="*/ 51 h 69"/>
                  <a:gd name="T48" fmla="*/ 1047 w 1320"/>
                  <a:gd name="T49" fmla="*/ 46 h 69"/>
                  <a:gd name="T50" fmla="*/ 1008 w 1320"/>
                  <a:gd name="T51" fmla="*/ 41 h 69"/>
                  <a:gd name="T52" fmla="*/ 967 w 1320"/>
                  <a:gd name="T53" fmla="*/ 37 h 69"/>
                  <a:gd name="T54" fmla="*/ 926 w 1320"/>
                  <a:gd name="T55" fmla="*/ 32 h 69"/>
                  <a:gd name="T56" fmla="*/ 884 w 1320"/>
                  <a:gd name="T57" fmla="*/ 30 h 69"/>
                  <a:gd name="T58" fmla="*/ 841 w 1320"/>
                  <a:gd name="T59" fmla="*/ 28 h 69"/>
                  <a:gd name="T60" fmla="*/ 793 w 1320"/>
                  <a:gd name="T61" fmla="*/ 28 h 69"/>
                  <a:gd name="T62" fmla="*/ 745 w 1320"/>
                  <a:gd name="T63" fmla="*/ 30 h 69"/>
                  <a:gd name="T64" fmla="*/ 696 w 1320"/>
                  <a:gd name="T65" fmla="*/ 32 h 69"/>
                  <a:gd name="T66" fmla="*/ 648 w 1320"/>
                  <a:gd name="T67" fmla="*/ 35 h 69"/>
                  <a:gd name="T68" fmla="*/ 600 w 1320"/>
                  <a:gd name="T69" fmla="*/ 37 h 69"/>
                  <a:gd name="T70" fmla="*/ 552 w 1320"/>
                  <a:gd name="T71" fmla="*/ 37 h 69"/>
                  <a:gd name="T72" fmla="*/ 504 w 1320"/>
                  <a:gd name="T73" fmla="*/ 35 h 69"/>
                  <a:gd name="T74" fmla="*/ 456 w 1320"/>
                  <a:gd name="T75" fmla="*/ 32 h 69"/>
                  <a:gd name="T76" fmla="*/ 401 w 1320"/>
                  <a:gd name="T77" fmla="*/ 25 h 69"/>
                  <a:gd name="T78" fmla="*/ 344 w 1320"/>
                  <a:gd name="T79" fmla="*/ 23 h 69"/>
                  <a:gd name="T80" fmla="*/ 284 w 1320"/>
                  <a:gd name="T81" fmla="*/ 21 h 69"/>
                  <a:gd name="T82" fmla="*/ 225 w 1320"/>
                  <a:gd name="T83" fmla="*/ 21 h 69"/>
                  <a:gd name="T84" fmla="*/ 192 w 1320"/>
                  <a:gd name="T85" fmla="*/ 21 h 69"/>
                  <a:gd name="T86" fmla="*/ 163 w 1320"/>
                  <a:gd name="T87" fmla="*/ 25 h 69"/>
                  <a:gd name="T88" fmla="*/ 135 w 1320"/>
                  <a:gd name="T89" fmla="*/ 28 h 69"/>
                  <a:gd name="T90" fmla="*/ 105 w 1320"/>
                  <a:gd name="T91" fmla="*/ 32 h 69"/>
                  <a:gd name="T92" fmla="*/ 78 w 1320"/>
                  <a:gd name="T93" fmla="*/ 39 h 69"/>
                  <a:gd name="T94" fmla="*/ 50 w 1320"/>
                  <a:gd name="T95" fmla="*/ 48 h 69"/>
                  <a:gd name="T96" fmla="*/ 25 w 1320"/>
                  <a:gd name="T97" fmla="*/ 57 h 69"/>
                  <a:gd name="T98" fmla="*/ 0 w 1320"/>
                  <a:gd name="T9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0" h="69">
                    <a:moveTo>
                      <a:pt x="0" y="69"/>
                    </a:moveTo>
                    <a:lnTo>
                      <a:pt x="14" y="55"/>
                    </a:lnTo>
                    <a:lnTo>
                      <a:pt x="28" y="41"/>
                    </a:lnTo>
                    <a:lnTo>
                      <a:pt x="44" y="30"/>
                    </a:lnTo>
                    <a:lnTo>
                      <a:pt x="62" y="21"/>
                    </a:lnTo>
                    <a:lnTo>
                      <a:pt x="80" y="12"/>
                    </a:lnTo>
                    <a:lnTo>
                      <a:pt x="99" y="7"/>
                    </a:lnTo>
                    <a:lnTo>
                      <a:pt x="119" y="2"/>
                    </a:lnTo>
                    <a:lnTo>
                      <a:pt x="140" y="0"/>
                    </a:lnTo>
                    <a:lnTo>
                      <a:pt x="1182" y="0"/>
                    </a:lnTo>
                    <a:lnTo>
                      <a:pt x="1203" y="2"/>
                    </a:lnTo>
                    <a:lnTo>
                      <a:pt x="1223" y="5"/>
                    </a:lnTo>
                    <a:lnTo>
                      <a:pt x="1242" y="12"/>
                    </a:lnTo>
                    <a:lnTo>
                      <a:pt x="1260" y="19"/>
                    </a:lnTo>
                    <a:lnTo>
                      <a:pt x="1276" y="28"/>
                    </a:lnTo>
                    <a:lnTo>
                      <a:pt x="1292" y="39"/>
                    </a:lnTo>
                    <a:lnTo>
                      <a:pt x="1306" y="53"/>
                    </a:lnTo>
                    <a:lnTo>
                      <a:pt x="1320" y="67"/>
                    </a:lnTo>
                    <a:lnTo>
                      <a:pt x="1274" y="62"/>
                    </a:lnTo>
                    <a:lnTo>
                      <a:pt x="1230" y="57"/>
                    </a:lnTo>
                    <a:lnTo>
                      <a:pt x="1194" y="55"/>
                    </a:lnTo>
                    <a:lnTo>
                      <a:pt x="1173" y="53"/>
                    </a:lnTo>
                    <a:lnTo>
                      <a:pt x="1132" y="53"/>
                    </a:lnTo>
                    <a:lnTo>
                      <a:pt x="1088" y="51"/>
                    </a:lnTo>
                    <a:lnTo>
                      <a:pt x="1047" y="46"/>
                    </a:lnTo>
                    <a:lnTo>
                      <a:pt x="1008" y="41"/>
                    </a:lnTo>
                    <a:lnTo>
                      <a:pt x="967" y="37"/>
                    </a:lnTo>
                    <a:lnTo>
                      <a:pt x="926" y="32"/>
                    </a:lnTo>
                    <a:lnTo>
                      <a:pt x="884" y="30"/>
                    </a:lnTo>
                    <a:lnTo>
                      <a:pt x="841" y="28"/>
                    </a:lnTo>
                    <a:lnTo>
                      <a:pt x="793" y="28"/>
                    </a:lnTo>
                    <a:lnTo>
                      <a:pt x="745" y="30"/>
                    </a:lnTo>
                    <a:lnTo>
                      <a:pt x="696" y="32"/>
                    </a:lnTo>
                    <a:lnTo>
                      <a:pt x="648" y="35"/>
                    </a:lnTo>
                    <a:lnTo>
                      <a:pt x="600" y="37"/>
                    </a:lnTo>
                    <a:lnTo>
                      <a:pt x="552" y="37"/>
                    </a:lnTo>
                    <a:lnTo>
                      <a:pt x="504" y="35"/>
                    </a:lnTo>
                    <a:lnTo>
                      <a:pt x="456" y="32"/>
                    </a:lnTo>
                    <a:lnTo>
                      <a:pt x="401" y="25"/>
                    </a:lnTo>
                    <a:lnTo>
                      <a:pt x="344" y="23"/>
                    </a:lnTo>
                    <a:lnTo>
                      <a:pt x="284" y="21"/>
                    </a:lnTo>
                    <a:lnTo>
                      <a:pt x="225" y="21"/>
                    </a:lnTo>
                    <a:lnTo>
                      <a:pt x="192" y="21"/>
                    </a:lnTo>
                    <a:lnTo>
                      <a:pt x="163" y="25"/>
                    </a:lnTo>
                    <a:lnTo>
                      <a:pt x="135" y="28"/>
                    </a:lnTo>
                    <a:lnTo>
                      <a:pt x="105" y="32"/>
                    </a:lnTo>
                    <a:lnTo>
                      <a:pt x="78" y="39"/>
                    </a:lnTo>
                    <a:lnTo>
                      <a:pt x="50" y="48"/>
                    </a:lnTo>
                    <a:lnTo>
                      <a:pt x="25" y="5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2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245"/>
              <p:cNvSpPr>
                <a:spLocks/>
              </p:cNvSpPr>
              <p:nvPr/>
            </p:nvSpPr>
            <p:spPr bwMode="auto">
              <a:xfrm>
                <a:off x="3930651" y="3230563"/>
                <a:ext cx="287338" cy="3598863"/>
              </a:xfrm>
              <a:custGeom>
                <a:avLst/>
                <a:gdLst>
                  <a:gd name="T0" fmla="*/ 80 w 181"/>
                  <a:gd name="T1" fmla="*/ 295 h 2267"/>
                  <a:gd name="T2" fmla="*/ 96 w 181"/>
                  <a:gd name="T3" fmla="*/ 1295 h 2267"/>
                  <a:gd name="T4" fmla="*/ 80 w 181"/>
                  <a:gd name="T5" fmla="*/ 2130 h 2267"/>
                  <a:gd name="T6" fmla="*/ 80 w 181"/>
                  <a:gd name="T7" fmla="*/ 2150 h 2267"/>
                  <a:gd name="T8" fmla="*/ 75 w 181"/>
                  <a:gd name="T9" fmla="*/ 2173 h 2267"/>
                  <a:gd name="T10" fmla="*/ 69 w 181"/>
                  <a:gd name="T11" fmla="*/ 2191 h 2267"/>
                  <a:gd name="T12" fmla="*/ 59 w 181"/>
                  <a:gd name="T13" fmla="*/ 2210 h 2267"/>
                  <a:gd name="T14" fmla="*/ 46 w 181"/>
                  <a:gd name="T15" fmla="*/ 2228 h 2267"/>
                  <a:gd name="T16" fmla="*/ 32 w 181"/>
                  <a:gd name="T17" fmla="*/ 2244 h 2267"/>
                  <a:gd name="T18" fmla="*/ 18 w 181"/>
                  <a:gd name="T19" fmla="*/ 2256 h 2267"/>
                  <a:gd name="T20" fmla="*/ 0 w 181"/>
                  <a:gd name="T21" fmla="*/ 2267 h 2267"/>
                  <a:gd name="T22" fmla="*/ 9 w 181"/>
                  <a:gd name="T23" fmla="*/ 2226 h 2267"/>
                  <a:gd name="T24" fmla="*/ 23 w 181"/>
                  <a:gd name="T25" fmla="*/ 2189 h 2267"/>
                  <a:gd name="T26" fmla="*/ 34 w 181"/>
                  <a:gd name="T27" fmla="*/ 2155 h 2267"/>
                  <a:gd name="T28" fmla="*/ 43 w 181"/>
                  <a:gd name="T29" fmla="*/ 2118 h 2267"/>
                  <a:gd name="T30" fmla="*/ 53 w 181"/>
                  <a:gd name="T31" fmla="*/ 2079 h 2267"/>
                  <a:gd name="T32" fmla="*/ 57 w 181"/>
                  <a:gd name="T33" fmla="*/ 2036 h 2267"/>
                  <a:gd name="T34" fmla="*/ 57 w 181"/>
                  <a:gd name="T35" fmla="*/ 2010 h 2267"/>
                  <a:gd name="T36" fmla="*/ 57 w 181"/>
                  <a:gd name="T37" fmla="*/ 1983 h 2267"/>
                  <a:gd name="T38" fmla="*/ 57 w 181"/>
                  <a:gd name="T39" fmla="*/ 1953 h 2267"/>
                  <a:gd name="T40" fmla="*/ 53 w 181"/>
                  <a:gd name="T41" fmla="*/ 1921 h 2267"/>
                  <a:gd name="T42" fmla="*/ 50 w 181"/>
                  <a:gd name="T43" fmla="*/ 1873 h 2267"/>
                  <a:gd name="T44" fmla="*/ 48 w 181"/>
                  <a:gd name="T45" fmla="*/ 1818 h 2267"/>
                  <a:gd name="T46" fmla="*/ 48 w 181"/>
                  <a:gd name="T47" fmla="*/ 1758 h 2267"/>
                  <a:gd name="T48" fmla="*/ 50 w 181"/>
                  <a:gd name="T49" fmla="*/ 1696 h 2267"/>
                  <a:gd name="T50" fmla="*/ 53 w 181"/>
                  <a:gd name="T51" fmla="*/ 1632 h 2267"/>
                  <a:gd name="T52" fmla="*/ 53 w 181"/>
                  <a:gd name="T53" fmla="*/ 1566 h 2267"/>
                  <a:gd name="T54" fmla="*/ 55 w 181"/>
                  <a:gd name="T55" fmla="*/ 1504 h 2267"/>
                  <a:gd name="T56" fmla="*/ 53 w 181"/>
                  <a:gd name="T57" fmla="*/ 1442 h 2267"/>
                  <a:gd name="T58" fmla="*/ 48 w 181"/>
                  <a:gd name="T59" fmla="*/ 1297 h 2267"/>
                  <a:gd name="T60" fmla="*/ 43 w 181"/>
                  <a:gd name="T61" fmla="*/ 1123 h 2267"/>
                  <a:gd name="T62" fmla="*/ 37 w 181"/>
                  <a:gd name="T63" fmla="*/ 935 h 2267"/>
                  <a:gd name="T64" fmla="*/ 34 w 181"/>
                  <a:gd name="T65" fmla="*/ 745 h 2267"/>
                  <a:gd name="T66" fmla="*/ 34 w 181"/>
                  <a:gd name="T67" fmla="*/ 653 h 2267"/>
                  <a:gd name="T68" fmla="*/ 37 w 181"/>
                  <a:gd name="T69" fmla="*/ 566 h 2267"/>
                  <a:gd name="T70" fmla="*/ 39 w 181"/>
                  <a:gd name="T71" fmla="*/ 486 h 2267"/>
                  <a:gd name="T72" fmla="*/ 46 w 181"/>
                  <a:gd name="T73" fmla="*/ 415 h 2267"/>
                  <a:gd name="T74" fmla="*/ 53 w 181"/>
                  <a:gd name="T75" fmla="*/ 350 h 2267"/>
                  <a:gd name="T76" fmla="*/ 62 w 181"/>
                  <a:gd name="T77" fmla="*/ 300 h 2267"/>
                  <a:gd name="T78" fmla="*/ 69 w 181"/>
                  <a:gd name="T79" fmla="*/ 279 h 2267"/>
                  <a:gd name="T80" fmla="*/ 73 w 181"/>
                  <a:gd name="T81" fmla="*/ 261 h 2267"/>
                  <a:gd name="T82" fmla="*/ 82 w 181"/>
                  <a:gd name="T83" fmla="*/ 247 h 2267"/>
                  <a:gd name="T84" fmla="*/ 89 w 181"/>
                  <a:gd name="T85" fmla="*/ 238 h 2267"/>
                  <a:gd name="T86" fmla="*/ 101 w 181"/>
                  <a:gd name="T87" fmla="*/ 227 h 2267"/>
                  <a:gd name="T88" fmla="*/ 110 w 181"/>
                  <a:gd name="T89" fmla="*/ 213 h 2267"/>
                  <a:gd name="T90" fmla="*/ 119 w 181"/>
                  <a:gd name="T91" fmla="*/ 199 h 2267"/>
                  <a:gd name="T92" fmla="*/ 126 w 181"/>
                  <a:gd name="T93" fmla="*/ 185 h 2267"/>
                  <a:gd name="T94" fmla="*/ 137 w 181"/>
                  <a:gd name="T95" fmla="*/ 153 h 2267"/>
                  <a:gd name="T96" fmla="*/ 146 w 181"/>
                  <a:gd name="T97" fmla="*/ 119 h 2267"/>
                  <a:gd name="T98" fmla="*/ 156 w 181"/>
                  <a:gd name="T99" fmla="*/ 87 h 2267"/>
                  <a:gd name="T100" fmla="*/ 163 w 181"/>
                  <a:gd name="T101" fmla="*/ 55 h 2267"/>
                  <a:gd name="T102" fmla="*/ 169 w 181"/>
                  <a:gd name="T103" fmla="*/ 25 h 2267"/>
                  <a:gd name="T104" fmla="*/ 181 w 181"/>
                  <a:gd name="T105" fmla="*/ 0 h 2267"/>
                  <a:gd name="T106" fmla="*/ 181 w 181"/>
                  <a:gd name="T107" fmla="*/ 142 h 2267"/>
                  <a:gd name="T108" fmla="*/ 179 w 181"/>
                  <a:gd name="T109" fmla="*/ 167 h 2267"/>
                  <a:gd name="T110" fmla="*/ 174 w 181"/>
                  <a:gd name="T111" fmla="*/ 190 h 2267"/>
                  <a:gd name="T112" fmla="*/ 165 w 181"/>
                  <a:gd name="T113" fmla="*/ 213 h 2267"/>
                  <a:gd name="T114" fmla="*/ 153 w 181"/>
                  <a:gd name="T115" fmla="*/ 234 h 2267"/>
                  <a:gd name="T116" fmla="*/ 137 w 181"/>
                  <a:gd name="T117" fmla="*/ 252 h 2267"/>
                  <a:gd name="T118" fmla="*/ 121 w 181"/>
                  <a:gd name="T119" fmla="*/ 270 h 2267"/>
                  <a:gd name="T120" fmla="*/ 103 w 181"/>
                  <a:gd name="T121" fmla="*/ 284 h 2267"/>
                  <a:gd name="T122" fmla="*/ 80 w 181"/>
                  <a:gd name="T123" fmla="*/ 295 h 2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1" h="2267">
                    <a:moveTo>
                      <a:pt x="80" y="295"/>
                    </a:moveTo>
                    <a:lnTo>
                      <a:pt x="96" y="1295"/>
                    </a:lnTo>
                    <a:lnTo>
                      <a:pt x="80" y="2130"/>
                    </a:lnTo>
                    <a:lnTo>
                      <a:pt x="80" y="2150"/>
                    </a:lnTo>
                    <a:lnTo>
                      <a:pt x="75" y="2173"/>
                    </a:lnTo>
                    <a:lnTo>
                      <a:pt x="69" y="2191"/>
                    </a:lnTo>
                    <a:lnTo>
                      <a:pt x="59" y="2210"/>
                    </a:lnTo>
                    <a:lnTo>
                      <a:pt x="46" y="2228"/>
                    </a:lnTo>
                    <a:lnTo>
                      <a:pt x="32" y="2244"/>
                    </a:lnTo>
                    <a:lnTo>
                      <a:pt x="18" y="2256"/>
                    </a:lnTo>
                    <a:lnTo>
                      <a:pt x="0" y="2267"/>
                    </a:lnTo>
                    <a:lnTo>
                      <a:pt x="9" y="2226"/>
                    </a:lnTo>
                    <a:lnTo>
                      <a:pt x="23" y="2189"/>
                    </a:lnTo>
                    <a:lnTo>
                      <a:pt x="34" y="2155"/>
                    </a:lnTo>
                    <a:lnTo>
                      <a:pt x="43" y="2118"/>
                    </a:lnTo>
                    <a:lnTo>
                      <a:pt x="53" y="2079"/>
                    </a:lnTo>
                    <a:lnTo>
                      <a:pt x="57" y="2036"/>
                    </a:lnTo>
                    <a:lnTo>
                      <a:pt x="57" y="2010"/>
                    </a:lnTo>
                    <a:lnTo>
                      <a:pt x="57" y="1983"/>
                    </a:lnTo>
                    <a:lnTo>
                      <a:pt x="57" y="1953"/>
                    </a:lnTo>
                    <a:lnTo>
                      <a:pt x="53" y="1921"/>
                    </a:lnTo>
                    <a:lnTo>
                      <a:pt x="50" y="1873"/>
                    </a:lnTo>
                    <a:lnTo>
                      <a:pt x="48" y="1818"/>
                    </a:lnTo>
                    <a:lnTo>
                      <a:pt x="48" y="1758"/>
                    </a:lnTo>
                    <a:lnTo>
                      <a:pt x="50" y="1696"/>
                    </a:lnTo>
                    <a:lnTo>
                      <a:pt x="53" y="1632"/>
                    </a:lnTo>
                    <a:lnTo>
                      <a:pt x="53" y="1566"/>
                    </a:lnTo>
                    <a:lnTo>
                      <a:pt x="55" y="1504"/>
                    </a:lnTo>
                    <a:lnTo>
                      <a:pt x="53" y="1442"/>
                    </a:lnTo>
                    <a:lnTo>
                      <a:pt x="48" y="1297"/>
                    </a:lnTo>
                    <a:lnTo>
                      <a:pt x="43" y="1123"/>
                    </a:lnTo>
                    <a:lnTo>
                      <a:pt x="37" y="935"/>
                    </a:lnTo>
                    <a:lnTo>
                      <a:pt x="34" y="745"/>
                    </a:lnTo>
                    <a:lnTo>
                      <a:pt x="34" y="653"/>
                    </a:lnTo>
                    <a:lnTo>
                      <a:pt x="37" y="566"/>
                    </a:lnTo>
                    <a:lnTo>
                      <a:pt x="39" y="486"/>
                    </a:lnTo>
                    <a:lnTo>
                      <a:pt x="46" y="415"/>
                    </a:lnTo>
                    <a:lnTo>
                      <a:pt x="53" y="350"/>
                    </a:lnTo>
                    <a:lnTo>
                      <a:pt x="62" y="300"/>
                    </a:lnTo>
                    <a:lnTo>
                      <a:pt x="69" y="279"/>
                    </a:lnTo>
                    <a:lnTo>
                      <a:pt x="73" y="261"/>
                    </a:lnTo>
                    <a:lnTo>
                      <a:pt x="82" y="247"/>
                    </a:lnTo>
                    <a:lnTo>
                      <a:pt x="89" y="238"/>
                    </a:lnTo>
                    <a:lnTo>
                      <a:pt x="101" y="227"/>
                    </a:lnTo>
                    <a:lnTo>
                      <a:pt x="110" y="213"/>
                    </a:lnTo>
                    <a:lnTo>
                      <a:pt x="119" y="199"/>
                    </a:lnTo>
                    <a:lnTo>
                      <a:pt x="126" y="185"/>
                    </a:lnTo>
                    <a:lnTo>
                      <a:pt x="137" y="153"/>
                    </a:lnTo>
                    <a:lnTo>
                      <a:pt x="146" y="119"/>
                    </a:lnTo>
                    <a:lnTo>
                      <a:pt x="156" y="87"/>
                    </a:lnTo>
                    <a:lnTo>
                      <a:pt x="163" y="55"/>
                    </a:lnTo>
                    <a:lnTo>
                      <a:pt x="169" y="25"/>
                    </a:lnTo>
                    <a:lnTo>
                      <a:pt x="181" y="0"/>
                    </a:lnTo>
                    <a:lnTo>
                      <a:pt x="181" y="142"/>
                    </a:lnTo>
                    <a:lnTo>
                      <a:pt x="179" y="167"/>
                    </a:lnTo>
                    <a:lnTo>
                      <a:pt x="174" y="190"/>
                    </a:lnTo>
                    <a:lnTo>
                      <a:pt x="165" y="213"/>
                    </a:lnTo>
                    <a:lnTo>
                      <a:pt x="153" y="234"/>
                    </a:lnTo>
                    <a:lnTo>
                      <a:pt x="137" y="252"/>
                    </a:lnTo>
                    <a:lnTo>
                      <a:pt x="121" y="270"/>
                    </a:lnTo>
                    <a:lnTo>
                      <a:pt x="103" y="284"/>
                    </a:lnTo>
                    <a:lnTo>
                      <a:pt x="80" y="295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246"/>
              <p:cNvSpPr>
                <a:spLocks/>
              </p:cNvSpPr>
              <p:nvPr/>
            </p:nvSpPr>
            <p:spPr bwMode="auto">
              <a:xfrm>
                <a:off x="2141539" y="1276351"/>
                <a:ext cx="1908175" cy="5411788"/>
              </a:xfrm>
              <a:custGeom>
                <a:avLst/>
                <a:gdLst>
                  <a:gd name="T0" fmla="*/ 80 w 1202"/>
                  <a:gd name="T1" fmla="*/ 0 h 3409"/>
                  <a:gd name="T2" fmla="*/ 1122 w 1202"/>
                  <a:gd name="T3" fmla="*/ 0 h 3409"/>
                  <a:gd name="T4" fmla="*/ 1138 w 1202"/>
                  <a:gd name="T5" fmla="*/ 2 h 3409"/>
                  <a:gd name="T6" fmla="*/ 1154 w 1202"/>
                  <a:gd name="T7" fmla="*/ 7 h 3409"/>
                  <a:gd name="T8" fmla="*/ 1168 w 1202"/>
                  <a:gd name="T9" fmla="*/ 14 h 3409"/>
                  <a:gd name="T10" fmla="*/ 1179 w 1202"/>
                  <a:gd name="T11" fmla="*/ 23 h 3409"/>
                  <a:gd name="T12" fmla="*/ 1189 w 1202"/>
                  <a:gd name="T13" fmla="*/ 34 h 3409"/>
                  <a:gd name="T14" fmla="*/ 1195 w 1202"/>
                  <a:gd name="T15" fmla="*/ 48 h 3409"/>
                  <a:gd name="T16" fmla="*/ 1200 w 1202"/>
                  <a:gd name="T17" fmla="*/ 64 h 3409"/>
                  <a:gd name="T18" fmla="*/ 1202 w 1202"/>
                  <a:gd name="T19" fmla="*/ 80 h 3409"/>
                  <a:gd name="T20" fmla="*/ 1202 w 1202"/>
                  <a:gd name="T21" fmla="*/ 1364 h 3409"/>
                  <a:gd name="T22" fmla="*/ 1200 w 1202"/>
                  <a:gd name="T23" fmla="*/ 1380 h 3409"/>
                  <a:gd name="T24" fmla="*/ 1195 w 1202"/>
                  <a:gd name="T25" fmla="*/ 1394 h 3409"/>
                  <a:gd name="T26" fmla="*/ 1189 w 1202"/>
                  <a:gd name="T27" fmla="*/ 1407 h 3409"/>
                  <a:gd name="T28" fmla="*/ 1179 w 1202"/>
                  <a:gd name="T29" fmla="*/ 1421 h 3409"/>
                  <a:gd name="T30" fmla="*/ 1168 w 1202"/>
                  <a:gd name="T31" fmla="*/ 1430 h 3409"/>
                  <a:gd name="T32" fmla="*/ 1154 w 1202"/>
                  <a:gd name="T33" fmla="*/ 1437 h 3409"/>
                  <a:gd name="T34" fmla="*/ 1138 w 1202"/>
                  <a:gd name="T35" fmla="*/ 1442 h 3409"/>
                  <a:gd name="T36" fmla="*/ 1122 w 1202"/>
                  <a:gd name="T37" fmla="*/ 1444 h 3409"/>
                  <a:gd name="T38" fmla="*/ 1104 w 1202"/>
                  <a:gd name="T39" fmla="*/ 1444 h 3409"/>
                  <a:gd name="T40" fmla="*/ 1104 w 1202"/>
                  <a:gd name="T41" fmla="*/ 3356 h 3409"/>
                  <a:gd name="T42" fmla="*/ 1102 w 1202"/>
                  <a:gd name="T43" fmla="*/ 3368 h 3409"/>
                  <a:gd name="T44" fmla="*/ 1099 w 1202"/>
                  <a:gd name="T45" fmla="*/ 3377 h 3409"/>
                  <a:gd name="T46" fmla="*/ 1095 w 1202"/>
                  <a:gd name="T47" fmla="*/ 3386 h 3409"/>
                  <a:gd name="T48" fmla="*/ 1088 w 1202"/>
                  <a:gd name="T49" fmla="*/ 3393 h 3409"/>
                  <a:gd name="T50" fmla="*/ 1081 w 1202"/>
                  <a:gd name="T51" fmla="*/ 3400 h 3409"/>
                  <a:gd name="T52" fmla="*/ 1072 w 1202"/>
                  <a:gd name="T53" fmla="*/ 3404 h 3409"/>
                  <a:gd name="T54" fmla="*/ 1063 w 1202"/>
                  <a:gd name="T55" fmla="*/ 3407 h 3409"/>
                  <a:gd name="T56" fmla="*/ 1051 w 1202"/>
                  <a:gd name="T57" fmla="*/ 3409 h 3409"/>
                  <a:gd name="T58" fmla="*/ 151 w 1202"/>
                  <a:gd name="T59" fmla="*/ 3409 h 3409"/>
                  <a:gd name="T60" fmla="*/ 142 w 1202"/>
                  <a:gd name="T61" fmla="*/ 3407 h 3409"/>
                  <a:gd name="T62" fmla="*/ 130 w 1202"/>
                  <a:gd name="T63" fmla="*/ 3404 h 3409"/>
                  <a:gd name="T64" fmla="*/ 123 w 1202"/>
                  <a:gd name="T65" fmla="*/ 3400 h 3409"/>
                  <a:gd name="T66" fmla="*/ 114 w 1202"/>
                  <a:gd name="T67" fmla="*/ 3393 h 3409"/>
                  <a:gd name="T68" fmla="*/ 107 w 1202"/>
                  <a:gd name="T69" fmla="*/ 3386 h 3409"/>
                  <a:gd name="T70" fmla="*/ 103 w 1202"/>
                  <a:gd name="T71" fmla="*/ 3377 h 3409"/>
                  <a:gd name="T72" fmla="*/ 100 w 1202"/>
                  <a:gd name="T73" fmla="*/ 3368 h 3409"/>
                  <a:gd name="T74" fmla="*/ 100 w 1202"/>
                  <a:gd name="T75" fmla="*/ 3356 h 3409"/>
                  <a:gd name="T76" fmla="*/ 100 w 1202"/>
                  <a:gd name="T77" fmla="*/ 1444 h 3409"/>
                  <a:gd name="T78" fmla="*/ 80 w 1202"/>
                  <a:gd name="T79" fmla="*/ 1444 h 3409"/>
                  <a:gd name="T80" fmla="*/ 64 w 1202"/>
                  <a:gd name="T81" fmla="*/ 1442 h 3409"/>
                  <a:gd name="T82" fmla="*/ 50 w 1202"/>
                  <a:gd name="T83" fmla="*/ 1437 h 3409"/>
                  <a:gd name="T84" fmla="*/ 36 w 1202"/>
                  <a:gd name="T85" fmla="*/ 1430 h 3409"/>
                  <a:gd name="T86" fmla="*/ 25 w 1202"/>
                  <a:gd name="T87" fmla="*/ 1421 h 3409"/>
                  <a:gd name="T88" fmla="*/ 13 w 1202"/>
                  <a:gd name="T89" fmla="*/ 1407 h 3409"/>
                  <a:gd name="T90" fmla="*/ 6 w 1202"/>
                  <a:gd name="T91" fmla="*/ 1394 h 3409"/>
                  <a:gd name="T92" fmla="*/ 2 w 1202"/>
                  <a:gd name="T93" fmla="*/ 1380 h 3409"/>
                  <a:gd name="T94" fmla="*/ 0 w 1202"/>
                  <a:gd name="T95" fmla="*/ 1364 h 3409"/>
                  <a:gd name="T96" fmla="*/ 0 w 1202"/>
                  <a:gd name="T97" fmla="*/ 80 h 3409"/>
                  <a:gd name="T98" fmla="*/ 2 w 1202"/>
                  <a:gd name="T99" fmla="*/ 64 h 3409"/>
                  <a:gd name="T100" fmla="*/ 6 w 1202"/>
                  <a:gd name="T101" fmla="*/ 48 h 3409"/>
                  <a:gd name="T102" fmla="*/ 13 w 1202"/>
                  <a:gd name="T103" fmla="*/ 34 h 3409"/>
                  <a:gd name="T104" fmla="*/ 25 w 1202"/>
                  <a:gd name="T105" fmla="*/ 23 h 3409"/>
                  <a:gd name="T106" fmla="*/ 36 w 1202"/>
                  <a:gd name="T107" fmla="*/ 14 h 3409"/>
                  <a:gd name="T108" fmla="*/ 50 w 1202"/>
                  <a:gd name="T109" fmla="*/ 7 h 3409"/>
                  <a:gd name="T110" fmla="*/ 64 w 1202"/>
                  <a:gd name="T111" fmla="*/ 2 h 3409"/>
                  <a:gd name="T112" fmla="*/ 80 w 1202"/>
                  <a:gd name="T113" fmla="*/ 0 h 3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2" h="3409">
                    <a:moveTo>
                      <a:pt x="80" y="0"/>
                    </a:moveTo>
                    <a:lnTo>
                      <a:pt x="1122" y="0"/>
                    </a:lnTo>
                    <a:lnTo>
                      <a:pt x="1138" y="2"/>
                    </a:lnTo>
                    <a:lnTo>
                      <a:pt x="1154" y="7"/>
                    </a:lnTo>
                    <a:lnTo>
                      <a:pt x="1168" y="14"/>
                    </a:lnTo>
                    <a:lnTo>
                      <a:pt x="1179" y="23"/>
                    </a:lnTo>
                    <a:lnTo>
                      <a:pt x="1189" y="34"/>
                    </a:lnTo>
                    <a:lnTo>
                      <a:pt x="1195" y="48"/>
                    </a:lnTo>
                    <a:lnTo>
                      <a:pt x="1200" y="64"/>
                    </a:lnTo>
                    <a:lnTo>
                      <a:pt x="1202" y="80"/>
                    </a:lnTo>
                    <a:lnTo>
                      <a:pt x="1202" y="1364"/>
                    </a:lnTo>
                    <a:lnTo>
                      <a:pt x="1200" y="1380"/>
                    </a:lnTo>
                    <a:lnTo>
                      <a:pt x="1195" y="1394"/>
                    </a:lnTo>
                    <a:lnTo>
                      <a:pt x="1189" y="1407"/>
                    </a:lnTo>
                    <a:lnTo>
                      <a:pt x="1179" y="1421"/>
                    </a:lnTo>
                    <a:lnTo>
                      <a:pt x="1168" y="1430"/>
                    </a:lnTo>
                    <a:lnTo>
                      <a:pt x="1154" y="1437"/>
                    </a:lnTo>
                    <a:lnTo>
                      <a:pt x="1138" y="1442"/>
                    </a:lnTo>
                    <a:lnTo>
                      <a:pt x="1122" y="1444"/>
                    </a:lnTo>
                    <a:lnTo>
                      <a:pt x="1104" y="1444"/>
                    </a:lnTo>
                    <a:lnTo>
                      <a:pt x="1104" y="3356"/>
                    </a:lnTo>
                    <a:lnTo>
                      <a:pt x="1102" y="3368"/>
                    </a:lnTo>
                    <a:lnTo>
                      <a:pt x="1099" y="3377"/>
                    </a:lnTo>
                    <a:lnTo>
                      <a:pt x="1095" y="3386"/>
                    </a:lnTo>
                    <a:lnTo>
                      <a:pt x="1088" y="3393"/>
                    </a:lnTo>
                    <a:lnTo>
                      <a:pt x="1081" y="3400"/>
                    </a:lnTo>
                    <a:lnTo>
                      <a:pt x="1072" y="3404"/>
                    </a:lnTo>
                    <a:lnTo>
                      <a:pt x="1063" y="3407"/>
                    </a:lnTo>
                    <a:lnTo>
                      <a:pt x="1051" y="3409"/>
                    </a:lnTo>
                    <a:lnTo>
                      <a:pt x="151" y="3409"/>
                    </a:lnTo>
                    <a:lnTo>
                      <a:pt x="142" y="3407"/>
                    </a:lnTo>
                    <a:lnTo>
                      <a:pt x="130" y="3404"/>
                    </a:lnTo>
                    <a:lnTo>
                      <a:pt x="123" y="3400"/>
                    </a:lnTo>
                    <a:lnTo>
                      <a:pt x="114" y="3393"/>
                    </a:lnTo>
                    <a:lnTo>
                      <a:pt x="107" y="3386"/>
                    </a:lnTo>
                    <a:lnTo>
                      <a:pt x="103" y="3377"/>
                    </a:lnTo>
                    <a:lnTo>
                      <a:pt x="100" y="3368"/>
                    </a:lnTo>
                    <a:lnTo>
                      <a:pt x="100" y="3356"/>
                    </a:lnTo>
                    <a:lnTo>
                      <a:pt x="100" y="1444"/>
                    </a:lnTo>
                    <a:lnTo>
                      <a:pt x="80" y="1444"/>
                    </a:lnTo>
                    <a:lnTo>
                      <a:pt x="64" y="1442"/>
                    </a:lnTo>
                    <a:lnTo>
                      <a:pt x="50" y="1437"/>
                    </a:lnTo>
                    <a:lnTo>
                      <a:pt x="36" y="1430"/>
                    </a:lnTo>
                    <a:lnTo>
                      <a:pt x="25" y="1421"/>
                    </a:lnTo>
                    <a:lnTo>
                      <a:pt x="13" y="1407"/>
                    </a:lnTo>
                    <a:lnTo>
                      <a:pt x="6" y="1394"/>
                    </a:lnTo>
                    <a:lnTo>
                      <a:pt x="2" y="1380"/>
                    </a:lnTo>
                    <a:lnTo>
                      <a:pt x="0" y="1364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6" y="48"/>
                    </a:lnTo>
                    <a:lnTo>
                      <a:pt x="13" y="34"/>
                    </a:lnTo>
                    <a:lnTo>
                      <a:pt x="25" y="23"/>
                    </a:lnTo>
                    <a:lnTo>
                      <a:pt x="36" y="14"/>
                    </a:lnTo>
                    <a:lnTo>
                      <a:pt x="50" y="7"/>
                    </a:lnTo>
                    <a:lnTo>
                      <a:pt x="64" y="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247"/>
              <p:cNvSpPr>
                <a:spLocks/>
              </p:cNvSpPr>
              <p:nvPr/>
            </p:nvSpPr>
            <p:spPr bwMode="auto">
              <a:xfrm>
                <a:off x="2300289" y="3422651"/>
                <a:ext cx="1593850" cy="3265488"/>
              </a:xfrm>
              <a:custGeom>
                <a:avLst/>
                <a:gdLst>
                  <a:gd name="T0" fmla="*/ 51 w 1004"/>
                  <a:gd name="T1" fmla="*/ 0 h 2057"/>
                  <a:gd name="T2" fmla="*/ 951 w 1004"/>
                  <a:gd name="T3" fmla="*/ 0 h 2057"/>
                  <a:gd name="T4" fmla="*/ 963 w 1004"/>
                  <a:gd name="T5" fmla="*/ 0 h 2057"/>
                  <a:gd name="T6" fmla="*/ 972 w 1004"/>
                  <a:gd name="T7" fmla="*/ 5 h 2057"/>
                  <a:gd name="T8" fmla="*/ 981 w 1004"/>
                  <a:gd name="T9" fmla="*/ 10 h 2057"/>
                  <a:gd name="T10" fmla="*/ 988 w 1004"/>
                  <a:gd name="T11" fmla="*/ 14 h 2057"/>
                  <a:gd name="T12" fmla="*/ 995 w 1004"/>
                  <a:gd name="T13" fmla="*/ 23 h 2057"/>
                  <a:gd name="T14" fmla="*/ 999 w 1004"/>
                  <a:gd name="T15" fmla="*/ 32 h 2057"/>
                  <a:gd name="T16" fmla="*/ 1002 w 1004"/>
                  <a:gd name="T17" fmla="*/ 42 h 2057"/>
                  <a:gd name="T18" fmla="*/ 1004 w 1004"/>
                  <a:gd name="T19" fmla="*/ 51 h 2057"/>
                  <a:gd name="T20" fmla="*/ 1004 w 1004"/>
                  <a:gd name="T21" fmla="*/ 2004 h 2057"/>
                  <a:gd name="T22" fmla="*/ 1002 w 1004"/>
                  <a:gd name="T23" fmla="*/ 2016 h 2057"/>
                  <a:gd name="T24" fmla="*/ 999 w 1004"/>
                  <a:gd name="T25" fmla="*/ 2025 h 2057"/>
                  <a:gd name="T26" fmla="*/ 995 w 1004"/>
                  <a:gd name="T27" fmla="*/ 2034 h 2057"/>
                  <a:gd name="T28" fmla="*/ 988 w 1004"/>
                  <a:gd name="T29" fmla="*/ 2041 h 2057"/>
                  <a:gd name="T30" fmla="*/ 981 w 1004"/>
                  <a:gd name="T31" fmla="*/ 2048 h 2057"/>
                  <a:gd name="T32" fmla="*/ 972 w 1004"/>
                  <a:gd name="T33" fmla="*/ 2052 h 2057"/>
                  <a:gd name="T34" fmla="*/ 963 w 1004"/>
                  <a:gd name="T35" fmla="*/ 2055 h 2057"/>
                  <a:gd name="T36" fmla="*/ 951 w 1004"/>
                  <a:gd name="T37" fmla="*/ 2057 h 2057"/>
                  <a:gd name="T38" fmla="*/ 688 w 1004"/>
                  <a:gd name="T39" fmla="*/ 2057 h 2057"/>
                  <a:gd name="T40" fmla="*/ 51 w 1004"/>
                  <a:gd name="T41" fmla="*/ 2057 h 2057"/>
                  <a:gd name="T42" fmla="*/ 42 w 1004"/>
                  <a:gd name="T43" fmla="*/ 2055 h 2057"/>
                  <a:gd name="T44" fmla="*/ 30 w 1004"/>
                  <a:gd name="T45" fmla="*/ 2052 h 2057"/>
                  <a:gd name="T46" fmla="*/ 23 w 1004"/>
                  <a:gd name="T47" fmla="*/ 2048 h 2057"/>
                  <a:gd name="T48" fmla="*/ 14 w 1004"/>
                  <a:gd name="T49" fmla="*/ 2041 h 2057"/>
                  <a:gd name="T50" fmla="*/ 7 w 1004"/>
                  <a:gd name="T51" fmla="*/ 2034 h 2057"/>
                  <a:gd name="T52" fmla="*/ 3 w 1004"/>
                  <a:gd name="T53" fmla="*/ 2025 h 2057"/>
                  <a:gd name="T54" fmla="*/ 0 w 1004"/>
                  <a:gd name="T55" fmla="*/ 2016 h 2057"/>
                  <a:gd name="T56" fmla="*/ 0 w 1004"/>
                  <a:gd name="T57" fmla="*/ 2004 h 2057"/>
                  <a:gd name="T58" fmla="*/ 0 w 1004"/>
                  <a:gd name="T59" fmla="*/ 51 h 2057"/>
                  <a:gd name="T60" fmla="*/ 0 w 1004"/>
                  <a:gd name="T61" fmla="*/ 42 h 2057"/>
                  <a:gd name="T62" fmla="*/ 3 w 1004"/>
                  <a:gd name="T63" fmla="*/ 32 h 2057"/>
                  <a:gd name="T64" fmla="*/ 7 w 1004"/>
                  <a:gd name="T65" fmla="*/ 23 h 2057"/>
                  <a:gd name="T66" fmla="*/ 14 w 1004"/>
                  <a:gd name="T67" fmla="*/ 14 h 2057"/>
                  <a:gd name="T68" fmla="*/ 23 w 1004"/>
                  <a:gd name="T69" fmla="*/ 10 h 2057"/>
                  <a:gd name="T70" fmla="*/ 30 w 1004"/>
                  <a:gd name="T71" fmla="*/ 5 h 2057"/>
                  <a:gd name="T72" fmla="*/ 42 w 1004"/>
                  <a:gd name="T73" fmla="*/ 0 h 2057"/>
                  <a:gd name="T74" fmla="*/ 51 w 1004"/>
                  <a:gd name="T75" fmla="*/ 0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4" h="2057">
                    <a:moveTo>
                      <a:pt x="51" y="0"/>
                    </a:moveTo>
                    <a:lnTo>
                      <a:pt x="951" y="0"/>
                    </a:lnTo>
                    <a:lnTo>
                      <a:pt x="963" y="0"/>
                    </a:lnTo>
                    <a:lnTo>
                      <a:pt x="972" y="5"/>
                    </a:lnTo>
                    <a:lnTo>
                      <a:pt x="981" y="10"/>
                    </a:lnTo>
                    <a:lnTo>
                      <a:pt x="988" y="14"/>
                    </a:lnTo>
                    <a:lnTo>
                      <a:pt x="995" y="23"/>
                    </a:lnTo>
                    <a:lnTo>
                      <a:pt x="999" y="32"/>
                    </a:lnTo>
                    <a:lnTo>
                      <a:pt x="1002" y="42"/>
                    </a:lnTo>
                    <a:lnTo>
                      <a:pt x="1004" y="51"/>
                    </a:lnTo>
                    <a:lnTo>
                      <a:pt x="1004" y="2004"/>
                    </a:lnTo>
                    <a:lnTo>
                      <a:pt x="1002" y="2016"/>
                    </a:lnTo>
                    <a:lnTo>
                      <a:pt x="999" y="2025"/>
                    </a:lnTo>
                    <a:lnTo>
                      <a:pt x="995" y="2034"/>
                    </a:lnTo>
                    <a:lnTo>
                      <a:pt x="988" y="2041"/>
                    </a:lnTo>
                    <a:lnTo>
                      <a:pt x="981" y="2048"/>
                    </a:lnTo>
                    <a:lnTo>
                      <a:pt x="972" y="2052"/>
                    </a:lnTo>
                    <a:lnTo>
                      <a:pt x="963" y="2055"/>
                    </a:lnTo>
                    <a:lnTo>
                      <a:pt x="951" y="2057"/>
                    </a:lnTo>
                    <a:lnTo>
                      <a:pt x="688" y="2057"/>
                    </a:lnTo>
                    <a:lnTo>
                      <a:pt x="51" y="2057"/>
                    </a:lnTo>
                    <a:lnTo>
                      <a:pt x="42" y="2055"/>
                    </a:lnTo>
                    <a:lnTo>
                      <a:pt x="30" y="2052"/>
                    </a:lnTo>
                    <a:lnTo>
                      <a:pt x="23" y="2048"/>
                    </a:lnTo>
                    <a:lnTo>
                      <a:pt x="14" y="2041"/>
                    </a:lnTo>
                    <a:lnTo>
                      <a:pt x="7" y="2034"/>
                    </a:lnTo>
                    <a:lnTo>
                      <a:pt x="3" y="2025"/>
                    </a:lnTo>
                    <a:lnTo>
                      <a:pt x="0" y="2016"/>
                    </a:lnTo>
                    <a:lnTo>
                      <a:pt x="0" y="2004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3" y="10"/>
                    </a:lnTo>
                    <a:lnTo>
                      <a:pt x="30" y="5"/>
                    </a:lnTo>
                    <a:lnTo>
                      <a:pt x="42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909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248"/>
              <p:cNvSpPr>
                <a:spLocks/>
              </p:cNvSpPr>
              <p:nvPr/>
            </p:nvSpPr>
            <p:spPr bwMode="auto">
              <a:xfrm>
                <a:off x="2300289" y="3422651"/>
                <a:ext cx="1593850" cy="768350"/>
              </a:xfrm>
              <a:custGeom>
                <a:avLst/>
                <a:gdLst>
                  <a:gd name="T0" fmla="*/ 51 w 1004"/>
                  <a:gd name="T1" fmla="*/ 0 h 484"/>
                  <a:gd name="T2" fmla="*/ 951 w 1004"/>
                  <a:gd name="T3" fmla="*/ 0 h 484"/>
                  <a:gd name="T4" fmla="*/ 963 w 1004"/>
                  <a:gd name="T5" fmla="*/ 0 h 484"/>
                  <a:gd name="T6" fmla="*/ 972 w 1004"/>
                  <a:gd name="T7" fmla="*/ 5 h 484"/>
                  <a:gd name="T8" fmla="*/ 981 w 1004"/>
                  <a:gd name="T9" fmla="*/ 10 h 484"/>
                  <a:gd name="T10" fmla="*/ 988 w 1004"/>
                  <a:gd name="T11" fmla="*/ 14 h 484"/>
                  <a:gd name="T12" fmla="*/ 995 w 1004"/>
                  <a:gd name="T13" fmla="*/ 23 h 484"/>
                  <a:gd name="T14" fmla="*/ 999 w 1004"/>
                  <a:gd name="T15" fmla="*/ 32 h 484"/>
                  <a:gd name="T16" fmla="*/ 1002 w 1004"/>
                  <a:gd name="T17" fmla="*/ 42 h 484"/>
                  <a:gd name="T18" fmla="*/ 1004 w 1004"/>
                  <a:gd name="T19" fmla="*/ 51 h 484"/>
                  <a:gd name="T20" fmla="*/ 1004 w 1004"/>
                  <a:gd name="T21" fmla="*/ 484 h 484"/>
                  <a:gd name="T22" fmla="*/ 990 w 1004"/>
                  <a:gd name="T23" fmla="*/ 473 h 484"/>
                  <a:gd name="T24" fmla="*/ 979 w 1004"/>
                  <a:gd name="T25" fmla="*/ 459 h 484"/>
                  <a:gd name="T26" fmla="*/ 967 w 1004"/>
                  <a:gd name="T27" fmla="*/ 445 h 484"/>
                  <a:gd name="T28" fmla="*/ 958 w 1004"/>
                  <a:gd name="T29" fmla="*/ 429 h 484"/>
                  <a:gd name="T30" fmla="*/ 935 w 1004"/>
                  <a:gd name="T31" fmla="*/ 395 h 484"/>
                  <a:gd name="T32" fmla="*/ 912 w 1004"/>
                  <a:gd name="T33" fmla="*/ 360 h 484"/>
                  <a:gd name="T34" fmla="*/ 896 w 1004"/>
                  <a:gd name="T35" fmla="*/ 344 h 484"/>
                  <a:gd name="T36" fmla="*/ 882 w 1004"/>
                  <a:gd name="T37" fmla="*/ 328 h 484"/>
                  <a:gd name="T38" fmla="*/ 864 w 1004"/>
                  <a:gd name="T39" fmla="*/ 314 h 484"/>
                  <a:gd name="T40" fmla="*/ 846 w 1004"/>
                  <a:gd name="T41" fmla="*/ 303 h 484"/>
                  <a:gd name="T42" fmla="*/ 823 w 1004"/>
                  <a:gd name="T43" fmla="*/ 292 h 484"/>
                  <a:gd name="T44" fmla="*/ 800 w 1004"/>
                  <a:gd name="T45" fmla="*/ 285 h 484"/>
                  <a:gd name="T46" fmla="*/ 772 w 1004"/>
                  <a:gd name="T47" fmla="*/ 278 h 484"/>
                  <a:gd name="T48" fmla="*/ 743 w 1004"/>
                  <a:gd name="T49" fmla="*/ 278 h 484"/>
                  <a:gd name="T50" fmla="*/ 685 w 1004"/>
                  <a:gd name="T51" fmla="*/ 273 h 484"/>
                  <a:gd name="T52" fmla="*/ 612 w 1004"/>
                  <a:gd name="T53" fmla="*/ 269 h 484"/>
                  <a:gd name="T54" fmla="*/ 530 w 1004"/>
                  <a:gd name="T55" fmla="*/ 259 h 484"/>
                  <a:gd name="T56" fmla="*/ 443 w 1004"/>
                  <a:gd name="T57" fmla="*/ 248 h 484"/>
                  <a:gd name="T58" fmla="*/ 358 w 1004"/>
                  <a:gd name="T59" fmla="*/ 241 h 484"/>
                  <a:gd name="T60" fmla="*/ 282 w 1004"/>
                  <a:gd name="T61" fmla="*/ 237 h 484"/>
                  <a:gd name="T62" fmla="*/ 250 w 1004"/>
                  <a:gd name="T63" fmla="*/ 234 h 484"/>
                  <a:gd name="T64" fmla="*/ 223 w 1004"/>
                  <a:gd name="T65" fmla="*/ 237 h 484"/>
                  <a:gd name="T66" fmla="*/ 200 w 1004"/>
                  <a:gd name="T67" fmla="*/ 239 h 484"/>
                  <a:gd name="T68" fmla="*/ 181 w 1004"/>
                  <a:gd name="T69" fmla="*/ 241 h 484"/>
                  <a:gd name="T70" fmla="*/ 138 w 1004"/>
                  <a:gd name="T71" fmla="*/ 262 h 484"/>
                  <a:gd name="T72" fmla="*/ 92 w 1004"/>
                  <a:gd name="T73" fmla="*/ 287 h 484"/>
                  <a:gd name="T74" fmla="*/ 46 w 1004"/>
                  <a:gd name="T75" fmla="*/ 319 h 484"/>
                  <a:gd name="T76" fmla="*/ 0 w 1004"/>
                  <a:gd name="T77" fmla="*/ 353 h 484"/>
                  <a:gd name="T78" fmla="*/ 0 w 1004"/>
                  <a:gd name="T79" fmla="*/ 51 h 484"/>
                  <a:gd name="T80" fmla="*/ 0 w 1004"/>
                  <a:gd name="T81" fmla="*/ 42 h 484"/>
                  <a:gd name="T82" fmla="*/ 3 w 1004"/>
                  <a:gd name="T83" fmla="*/ 32 h 484"/>
                  <a:gd name="T84" fmla="*/ 7 w 1004"/>
                  <a:gd name="T85" fmla="*/ 23 h 484"/>
                  <a:gd name="T86" fmla="*/ 14 w 1004"/>
                  <a:gd name="T87" fmla="*/ 14 h 484"/>
                  <a:gd name="T88" fmla="*/ 23 w 1004"/>
                  <a:gd name="T89" fmla="*/ 10 h 484"/>
                  <a:gd name="T90" fmla="*/ 30 w 1004"/>
                  <a:gd name="T91" fmla="*/ 5 h 484"/>
                  <a:gd name="T92" fmla="*/ 42 w 1004"/>
                  <a:gd name="T93" fmla="*/ 0 h 484"/>
                  <a:gd name="T94" fmla="*/ 51 w 1004"/>
                  <a:gd name="T9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4" h="484">
                    <a:moveTo>
                      <a:pt x="51" y="0"/>
                    </a:moveTo>
                    <a:lnTo>
                      <a:pt x="951" y="0"/>
                    </a:lnTo>
                    <a:lnTo>
                      <a:pt x="963" y="0"/>
                    </a:lnTo>
                    <a:lnTo>
                      <a:pt x="972" y="5"/>
                    </a:lnTo>
                    <a:lnTo>
                      <a:pt x="981" y="10"/>
                    </a:lnTo>
                    <a:lnTo>
                      <a:pt x="988" y="14"/>
                    </a:lnTo>
                    <a:lnTo>
                      <a:pt x="995" y="23"/>
                    </a:lnTo>
                    <a:lnTo>
                      <a:pt x="999" y="32"/>
                    </a:lnTo>
                    <a:lnTo>
                      <a:pt x="1002" y="42"/>
                    </a:lnTo>
                    <a:lnTo>
                      <a:pt x="1004" y="51"/>
                    </a:lnTo>
                    <a:lnTo>
                      <a:pt x="1004" y="484"/>
                    </a:lnTo>
                    <a:lnTo>
                      <a:pt x="990" y="473"/>
                    </a:lnTo>
                    <a:lnTo>
                      <a:pt x="979" y="459"/>
                    </a:lnTo>
                    <a:lnTo>
                      <a:pt x="967" y="445"/>
                    </a:lnTo>
                    <a:lnTo>
                      <a:pt x="958" y="429"/>
                    </a:lnTo>
                    <a:lnTo>
                      <a:pt x="935" y="395"/>
                    </a:lnTo>
                    <a:lnTo>
                      <a:pt x="912" y="360"/>
                    </a:lnTo>
                    <a:lnTo>
                      <a:pt x="896" y="344"/>
                    </a:lnTo>
                    <a:lnTo>
                      <a:pt x="882" y="328"/>
                    </a:lnTo>
                    <a:lnTo>
                      <a:pt x="864" y="314"/>
                    </a:lnTo>
                    <a:lnTo>
                      <a:pt x="846" y="303"/>
                    </a:lnTo>
                    <a:lnTo>
                      <a:pt x="823" y="292"/>
                    </a:lnTo>
                    <a:lnTo>
                      <a:pt x="800" y="285"/>
                    </a:lnTo>
                    <a:lnTo>
                      <a:pt x="772" y="278"/>
                    </a:lnTo>
                    <a:lnTo>
                      <a:pt x="743" y="278"/>
                    </a:lnTo>
                    <a:lnTo>
                      <a:pt x="685" y="273"/>
                    </a:lnTo>
                    <a:lnTo>
                      <a:pt x="612" y="269"/>
                    </a:lnTo>
                    <a:lnTo>
                      <a:pt x="530" y="259"/>
                    </a:lnTo>
                    <a:lnTo>
                      <a:pt x="443" y="248"/>
                    </a:lnTo>
                    <a:lnTo>
                      <a:pt x="358" y="241"/>
                    </a:lnTo>
                    <a:lnTo>
                      <a:pt x="282" y="237"/>
                    </a:lnTo>
                    <a:lnTo>
                      <a:pt x="250" y="234"/>
                    </a:lnTo>
                    <a:lnTo>
                      <a:pt x="223" y="237"/>
                    </a:lnTo>
                    <a:lnTo>
                      <a:pt x="200" y="239"/>
                    </a:lnTo>
                    <a:lnTo>
                      <a:pt x="181" y="241"/>
                    </a:lnTo>
                    <a:lnTo>
                      <a:pt x="138" y="262"/>
                    </a:lnTo>
                    <a:lnTo>
                      <a:pt x="92" y="287"/>
                    </a:lnTo>
                    <a:lnTo>
                      <a:pt x="46" y="319"/>
                    </a:lnTo>
                    <a:lnTo>
                      <a:pt x="0" y="353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3" y="10"/>
                    </a:lnTo>
                    <a:lnTo>
                      <a:pt x="30" y="5"/>
                    </a:lnTo>
                    <a:lnTo>
                      <a:pt x="42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859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249"/>
              <p:cNvSpPr>
                <a:spLocks/>
              </p:cNvSpPr>
              <p:nvPr/>
            </p:nvSpPr>
            <p:spPr bwMode="auto">
              <a:xfrm>
                <a:off x="2300289" y="3725863"/>
                <a:ext cx="546100" cy="257175"/>
              </a:xfrm>
              <a:custGeom>
                <a:avLst/>
                <a:gdLst>
                  <a:gd name="T0" fmla="*/ 344 w 344"/>
                  <a:gd name="T1" fmla="*/ 48 h 162"/>
                  <a:gd name="T2" fmla="*/ 291 w 344"/>
                  <a:gd name="T3" fmla="*/ 46 h 162"/>
                  <a:gd name="T4" fmla="*/ 246 w 344"/>
                  <a:gd name="T5" fmla="*/ 43 h 162"/>
                  <a:gd name="T6" fmla="*/ 225 w 344"/>
                  <a:gd name="T7" fmla="*/ 46 h 162"/>
                  <a:gd name="T8" fmla="*/ 207 w 344"/>
                  <a:gd name="T9" fmla="*/ 46 h 162"/>
                  <a:gd name="T10" fmla="*/ 193 w 344"/>
                  <a:gd name="T11" fmla="*/ 48 h 162"/>
                  <a:gd name="T12" fmla="*/ 181 w 344"/>
                  <a:gd name="T13" fmla="*/ 50 h 162"/>
                  <a:gd name="T14" fmla="*/ 138 w 344"/>
                  <a:gd name="T15" fmla="*/ 71 h 162"/>
                  <a:gd name="T16" fmla="*/ 92 w 344"/>
                  <a:gd name="T17" fmla="*/ 96 h 162"/>
                  <a:gd name="T18" fmla="*/ 46 w 344"/>
                  <a:gd name="T19" fmla="*/ 128 h 162"/>
                  <a:gd name="T20" fmla="*/ 0 w 344"/>
                  <a:gd name="T21" fmla="*/ 162 h 162"/>
                  <a:gd name="T22" fmla="*/ 0 w 344"/>
                  <a:gd name="T23" fmla="*/ 16 h 162"/>
                  <a:gd name="T24" fmla="*/ 32 w 344"/>
                  <a:gd name="T25" fmla="*/ 13 h 162"/>
                  <a:gd name="T26" fmla="*/ 69 w 344"/>
                  <a:gd name="T27" fmla="*/ 11 h 162"/>
                  <a:gd name="T28" fmla="*/ 103 w 344"/>
                  <a:gd name="T29" fmla="*/ 7 h 162"/>
                  <a:gd name="T30" fmla="*/ 138 w 344"/>
                  <a:gd name="T31" fmla="*/ 7 h 162"/>
                  <a:gd name="T32" fmla="*/ 188 w 344"/>
                  <a:gd name="T33" fmla="*/ 4 h 162"/>
                  <a:gd name="T34" fmla="*/ 236 w 344"/>
                  <a:gd name="T35" fmla="*/ 0 h 162"/>
                  <a:gd name="T36" fmla="*/ 257 w 344"/>
                  <a:gd name="T37" fmla="*/ 0 h 162"/>
                  <a:gd name="T38" fmla="*/ 278 w 344"/>
                  <a:gd name="T39" fmla="*/ 4 h 162"/>
                  <a:gd name="T40" fmla="*/ 289 w 344"/>
                  <a:gd name="T41" fmla="*/ 9 h 162"/>
                  <a:gd name="T42" fmla="*/ 301 w 344"/>
                  <a:gd name="T43" fmla="*/ 13 h 162"/>
                  <a:gd name="T44" fmla="*/ 310 w 344"/>
                  <a:gd name="T45" fmla="*/ 18 h 162"/>
                  <a:gd name="T46" fmla="*/ 321 w 344"/>
                  <a:gd name="T47" fmla="*/ 27 h 162"/>
                  <a:gd name="T48" fmla="*/ 335 w 344"/>
                  <a:gd name="T49" fmla="*/ 39 h 162"/>
                  <a:gd name="T50" fmla="*/ 344 w 344"/>
                  <a:gd name="T51" fmla="*/ 4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4" h="162">
                    <a:moveTo>
                      <a:pt x="344" y="48"/>
                    </a:moveTo>
                    <a:lnTo>
                      <a:pt x="291" y="46"/>
                    </a:lnTo>
                    <a:lnTo>
                      <a:pt x="246" y="43"/>
                    </a:lnTo>
                    <a:lnTo>
                      <a:pt x="225" y="46"/>
                    </a:lnTo>
                    <a:lnTo>
                      <a:pt x="207" y="46"/>
                    </a:lnTo>
                    <a:lnTo>
                      <a:pt x="193" y="48"/>
                    </a:lnTo>
                    <a:lnTo>
                      <a:pt x="181" y="50"/>
                    </a:lnTo>
                    <a:lnTo>
                      <a:pt x="138" y="71"/>
                    </a:lnTo>
                    <a:lnTo>
                      <a:pt x="92" y="96"/>
                    </a:lnTo>
                    <a:lnTo>
                      <a:pt x="46" y="128"/>
                    </a:lnTo>
                    <a:lnTo>
                      <a:pt x="0" y="162"/>
                    </a:lnTo>
                    <a:lnTo>
                      <a:pt x="0" y="16"/>
                    </a:lnTo>
                    <a:lnTo>
                      <a:pt x="32" y="13"/>
                    </a:lnTo>
                    <a:lnTo>
                      <a:pt x="69" y="11"/>
                    </a:lnTo>
                    <a:lnTo>
                      <a:pt x="103" y="7"/>
                    </a:lnTo>
                    <a:lnTo>
                      <a:pt x="138" y="7"/>
                    </a:lnTo>
                    <a:lnTo>
                      <a:pt x="188" y="4"/>
                    </a:lnTo>
                    <a:lnTo>
                      <a:pt x="236" y="0"/>
                    </a:lnTo>
                    <a:lnTo>
                      <a:pt x="257" y="0"/>
                    </a:lnTo>
                    <a:lnTo>
                      <a:pt x="278" y="4"/>
                    </a:lnTo>
                    <a:lnTo>
                      <a:pt x="289" y="9"/>
                    </a:lnTo>
                    <a:lnTo>
                      <a:pt x="301" y="13"/>
                    </a:lnTo>
                    <a:lnTo>
                      <a:pt x="310" y="18"/>
                    </a:lnTo>
                    <a:lnTo>
                      <a:pt x="321" y="27"/>
                    </a:lnTo>
                    <a:lnTo>
                      <a:pt x="335" y="39"/>
                    </a:lnTo>
                    <a:lnTo>
                      <a:pt x="344" y="48"/>
                    </a:lnTo>
                    <a:close/>
                  </a:path>
                </a:pathLst>
              </a:custGeom>
              <a:solidFill>
                <a:srgbClr val="8D9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250"/>
              <p:cNvSpPr>
                <a:spLocks/>
              </p:cNvSpPr>
              <p:nvPr/>
            </p:nvSpPr>
            <p:spPr bwMode="auto">
              <a:xfrm>
                <a:off x="2300289" y="6611938"/>
                <a:ext cx="1582738" cy="98425"/>
              </a:xfrm>
              <a:custGeom>
                <a:avLst/>
                <a:gdLst>
                  <a:gd name="T0" fmla="*/ 997 w 997"/>
                  <a:gd name="T1" fmla="*/ 20 h 62"/>
                  <a:gd name="T2" fmla="*/ 990 w 997"/>
                  <a:gd name="T3" fmla="*/ 30 h 62"/>
                  <a:gd name="T4" fmla="*/ 979 w 997"/>
                  <a:gd name="T5" fmla="*/ 39 h 62"/>
                  <a:gd name="T6" fmla="*/ 967 w 997"/>
                  <a:gd name="T7" fmla="*/ 46 h 62"/>
                  <a:gd name="T8" fmla="*/ 951 w 997"/>
                  <a:gd name="T9" fmla="*/ 48 h 62"/>
                  <a:gd name="T10" fmla="*/ 766 w 997"/>
                  <a:gd name="T11" fmla="*/ 62 h 62"/>
                  <a:gd name="T12" fmla="*/ 630 w 997"/>
                  <a:gd name="T13" fmla="*/ 48 h 62"/>
                  <a:gd name="T14" fmla="*/ 436 w 997"/>
                  <a:gd name="T15" fmla="*/ 62 h 62"/>
                  <a:gd name="T16" fmla="*/ 51 w 997"/>
                  <a:gd name="T17" fmla="*/ 48 h 62"/>
                  <a:gd name="T18" fmla="*/ 42 w 997"/>
                  <a:gd name="T19" fmla="*/ 46 h 62"/>
                  <a:gd name="T20" fmla="*/ 32 w 997"/>
                  <a:gd name="T21" fmla="*/ 43 h 62"/>
                  <a:gd name="T22" fmla="*/ 23 w 997"/>
                  <a:gd name="T23" fmla="*/ 39 h 62"/>
                  <a:gd name="T24" fmla="*/ 16 w 997"/>
                  <a:gd name="T25" fmla="*/ 32 h 62"/>
                  <a:gd name="T26" fmla="*/ 10 w 997"/>
                  <a:gd name="T27" fmla="*/ 25 h 62"/>
                  <a:gd name="T28" fmla="*/ 5 w 997"/>
                  <a:gd name="T29" fmla="*/ 18 h 62"/>
                  <a:gd name="T30" fmla="*/ 0 w 997"/>
                  <a:gd name="T31" fmla="*/ 9 h 62"/>
                  <a:gd name="T32" fmla="*/ 0 w 997"/>
                  <a:gd name="T33" fmla="*/ 0 h 62"/>
                  <a:gd name="T34" fmla="*/ 0 w 997"/>
                  <a:gd name="T35" fmla="*/ 0 h 62"/>
                  <a:gd name="T36" fmla="*/ 0 w 997"/>
                  <a:gd name="T37" fmla="*/ 2 h 62"/>
                  <a:gd name="T38" fmla="*/ 60 w 997"/>
                  <a:gd name="T39" fmla="*/ 2 h 62"/>
                  <a:gd name="T40" fmla="*/ 122 w 997"/>
                  <a:gd name="T41" fmla="*/ 4 h 62"/>
                  <a:gd name="T42" fmla="*/ 186 w 997"/>
                  <a:gd name="T43" fmla="*/ 7 h 62"/>
                  <a:gd name="T44" fmla="*/ 252 w 997"/>
                  <a:gd name="T45" fmla="*/ 9 h 62"/>
                  <a:gd name="T46" fmla="*/ 321 w 997"/>
                  <a:gd name="T47" fmla="*/ 13 h 62"/>
                  <a:gd name="T48" fmla="*/ 394 w 997"/>
                  <a:gd name="T49" fmla="*/ 16 h 62"/>
                  <a:gd name="T50" fmla="*/ 468 w 997"/>
                  <a:gd name="T51" fmla="*/ 20 h 62"/>
                  <a:gd name="T52" fmla="*/ 546 w 997"/>
                  <a:gd name="T53" fmla="*/ 23 h 62"/>
                  <a:gd name="T54" fmla="*/ 578 w 997"/>
                  <a:gd name="T55" fmla="*/ 23 h 62"/>
                  <a:gd name="T56" fmla="*/ 624 w 997"/>
                  <a:gd name="T57" fmla="*/ 23 h 62"/>
                  <a:gd name="T58" fmla="*/ 676 w 997"/>
                  <a:gd name="T59" fmla="*/ 20 h 62"/>
                  <a:gd name="T60" fmla="*/ 731 w 997"/>
                  <a:gd name="T61" fmla="*/ 16 h 62"/>
                  <a:gd name="T62" fmla="*/ 788 w 997"/>
                  <a:gd name="T63" fmla="*/ 13 h 62"/>
                  <a:gd name="T64" fmla="*/ 843 w 997"/>
                  <a:gd name="T65" fmla="*/ 11 h 62"/>
                  <a:gd name="T66" fmla="*/ 892 w 997"/>
                  <a:gd name="T67" fmla="*/ 9 h 62"/>
                  <a:gd name="T68" fmla="*/ 928 w 997"/>
                  <a:gd name="T69" fmla="*/ 9 h 62"/>
                  <a:gd name="T70" fmla="*/ 949 w 997"/>
                  <a:gd name="T71" fmla="*/ 9 h 62"/>
                  <a:gd name="T72" fmla="*/ 969 w 997"/>
                  <a:gd name="T73" fmla="*/ 11 h 62"/>
                  <a:gd name="T74" fmla="*/ 986 w 997"/>
                  <a:gd name="T75" fmla="*/ 16 h 62"/>
                  <a:gd name="T76" fmla="*/ 997 w 997"/>
                  <a:gd name="T77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7" h="62">
                    <a:moveTo>
                      <a:pt x="997" y="20"/>
                    </a:moveTo>
                    <a:lnTo>
                      <a:pt x="990" y="30"/>
                    </a:lnTo>
                    <a:lnTo>
                      <a:pt x="979" y="39"/>
                    </a:lnTo>
                    <a:lnTo>
                      <a:pt x="967" y="46"/>
                    </a:lnTo>
                    <a:lnTo>
                      <a:pt x="951" y="48"/>
                    </a:lnTo>
                    <a:lnTo>
                      <a:pt x="766" y="62"/>
                    </a:lnTo>
                    <a:lnTo>
                      <a:pt x="630" y="48"/>
                    </a:lnTo>
                    <a:lnTo>
                      <a:pt x="436" y="62"/>
                    </a:lnTo>
                    <a:lnTo>
                      <a:pt x="51" y="48"/>
                    </a:lnTo>
                    <a:lnTo>
                      <a:pt x="42" y="46"/>
                    </a:lnTo>
                    <a:lnTo>
                      <a:pt x="32" y="43"/>
                    </a:lnTo>
                    <a:lnTo>
                      <a:pt x="23" y="39"/>
                    </a:lnTo>
                    <a:lnTo>
                      <a:pt x="16" y="32"/>
                    </a:lnTo>
                    <a:lnTo>
                      <a:pt x="10" y="25"/>
                    </a:lnTo>
                    <a:lnTo>
                      <a:pt x="5" y="18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0" y="2"/>
                    </a:lnTo>
                    <a:lnTo>
                      <a:pt x="122" y="4"/>
                    </a:lnTo>
                    <a:lnTo>
                      <a:pt x="186" y="7"/>
                    </a:lnTo>
                    <a:lnTo>
                      <a:pt x="252" y="9"/>
                    </a:lnTo>
                    <a:lnTo>
                      <a:pt x="321" y="13"/>
                    </a:lnTo>
                    <a:lnTo>
                      <a:pt x="394" y="16"/>
                    </a:lnTo>
                    <a:lnTo>
                      <a:pt x="468" y="20"/>
                    </a:lnTo>
                    <a:lnTo>
                      <a:pt x="546" y="23"/>
                    </a:lnTo>
                    <a:lnTo>
                      <a:pt x="578" y="23"/>
                    </a:lnTo>
                    <a:lnTo>
                      <a:pt x="624" y="23"/>
                    </a:lnTo>
                    <a:lnTo>
                      <a:pt x="676" y="20"/>
                    </a:lnTo>
                    <a:lnTo>
                      <a:pt x="731" y="16"/>
                    </a:lnTo>
                    <a:lnTo>
                      <a:pt x="788" y="13"/>
                    </a:lnTo>
                    <a:lnTo>
                      <a:pt x="843" y="11"/>
                    </a:lnTo>
                    <a:lnTo>
                      <a:pt x="892" y="9"/>
                    </a:lnTo>
                    <a:lnTo>
                      <a:pt x="928" y="9"/>
                    </a:lnTo>
                    <a:lnTo>
                      <a:pt x="949" y="9"/>
                    </a:lnTo>
                    <a:lnTo>
                      <a:pt x="969" y="11"/>
                    </a:lnTo>
                    <a:lnTo>
                      <a:pt x="986" y="16"/>
                    </a:lnTo>
                    <a:lnTo>
                      <a:pt x="997" y="20"/>
                    </a:lnTo>
                    <a:close/>
                  </a:path>
                </a:pathLst>
              </a:custGeom>
              <a:solidFill>
                <a:srgbClr val="6E7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251"/>
              <p:cNvSpPr>
                <a:spLocks/>
              </p:cNvSpPr>
              <p:nvPr/>
            </p:nvSpPr>
            <p:spPr bwMode="auto">
              <a:xfrm>
                <a:off x="2795589" y="3929063"/>
                <a:ext cx="679450" cy="498475"/>
              </a:xfrm>
              <a:custGeom>
                <a:avLst/>
                <a:gdLst>
                  <a:gd name="T0" fmla="*/ 5 w 428"/>
                  <a:gd name="T1" fmla="*/ 177 h 314"/>
                  <a:gd name="T2" fmla="*/ 0 w 428"/>
                  <a:gd name="T3" fmla="*/ 202 h 314"/>
                  <a:gd name="T4" fmla="*/ 0 w 428"/>
                  <a:gd name="T5" fmla="*/ 222 h 314"/>
                  <a:gd name="T6" fmla="*/ 2 w 428"/>
                  <a:gd name="T7" fmla="*/ 241 h 314"/>
                  <a:gd name="T8" fmla="*/ 7 w 428"/>
                  <a:gd name="T9" fmla="*/ 257 h 314"/>
                  <a:gd name="T10" fmla="*/ 16 w 428"/>
                  <a:gd name="T11" fmla="*/ 271 h 314"/>
                  <a:gd name="T12" fmla="*/ 27 w 428"/>
                  <a:gd name="T13" fmla="*/ 282 h 314"/>
                  <a:gd name="T14" fmla="*/ 41 w 428"/>
                  <a:gd name="T15" fmla="*/ 289 h 314"/>
                  <a:gd name="T16" fmla="*/ 57 w 428"/>
                  <a:gd name="T17" fmla="*/ 296 h 314"/>
                  <a:gd name="T18" fmla="*/ 76 w 428"/>
                  <a:gd name="T19" fmla="*/ 303 h 314"/>
                  <a:gd name="T20" fmla="*/ 94 w 428"/>
                  <a:gd name="T21" fmla="*/ 305 h 314"/>
                  <a:gd name="T22" fmla="*/ 115 w 428"/>
                  <a:gd name="T23" fmla="*/ 307 h 314"/>
                  <a:gd name="T24" fmla="*/ 135 w 428"/>
                  <a:gd name="T25" fmla="*/ 310 h 314"/>
                  <a:gd name="T26" fmla="*/ 181 w 428"/>
                  <a:gd name="T27" fmla="*/ 310 h 314"/>
                  <a:gd name="T28" fmla="*/ 224 w 428"/>
                  <a:gd name="T29" fmla="*/ 310 h 314"/>
                  <a:gd name="T30" fmla="*/ 254 w 428"/>
                  <a:gd name="T31" fmla="*/ 312 h 314"/>
                  <a:gd name="T32" fmla="*/ 284 w 428"/>
                  <a:gd name="T33" fmla="*/ 314 h 314"/>
                  <a:gd name="T34" fmla="*/ 298 w 428"/>
                  <a:gd name="T35" fmla="*/ 314 h 314"/>
                  <a:gd name="T36" fmla="*/ 312 w 428"/>
                  <a:gd name="T37" fmla="*/ 312 h 314"/>
                  <a:gd name="T38" fmla="*/ 328 w 428"/>
                  <a:gd name="T39" fmla="*/ 310 h 314"/>
                  <a:gd name="T40" fmla="*/ 344 w 428"/>
                  <a:gd name="T41" fmla="*/ 305 h 314"/>
                  <a:gd name="T42" fmla="*/ 367 w 428"/>
                  <a:gd name="T43" fmla="*/ 298 h 314"/>
                  <a:gd name="T44" fmla="*/ 385 w 428"/>
                  <a:gd name="T45" fmla="*/ 294 h 314"/>
                  <a:gd name="T46" fmla="*/ 392 w 428"/>
                  <a:gd name="T47" fmla="*/ 289 h 314"/>
                  <a:gd name="T48" fmla="*/ 399 w 428"/>
                  <a:gd name="T49" fmla="*/ 282 h 314"/>
                  <a:gd name="T50" fmla="*/ 401 w 428"/>
                  <a:gd name="T51" fmla="*/ 273 h 314"/>
                  <a:gd name="T52" fmla="*/ 403 w 428"/>
                  <a:gd name="T53" fmla="*/ 257 h 314"/>
                  <a:gd name="T54" fmla="*/ 405 w 428"/>
                  <a:gd name="T55" fmla="*/ 211 h 314"/>
                  <a:gd name="T56" fmla="*/ 415 w 428"/>
                  <a:gd name="T57" fmla="*/ 161 h 314"/>
                  <a:gd name="T58" fmla="*/ 419 w 428"/>
                  <a:gd name="T59" fmla="*/ 135 h 314"/>
                  <a:gd name="T60" fmla="*/ 424 w 428"/>
                  <a:gd name="T61" fmla="*/ 110 h 314"/>
                  <a:gd name="T62" fmla="*/ 426 w 428"/>
                  <a:gd name="T63" fmla="*/ 87 h 314"/>
                  <a:gd name="T64" fmla="*/ 428 w 428"/>
                  <a:gd name="T65" fmla="*/ 64 h 314"/>
                  <a:gd name="T66" fmla="*/ 426 w 428"/>
                  <a:gd name="T67" fmla="*/ 44 h 314"/>
                  <a:gd name="T68" fmla="*/ 419 w 428"/>
                  <a:gd name="T69" fmla="*/ 28 h 314"/>
                  <a:gd name="T70" fmla="*/ 417 w 428"/>
                  <a:gd name="T71" fmla="*/ 21 h 314"/>
                  <a:gd name="T72" fmla="*/ 410 w 428"/>
                  <a:gd name="T73" fmla="*/ 14 h 314"/>
                  <a:gd name="T74" fmla="*/ 405 w 428"/>
                  <a:gd name="T75" fmla="*/ 9 h 314"/>
                  <a:gd name="T76" fmla="*/ 396 w 428"/>
                  <a:gd name="T77" fmla="*/ 5 h 314"/>
                  <a:gd name="T78" fmla="*/ 389 w 428"/>
                  <a:gd name="T79" fmla="*/ 2 h 314"/>
                  <a:gd name="T80" fmla="*/ 378 w 428"/>
                  <a:gd name="T81" fmla="*/ 0 h 314"/>
                  <a:gd name="T82" fmla="*/ 367 w 428"/>
                  <a:gd name="T83" fmla="*/ 0 h 314"/>
                  <a:gd name="T84" fmla="*/ 353 w 428"/>
                  <a:gd name="T85" fmla="*/ 0 h 314"/>
                  <a:gd name="T86" fmla="*/ 323 w 428"/>
                  <a:gd name="T87" fmla="*/ 7 h 314"/>
                  <a:gd name="T88" fmla="*/ 284 w 428"/>
                  <a:gd name="T89" fmla="*/ 18 h 314"/>
                  <a:gd name="T90" fmla="*/ 236 w 428"/>
                  <a:gd name="T91" fmla="*/ 34 h 314"/>
                  <a:gd name="T92" fmla="*/ 190 w 428"/>
                  <a:gd name="T93" fmla="*/ 46 h 314"/>
                  <a:gd name="T94" fmla="*/ 169 w 428"/>
                  <a:gd name="T95" fmla="*/ 53 h 314"/>
                  <a:gd name="T96" fmla="*/ 147 w 428"/>
                  <a:gd name="T97" fmla="*/ 60 h 314"/>
                  <a:gd name="T98" fmla="*/ 124 w 428"/>
                  <a:gd name="T99" fmla="*/ 69 h 314"/>
                  <a:gd name="T100" fmla="*/ 101 w 428"/>
                  <a:gd name="T101" fmla="*/ 78 h 314"/>
                  <a:gd name="T102" fmla="*/ 82 w 428"/>
                  <a:gd name="T103" fmla="*/ 87 h 314"/>
                  <a:gd name="T104" fmla="*/ 64 w 428"/>
                  <a:gd name="T105" fmla="*/ 96 h 314"/>
                  <a:gd name="T106" fmla="*/ 50 w 428"/>
                  <a:gd name="T107" fmla="*/ 106 h 314"/>
                  <a:gd name="T108" fmla="*/ 37 w 428"/>
                  <a:gd name="T109" fmla="*/ 117 h 314"/>
                  <a:gd name="T110" fmla="*/ 30 w 428"/>
                  <a:gd name="T111" fmla="*/ 128 h 314"/>
                  <a:gd name="T112" fmla="*/ 21 w 428"/>
                  <a:gd name="T113" fmla="*/ 151 h 314"/>
                  <a:gd name="T114" fmla="*/ 16 w 428"/>
                  <a:gd name="T115" fmla="*/ 163 h 314"/>
                  <a:gd name="T116" fmla="*/ 11 w 428"/>
                  <a:gd name="T117" fmla="*/ 172 h 314"/>
                  <a:gd name="T118" fmla="*/ 7 w 428"/>
                  <a:gd name="T119" fmla="*/ 177 h 314"/>
                  <a:gd name="T120" fmla="*/ 5 w 428"/>
                  <a:gd name="T121" fmla="*/ 17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8" h="314">
                    <a:moveTo>
                      <a:pt x="5" y="177"/>
                    </a:moveTo>
                    <a:lnTo>
                      <a:pt x="0" y="202"/>
                    </a:lnTo>
                    <a:lnTo>
                      <a:pt x="0" y="222"/>
                    </a:lnTo>
                    <a:lnTo>
                      <a:pt x="2" y="241"/>
                    </a:lnTo>
                    <a:lnTo>
                      <a:pt x="7" y="257"/>
                    </a:lnTo>
                    <a:lnTo>
                      <a:pt x="16" y="271"/>
                    </a:lnTo>
                    <a:lnTo>
                      <a:pt x="27" y="282"/>
                    </a:lnTo>
                    <a:lnTo>
                      <a:pt x="41" y="289"/>
                    </a:lnTo>
                    <a:lnTo>
                      <a:pt x="57" y="296"/>
                    </a:lnTo>
                    <a:lnTo>
                      <a:pt x="76" y="303"/>
                    </a:lnTo>
                    <a:lnTo>
                      <a:pt x="94" y="305"/>
                    </a:lnTo>
                    <a:lnTo>
                      <a:pt x="115" y="307"/>
                    </a:lnTo>
                    <a:lnTo>
                      <a:pt x="135" y="310"/>
                    </a:lnTo>
                    <a:lnTo>
                      <a:pt x="181" y="310"/>
                    </a:lnTo>
                    <a:lnTo>
                      <a:pt x="224" y="310"/>
                    </a:lnTo>
                    <a:lnTo>
                      <a:pt x="254" y="312"/>
                    </a:lnTo>
                    <a:lnTo>
                      <a:pt x="284" y="314"/>
                    </a:lnTo>
                    <a:lnTo>
                      <a:pt x="298" y="314"/>
                    </a:lnTo>
                    <a:lnTo>
                      <a:pt x="312" y="312"/>
                    </a:lnTo>
                    <a:lnTo>
                      <a:pt x="328" y="310"/>
                    </a:lnTo>
                    <a:lnTo>
                      <a:pt x="344" y="305"/>
                    </a:lnTo>
                    <a:lnTo>
                      <a:pt x="367" y="298"/>
                    </a:lnTo>
                    <a:lnTo>
                      <a:pt x="385" y="294"/>
                    </a:lnTo>
                    <a:lnTo>
                      <a:pt x="392" y="289"/>
                    </a:lnTo>
                    <a:lnTo>
                      <a:pt x="399" y="282"/>
                    </a:lnTo>
                    <a:lnTo>
                      <a:pt x="401" y="273"/>
                    </a:lnTo>
                    <a:lnTo>
                      <a:pt x="403" y="257"/>
                    </a:lnTo>
                    <a:lnTo>
                      <a:pt x="405" y="211"/>
                    </a:lnTo>
                    <a:lnTo>
                      <a:pt x="415" y="161"/>
                    </a:lnTo>
                    <a:lnTo>
                      <a:pt x="419" y="135"/>
                    </a:lnTo>
                    <a:lnTo>
                      <a:pt x="424" y="110"/>
                    </a:lnTo>
                    <a:lnTo>
                      <a:pt x="426" y="87"/>
                    </a:lnTo>
                    <a:lnTo>
                      <a:pt x="428" y="64"/>
                    </a:lnTo>
                    <a:lnTo>
                      <a:pt x="426" y="44"/>
                    </a:lnTo>
                    <a:lnTo>
                      <a:pt x="419" y="28"/>
                    </a:lnTo>
                    <a:lnTo>
                      <a:pt x="417" y="21"/>
                    </a:lnTo>
                    <a:lnTo>
                      <a:pt x="410" y="14"/>
                    </a:lnTo>
                    <a:lnTo>
                      <a:pt x="405" y="9"/>
                    </a:lnTo>
                    <a:lnTo>
                      <a:pt x="396" y="5"/>
                    </a:lnTo>
                    <a:lnTo>
                      <a:pt x="389" y="2"/>
                    </a:lnTo>
                    <a:lnTo>
                      <a:pt x="378" y="0"/>
                    </a:lnTo>
                    <a:lnTo>
                      <a:pt x="367" y="0"/>
                    </a:lnTo>
                    <a:lnTo>
                      <a:pt x="353" y="0"/>
                    </a:lnTo>
                    <a:lnTo>
                      <a:pt x="323" y="7"/>
                    </a:lnTo>
                    <a:lnTo>
                      <a:pt x="284" y="18"/>
                    </a:lnTo>
                    <a:lnTo>
                      <a:pt x="236" y="34"/>
                    </a:lnTo>
                    <a:lnTo>
                      <a:pt x="190" y="46"/>
                    </a:lnTo>
                    <a:lnTo>
                      <a:pt x="169" y="53"/>
                    </a:lnTo>
                    <a:lnTo>
                      <a:pt x="147" y="60"/>
                    </a:lnTo>
                    <a:lnTo>
                      <a:pt x="124" y="69"/>
                    </a:lnTo>
                    <a:lnTo>
                      <a:pt x="101" y="78"/>
                    </a:lnTo>
                    <a:lnTo>
                      <a:pt x="82" y="87"/>
                    </a:lnTo>
                    <a:lnTo>
                      <a:pt x="64" y="96"/>
                    </a:lnTo>
                    <a:lnTo>
                      <a:pt x="50" y="106"/>
                    </a:lnTo>
                    <a:lnTo>
                      <a:pt x="37" y="117"/>
                    </a:lnTo>
                    <a:lnTo>
                      <a:pt x="30" y="128"/>
                    </a:lnTo>
                    <a:lnTo>
                      <a:pt x="21" y="151"/>
                    </a:lnTo>
                    <a:lnTo>
                      <a:pt x="16" y="163"/>
                    </a:lnTo>
                    <a:lnTo>
                      <a:pt x="11" y="172"/>
                    </a:lnTo>
                    <a:lnTo>
                      <a:pt x="7" y="177"/>
                    </a:lnTo>
                    <a:lnTo>
                      <a:pt x="5" y="177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252"/>
              <p:cNvSpPr>
                <a:spLocks/>
              </p:cNvSpPr>
              <p:nvPr/>
            </p:nvSpPr>
            <p:spPr bwMode="auto">
              <a:xfrm>
                <a:off x="2398714" y="4449763"/>
                <a:ext cx="1476375" cy="2157413"/>
              </a:xfrm>
              <a:custGeom>
                <a:avLst/>
                <a:gdLst>
                  <a:gd name="T0" fmla="*/ 5 w 930"/>
                  <a:gd name="T1" fmla="*/ 1217 h 1359"/>
                  <a:gd name="T2" fmla="*/ 23 w 930"/>
                  <a:gd name="T3" fmla="*/ 1242 h 1359"/>
                  <a:gd name="T4" fmla="*/ 48 w 930"/>
                  <a:gd name="T5" fmla="*/ 1263 h 1359"/>
                  <a:gd name="T6" fmla="*/ 85 w 930"/>
                  <a:gd name="T7" fmla="*/ 1284 h 1359"/>
                  <a:gd name="T8" fmla="*/ 151 w 930"/>
                  <a:gd name="T9" fmla="*/ 1311 h 1359"/>
                  <a:gd name="T10" fmla="*/ 257 w 930"/>
                  <a:gd name="T11" fmla="*/ 1336 h 1359"/>
                  <a:gd name="T12" fmla="*/ 371 w 930"/>
                  <a:gd name="T13" fmla="*/ 1355 h 1359"/>
                  <a:gd name="T14" fmla="*/ 486 w 930"/>
                  <a:gd name="T15" fmla="*/ 1359 h 1359"/>
                  <a:gd name="T16" fmla="*/ 562 w 930"/>
                  <a:gd name="T17" fmla="*/ 1353 h 1359"/>
                  <a:gd name="T18" fmla="*/ 607 w 930"/>
                  <a:gd name="T19" fmla="*/ 1346 h 1359"/>
                  <a:gd name="T20" fmla="*/ 644 w 930"/>
                  <a:gd name="T21" fmla="*/ 1334 h 1359"/>
                  <a:gd name="T22" fmla="*/ 674 w 930"/>
                  <a:gd name="T23" fmla="*/ 1318 h 1359"/>
                  <a:gd name="T24" fmla="*/ 697 w 930"/>
                  <a:gd name="T25" fmla="*/ 1298 h 1359"/>
                  <a:gd name="T26" fmla="*/ 726 w 930"/>
                  <a:gd name="T27" fmla="*/ 1284 h 1359"/>
                  <a:gd name="T28" fmla="*/ 781 w 930"/>
                  <a:gd name="T29" fmla="*/ 1270 h 1359"/>
                  <a:gd name="T30" fmla="*/ 839 w 930"/>
                  <a:gd name="T31" fmla="*/ 1254 h 1359"/>
                  <a:gd name="T32" fmla="*/ 873 w 930"/>
                  <a:gd name="T33" fmla="*/ 1240 h 1359"/>
                  <a:gd name="T34" fmla="*/ 901 w 930"/>
                  <a:gd name="T35" fmla="*/ 1217 h 1359"/>
                  <a:gd name="T36" fmla="*/ 914 w 930"/>
                  <a:gd name="T37" fmla="*/ 1187 h 1359"/>
                  <a:gd name="T38" fmla="*/ 919 w 930"/>
                  <a:gd name="T39" fmla="*/ 1059 h 1359"/>
                  <a:gd name="T40" fmla="*/ 928 w 930"/>
                  <a:gd name="T41" fmla="*/ 743 h 1359"/>
                  <a:gd name="T42" fmla="*/ 930 w 930"/>
                  <a:gd name="T43" fmla="*/ 477 h 1359"/>
                  <a:gd name="T44" fmla="*/ 921 w 930"/>
                  <a:gd name="T45" fmla="*/ 312 h 1359"/>
                  <a:gd name="T46" fmla="*/ 910 w 930"/>
                  <a:gd name="T47" fmla="*/ 204 h 1359"/>
                  <a:gd name="T48" fmla="*/ 898 w 930"/>
                  <a:gd name="T49" fmla="*/ 142 h 1359"/>
                  <a:gd name="T50" fmla="*/ 882 w 930"/>
                  <a:gd name="T51" fmla="*/ 92 h 1359"/>
                  <a:gd name="T52" fmla="*/ 862 w 930"/>
                  <a:gd name="T53" fmla="*/ 55 h 1359"/>
                  <a:gd name="T54" fmla="*/ 841 w 930"/>
                  <a:gd name="T55" fmla="*/ 34 h 1359"/>
                  <a:gd name="T56" fmla="*/ 814 w 930"/>
                  <a:gd name="T57" fmla="*/ 21 h 1359"/>
                  <a:gd name="T58" fmla="*/ 752 w 930"/>
                  <a:gd name="T59" fmla="*/ 7 h 1359"/>
                  <a:gd name="T60" fmla="*/ 642 w 930"/>
                  <a:gd name="T61" fmla="*/ 0 h 1359"/>
                  <a:gd name="T62" fmla="*/ 516 w 930"/>
                  <a:gd name="T63" fmla="*/ 7 h 1359"/>
                  <a:gd name="T64" fmla="*/ 385 w 930"/>
                  <a:gd name="T65" fmla="*/ 27 h 1359"/>
                  <a:gd name="T66" fmla="*/ 293 w 930"/>
                  <a:gd name="T67" fmla="*/ 48 h 1359"/>
                  <a:gd name="T68" fmla="*/ 239 w 930"/>
                  <a:gd name="T69" fmla="*/ 69 h 1359"/>
                  <a:gd name="T70" fmla="*/ 190 w 930"/>
                  <a:gd name="T71" fmla="*/ 89 h 1359"/>
                  <a:gd name="T72" fmla="*/ 151 w 930"/>
                  <a:gd name="T73" fmla="*/ 115 h 1359"/>
                  <a:gd name="T74" fmla="*/ 119 w 930"/>
                  <a:gd name="T75" fmla="*/ 142 h 1359"/>
                  <a:gd name="T76" fmla="*/ 101 w 930"/>
                  <a:gd name="T77" fmla="*/ 172 h 1359"/>
                  <a:gd name="T78" fmla="*/ 92 w 930"/>
                  <a:gd name="T79" fmla="*/ 231 h 1359"/>
                  <a:gd name="T80" fmla="*/ 85 w 930"/>
                  <a:gd name="T81" fmla="*/ 321 h 1359"/>
                  <a:gd name="T82" fmla="*/ 78 w 930"/>
                  <a:gd name="T83" fmla="*/ 456 h 1359"/>
                  <a:gd name="T84" fmla="*/ 76 w 930"/>
                  <a:gd name="T85" fmla="*/ 640 h 1359"/>
                  <a:gd name="T86" fmla="*/ 71 w 930"/>
                  <a:gd name="T87" fmla="*/ 775 h 1359"/>
                  <a:gd name="T88" fmla="*/ 62 w 930"/>
                  <a:gd name="T89" fmla="*/ 862 h 1359"/>
                  <a:gd name="T90" fmla="*/ 39 w 930"/>
                  <a:gd name="T91" fmla="*/ 977 h 1359"/>
                  <a:gd name="T92" fmla="*/ 16 w 930"/>
                  <a:gd name="T93" fmla="*/ 1091 h 1359"/>
                  <a:gd name="T94" fmla="*/ 5 w 930"/>
                  <a:gd name="T95" fmla="*/ 1169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0" h="1359">
                    <a:moveTo>
                      <a:pt x="0" y="1206"/>
                    </a:moveTo>
                    <a:lnTo>
                      <a:pt x="5" y="1217"/>
                    </a:lnTo>
                    <a:lnTo>
                      <a:pt x="12" y="1231"/>
                    </a:lnTo>
                    <a:lnTo>
                      <a:pt x="23" y="1242"/>
                    </a:lnTo>
                    <a:lnTo>
                      <a:pt x="35" y="1254"/>
                    </a:lnTo>
                    <a:lnTo>
                      <a:pt x="48" y="1263"/>
                    </a:lnTo>
                    <a:lnTo>
                      <a:pt x="67" y="1275"/>
                    </a:lnTo>
                    <a:lnTo>
                      <a:pt x="85" y="1284"/>
                    </a:lnTo>
                    <a:lnTo>
                      <a:pt x="106" y="1293"/>
                    </a:lnTo>
                    <a:lnTo>
                      <a:pt x="151" y="1311"/>
                    </a:lnTo>
                    <a:lnTo>
                      <a:pt x="202" y="1325"/>
                    </a:lnTo>
                    <a:lnTo>
                      <a:pt x="257" y="1336"/>
                    </a:lnTo>
                    <a:lnTo>
                      <a:pt x="314" y="1348"/>
                    </a:lnTo>
                    <a:lnTo>
                      <a:pt x="371" y="1355"/>
                    </a:lnTo>
                    <a:lnTo>
                      <a:pt x="429" y="1357"/>
                    </a:lnTo>
                    <a:lnTo>
                      <a:pt x="486" y="1359"/>
                    </a:lnTo>
                    <a:lnTo>
                      <a:pt x="536" y="1355"/>
                    </a:lnTo>
                    <a:lnTo>
                      <a:pt x="562" y="1353"/>
                    </a:lnTo>
                    <a:lnTo>
                      <a:pt x="584" y="1350"/>
                    </a:lnTo>
                    <a:lnTo>
                      <a:pt x="607" y="1346"/>
                    </a:lnTo>
                    <a:lnTo>
                      <a:pt x="626" y="1339"/>
                    </a:lnTo>
                    <a:lnTo>
                      <a:pt x="644" y="1334"/>
                    </a:lnTo>
                    <a:lnTo>
                      <a:pt x="660" y="1325"/>
                    </a:lnTo>
                    <a:lnTo>
                      <a:pt x="674" y="1318"/>
                    </a:lnTo>
                    <a:lnTo>
                      <a:pt x="685" y="1309"/>
                    </a:lnTo>
                    <a:lnTo>
                      <a:pt x="697" y="1298"/>
                    </a:lnTo>
                    <a:lnTo>
                      <a:pt x="710" y="1291"/>
                    </a:lnTo>
                    <a:lnTo>
                      <a:pt x="726" y="1284"/>
                    </a:lnTo>
                    <a:lnTo>
                      <a:pt x="745" y="1279"/>
                    </a:lnTo>
                    <a:lnTo>
                      <a:pt x="781" y="1270"/>
                    </a:lnTo>
                    <a:lnTo>
                      <a:pt x="820" y="1261"/>
                    </a:lnTo>
                    <a:lnTo>
                      <a:pt x="839" y="1254"/>
                    </a:lnTo>
                    <a:lnTo>
                      <a:pt x="857" y="1247"/>
                    </a:lnTo>
                    <a:lnTo>
                      <a:pt x="873" y="1240"/>
                    </a:lnTo>
                    <a:lnTo>
                      <a:pt x="887" y="1231"/>
                    </a:lnTo>
                    <a:lnTo>
                      <a:pt x="901" y="1217"/>
                    </a:lnTo>
                    <a:lnTo>
                      <a:pt x="907" y="1204"/>
                    </a:lnTo>
                    <a:lnTo>
                      <a:pt x="914" y="1187"/>
                    </a:lnTo>
                    <a:lnTo>
                      <a:pt x="917" y="1167"/>
                    </a:lnTo>
                    <a:lnTo>
                      <a:pt x="919" y="1059"/>
                    </a:lnTo>
                    <a:lnTo>
                      <a:pt x="924" y="912"/>
                    </a:lnTo>
                    <a:lnTo>
                      <a:pt x="928" y="743"/>
                    </a:lnTo>
                    <a:lnTo>
                      <a:pt x="930" y="566"/>
                    </a:lnTo>
                    <a:lnTo>
                      <a:pt x="930" y="477"/>
                    </a:lnTo>
                    <a:lnTo>
                      <a:pt x="926" y="392"/>
                    </a:lnTo>
                    <a:lnTo>
                      <a:pt x="921" y="312"/>
                    </a:lnTo>
                    <a:lnTo>
                      <a:pt x="914" y="238"/>
                    </a:lnTo>
                    <a:lnTo>
                      <a:pt x="910" y="204"/>
                    </a:lnTo>
                    <a:lnTo>
                      <a:pt x="903" y="172"/>
                    </a:lnTo>
                    <a:lnTo>
                      <a:pt x="898" y="142"/>
                    </a:lnTo>
                    <a:lnTo>
                      <a:pt x="889" y="117"/>
                    </a:lnTo>
                    <a:lnTo>
                      <a:pt x="882" y="92"/>
                    </a:lnTo>
                    <a:lnTo>
                      <a:pt x="873" y="73"/>
                    </a:lnTo>
                    <a:lnTo>
                      <a:pt x="862" y="55"/>
                    </a:lnTo>
                    <a:lnTo>
                      <a:pt x="852" y="41"/>
                    </a:lnTo>
                    <a:lnTo>
                      <a:pt x="841" y="34"/>
                    </a:lnTo>
                    <a:lnTo>
                      <a:pt x="830" y="27"/>
                    </a:lnTo>
                    <a:lnTo>
                      <a:pt x="814" y="21"/>
                    </a:lnTo>
                    <a:lnTo>
                      <a:pt x="795" y="14"/>
                    </a:lnTo>
                    <a:lnTo>
                      <a:pt x="752" y="7"/>
                    </a:lnTo>
                    <a:lnTo>
                      <a:pt x="699" y="2"/>
                    </a:lnTo>
                    <a:lnTo>
                      <a:pt x="642" y="0"/>
                    </a:lnTo>
                    <a:lnTo>
                      <a:pt x="580" y="2"/>
                    </a:lnTo>
                    <a:lnTo>
                      <a:pt x="516" y="7"/>
                    </a:lnTo>
                    <a:lnTo>
                      <a:pt x="452" y="16"/>
                    </a:lnTo>
                    <a:lnTo>
                      <a:pt x="385" y="27"/>
                    </a:lnTo>
                    <a:lnTo>
                      <a:pt x="323" y="41"/>
                    </a:lnTo>
                    <a:lnTo>
                      <a:pt x="293" y="48"/>
                    </a:lnTo>
                    <a:lnTo>
                      <a:pt x="266" y="57"/>
                    </a:lnTo>
                    <a:lnTo>
                      <a:pt x="239" y="69"/>
                    </a:lnTo>
                    <a:lnTo>
                      <a:pt x="213" y="78"/>
                    </a:lnTo>
                    <a:lnTo>
                      <a:pt x="190" y="89"/>
                    </a:lnTo>
                    <a:lnTo>
                      <a:pt x="170" y="101"/>
                    </a:lnTo>
                    <a:lnTo>
                      <a:pt x="151" y="115"/>
                    </a:lnTo>
                    <a:lnTo>
                      <a:pt x="133" y="128"/>
                    </a:lnTo>
                    <a:lnTo>
                      <a:pt x="119" y="142"/>
                    </a:lnTo>
                    <a:lnTo>
                      <a:pt x="110" y="156"/>
                    </a:lnTo>
                    <a:lnTo>
                      <a:pt x="101" y="172"/>
                    </a:lnTo>
                    <a:lnTo>
                      <a:pt x="99" y="188"/>
                    </a:lnTo>
                    <a:lnTo>
                      <a:pt x="92" y="231"/>
                    </a:lnTo>
                    <a:lnTo>
                      <a:pt x="87" y="275"/>
                    </a:lnTo>
                    <a:lnTo>
                      <a:pt x="85" y="321"/>
                    </a:lnTo>
                    <a:lnTo>
                      <a:pt x="80" y="364"/>
                    </a:lnTo>
                    <a:lnTo>
                      <a:pt x="78" y="456"/>
                    </a:lnTo>
                    <a:lnTo>
                      <a:pt x="78" y="548"/>
                    </a:lnTo>
                    <a:lnTo>
                      <a:pt x="76" y="640"/>
                    </a:lnTo>
                    <a:lnTo>
                      <a:pt x="74" y="729"/>
                    </a:lnTo>
                    <a:lnTo>
                      <a:pt x="71" y="775"/>
                    </a:lnTo>
                    <a:lnTo>
                      <a:pt x="67" y="818"/>
                    </a:lnTo>
                    <a:lnTo>
                      <a:pt x="62" y="862"/>
                    </a:lnTo>
                    <a:lnTo>
                      <a:pt x="55" y="903"/>
                    </a:lnTo>
                    <a:lnTo>
                      <a:pt x="39" y="977"/>
                    </a:lnTo>
                    <a:lnTo>
                      <a:pt x="23" y="1052"/>
                    </a:lnTo>
                    <a:lnTo>
                      <a:pt x="16" y="1091"/>
                    </a:lnTo>
                    <a:lnTo>
                      <a:pt x="9" y="1130"/>
                    </a:lnTo>
                    <a:lnTo>
                      <a:pt x="5" y="1169"/>
                    </a:lnTo>
                    <a:lnTo>
                      <a:pt x="0" y="1206"/>
                    </a:lnTo>
                    <a:close/>
                  </a:path>
                </a:pathLst>
              </a:custGeom>
              <a:solidFill>
                <a:srgbClr val="859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253"/>
              <p:cNvSpPr>
                <a:spLocks/>
              </p:cNvSpPr>
              <p:nvPr/>
            </p:nvSpPr>
            <p:spPr bwMode="auto">
              <a:xfrm>
                <a:off x="2274889" y="3503613"/>
                <a:ext cx="69850" cy="2846388"/>
              </a:xfrm>
              <a:custGeom>
                <a:avLst/>
                <a:gdLst>
                  <a:gd name="T0" fmla="*/ 16 w 44"/>
                  <a:gd name="T1" fmla="*/ 1747 h 1793"/>
                  <a:gd name="T2" fmla="*/ 0 w 44"/>
                  <a:gd name="T3" fmla="*/ 855 h 1793"/>
                  <a:gd name="T4" fmla="*/ 16 w 44"/>
                  <a:gd name="T5" fmla="*/ 11 h 1793"/>
                  <a:gd name="T6" fmla="*/ 23 w 44"/>
                  <a:gd name="T7" fmla="*/ 4 h 1793"/>
                  <a:gd name="T8" fmla="*/ 28 w 44"/>
                  <a:gd name="T9" fmla="*/ 0 h 1793"/>
                  <a:gd name="T10" fmla="*/ 32 w 44"/>
                  <a:gd name="T11" fmla="*/ 0 h 1793"/>
                  <a:gd name="T12" fmla="*/ 37 w 44"/>
                  <a:gd name="T13" fmla="*/ 4 h 1793"/>
                  <a:gd name="T14" fmla="*/ 39 w 44"/>
                  <a:gd name="T15" fmla="*/ 11 h 1793"/>
                  <a:gd name="T16" fmla="*/ 42 w 44"/>
                  <a:gd name="T17" fmla="*/ 25 h 1793"/>
                  <a:gd name="T18" fmla="*/ 42 w 44"/>
                  <a:gd name="T19" fmla="*/ 41 h 1793"/>
                  <a:gd name="T20" fmla="*/ 39 w 44"/>
                  <a:gd name="T21" fmla="*/ 64 h 1793"/>
                  <a:gd name="T22" fmla="*/ 30 w 44"/>
                  <a:gd name="T23" fmla="*/ 1403 h 1793"/>
                  <a:gd name="T24" fmla="*/ 30 w 44"/>
                  <a:gd name="T25" fmla="*/ 1483 h 1793"/>
                  <a:gd name="T26" fmla="*/ 35 w 44"/>
                  <a:gd name="T27" fmla="*/ 1563 h 1793"/>
                  <a:gd name="T28" fmla="*/ 42 w 44"/>
                  <a:gd name="T29" fmla="*/ 1641 h 1793"/>
                  <a:gd name="T30" fmla="*/ 44 w 44"/>
                  <a:gd name="T31" fmla="*/ 1710 h 1793"/>
                  <a:gd name="T32" fmla="*/ 42 w 44"/>
                  <a:gd name="T33" fmla="*/ 1747 h 1793"/>
                  <a:gd name="T34" fmla="*/ 42 w 44"/>
                  <a:gd name="T35" fmla="*/ 1772 h 1793"/>
                  <a:gd name="T36" fmla="*/ 37 w 44"/>
                  <a:gd name="T37" fmla="*/ 1786 h 1793"/>
                  <a:gd name="T38" fmla="*/ 35 w 44"/>
                  <a:gd name="T39" fmla="*/ 1793 h 1793"/>
                  <a:gd name="T40" fmla="*/ 30 w 44"/>
                  <a:gd name="T41" fmla="*/ 1790 h 1793"/>
                  <a:gd name="T42" fmla="*/ 26 w 44"/>
                  <a:gd name="T43" fmla="*/ 1781 h 1793"/>
                  <a:gd name="T44" fmla="*/ 21 w 44"/>
                  <a:gd name="T45" fmla="*/ 1767 h 1793"/>
                  <a:gd name="T46" fmla="*/ 16 w 44"/>
                  <a:gd name="T47" fmla="*/ 1747 h 1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793">
                    <a:moveTo>
                      <a:pt x="16" y="1747"/>
                    </a:moveTo>
                    <a:lnTo>
                      <a:pt x="0" y="855"/>
                    </a:lnTo>
                    <a:lnTo>
                      <a:pt x="16" y="11"/>
                    </a:lnTo>
                    <a:lnTo>
                      <a:pt x="23" y="4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7" y="4"/>
                    </a:lnTo>
                    <a:lnTo>
                      <a:pt x="39" y="11"/>
                    </a:lnTo>
                    <a:lnTo>
                      <a:pt x="42" y="25"/>
                    </a:lnTo>
                    <a:lnTo>
                      <a:pt x="42" y="41"/>
                    </a:lnTo>
                    <a:lnTo>
                      <a:pt x="39" y="64"/>
                    </a:lnTo>
                    <a:lnTo>
                      <a:pt x="30" y="1403"/>
                    </a:lnTo>
                    <a:lnTo>
                      <a:pt x="30" y="1483"/>
                    </a:lnTo>
                    <a:lnTo>
                      <a:pt x="35" y="1563"/>
                    </a:lnTo>
                    <a:lnTo>
                      <a:pt x="42" y="1641"/>
                    </a:lnTo>
                    <a:lnTo>
                      <a:pt x="44" y="1710"/>
                    </a:lnTo>
                    <a:lnTo>
                      <a:pt x="42" y="1747"/>
                    </a:lnTo>
                    <a:lnTo>
                      <a:pt x="42" y="1772"/>
                    </a:lnTo>
                    <a:lnTo>
                      <a:pt x="37" y="1786"/>
                    </a:lnTo>
                    <a:lnTo>
                      <a:pt x="35" y="1793"/>
                    </a:lnTo>
                    <a:lnTo>
                      <a:pt x="30" y="1790"/>
                    </a:lnTo>
                    <a:lnTo>
                      <a:pt x="26" y="1781"/>
                    </a:lnTo>
                    <a:lnTo>
                      <a:pt x="21" y="1767"/>
                    </a:lnTo>
                    <a:lnTo>
                      <a:pt x="16" y="1747"/>
                    </a:lnTo>
                    <a:close/>
                  </a:path>
                </a:pathLst>
              </a:custGeom>
              <a:solidFill>
                <a:srgbClr val="AAB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254"/>
              <p:cNvSpPr>
                <a:spLocks/>
              </p:cNvSpPr>
              <p:nvPr/>
            </p:nvSpPr>
            <p:spPr bwMode="auto">
              <a:xfrm>
                <a:off x="3795714" y="3481388"/>
                <a:ext cx="98425" cy="3206750"/>
              </a:xfrm>
              <a:custGeom>
                <a:avLst/>
                <a:gdLst>
                  <a:gd name="T0" fmla="*/ 60 w 62"/>
                  <a:gd name="T1" fmla="*/ 0 h 2020"/>
                  <a:gd name="T2" fmla="*/ 62 w 62"/>
                  <a:gd name="T3" fmla="*/ 7 h 2020"/>
                  <a:gd name="T4" fmla="*/ 62 w 62"/>
                  <a:gd name="T5" fmla="*/ 14 h 2020"/>
                  <a:gd name="T6" fmla="*/ 62 w 62"/>
                  <a:gd name="T7" fmla="*/ 1967 h 2020"/>
                  <a:gd name="T8" fmla="*/ 60 w 62"/>
                  <a:gd name="T9" fmla="*/ 1979 h 2020"/>
                  <a:gd name="T10" fmla="*/ 57 w 62"/>
                  <a:gd name="T11" fmla="*/ 1988 h 2020"/>
                  <a:gd name="T12" fmla="*/ 53 w 62"/>
                  <a:gd name="T13" fmla="*/ 1997 h 2020"/>
                  <a:gd name="T14" fmla="*/ 46 w 62"/>
                  <a:gd name="T15" fmla="*/ 2004 h 2020"/>
                  <a:gd name="T16" fmla="*/ 39 w 62"/>
                  <a:gd name="T17" fmla="*/ 2011 h 2020"/>
                  <a:gd name="T18" fmla="*/ 30 w 62"/>
                  <a:gd name="T19" fmla="*/ 2015 h 2020"/>
                  <a:gd name="T20" fmla="*/ 21 w 62"/>
                  <a:gd name="T21" fmla="*/ 2018 h 2020"/>
                  <a:gd name="T22" fmla="*/ 9 w 62"/>
                  <a:gd name="T23" fmla="*/ 2020 h 2020"/>
                  <a:gd name="T24" fmla="*/ 0 w 62"/>
                  <a:gd name="T25" fmla="*/ 2020 h 2020"/>
                  <a:gd name="T26" fmla="*/ 7 w 62"/>
                  <a:gd name="T27" fmla="*/ 2015 h 2020"/>
                  <a:gd name="T28" fmla="*/ 11 w 62"/>
                  <a:gd name="T29" fmla="*/ 2008 h 2020"/>
                  <a:gd name="T30" fmla="*/ 14 w 62"/>
                  <a:gd name="T31" fmla="*/ 1999 h 2020"/>
                  <a:gd name="T32" fmla="*/ 16 w 62"/>
                  <a:gd name="T33" fmla="*/ 1988 h 2020"/>
                  <a:gd name="T34" fmla="*/ 44 w 62"/>
                  <a:gd name="T35" fmla="*/ 839 h 2020"/>
                  <a:gd name="T36" fmla="*/ 46 w 62"/>
                  <a:gd name="T37" fmla="*/ 750 h 2020"/>
                  <a:gd name="T38" fmla="*/ 50 w 62"/>
                  <a:gd name="T39" fmla="*/ 653 h 2020"/>
                  <a:gd name="T40" fmla="*/ 55 w 62"/>
                  <a:gd name="T41" fmla="*/ 553 h 2020"/>
                  <a:gd name="T42" fmla="*/ 57 w 62"/>
                  <a:gd name="T43" fmla="*/ 449 h 2020"/>
                  <a:gd name="T44" fmla="*/ 60 w 62"/>
                  <a:gd name="T45" fmla="*/ 344 h 2020"/>
                  <a:gd name="T46" fmla="*/ 55 w 62"/>
                  <a:gd name="T47" fmla="*/ 243 h 2020"/>
                  <a:gd name="T48" fmla="*/ 50 w 62"/>
                  <a:gd name="T49" fmla="*/ 195 h 2020"/>
                  <a:gd name="T50" fmla="*/ 46 w 62"/>
                  <a:gd name="T51" fmla="*/ 147 h 2020"/>
                  <a:gd name="T52" fmla="*/ 39 w 62"/>
                  <a:gd name="T53" fmla="*/ 103 h 2020"/>
                  <a:gd name="T54" fmla="*/ 30 w 62"/>
                  <a:gd name="T55" fmla="*/ 60 h 2020"/>
                  <a:gd name="T56" fmla="*/ 30 w 62"/>
                  <a:gd name="T57" fmla="*/ 44 h 2020"/>
                  <a:gd name="T58" fmla="*/ 32 w 62"/>
                  <a:gd name="T59" fmla="*/ 32 h 2020"/>
                  <a:gd name="T60" fmla="*/ 37 w 62"/>
                  <a:gd name="T61" fmla="*/ 23 h 2020"/>
                  <a:gd name="T62" fmla="*/ 39 w 62"/>
                  <a:gd name="T63" fmla="*/ 14 h 2020"/>
                  <a:gd name="T64" fmla="*/ 44 w 62"/>
                  <a:gd name="T65" fmla="*/ 7 h 2020"/>
                  <a:gd name="T66" fmla="*/ 48 w 62"/>
                  <a:gd name="T67" fmla="*/ 2 h 2020"/>
                  <a:gd name="T68" fmla="*/ 53 w 62"/>
                  <a:gd name="T69" fmla="*/ 0 h 2020"/>
                  <a:gd name="T70" fmla="*/ 60 w 62"/>
                  <a:gd name="T71" fmla="*/ 0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" h="2020">
                    <a:moveTo>
                      <a:pt x="60" y="0"/>
                    </a:moveTo>
                    <a:lnTo>
                      <a:pt x="62" y="7"/>
                    </a:lnTo>
                    <a:lnTo>
                      <a:pt x="62" y="14"/>
                    </a:lnTo>
                    <a:lnTo>
                      <a:pt x="62" y="1967"/>
                    </a:lnTo>
                    <a:lnTo>
                      <a:pt x="60" y="1979"/>
                    </a:lnTo>
                    <a:lnTo>
                      <a:pt x="57" y="1988"/>
                    </a:lnTo>
                    <a:lnTo>
                      <a:pt x="53" y="1997"/>
                    </a:lnTo>
                    <a:lnTo>
                      <a:pt x="46" y="2004"/>
                    </a:lnTo>
                    <a:lnTo>
                      <a:pt x="39" y="2011"/>
                    </a:lnTo>
                    <a:lnTo>
                      <a:pt x="30" y="2015"/>
                    </a:lnTo>
                    <a:lnTo>
                      <a:pt x="21" y="2018"/>
                    </a:lnTo>
                    <a:lnTo>
                      <a:pt x="9" y="2020"/>
                    </a:lnTo>
                    <a:lnTo>
                      <a:pt x="0" y="2020"/>
                    </a:lnTo>
                    <a:lnTo>
                      <a:pt x="7" y="2015"/>
                    </a:lnTo>
                    <a:lnTo>
                      <a:pt x="11" y="2008"/>
                    </a:lnTo>
                    <a:lnTo>
                      <a:pt x="14" y="1999"/>
                    </a:lnTo>
                    <a:lnTo>
                      <a:pt x="16" y="1988"/>
                    </a:lnTo>
                    <a:lnTo>
                      <a:pt x="44" y="839"/>
                    </a:lnTo>
                    <a:lnTo>
                      <a:pt x="46" y="750"/>
                    </a:lnTo>
                    <a:lnTo>
                      <a:pt x="50" y="653"/>
                    </a:lnTo>
                    <a:lnTo>
                      <a:pt x="55" y="553"/>
                    </a:lnTo>
                    <a:lnTo>
                      <a:pt x="57" y="449"/>
                    </a:lnTo>
                    <a:lnTo>
                      <a:pt x="60" y="344"/>
                    </a:lnTo>
                    <a:lnTo>
                      <a:pt x="55" y="243"/>
                    </a:lnTo>
                    <a:lnTo>
                      <a:pt x="50" y="195"/>
                    </a:lnTo>
                    <a:lnTo>
                      <a:pt x="46" y="147"/>
                    </a:lnTo>
                    <a:lnTo>
                      <a:pt x="39" y="103"/>
                    </a:lnTo>
                    <a:lnTo>
                      <a:pt x="30" y="60"/>
                    </a:lnTo>
                    <a:lnTo>
                      <a:pt x="30" y="44"/>
                    </a:lnTo>
                    <a:lnTo>
                      <a:pt x="32" y="32"/>
                    </a:lnTo>
                    <a:lnTo>
                      <a:pt x="37" y="23"/>
                    </a:lnTo>
                    <a:lnTo>
                      <a:pt x="39" y="14"/>
                    </a:lnTo>
                    <a:lnTo>
                      <a:pt x="44" y="7"/>
                    </a:lnTo>
                    <a:lnTo>
                      <a:pt x="48" y="2"/>
                    </a:lnTo>
                    <a:lnTo>
                      <a:pt x="5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255"/>
              <p:cNvSpPr>
                <a:spLocks/>
              </p:cNvSpPr>
              <p:nvPr/>
            </p:nvSpPr>
            <p:spPr bwMode="auto">
              <a:xfrm>
                <a:off x="2300289" y="3422651"/>
                <a:ext cx="1549400" cy="346075"/>
              </a:xfrm>
              <a:custGeom>
                <a:avLst/>
                <a:gdLst>
                  <a:gd name="T0" fmla="*/ 408 w 976"/>
                  <a:gd name="T1" fmla="*/ 0 h 218"/>
                  <a:gd name="T2" fmla="*/ 433 w 976"/>
                  <a:gd name="T3" fmla="*/ 5 h 218"/>
                  <a:gd name="T4" fmla="*/ 534 w 976"/>
                  <a:gd name="T5" fmla="*/ 12 h 218"/>
                  <a:gd name="T6" fmla="*/ 635 w 976"/>
                  <a:gd name="T7" fmla="*/ 12 h 218"/>
                  <a:gd name="T8" fmla="*/ 736 w 976"/>
                  <a:gd name="T9" fmla="*/ 16 h 218"/>
                  <a:gd name="T10" fmla="*/ 839 w 976"/>
                  <a:gd name="T11" fmla="*/ 32 h 218"/>
                  <a:gd name="T12" fmla="*/ 871 w 976"/>
                  <a:gd name="T13" fmla="*/ 37 h 218"/>
                  <a:gd name="T14" fmla="*/ 905 w 976"/>
                  <a:gd name="T15" fmla="*/ 35 h 218"/>
                  <a:gd name="T16" fmla="*/ 972 w 976"/>
                  <a:gd name="T17" fmla="*/ 30 h 218"/>
                  <a:gd name="T18" fmla="*/ 976 w 976"/>
                  <a:gd name="T19" fmla="*/ 51 h 218"/>
                  <a:gd name="T20" fmla="*/ 953 w 976"/>
                  <a:gd name="T21" fmla="*/ 133 h 218"/>
                  <a:gd name="T22" fmla="*/ 914 w 976"/>
                  <a:gd name="T23" fmla="*/ 129 h 218"/>
                  <a:gd name="T24" fmla="*/ 880 w 976"/>
                  <a:gd name="T25" fmla="*/ 136 h 218"/>
                  <a:gd name="T26" fmla="*/ 846 w 976"/>
                  <a:gd name="T27" fmla="*/ 152 h 218"/>
                  <a:gd name="T28" fmla="*/ 821 w 976"/>
                  <a:gd name="T29" fmla="*/ 159 h 218"/>
                  <a:gd name="T30" fmla="*/ 788 w 976"/>
                  <a:gd name="T31" fmla="*/ 163 h 218"/>
                  <a:gd name="T32" fmla="*/ 740 w 976"/>
                  <a:gd name="T33" fmla="*/ 177 h 218"/>
                  <a:gd name="T34" fmla="*/ 688 w 976"/>
                  <a:gd name="T35" fmla="*/ 195 h 218"/>
                  <a:gd name="T36" fmla="*/ 635 w 976"/>
                  <a:gd name="T37" fmla="*/ 214 h 218"/>
                  <a:gd name="T38" fmla="*/ 573 w 976"/>
                  <a:gd name="T39" fmla="*/ 218 h 218"/>
                  <a:gd name="T40" fmla="*/ 507 w 976"/>
                  <a:gd name="T41" fmla="*/ 216 h 218"/>
                  <a:gd name="T42" fmla="*/ 440 w 976"/>
                  <a:gd name="T43" fmla="*/ 207 h 218"/>
                  <a:gd name="T44" fmla="*/ 372 w 976"/>
                  <a:gd name="T45" fmla="*/ 198 h 218"/>
                  <a:gd name="T46" fmla="*/ 319 w 976"/>
                  <a:gd name="T47" fmla="*/ 195 h 218"/>
                  <a:gd name="T48" fmla="*/ 284 w 976"/>
                  <a:gd name="T49" fmla="*/ 175 h 218"/>
                  <a:gd name="T50" fmla="*/ 246 w 976"/>
                  <a:gd name="T51" fmla="*/ 149 h 218"/>
                  <a:gd name="T52" fmla="*/ 213 w 976"/>
                  <a:gd name="T53" fmla="*/ 136 h 218"/>
                  <a:gd name="T54" fmla="*/ 191 w 976"/>
                  <a:gd name="T55" fmla="*/ 129 h 218"/>
                  <a:gd name="T56" fmla="*/ 138 w 976"/>
                  <a:gd name="T57" fmla="*/ 126 h 218"/>
                  <a:gd name="T58" fmla="*/ 46 w 976"/>
                  <a:gd name="T59" fmla="*/ 117 h 218"/>
                  <a:gd name="T60" fmla="*/ 0 w 976"/>
                  <a:gd name="T61" fmla="*/ 51 h 218"/>
                  <a:gd name="T62" fmla="*/ 3 w 976"/>
                  <a:gd name="T63" fmla="*/ 32 h 218"/>
                  <a:gd name="T64" fmla="*/ 14 w 976"/>
                  <a:gd name="T65" fmla="*/ 14 h 218"/>
                  <a:gd name="T66" fmla="*/ 30 w 976"/>
                  <a:gd name="T67" fmla="*/ 5 h 218"/>
                  <a:gd name="T68" fmla="*/ 49 w 976"/>
                  <a:gd name="T6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76" h="218">
                    <a:moveTo>
                      <a:pt x="49" y="0"/>
                    </a:moveTo>
                    <a:lnTo>
                      <a:pt x="408" y="0"/>
                    </a:lnTo>
                    <a:lnTo>
                      <a:pt x="422" y="3"/>
                    </a:lnTo>
                    <a:lnTo>
                      <a:pt x="433" y="5"/>
                    </a:lnTo>
                    <a:lnTo>
                      <a:pt x="484" y="10"/>
                    </a:lnTo>
                    <a:lnTo>
                      <a:pt x="534" y="12"/>
                    </a:lnTo>
                    <a:lnTo>
                      <a:pt x="585" y="14"/>
                    </a:lnTo>
                    <a:lnTo>
                      <a:pt x="635" y="12"/>
                    </a:lnTo>
                    <a:lnTo>
                      <a:pt x="685" y="14"/>
                    </a:lnTo>
                    <a:lnTo>
                      <a:pt x="736" y="16"/>
                    </a:lnTo>
                    <a:lnTo>
                      <a:pt x="786" y="21"/>
                    </a:lnTo>
                    <a:lnTo>
                      <a:pt x="839" y="32"/>
                    </a:lnTo>
                    <a:lnTo>
                      <a:pt x="855" y="35"/>
                    </a:lnTo>
                    <a:lnTo>
                      <a:pt x="871" y="37"/>
                    </a:lnTo>
                    <a:lnTo>
                      <a:pt x="889" y="37"/>
                    </a:lnTo>
                    <a:lnTo>
                      <a:pt x="905" y="35"/>
                    </a:lnTo>
                    <a:lnTo>
                      <a:pt x="940" y="32"/>
                    </a:lnTo>
                    <a:lnTo>
                      <a:pt x="972" y="30"/>
                    </a:lnTo>
                    <a:lnTo>
                      <a:pt x="974" y="39"/>
                    </a:lnTo>
                    <a:lnTo>
                      <a:pt x="976" y="51"/>
                    </a:lnTo>
                    <a:lnTo>
                      <a:pt x="976" y="136"/>
                    </a:lnTo>
                    <a:lnTo>
                      <a:pt x="953" y="133"/>
                    </a:lnTo>
                    <a:lnTo>
                      <a:pt x="933" y="131"/>
                    </a:lnTo>
                    <a:lnTo>
                      <a:pt x="914" y="129"/>
                    </a:lnTo>
                    <a:lnTo>
                      <a:pt x="901" y="129"/>
                    </a:lnTo>
                    <a:lnTo>
                      <a:pt x="880" y="136"/>
                    </a:lnTo>
                    <a:lnTo>
                      <a:pt x="860" y="145"/>
                    </a:lnTo>
                    <a:lnTo>
                      <a:pt x="846" y="152"/>
                    </a:lnTo>
                    <a:lnTo>
                      <a:pt x="834" y="156"/>
                    </a:lnTo>
                    <a:lnTo>
                      <a:pt x="821" y="159"/>
                    </a:lnTo>
                    <a:lnTo>
                      <a:pt x="807" y="161"/>
                    </a:lnTo>
                    <a:lnTo>
                      <a:pt x="788" y="163"/>
                    </a:lnTo>
                    <a:lnTo>
                      <a:pt x="766" y="168"/>
                    </a:lnTo>
                    <a:lnTo>
                      <a:pt x="740" y="177"/>
                    </a:lnTo>
                    <a:lnTo>
                      <a:pt x="715" y="186"/>
                    </a:lnTo>
                    <a:lnTo>
                      <a:pt x="688" y="195"/>
                    </a:lnTo>
                    <a:lnTo>
                      <a:pt x="660" y="204"/>
                    </a:lnTo>
                    <a:lnTo>
                      <a:pt x="635" y="214"/>
                    </a:lnTo>
                    <a:lnTo>
                      <a:pt x="607" y="218"/>
                    </a:lnTo>
                    <a:lnTo>
                      <a:pt x="573" y="218"/>
                    </a:lnTo>
                    <a:lnTo>
                      <a:pt x="541" y="218"/>
                    </a:lnTo>
                    <a:lnTo>
                      <a:pt x="507" y="216"/>
                    </a:lnTo>
                    <a:lnTo>
                      <a:pt x="475" y="211"/>
                    </a:lnTo>
                    <a:lnTo>
                      <a:pt x="440" y="207"/>
                    </a:lnTo>
                    <a:lnTo>
                      <a:pt x="406" y="202"/>
                    </a:lnTo>
                    <a:lnTo>
                      <a:pt x="372" y="198"/>
                    </a:lnTo>
                    <a:lnTo>
                      <a:pt x="335" y="198"/>
                    </a:lnTo>
                    <a:lnTo>
                      <a:pt x="319" y="195"/>
                    </a:lnTo>
                    <a:lnTo>
                      <a:pt x="303" y="186"/>
                    </a:lnTo>
                    <a:lnTo>
                      <a:pt x="284" y="175"/>
                    </a:lnTo>
                    <a:lnTo>
                      <a:pt x="266" y="163"/>
                    </a:lnTo>
                    <a:lnTo>
                      <a:pt x="246" y="149"/>
                    </a:lnTo>
                    <a:lnTo>
                      <a:pt x="225" y="138"/>
                    </a:lnTo>
                    <a:lnTo>
                      <a:pt x="213" y="136"/>
                    </a:lnTo>
                    <a:lnTo>
                      <a:pt x="202" y="131"/>
                    </a:lnTo>
                    <a:lnTo>
                      <a:pt x="191" y="129"/>
                    </a:lnTo>
                    <a:lnTo>
                      <a:pt x="179" y="129"/>
                    </a:lnTo>
                    <a:lnTo>
                      <a:pt x="138" y="126"/>
                    </a:lnTo>
                    <a:lnTo>
                      <a:pt x="92" y="122"/>
                    </a:lnTo>
                    <a:lnTo>
                      <a:pt x="46" y="117"/>
                    </a:lnTo>
                    <a:lnTo>
                      <a:pt x="0" y="115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1" y="10"/>
                    </a:lnTo>
                    <a:lnTo>
                      <a:pt x="30" y="5"/>
                    </a:lnTo>
                    <a:lnTo>
                      <a:pt x="3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F8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256"/>
              <p:cNvSpPr>
                <a:spLocks/>
              </p:cNvSpPr>
              <p:nvPr/>
            </p:nvSpPr>
            <p:spPr bwMode="auto">
              <a:xfrm>
                <a:off x="2330451" y="3438526"/>
                <a:ext cx="1563688" cy="225425"/>
              </a:xfrm>
              <a:custGeom>
                <a:avLst/>
                <a:gdLst>
                  <a:gd name="T0" fmla="*/ 543 w 985"/>
                  <a:gd name="T1" fmla="*/ 2 h 142"/>
                  <a:gd name="T2" fmla="*/ 616 w 985"/>
                  <a:gd name="T3" fmla="*/ 2 h 142"/>
                  <a:gd name="T4" fmla="*/ 692 w 985"/>
                  <a:gd name="T5" fmla="*/ 4 h 142"/>
                  <a:gd name="T6" fmla="*/ 728 w 985"/>
                  <a:gd name="T7" fmla="*/ 4 h 142"/>
                  <a:gd name="T8" fmla="*/ 767 w 985"/>
                  <a:gd name="T9" fmla="*/ 9 h 142"/>
                  <a:gd name="T10" fmla="*/ 804 w 985"/>
                  <a:gd name="T11" fmla="*/ 13 h 142"/>
                  <a:gd name="T12" fmla="*/ 843 w 985"/>
                  <a:gd name="T13" fmla="*/ 22 h 142"/>
                  <a:gd name="T14" fmla="*/ 859 w 985"/>
                  <a:gd name="T15" fmla="*/ 25 h 142"/>
                  <a:gd name="T16" fmla="*/ 877 w 985"/>
                  <a:gd name="T17" fmla="*/ 27 h 142"/>
                  <a:gd name="T18" fmla="*/ 895 w 985"/>
                  <a:gd name="T19" fmla="*/ 27 h 142"/>
                  <a:gd name="T20" fmla="*/ 912 w 985"/>
                  <a:gd name="T21" fmla="*/ 25 h 142"/>
                  <a:gd name="T22" fmla="*/ 946 w 985"/>
                  <a:gd name="T23" fmla="*/ 22 h 142"/>
                  <a:gd name="T24" fmla="*/ 980 w 985"/>
                  <a:gd name="T25" fmla="*/ 20 h 142"/>
                  <a:gd name="T26" fmla="*/ 980 w 985"/>
                  <a:gd name="T27" fmla="*/ 20 h 142"/>
                  <a:gd name="T28" fmla="*/ 980 w 985"/>
                  <a:gd name="T29" fmla="*/ 20 h 142"/>
                  <a:gd name="T30" fmla="*/ 983 w 985"/>
                  <a:gd name="T31" fmla="*/ 32 h 142"/>
                  <a:gd name="T32" fmla="*/ 985 w 985"/>
                  <a:gd name="T33" fmla="*/ 41 h 142"/>
                  <a:gd name="T34" fmla="*/ 985 w 985"/>
                  <a:gd name="T35" fmla="*/ 100 h 142"/>
                  <a:gd name="T36" fmla="*/ 946 w 985"/>
                  <a:gd name="T37" fmla="*/ 103 h 142"/>
                  <a:gd name="T38" fmla="*/ 907 w 985"/>
                  <a:gd name="T39" fmla="*/ 103 h 142"/>
                  <a:gd name="T40" fmla="*/ 873 w 985"/>
                  <a:gd name="T41" fmla="*/ 103 h 142"/>
                  <a:gd name="T42" fmla="*/ 847 w 985"/>
                  <a:gd name="T43" fmla="*/ 100 h 142"/>
                  <a:gd name="T44" fmla="*/ 834 w 985"/>
                  <a:gd name="T45" fmla="*/ 98 h 142"/>
                  <a:gd name="T46" fmla="*/ 820 w 985"/>
                  <a:gd name="T47" fmla="*/ 98 h 142"/>
                  <a:gd name="T48" fmla="*/ 808 w 985"/>
                  <a:gd name="T49" fmla="*/ 100 h 142"/>
                  <a:gd name="T50" fmla="*/ 792 w 985"/>
                  <a:gd name="T51" fmla="*/ 103 h 142"/>
                  <a:gd name="T52" fmla="*/ 765 w 985"/>
                  <a:gd name="T53" fmla="*/ 110 h 142"/>
                  <a:gd name="T54" fmla="*/ 737 w 985"/>
                  <a:gd name="T55" fmla="*/ 116 h 142"/>
                  <a:gd name="T56" fmla="*/ 708 w 985"/>
                  <a:gd name="T57" fmla="*/ 126 h 142"/>
                  <a:gd name="T58" fmla="*/ 678 w 985"/>
                  <a:gd name="T59" fmla="*/ 135 h 142"/>
                  <a:gd name="T60" fmla="*/ 650 w 985"/>
                  <a:gd name="T61" fmla="*/ 142 h 142"/>
                  <a:gd name="T62" fmla="*/ 621 w 985"/>
                  <a:gd name="T63" fmla="*/ 142 h 142"/>
                  <a:gd name="T64" fmla="*/ 543 w 985"/>
                  <a:gd name="T65" fmla="*/ 139 h 142"/>
                  <a:gd name="T66" fmla="*/ 462 w 985"/>
                  <a:gd name="T67" fmla="*/ 137 h 142"/>
                  <a:gd name="T68" fmla="*/ 380 w 985"/>
                  <a:gd name="T69" fmla="*/ 130 h 142"/>
                  <a:gd name="T70" fmla="*/ 298 w 985"/>
                  <a:gd name="T71" fmla="*/ 123 h 142"/>
                  <a:gd name="T72" fmla="*/ 215 w 985"/>
                  <a:gd name="T73" fmla="*/ 114 h 142"/>
                  <a:gd name="T74" fmla="*/ 137 w 985"/>
                  <a:gd name="T75" fmla="*/ 103 h 142"/>
                  <a:gd name="T76" fmla="*/ 64 w 985"/>
                  <a:gd name="T77" fmla="*/ 94 h 142"/>
                  <a:gd name="T78" fmla="*/ 0 w 985"/>
                  <a:gd name="T79" fmla="*/ 82 h 142"/>
                  <a:gd name="T80" fmla="*/ 9 w 985"/>
                  <a:gd name="T81" fmla="*/ 66 h 142"/>
                  <a:gd name="T82" fmla="*/ 20 w 985"/>
                  <a:gd name="T83" fmla="*/ 52 h 142"/>
                  <a:gd name="T84" fmla="*/ 36 w 985"/>
                  <a:gd name="T85" fmla="*/ 41 h 142"/>
                  <a:gd name="T86" fmla="*/ 55 w 985"/>
                  <a:gd name="T87" fmla="*/ 29 h 142"/>
                  <a:gd name="T88" fmla="*/ 75 w 985"/>
                  <a:gd name="T89" fmla="*/ 22 h 142"/>
                  <a:gd name="T90" fmla="*/ 98 w 985"/>
                  <a:gd name="T91" fmla="*/ 16 h 142"/>
                  <a:gd name="T92" fmla="*/ 121 w 985"/>
                  <a:gd name="T93" fmla="*/ 9 h 142"/>
                  <a:gd name="T94" fmla="*/ 146 w 985"/>
                  <a:gd name="T95" fmla="*/ 6 h 142"/>
                  <a:gd name="T96" fmla="*/ 197 w 985"/>
                  <a:gd name="T97" fmla="*/ 0 h 142"/>
                  <a:gd name="T98" fmla="*/ 245 w 985"/>
                  <a:gd name="T99" fmla="*/ 0 h 142"/>
                  <a:gd name="T100" fmla="*/ 288 w 985"/>
                  <a:gd name="T101" fmla="*/ 2 h 142"/>
                  <a:gd name="T102" fmla="*/ 325 w 985"/>
                  <a:gd name="T103" fmla="*/ 9 h 142"/>
                  <a:gd name="T104" fmla="*/ 346 w 985"/>
                  <a:gd name="T105" fmla="*/ 11 h 142"/>
                  <a:gd name="T106" fmla="*/ 369 w 985"/>
                  <a:gd name="T107" fmla="*/ 13 h 142"/>
                  <a:gd name="T108" fmla="*/ 394 w 985"/>
                  <a:gd name="T109" fmla="*/ 13 h 142"/>
                  <a:gd name="T110" fmla="*/ 421 w 985"/>
                  <a:gd name="T111" fmla="*/ 13 h 142"/>
                  <a:gd name="T112" fmla="*/ 479 w 985"/>
                  <a:gd name="T113" fmla="*/ 9 h 142"/>
                  <a:gd name="T114" fmla="*/ 543 w 985"/>
                  <a:gd name="T115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85" h="142">
                    <a:moveTo>
                      <a:pt x="543" y="2"/>
                    </a:moveTo>
                    <a:lnTo>
                      <a:pt x="616" y="2"/>
                    </a:lnTo>
                    <a:lnTo>
                      <a:pt x="692" y="4"/>
                    </a:lnTo>
                    <a:lnTo>
                      <a:pt x="728" y="4"/>
                    </a:lnTo>
                    <a:lnTo>
                      <a:pt x="767" y="9"/>
                    </a:lnTo>
                    <a:lnTo>
                      <a:pt x="804" y="13"/>
                    </a:lnTo>
                    <a:lnTo>
                      <a:pt x="843" y="22"/>
                    </a:lnTo>
                    <a:lnTo>
                      <a:pt x="859" y="25"/>
                    </a:lnTo>
                    <a:lnTo>
                      <a:pt x="877" y="27"/>
                    </a:lnTo>
                    <a:lnTo>
                      <a:pt x="895" y="27"/>
                    </a:lnTo>
                    <a:lnTo>
                      <a:pt x="912" y="25"/>
                    </a:lnTo>
                    <a:lnTo>
                      <a:pt x="946" y="22"/>
                    </a:lnTo>
                    <a:lnTo>
                      <a:pt x="980" y="20"/>
                    </a:lnTo>
                    <a:lnTo>
                      <a:pt x="980" y="20"/>
                    </a:lnTo>
                    <a:lnTo>
                      <a:pt x="980" y="20"/>
                    </a:lnTo>
                    <a:lnTo>
                      <a:pt x="983" y="32"/>
                    </a:lnTo>
                    <a:lnTo>
                      <a:pt x="985" y="41"/>
                    </a:lnTo>
                    <a:lnTo>
                      <a:pt x="985" y="100"/>
                    </a:lnTo>
                    <a:lnTo>
                      <a:pt x="946" y="103"/>
                    </a:lnTo>
                    <a:lnTo>
                      <a:pt x="907" y="103"/>
                    </a:lnTo>
                    <a:lnTo>
                      <a:pt x="873" y="103"/>
                    </a:lnTo>
                    <a:lnTo>
                      <a:pt x="847" y="100"/>
                    </a:lnTo>
                    <a:lnTo>
                      <a:pt x="834" y="98"/>
                    </a:lnTo>
                    <a:lnTo>
                      <a:pt x="820" y="98"/>
                    </a:lnTo>
                    <a:lnTo>
                      <a:pt x="808" y="100"/>
                    </a:lnTo>
                    <a:lnTo>
                      <a:pt x="792" y="103"/>
                    </a:lnTo>
                    <a:lnTo>
                      <a:pt x="765" y="110"/>
                    </a:lnTo>
                    <a:lnTo>
                      <a:pt x="737" y="116"/>
                    </a:lnTo>
                    <a:lnTo>
                      <a:pt x="708" y="126"/>
                    </a:lnTo>
                    <a:lnTo>
                      <a:pt x="678" y="135"/>
                    </a:lnTo>
                    <a:lnTo>
                      <a:pt x="650" y="142"/>
                    </a:lnTo>
                    <a:lnTo>
                      <a:pt x="621" y="142"/>
                    </a:lnTo>
                    <a:lnTo>
                      <a:pt x="543" y="139"/>
                    </a:lnTo>
                    <a:lnTo>
                      <a:pt x="462" y="137"/>
                    </a:lnTo>
                    <a:lnTo>
                      <a:pt x="380" y="130"/>
                    </a:lnTo>
                    <a:lnTo>
                      <a:pt x="298" y="123"/>
                    </a:lnTo>
                    <a:lnTo>
                      <a:pt x="215" y="114"/>
                    </a:lnTo>
                    <a:lnTo>
                      <a:pt x="137" y="103"/>
                    </a:lnTo>
                    <a:lnTo>
                      <a:pt x="64" y="94"/>
                    </a:lnTo>
                    <a:lnTo>
                      <a:pt x="0" y="82"/>
                    </a:lnTo>
                    <a:lnTo>
                      <a:pt x="9" y="66"/>
                    </a:lnTo>
                    <a:lnTo>
                      <a:pt x="20" y="52"/>
                    </a:lnTo>
                    <a:lnTo>
                      <a:pt x="36" y="41"/>
                    </a:lnTo>
                    <a:lnTo>
                      <a:pt x="55" y="29"/>
                    </a:lnTo>
                    <a:lnTo>
                      <a:pt x="75" y="22"/>
                    </a:lnTo>
                    <a:lnTo>
                      <a:pt x="98" y="16"/>
                    </a:lnTo>
                    <a:lnTo>
                      <a:pt x="121" y="9"/>
                    </a:lnTo>
                    <a:lnTo>
                      <a:pt x="146" y="6"/>
                    </a:lnTo>
                    <a:lnTo>
                      <a:pt x="197" y="0"/>
                    </a:lnTo>
                    <a:lnTo>
                      <a:pt x="245" y="0"/>
                    </a:lnTo>
                    <a:lnTo>
                      <a:pt x="288" y="2"/>
                    </a:lnTo>
                    <a:lnTo>
                      <a:pt x="325" y="9"/>
                    </a:lnTo>
                    <a:lnTo>
                      <a:pt x="346" y="11"/>
                    </a:lnTo>
                    <a:lnTo>
                      <a:pt x="369" y="13"/>
                    </a:lnTo>
                    <a:lnTo>
                      <a:pt x="394" y="13"/>
                    </a:lnTo>
                    <a:lnTo>
                      <a:pt x="421" y="13"/>
                    </a:lnTo>
                    <a:lnTo>
                      <a:pt x="479" y="9"/>
                    </a:lnTo>
                    <a:lnTo>
                      <a:pt x="543" y="2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257"/>
              <p:cNvSpPr>
                <a:spLocks/>
              </p:cNvSpPr>
              <p:nvPr/>
            </p:nvSpPr>
            <p:spPr bwMode="auto">
              <a:xfrm>
                <a:off x="2141539" y="1243013"/>
                <a:ext cx="1908175" cy="2474913"/>
              </a:xfrm>
              <a:custGeom>
                <a:avLst/>
                <a:gdLst>
                  <a:gd name="T0" fmla="*/ 80 w 1202"/>
                  <a:gd name="T1" fmla="*/ 16 h 1559"/>
                  <a:gd name="T2" fmla="*/ 540 w 1202"/>
                  <a:gd name="T3" fmla="*/ 0 h 1559"/>
                  <a:gd name="T4" fmla="*/ 653 w 1202"/>
                  <a:gd name="T5" fmla="*/ 16 h 1559"/>
                  <a:gd name="T6" fmla="*/ 1127 w 1202"/>
                  <a:gd name="T7" fmla="*/ 21 h 1559"/>
                  <a:gd name="T8" fmla="*/ 1143 w 1202"/>
                  <a:gd name="T9" fmla="*/ 23 h 1559"/>
                  <a:gd name="T10" fmla="*/ 1159 w 1202"/>
                  <a:gd name="T11" fmla="*/ 28 h 1559"/>
                  <a:gd name="T12" fmla="*/ 1170 w 1202"/>
                  <a:gd name="T13" fmla="*/ 35 h 1559"/>
                  <a:gd name="T14" fmla="*/ 1182 w 1202"/>
                  <a:gd name="T15" fmla="*/ 44 h 1559"/>
                  <a:gd name="T16" fmla="*/ 1191 w 1202"/>
                  <a:gd name="T17" fmla="*/ 57 h 1559"/>
                  <a:gd name="T18" fmla="*/ 1198 w 1202"/>
                  <a:gd name="T19" fmla="*/ 69 h 1559"/>
                  <a:gd name="T20" fmla="*/ 1202 w 1202"/>
                  <a:gd name="T21" fmla="*/ 85 h 1559"/>
                  <a:gd name="T22" fmla="*/ 1202 w 1202"/>
                  <a:gd name="T23" fmla="*/ 101 h 1559"/>
                  <a:gd name="T24" fmla="*/ 1202 w 1202"/>
                  <a:gd name="T25" fmla="*/ 1385 h 1559"/>
                  <a:gd name="T26" fmla="*/ 1200 w 1202"/>
                  <a:gd name="T27" fmla="*/ 1401 h 1559"/>
                  <a:gd name="T28" fmla="*/ 1195 w 1202"/>
                  <a:gd name="T29" fmla="*/ 1415 h 1559"/>
                  <a:gd name="T30" fmla="*/ 1189 w 1202"/>
                  <a:gd name="T31" fmla="*/ 1428 h 1559"/>
                  <a:gd name="T32" fmla="*/ 1179 w 1202"/>
                  <a:gd name="T33" fmla="*/ 1442 h 1559"/>
                  <a:gd name="T34" fmla="*/ 1168 w 1202"/>
                  <a:gd name="T35" fmla="*/ 1451 h 1559"/>
                  <a:gd name="T36" fmla="*/ 1154 w 1202"/>
                  <a:gd name="T37" fmla="*/ 1458 h 1559"/>
                  <a:gd name="T38" fmla="*/ 1138 w 1202"/>
                  <a:gd name="T39" fmla="*/ 1463 h 1559"/>
                  <a:gd name="T40" fmla="*/ 1122 w 1202"/>
                  <a:gd name="T41" fmla="*/ 1465 h 1559"/>
                  <a:gd name="T42" fmla="*/ 799 w 1202"/>
                  <a:gd name="T43" fmla="*/ 1465 h 1559"/>
                  <a:gd name="T44" fmla="*/ 774 w 1202"/>
                  <a:gd name="T45" fmla="*/ 1504 h 1559"/>
                  <a:gd name="T46" fmla="*/ 758 w 1202"/>
                  <a:gd name="T47" fmla="*/ 1532 h 1559"/>
                  <a:gd name="T48" fmla="*/ 749 w 1202"/>
                  <a:gd name="T49" fmla="*/ 1548 h 1559"/>
                  <a:gd name="T50" fmla="*/ 744 w 1202"/>
                  <a:gd name="T51" fmla="*/ 1557 h 1559"/>
                  <a:gd name="T52" fmla="*/ 703 w 1202"/>
                  <a:gd name="T53" fmla="*/ 1557 h 1559"/>
                  <a:gd name="T54" fmla="*/ 609 w 1202"/>
                  <a:gd name="T55" fmla="*/ 1559 h 1559"/>
                  <a:gd name="T56" fmla="*/ 510 w 1202"/>
                  <a:gd name="T57" fmla="*/ 1559 h 1559"/>
                  <a:gd name="T58" fmla="*/ 453 w 1202"/>
                  <a:gd name="T59" fmla="*/ 1557 h 1559"/>
                  <a:gd name="T60" fmla="*/ 442 w 1202"/>
                  <a:gd name="T61" fmla="*/ 1552 h 1559"/>
                  <a:gd name="T62" fmla="*/ 433 w 1202"/>
                  <a:gd name="T63" fmla="*/ 1545 h 1559"/>
                  <a:gd name="T64" fmla="*/ 423 w 1202"/>
                  <a:gd name="T65" fmla="*/ 1536 h 1559"/>
                  <a:gd name="T66" fmla="*/ 414 w 1202"/>
                  <a:gd name="T67" fmla="*/ 1525 h 1559"/>
                  <a:gd name="T68" fmla="*/ 398 w 1202"/>
                  <a:gd name="T69" fmla="*/ 1495 h 1559"/>
                  <a:gd name="T70" fmla="*/ 384 w 1202"/>
                  <a:gd name="T71" fmla="*/ 1465 h 1559"/>
                  <a:gd name="T72" fmla="*/ 80 w 1202"/>
                  <a:gd name="T73" fmla="*/ 1465 h 1559"/>
                  <a:gd name="T74" fmla="*/ 64 w 1202"/>
                  <a:gd name="T75" fmla="*/ 1463 h 1559"/>
                  <a:gd name="T76" fmla="*/ 50 w 1202"/>
                  <a:gd name="T77" fmla="*/ 1458 h 1559"/>
                  <a:gd name="T78" fmla="*/ 36 w 1202"/>
                  <a:gd name="T79" fmla="*/ 1451 h 1559"/>
                  <a:gd name="T80" fmla="*/ 25 w 1202"/>
                  <a:gd name="T81" fmla="*/ 1442 h 1559"/>
                  <a:gd name="T82" fmla="*/ 13 w 1202"/>
                  <a:gd name="T83" fmla="*/ 1428 h 1559"/>
                  <a:gd name="T84" fmla="*/ 6 w 1202"/>
                  <a:gd name="T85" fmla="*/ 1415 h 1559"/>
                  <a:gd name="T86" fmla="*/ 2 w 1202"/>
                  <a:gd name="T87" fmla="*/ 1401 h 1559"/>
                  <a:gd name="T88" fmla="*/ 0 w 1202"/>
                  <a:gd name="T89" fmla="*/ 1385 h 1559"/>
                  <a:gd name="T90" fmla="*/ 0 w 1202"/>
                  <a:gd name="T91" fmla="*/ 101 h 1559"/>
                  <a:gd name="T92" fmla="*/ 2 w 1202"/>
                  <a:gd name="T93" fmla="*/ 85 h 1559"/>
                  <a:gd name="T94" fmla="*/ 6 w 1202"/>
                  <a:gd name="T95" fmla="*/ 69 h 1559"/>
                  <a:gd name="T96" fmla="*/ 13 w 1202"/>
                  <a:gd name="T97" fmla="*/ 55 h 1559"/>
                  <a:gd name="T98" fmla="*/ 25 w 1202"/>
                  <a:gd name="T99" fmla="*/ 41 h 1559"/>
                  <a:gd name="T100" fmla="*/ 36 w 1202"/>
                  <a:gd name="T101" fmla="*/ 32 h 1559"/>
                  <a:gd name="T102" fmla="*/ 50 w 1202"/>
                  <a:gd name="T103" fmla="*/ 23 h 1559"/>
                  <a:gd name="T104" fmla="*/ 64 w 1202"/>
                  <a:gd name="T105" fmla="*/ 18 h 1559"/>
                  <a:gd name="T106" fmla="*/ 80 w 1202"/>
                  <a:gd name="T107" fmla="*/ 16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02" h="1559">
                    <a:moveTo>
                      <a:pt x="80" y="16"/>
                    </a:moveTo>
                    <a:lnTo>
                      <a:pt x="540" y="0"/>
                    </a:lnTo>
                    <a:lnTo>
                      <a:pt x="653" y="16"/>
                    </a:lnTo>
                    <a:lnTo>
                      <a:pt x="1127" y="21"/>
                    </a:lnTo>
                    <a:lnTo>
                      <a:pt x="1143" y="23"/>
                    </a:lnTo>
                    <a:lnTo>
                      <a:pt x="1159" y="28"/>
                    </a:lnTo>
                    <a:lnTo>
                      <a:pt x="1170" y="35"/>
                    </a:lnTo>
                    <a:lnTo>
                      <a:pt x="1182" y="44"/>
                    </a:lnTo>
                    <a:lnTo>
                      <a:pt x="1191" y="57"/>
                    </a:lnTo>
                    <a:lnTo>
                      <a:pt x="1198" y="69"/>
                    </a:lnTo>
                    <a:lnTo>
                      <a:pt x="1202" y="85"/>
                    </a:lnTo>
                    <a:lnTo>
                      <a:pt x="1202" y="101"/>
                    </a:lnTo>
                    <a:lnTo>
                      <a:pt x="1202" y="1385"/>
                    </a:lnTo>
                    <a:lnTo>
                      <a:pt x="1200" y="1401"/>
                    </a:lnTo>
                    <a:lnTo>
                      <a:pt x="1195" y="1415"/>
                    </a:lnTo>
                    <a:lnTo>
                      <a:pt x="1189" y="1428"/>
                    </a:lnTo>
                    <a:lnTo>
                      <a:pt x="1179" y="1442"/>
                    </a:lnTo>
                    <a:lnTo>
                      <a:pt x="1168" y="1451"/>
                    </a:lnTo>
                    <a:lnTo>
                      <a:pt x="1154" y="1458"/>
                    </a:lnTo>
                    <a:lnTo>
                      <a:pt x="1138" y="1463"/>
                    </a:lnTo>
                    <a:lnTo>
                      <a:pt x="1122" y="1465"/>
                    </a:lnTo>
                    <a:lnTo>
                      <a:pt x="799" y="1465"/>
                    </a:lnTo>
                    <a:lnTo>
                      <a:pt x="774" y="1504"/>
                    </a:lnTo>
                    <a:lnTo>
                      <a:pt x="758" y="1532"/>
                    </a:lnTo>
                    <a:lnTo>
                      <a:pt x="749" y="1548"/>
                    </a:lnTo>
                    <a:lnTo>
                      <a:pt x="744" y="1557"/>
                    </a:lnTo>
                    <a:lnTo>
                      <a:pt x="703" y="1557"/>
                    </a:lnTo>
                    <a:lnTo>
                      <a:pt x="609" y="1559"/>
                    </a:lnTo>
                    <a:lnTo>
                      <a:pt x="510" y="1559"/>
                    </a:lnTo>
                    <a:lnTo>
                      <a:pt x="453" y="1557"/>
                    </a:lnTo>
                    <a:lnTo>
                      <a:pt x="442" y="1552"/>
                    </a:lnTo>
                    <a:lnTo>
                      <a:pt x="433" y="1545"/>
                    </a:lnTo>
                    <a:lnTo>
                      <a:pt x="423" y="1536"/>
                    </a:lnTo>
                    <a:lnTo>
                      <a:pt x="414" y="1525"/>
                    </a:lnTo>
                    <a:lnTo>
                      <a:pt x="398" y="1495"/>
                    </a:lnTo>
                    <a:lnTo>
                      <a:pt x="384" y="1465"/>
                    </a:lnTo>
                    <a:lnTo>
                      <a:pt x="80" y="1465"/>
                    </a:lnTo>
                    <a:lnTo>
                      <a:pt x="64" y="1463"/>
                    </a:lnTo>
                    <a:lnTo>
                      <a:pt x="50" y="1458"/>
                    </a:lnTo>
                    <a:lnTo>
                      <a:pt x="36" y="1451"/>
                    </a:lnTo>
                    <a:lnTo>
                      <a:pt x="25" y="1442"/>
                    </a:lnTo>
                    <a:lnTo>
                      <a:pt x="13" y="1428"/>
                    </a:lnTo>
                    <a:lnTo>
                      <a:pt x="6" y="1415"/>
                    </a:lnTo>
                    <a:lnTo>
                      <a:pt x="2" y="1401"/>
                    </a:lnTo>
                    <a:lnTo>
                      <a:pt x="0" y="1385"/>
                    </a:lnTo>
                    <a:lnTo>
                      <a:pt x="0" y="101"/>
                    </a:lnTo>
                    <a:lnTo>
                      <a:pt x="2" y="85"/>
                    </a:lnTo>
                    <a:lnTo>
                      <a:pt x="6" y="69"/>
                    </a:lnTo>
                    <a:lnTo>
                      <a:pt x="13" y="55"/>
                    </a:lnTo>
                    <a:lnTo>
                      <a:pt x="25" y="41"/>
                    </a:lnTo>
                    <a:lnTo>
                      <a:pt x="36" y="32"/>
                    </a:lnTo>
                    <a:lnTo>
                      <a:pt x="50" y="23"/>
                    </a:lnTo>
                    <a:lnTo>
                      <a:pt x="64" y="18"/>
                    </a:lnTo>
                    <a:lnTo>
                      <a:pt x="80" y="16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258"/>
              <p:cNvSpPr>
                <a:spLocks/>
              </p:cNvSpPr>
              <p:nvPr/>
            </p:nvSpPr>
            <p:spPr bwMode="auto">
              <a:xfrm>
                <a:off x="3221039" y="1271588"/>
                <a:ext cx="828675" cy="2443163"/>
              </a:xfrm>
              <a:custGeom>
                <a:avLst/>
                <a:gdLst>
                  <a:gd name="T0" fmla="*/ 442 w 522"/>
                  <a:gd name="T1" fmla="*/ 3 h 1539"/>
                  <a:gd name="T2" fmla="*/ 474 w 522"/>
                  <a:gd name="T3" fmla="*/ 10 h 1539"/>
                  <a:gd name="T4" fmla="*/ 499 w 522"/>
                  <a:gd name="T5" fmla="*/ 26 h 1539"/>
                  <a:gd name="T6" fmla="*/ 515 w 522"/>
                  <a:gd name="T7" fmla="*/ 51 h 1539"/>
                  <a:gd name="T8" fmla="*/ 522 w 522"/>
                  <a:gd name="T9" fmla="*/ 83 h 1539"/>
                  <a:gd name="T10" fmla="*/ 520 w 522"/>
                  <a:gd name="T11" fmla="*/ 1383 h 1539"/>
                  <a:gd name="T12" fmla="*/ 509 w 522"/>
                  <a:gd name="T13" fmla="*/ 1410 h 1539"/>
                  <a:gd name="T14" fmla="*/ 488 w 522"/>
                  <a:gd name="T15" fmla="*/ 1433 h 1539"/>
                  <a:gd name="T16" fmla="*/ 458 w 522"/>
                  <a:gd name="T17" fmla="*/ 1445 h 1539"/>
                  <a:gd name="T18" fmla="*/ 119 w 522"/>
                  <a:gd name="T19" fmla="*/ 1447 h 1539"/>
                  <a:gd name="T20" fmla="*/ 78 w 522"/>
                  <a:gd name="T21" fmla="*/ 1514 h 1539"/>
                  <a:gd name="T22" fmla="*/ 64 w 522"/>
                  <a:gd name="T23" fmla="*/ 1539 h 1539"/>
                  <a:gd name="T24" fmla="*/ 0 w 522"/>
                  <a:gd name="T25" fmla="*/ 1539 h 1539"/>
                  <a:gd name="T26" fmla="*/ 39 w 522"/>
                  <a:gd name="T27" fmla="*/ 1520 h 1539"/>
                  <a:gd name="T28" fmla="*/ 62 w 522"/>
                  <a:gd name="T29" fmla="*/ 1493 h 1539"/>
                  <a:gd name="T30" fmla="*/ 85 w 522"/>
                  <a:gd name="T31" fmla="*/ 1463 h 1539"/>
                  <a:gd name="T32" fmla="*/ 117 w 522"/>
                  <a:gd name="T33" fmla="*/ 1426 h 1539"/>
                  <a:gd name="T34" fmla="*/ 137 w 522"/>
                  <a:gd name="T35" fmla="*/ 1417 h 1539"/>
                  <a:gd name="T36" fmla="*/ 160 w 522"/>
                  <a:gd name="T37" fmla="*/ 1417 h 1539"/>
                  <a:gd name="T38" fmla="*/ 220 w 522"/>
                  <a:gd name="T39" fmla="*/ 1426 h 1539"/>
                  <a:gd name="T40" fmla="*/ 371 w 522"/>
                  <a:gd name="T41" fmla="*/ 1426 h 1539"/>
                  <a:gd name="T42" fmla="*/ 440 w 522"/>
                  <a:gd name="T43" fmla="*/ 1417 h 1539"/>
                  <a:gd name="T44" fmla="*/ 467 w 522"/>
                  <a:gd name="T45" fmla="*/ 1406 h 1539"/>
                  <a:gd name="T46" fmla="*/ 488 w 522"/>
                  <a:gd name="T47" fmla="*/ 1392 h 1539"/>
                  <a:gd name="T48" fmla="*/ 497 w 522"/>
                  <a:gd name="T49" fmla="*/ 1376 h 1539"/>
                  <a:gd name="T50" fmla="*/ 502 w 522"/>
                  <a:gd name="T51" fmla="*/ 1353 h 1539"/>
                  <a:gd name="T52" fmla="*/ 504 w 522"/>
                  <a:gd name="T53" fmla="*/ 1284 h 1539"/>
                  <a:gd name="T54" fmla="*/ 497 w 522"/>
                  <a:gd name="T55" fmla="*/ 1080 h 1539"/>
                  <a:gd name="T56" fmla="*/ 497 w 522"/>
                  <a:gd name="T57" fmla="*/ 929 h 1539"/>
                  <a:gd name="T58" fmla="*/ 499 w 522"/>
                  <a:gd name="T59" fmla="*/ 755 h 1539"/>
                  <a:gd name="T60" fmla="*/ 502 w 522"/>
                  <a:gd name="T61" fmla="*/ 576 h 1539"/>
                  <a:gd name="T62" fmla="*/ 499 w 522"/>
                  <a:gd name="T63" fmla="*/ 415 h 1539"/>
                  <a:gd name="T64" fmla="*/ 497 w 522"/>
                  <a:gd name="T65" fmla="*/ 241 h 1539"/>
                  <a:gd name="T66" fmla="*/ 499 w 522"/>
                  <a:gd name="T67" fmla="*/ 168 h 1539"/>
                  <a:gd name="T68" fmla="*/ 506 w 522"/>
                  <a:gd name="T69" fmla="*/ 124 h 1539"/>
                  <a:gd name="T70" fmla="*/ 511 w 522"/>
                  <a:gd name="T71" fmla="*/ 104 h 1539"/>
                  <a:gd name="T72" fmla="*/ 509 w 522"/>
                  <a:gd name="T73" fmla="*/ 81 h 1539"/>
                  <a:gd name="T74" fmla="*/ 499 w 522"/>
                  <a:gd name="T75" fmla="*/ 58 h 1539"/>
                  <a:gd name="T76" fmla="*/ 483 w 522"/>
                  <a:gd name="T77" fmla="*/ 37 h 1539"/>
                  <a:gd name="T78" fmla="*/ 465 w 522"/>
                  <a:gd name="T79" fmla="*/ 19 h 1539"/>
                  <a:gd name="T80" fmla="*/ 444 w 522"/>
                  <a:gd name="T81" fmla="*/ 7 h 1539"/>
                  <a:gd name="T82" fmla="*/ 422 w 522"/>
                  <a:gd name="T83" fmla="*/ 0 h 1539"/>
                  <a:gd name="T84" fmla="*/ 399 w 522"/>
                  <a:gd name="T85" fmla="*/ 5 h 1539"/>
                  <a:gd name="T86" fmla="*/ 396 w 522"/>
                  <a:gd name="T87" fmla="*/ 3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2" h="1539">
                    <a:moveTo>
                      <a:pt x="396" y="3"/>
                    </a:moveTo>
                    <a:lnTo>
                      <a:pt x="442" y="3"/>
                    </a:lnTo>
                    <a:lnTo>
                      <a:pt x="458" y="5"/>
                    </a:lnTo>
                    <a:lnTo>
                      <a:pt x="474" y="10"/>
                    </a:lnTo>
                    <a:lnTo>
                      <a:pt x="488" y="17"/>
                    </a:lnTo>
                    <a:lnTo>
                      <a:pt x="499" y="26"/>
                    </a:lnTo>
                    <a:lnTo>
                      <a:pt x="509" y="37"/>
                    </a:lnTo>
                    <a:lnTo>
                      <a:pt x="515" y="51"/>
                    </a:lnTo>
                    <a:lnTo>
                      <a:pt x="520" y="67"/>
                    </a:lnTo>
                    <a:lnTo>
                      <a:pt x="522" y="83"/>
                    </a:lnTo>
                    <a:lnTo>
                      <a:pt x="522" y="1367"/>
                    </a:lnTo>
                    <a:lnTo>
                      <a:pt x="520" y="1383"/>
                    </a:lnTo>
                    <a:lnTo>
                      <a:pt x="515" y="1397"/>
                    </a:lnTo>
                    <a:lnTo>
                      <a:pt x="509" y="1410"/>
                    </a:lnTo>
                    <a:lnTo>
                      <a:pt x="499" y="1424"/>
                    </a:lnTo>
                    <a:lnTo>
                      <a:pt x="488" y="1433"/>
                    </a:lnTo>
                    <a:lnTo>
                      <a:pt x="474" y="1440"/>
                    </a:lnTo>
                    <a:lnTo>
                      <a:pt x="458" y="1445"/>
                    </a:lnTo>
                    <a:lnTo>
                      <a:pt x="442" y="1447"/>
                    </a:lnTo>
                    <a:lnTo>
                      <a:pt x="119" y="1447"/>
                    </a:lnTo>
                    <a:lnTo>
                      <a:pt x="94" y="1486"/>
                    </a:lnTo>
                    <a:lnTo>
                      <a:pt x="78" y="1514"/>
                    </a:lnTo>
                    <a:lnTo>
                      <a:pt x="69" y="1530"/>
                    </a:lnTo>
                    <a:lnTo>
                      <a:pt x="64" y="1539"/>
                    </a:lnTo>
                    <a:lnTo>
                      <a:pt x="46" y="1539"/>
                    </a:lnTo>
                    <a:lnTo>
                      <a:pt x="0" y="1539"/>
                    </a:lnTo>
                    <a:lnTo>
                      <a:pt x="21" y="1532"/>
                    </a:lnTo>
                    <a:lnTo>
                      <a:pt x="39" y="1520"/>
                    </a:lnTo>
                    <a:lnTo>
                      <a:pt x="53" y="1509"/>
                    </a:lnTo>
                    <a:lnTo>
                      <a:pt x="62" y="1493"/>
                    </a:lnTo>
                    <a:lnTo>
                      <a:pt x="73" y="1479"/>
                    </a:lnTo>
                    <a:lnTo>
                      <a:pt x="85" y="1463"/>
                    </a:lnTo>
                    <a:lnTo>
                      <a:pt x="99" y="1445"/>
                    </a:lnTo>
                    <a:lnTo>
                      <a:pt x="117" y="1426"/>
                    </a:lnTo>
                    <a:lnTo>
                      <a:pt x="126" y="1422"/>
                    </a:lnTo>
                    <a:lnTo>
                      <a:pt x="137" y="1417"/>
                    </a:lnTo>
                    <a:lnTo>
                      <a:pt x="149" y="1417"/>
                    </a:lnTo>
                    <a:lnTo>
                      <a:pt x="160" y="1417"/>
                    </a:lnTo>
                    <a:lnTo>
                      <a:pt x="188" y="1422"/>
                    </a:lnTo>
                    <a:lnTo>
                      <a:pt x="220" y="1426"/>
                    </a:lnTo>
                    <a:lnTo>
                      <a:pt x="296" y="1429"/>
                    </a:lnTo>
                    <a:lnTo>
                      <a:pt x="371" y="1426"/>
                    </a:lnTo>
                    <a:lnTo>
                      <a:pt x="408" y="1424"/>
                    </a:lnTo>
                    <a:lnTo>
                      <a:pt x="440" y="1417"/>
                    </a:lnTo>
                    <a:lnTo>
                      <a:pt x="454" y="1413"/>
                    </a:lnTo>
                    <a:lnTo>
                      <a:pt x="467" y="1406"/>
                    </a:lnTo>
                    <a:lnTo>
                      <a:pt x="479" y="1399"/>
                    </a:lnTo>
                    <a:lnTo>
                      <a:pt x="488" y="1392"/>
                    </a:lnTo>
                    <a:lnTo>
                      <a:pt x="493" y="1385"/>
                    </a:lnTo>
                    <a:lnTo>
                      <a:pt x="497" y="1376"/>
                    </a:lnTo>
                    <a:lnTo>
                      <a:pt x="499" y="1365"/>
                    </a:lnTo>
                    <a:lnTo>
                      <a:pt x="502" y="1353"/>
                    </a:lnTo>
                    <a:lnTo>
                      <a:pt x="504" y="1321"/>
                    </a:lnTo>
                    <a:lnTo>
                      <a:pt x="504" y="1284"/>
                    </a:lnTo>
                    <a:lnTo>
                      <a:pt x="502" y="1193"/>
                    </a:lnTo>
                    <a:lnTo>
                      <a:pt x="497" y="1080"/>
                    </a:lnTo>
                    <a:lnTo>
                      <a:pt x="497" y="1009"/>
                    </a:lnTo>
                    <a:lnTo>
                      <a:pt x="497" y="929"/>
                    </a:lnTo>
                    <a:lnTo>
                      <a:pt x="499" y="844"/>
                    </a:lnTo>
                    <a:lnTo>
                      <a:pt x="499" y="755"/>
                    </a:lnTo>
                    <a:lnTo>
                      <a:pt x="502" y="663"/>
                    </a:lnTo>
                    <a:lnTo>
                      <a:pt x="502" y="576"/>
                    </a:lnTo>
                    <a:lnTo>
                      <a:pt x="502" y="491"/>
                    </a:lnTo>
                    <a:lnTo>
                      <a:pt x="499" y="415"/>
                    </a:lnTo>
                    <a:lnTo>
                      <a:pt x="497" y="331"/>
                    </a:lnTo>
                    <a:lnTo>
                      <a:pt x="497" y="241"/>
                    </a:lnTo>
                    <a:lnTo>
                      <a:pt x="497" y="202"/>
                    </a:lnTo>
                    <a:lnTo>
                      <a:pt x="499" y="168"/>
                    </a:lnTo>
                    <a:lnTo>
                      <a:pt x="502" y="143"/>
                    </a:lnTo>
                    <a:lnTo>
                      <a:pt x="506" y="124"/>
                    </a:lnTo>
                    <a:lnTo>
                      <a:pt x="509" y="115"/>
                    </a:lnTo>
                    <a:lnTo>
                      <a:pt x="511" y="104"/>
                    </a:lnTo>
                    <a:lnTo>
                      <a:pt x="511" y="92"/>
                    </a:lnTo>
                    <a:lnTo>
                      <a:pt x="509" y="81"/>
                    </a:lnTo>
                    <a:lnTo>
                      <a:pt x="504" y="69"/>
                    </a:lnTo>
                    <a:lnTo>
                      <a:pt x="499" y="58"/>
                    </a:lnTo>
                    <a:lnTo>
                      <a:pt x="493" y="46"/>
                    </a:lnTo>
                    <a:lnTo>
                      <a:pt x="483" y="37"/>
                    </a:lnTo>
                    <a:lnTo>
                      <a:pt x="474" y="28"/>
                    </a:lnTo>
                    <a:lnTo>
                      <a:pt x="465" y="19"/>
                    </a:lnTo>
                    <a:lnTo>
                      <a:pt x="456" y="12"/>
                    </a:lnTo>
                    <a:lnTo>
                      <a:pt x="444" y="7"/>
                    </a:lnTo>
                    <a:lnTo>
                      <a:pt x="433" y="3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399" y="5"/>
                    </a:lnTo>
                    <a:lnTo>
                      <a:pt x="396" y="3"/>
                    </a:lnTo>
                    <a:lnTo>
                      <a:pt x="396" y="3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259"/>
              <p:cNvSpPr>
                <a:spLocks/>
              </p:cNvSpPr>
              <p:nvPr/>
            </p:nvSpPr>
            <p:spPr bwMode="auto">
              <a:xfrm>
                <a:off x="2268539" y="1614488"/>
                <a:ext cx="1654175" cy="1597025"/>
              </a:xfrm>
              <a:custGeom>
                <a:avLst/>
                <a:gdLst>
                  <a:gd name="T0" fmla="*/ 52 w 1042"/>
                  <a:gd name="T1" fmla="*/ 0 h 1006"/>
                  <a:gd name="T2" fmla="*/ 992 w 1042"/>
                  <a:gd name="T3" fmla="*/ 0 h 1006"/>
                  <a:gd name="T4" fmla="*/ 1001 w 1042"/>
                  <a:gd name="T5" fmla="*/ 0 h 1006"/>
                  <a:gd name="T6" fmla="*/ 1010 w 1042"/>
                  <a:gd name="T7" fmla="*/ 2 h 1006"/>
                  <a:gd name="T8" fmla="*/ 1019 w 1042"/>
                  <a:gd name="T9" fmla="*/ 7 h 1006"/>
                  <a:gd name="T10" fmla="*/ 1028 w 1042"/>
                  <a:gd name="T11" fmla="*/ 14 h 1006"/>
                  <a:gd name="T12" fmla="*/ 1033 w 1042"/>
                  <a:gd name="T13" fmla="*/ 21 h 1006"/>
                  <a:gd name="T14" fmla="*/ 1038 w 1042"/>
                  <a:gd name="T15" fmla="*/ 30 h 1006"/>
                  <a:gd name="T16" fmla="*/ 1042 w 1042"/>
                  <a:gd name="T17" fmla="*/ 39 h 1006"/>
                  <a:gd name="T18" fmla="*/ 1042 w 1042"/>
                  <a:gd name="T19" fmla="*/ 50 h 1006"/>
                  <a:gd name="T20" fmla="*/ 1042 w 1042"/>
                  <a:gd name="T21" fmla="*/ 956 h 1006"/>
                  <a:gd name="T22" fmla="*/ 1042 w 1042"/>
                  <a:gd name="T23" fmla="*/ 965 h 1006"/>
                  <a:gd name="T24" fmla="*/ 1038 w 1042"/>
                  <a:gd name="T25" fmla="*/ 977 h 1006"/>
                  <a:gd name="T26" fmla="*/ 1033 w 1042"/>
                  <a:gd name="T27" fmla="*/ 983 h 1006"/>
                  <a:gd name="T28" fmla="*/ 1028 w 1042"/>
                  <a:gd name="T29" fmla="*/ 993 h 1006"/>
                  <a:gd name="T30" fmla="*/ 1019 w 1042"/>
                  <a:gd name="T31" fmla="*/ 1000 h 1006"/>
                  <a:gd name="T32" fmla="*/ 1010 w 1042"/>
                  <a:gd name="T33" fmla="*/ 1004 h 1006"/>
                  <a:gd name="T34" fmla="*/ 1001 w 1042"/>
                  <a:gd name="T35" fmla="*/ 1006 h 1006"/>
                  <a:gd name="T36" fmla="*/ 992 w 1042"/>
                  <a:gd name="T37" fmla="*/ 1006 h 1006"/>
                  <a:gd name="T38" fmla="*/ 52 w 1042"/>
                  <a:gd name="T39" fmla="*/ 1006 h 1006"/>
                  <a:gd name="T40" fmla="*/ 41 w 1042"/>
                  <a:gd name="T41" fmla="*/ 1006 h 1006"/>
                  <a:gd name="T42" fmla="*/ 32 w 1042"/>
                  <a:gd name="T43" fmla="*/ 1004 h 1006"/>
                  <a:gd name="T44" fmla="*/ 23 w 1042"/>
                  <a:gd name="T45" fmla="*/ 1000 h 1006"/>
                  <a:gd name="T46" fmla="*/ 16 w 1042"/>
                  <a:gd name="T47" fmla="*/ 993 h 1006"/>
                  <a:gd name="T48" fmla="*/ 9 w 1042"/>
                  <a:gd name="T49" fmla="*/ 983 h 1006"/>
                  <a:gd name="T50" fmla="*/ 4 w 1042"/>
                  <a:gd name="T51" fmla="*/ 977 h 1006"/>
                  <a:gd name="T52" fmla="*/ 2 w 1042"/>
                  <a:gd name="T53" fmla="*/ 965 h 1006"/>
                  <a:gd name="T54" fmla="*/ 0 w 1042"/>
                  <a:gd name="T55" fmla="*/ 956 h 1006"/>
                  <a:gd name="T56" fmla="*/ 0 w 1042"/>
                  <a:gd name="T57" fmla="*/ 50 h 1006"/>
                  <a:gd name="T58" fmla="*/ 2 w 1042"/>
                  <a:gd name="T59" fmla="*/ 39 h 1006"/>
                  <a:gd name="T60" fmla="*/ 4 w 1042"/>
                  <a:gd name="T61" fmla="*/ 30 h 1006"/>
                  <a:gd name="T62" fmla="*/ 9 w 1042"/>
                  <a:gd name="T63" fmla="*/ 21 h 1006"/>
                  <a:gd name="T64" fmla="*/ 16 w 1042"/>
                  <a:gd name="T65" fmla="*/ 14 h 1006"/>
                  <a:gd name="T66" fmla="*/ 23 w 1042"/>
                  <a:gd name="T67" fmla="*/ 7 h 1006"/>
                  <a:gd name="T68" fmla="*/ 32 w 1042"/>
                  <a:gd name="T69" fmla="*/ 2 h 1006"/>
                  <a:gd name="T70" fmla="*/ 41 w 1042"/>
                  <a:gd name="T71" fmla="*/ 0 h 1006"/>
                  <a:gd name="T72" fmla="*/ 52 w 1042"/>
                  <a:gd name="T73" fmla="*/ 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2" h="1006">
                    <a:moveTo>
                      <a:pt x="52" y="0"/>
                    </a:moveTo>
                    <a:lnTo>
                      <a:pt x="992" y="0"/>
                    </a:lnTo>
                    <a:lnTo>
                      <a:pt x="1001" y="0"/>
                    </a:lnTo>
                    <a:lnTo>
                      <a:pt x="1010" y="2"/>
                    </a:lnTo>
                    <a:lnTo>
                      <a:pt x="1019" y="7"/>
                    </a:lnTo>
                    <a:lnTo>
                      <a:pt x="1028" y="14"/>
                    </a:lnTo>
                    <a:lnTo>
                      <a:pt x="1033" y="21"/>
                    </a:lnTo>
                    <a:lnTo>
                      <a:pt x="1038" y="30"/>
                    </a:lnTo>
                    <a:lnTo>
                      <a:pt x="1042" y="39"/>
                    </a:lnTo>
                    <a:lnTo>
                      <a:pt x="1042" y="50"/>
                    </a:lnTo>
                    <a:lnTo>
                      <a:pt x="1042" y="956"/>
                    </a:lnTo>
                    <a:lnTo>
                      <a:pt x="1042" y="965"/>
                    </a:lnTo>
                    <a:lnTo>
                      <a:pt x="1038" y="977"/>
                    </a:lnTo>
                    <a:lnTo>
                      <a:pt x="1033" y="983"/>
                    </a:lnTo>
                    <a:lnTo>
                      <a:pt x="1028" y="993"/>
                    </a:lnTo>
                    <a:lnTo>
                      <a:pt x="1019" y="1000"/>
                    </a:lnTo>
                    <a:lnTo>
                      <a:pt x="1010" y="1004"/>
                    </a:lnTo>
                    <a:lnTo>
                      <a:pt x="1001" y="1006"/>
                    </a:lnTo>
                    <a:lnTo>
                      <a:pt x="992" y="1006"/>
                    </a:lnTo>
                    <a:lnTo>
                      <a:pt x="52" y="1006"/>
                    </a:lnTo>
                    <a:lnTo>
                      <a:pt x="41" y="1006"/>
                    </a:lnTo>
                    <a:lnTo>
                      <a:pt x="32" y="1004"/>
                    </a:lnTo>
                    <a:lnTo>
                      <a:pt x="23" y="1000"/>
                    </a:lnTo>
                    <a:lnTo>
                      <a:pt x="16" y="993"/>
                    </a:lnTo>
                    <a:lnTo>
                      <a:pt x="9" y="983"/>
                    </a:lnTo>
                    <a:lnTo>
                      <a:pt x="4" y="977"/>
                    </a:lnTo>
                    <a:lnTo>
                      <a:pt x="2" y="965"/>
                    </a:lnTo>
                    <a:lnTo>
                      <a:pt x="0" y="956"/>
                    </a:lnTo>
                    <a:lnTo>
                      <a:pt x="0" y="50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9" y="21"/>
                    </a:lnTo>
                    <a:lnTo>
                      <a:pt x="16" y="14"/>
                    </a:lnTo>
                    <a:lnTo>
                      <a:pt x="23" y="7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B4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260"/>
              <p:cNvSpPr>
                <a:spLocks/>
              </p:cNvSpPr>
              <p:nvPr/>
            </p:nvSpPr>
            <p:spPr bwMode="auto">
              <a:xfrm>
                <a:off x="2336801" y="1679576"/>
                <a:ext cx="1517650" cy="1463675"/>
              </a:xfrm>
              <a:custGeom>
                <a:avLst/>
                <a:gdLst>
                  <a:gd name="T0" fmla="*/ 9 w 956"/>
                  <a:gd name="T1" fmla="*/ 0 h 922"/>
                  <a:gd name="T2" fmla="*/ 949 w 956"/>
                  <a:gd name="T3" fmla="*/ 0 h 922"/>
                  <a:gd name="T4" fmla="*/ 951 w 956"/>
                  <a:gd name="T5" fmla="*/ 3 h 922"/>
                  <a:gd name="T6" fmla="*/ 953 w 956"/>
                  <a:gd name="T7" fmla="*/ 3 h 922"/>
                  <a:gd name="T8" fmla="*/ 956 w 956"/>
                  <a:gd name="T9" fmla="*/ 7 h 922"/>
                  <a:gd name="T10" fmla="*/ 956 w 956"/>
                  <a:gd name="T11" fmla="*/ 9 h 922"/>
                  <a:gd name="T12" fmla="*/ 956 w 956"/>
                  <a:gd name="T13" fmla="*/ 915 h 922"/>
                  <a:gd name="T14" fmla="*/ 956 w 956"/>
                  <a:gd name="T15" fmla="*/ 917 h 922"/>
                  <a:gd name="T16" fmla="*/ 953 w 956"/>
                  <a:gd name="T17" fmla="*/ 920 h 922"/>
                  <a:gd name="T18" fmla="*/ 951 w 956"/>
                  <a:gd name="T19" fmla="*/ 922 h 922"/>
                  <a:gd name="T20" fmla="*/ 949 w 956"/>
                  <a:gd name="T21" fmla="*/ 922 h 922"/>
                  <a:gd name="T22" fmla="*/ 9 w 956"/>
                  <a:gd name="T23" fmla="*/ 922 h 922"/>
                  <a:gd name="T24" fmla="*/ 5 w 956"/>
                  <a:gd name="T25" fmla="*/ 922 h 922"/>
                  <a:gd name="T26" fmla="*/ 3 w 956"/>
                  <a:gd name="T27" fmla="*/ 920 h 922"/>
                  <a:gd name="T28" fmla="*/ 0 w 956"/>
                  <a:gd name="T29" fmla="*/ 917 h 922"/>
                  <a:gd name="T30" fmla="*/ 0 w 956"/>
                  <a:gd name="T31" fmla="*/ 915 h 922"/>
                  <a:gd name="T32" fmla="*/ 0 w 956"/>
                  <a:gd name="T33" fmla="*/ 9 h 922"/>
                  <a:gd name="T34" fmla="*/ 0 w 956"/>
                  <a:gd name="T35" fmla="*/ 7 h 922"/>
                  <a:gd name="T36" fmla="*/ 3 w 956"/>
                  <a:gd name="T37" fmla="*/ 3 h 922"/>
                  <a:gd name="T38" fmla="*/ 5 w 956"/>
                  <a:gd name="T39" fmla="*/ 3 h 922"/>
                  <a:gd name="T40" fmla="*/ 9 w 956"/>
                  <a:gd name="T41" fmla="*/ 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6" h="922">
                    <a:moveTo>
                      <a:pt x="9" y="0"/>
                    </a:moveTo>
                    <a:lnTo>
                      <a:pt x="949" y="0"/>
                    </a:lnTo>
                    <a:lnTo>
                      <a:pt x="951" y="3"/>
                    </a:lnTo>
                    <a:lnTo>
                      <a:pt x="953" y="3"/>
                    </a:lnTo>
                    <a:lnTo>
                      <a:pt x="956" y="7"/>
                    </a:lnTo>
                    <a:lnTo>
                      <a:pt x="956" y="9"/>
                    </a:lnTo>
                    <a:lnTo>
                      <a:pt x="956" y="915"/>
                    </a:lnTo>
                    <a:lnTo>
                      <a:pt x="956" y="917"/>
                    </a:lnTo>
                    <a:lnTo>
                      <a:pt x="953" y="920"/>
                    </a:lnTo>
                    <a:lnTo>
                      <a:pt x="951" y="922"/>
                    </a:lnTo>
                    <a:lnTo>
                      <a:pt x="949" y="922"/>
                    </a:lnTo>
                    <a:lnTo>
                      <a:pt x="9" y="922"/>
                    </a:lnTo>
                    <a:lnTo>
                      <a:pt x="5" y="922"/>
                    </a:lnTo>
                    <a:lnTo>
                      <a:pt x="3" y="920"/>
                    </a:lnTo>
                    <a:lnTo>
                      <a:pt x="0" y="917"/>
                    </a:lnTo>
                    <a:lnTo>
                      <a:pt x="0" y="915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85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261"/>
              <p:cNvSpPr>
                <a:spLocks/>
              </p:cNvSpPr>
              <p:nvPr/>
            </p:nvSpPr>
            <p:spPr bwMode="auto">
              <a:xfrm>
                <a:off x="2395539" y="1749426"/>
                <a:ext cx="1389063" cy="1328738"/>
              </a:xfrm>
              <a:custGeom>
                <a:avLst/>
                <a:gdLst>
                  <a:gd name="T0" fmla="*/ 7 w 875"/>
                  <a:gd name="T1" fmla="*/ 0 h 837"/>
                  <a:gd name="T2" fmla="*/ 291 w 875"/>
                  <a:gd name="T3" fmla="*/ 0 h 837"/>
                  <a:gd name="T4" fmla="*/ 875 w 875"/>
                  <a:gd name="T5" fmla="*/ 0 h 837"/>
                  <a:gd name="T6" fmla="*/ 875 w 875"/>
                  <a:gd name="T7" fmla="*/ 837 h 837"/>
                  <a:gd name="T8" fmla="*/ 7 w 875"/>
                  <a:gd name="T9" fmla="*/ 837 h 837"/>
                  <a:gd name="T10" fmla="*/ 0 w 875"/>
                  <a:gd name="T11" fmla="*/ 367 h 837"/>
                  <a:gd name="T12" fmla="*/ 7 w 875"/>
                  <a:gd name="T13" fmla="*/ 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5" h="837">
                    <a:moveTo>
                      <a:pt x="7" y="0"/>
                    </a:moveTo>
                    <a:lnTo>
                      <a:pt x="291" y="0"/>
                    </a:lnTo>
                    <a:lnTo>
                      <a:pt x="875" y="0"/>
                    </a:lnTo>
                    <a:lnTo>
                      <a:pt x="875" y="837"/>
                    </a:lnTo>
                    <a:lnTo>
                      <a:pt x="7" y="837"/>
                    </a:lnTo>
                    <a:lnTo>
                      <a:pt x="0" y="36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78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262"/>
              <p:cNvSpPr>
                <a:spLocks/>
              </p:cNvSpPr>
              <p:nvPr/>
            </p:nvSpPr>
            <p:spPr bwMode="auto">
              <a:xfrm>
                <a:off x="2406651" y="2501901"/>
                <a:ext cx="1377950" cy="608013"/>
              </a:xfrm>
              <a:custGeom>
                <a:avLst/>
                <a:gdLst>
                  <a:gd name="T0" fmla="*/ 868 w 868"/>
                  <a:gd name="T1" fmla="*/ 0 h 383"/>
                  <a:gd name="T2" fmla="*/ 868 w 868"/>
                  <a:gd name="T3" fmla="*/ 363 h 383"/>
                  <a:gd name="T4" fmla="*/ 728 w 868"/>
                  <a:gd name="T5" fmla="*/ 369 h 383"/>
                  <a:gd name="T6" fmla="*/ 398 w 868"/>
                  <a:gd name="T7" fmla="*/ 383 h 383"/>
                  <a:gd name="T8" fmla="*/ 247 w 868"/>
                  <a:gd name="T9" fmla="*/ 369 h 383"/>
                  <a:gd name="T10" fmla="*/ 0 w 868"/>
                  <a:gd name="T11" fmla="*/ 369 h 383"/>
                  <a:gd name="T12" fmla="*/ 0 w 868"/>
                  <a:gd name="T13" fmla="*/ 303 h 383"/>
                  <a:gd name="T14" fmla="*/ 39 w 868"/>
                  <a:gd name="T15" fmla="*/ 296 h 383"/>
                  <a:gd name="T16" fmla="*/ 82 w 868"/>
                  <a:gd name="T17" fmla="*/ 296 h 383"/>
                  <a:gd name="T18" fmla="*/ 130 w 868"/>
                  <a:gd name="T19" fmla="*/ 296 h 383"/>
                  <a:gd name="T20" fmla="*/ 176 w 868"/>
                  <a:gd name="T21" fmla="*/ 298 h 383"/>
                  <a:gd name="T22" fmla="*/ 266 w 868"/>
                  <a:gd name="T23" fmla="*/ 308 h 383"/>
                  <a:gd name="T24" fmla="*/ 337 w 868"/>
                  <a:gd name="T25" fmla="*/ 312 h 383"/>
                  <a:gd name="T26" fmla="*/ 389 w 868"/>
                  <a:gd name="T27" fmla="*/ 310 h 383"/>
                  <a:gd name="T28" fmla="*/ 444 w 868"/>
                  <a:gd name="T29" fmla="*/ 308 h 383"/>
                  <a:gd name="T30" fmla="*/ 502 w 868"/>
                  <a:gd name="T31" fmla="*/ 303 h 383"/>
                  <a:gd name="T32" fmla="*/ 557 w 868"/>
                  <a:gd name="T33" fmla="*/ 292 h 383"/>
                  <a:gd name="T34" fmla="*/ 584 w 868"/>
                  <a:gd name="T35" fmla="*/ 287 h 383"/>
                  <a:gd name="T36" fmla="*/ 609 w 868"/>
                  <a:gd name="T37" fmla="*/ 280 h 383"/>
                  <a:gd name="T38" fmla="*/ 634 w 868"/>
                  <a:gd name="T39" fmla="*/ 271 h 383"/>
                  <a:gd name="T40" fmla="*/ 660 w 868"/>
                  <a:gd name="T41" fmla="*/ 259 h 383"/>
                  <a:gd name="T42" fmla="*/ 683 w 868"/>
                  <a:gd name="T43" fmla="*/ 248 h 383"/>
                  <a:gd name="T44" fmla="*/ 705 w 868"/>
                  <a:gd name="T45" fmla="*/ 234 h 383"/>
                  <a:gd name="T46" fmla="*/ 724 w 868"/>
                  <a:gd name="T47" fmla="*/ 220 h 383"/>
                  <a:gd name="T48" fmla="*/ 742 w 868"/>
                  <a:gd name="T49" fmla="*/ 204 h 383"/>
                  <a:gd name="T50" fmla="*/ 767 w 868"/>
                  <a:gd name="T51" fmla="*/ 179 h 383"/>
                  <a:gd name="T52" fmla="*/ 788 w 868"/>
                  <a:gd name="T53" fmla="*/ 154 h 383"/>
                  <a:gd name="T54" fmla="*/ 806 w 868"/>
                  <a:gd name="T55" fmla="*/ 129 h 383"/>
                  <a:gd name="T56" fmla="*/ 820 w 868"/>
                  <a:gd name="T57" fmla="*/ 106 h 383"/>
                  <a:gd name="T58" fmla="*/ 834 w 868"/>
                  <a:gd name="T59" fmla="*/ 81 h 383"/>
                  <a:gd name="T60" fmla="*/ 847 w 868"/>
                  <a:gd name="T61" fmla="*/ 55 h 383"/>
                  <a:gd name="T62" fmla="*/ 859 w 868"/>
                  <a:gd name="T63" fmla="*/ 28 h 383"/>
                  <a:gd name="T64" fmla="*/ 868 w 868"/>
                  <a:gd name="T65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8" h="383">
                    <a:moveTo>
                      <a:pt x="868" y="0"/>
                    </a:moveTo>
                    <a:lnTo>
                      <a:pt x="868" y="363"/>
                    </a:lnTo>
                    <a:lnTo>
                      <a:pt x="728" y="369"/>
                    </a:lnTo>
                    <a:lnTo>
                      <a:pt x="398" y="383"/>
                    </a:lnTo>
                    <a:lnTo>
                      <a:pt x="247" y="369"/>
                    </a:lnTo>
                    <a:lnTo>
                      <a:pt x="0" y="369"/>
                    </a:lnTo>
                    <a:lnTo>
                      <a:pt x="0" y="303"/>
                    </a:lnTo>
                    <a:lnTo>
                      <a:pt x="39" y="296"/>
                    </a:lnTo>
                    <a:lnTo>
                      <a:pt x="82" y="296"/>
                    </a:lnTo>
                    <a:lnTo>
                      <a:pt x="130" y="296"/>
                    </a:lnTo>
                    <a:lnTo>
                      <a:pt x="176" y="298"/>
                    </a:lnTo>
                    <a:lnTo>
                      <a:pt x="266" y="308"/>
                    </a:lnTo>
                    <a:lnTo>
                      <a:pt x="337" y="312"/>
                    </a:lnTo>
                    <a:lnTo>
                      <a:pt x="389" y="310"/>
                    </a:lnTo>
                    <a:lnTo>
                      <a:pt x="444" y="308"/>
                    </a:lnTo>
                    <a:lnTo>
                      <a:pt x="502" y="303"/>
                    </a:lnTo>
                    <a:lnTo>
                      <a:pt x="557" y="292"/>
                    </a:lnTo>
                    <a:lnTo>
                      <a:pt x="584" y="287"/>
                    </a:lnTo>
                    <a:lnTo>
                      <a:pt x="609" y="280"/>
                    </a:lnTo>
                    <a:lnTo>
                      <a:pt x="634" y="271"/>
                    </a:lnTo>
                    <a:lnTo>
                      <a:pt x="660" y="259"/>
                    </a:lnTo>
                    <a:lnTo>
                      <a:pt x="683" y="248"/>
                    </a:lnTo>
                    <a:lnTo>
                      <a:pt x="705" y="234"/>
                    </a:lnTo>
                    <a:lnTo>
                      <a:pt x="724" y="220"/>
                    </a:lnTo>
                    <a:lnTo>
                      <a:pt x="742" y="204"/>
                    </a:lnTo>
                    <a:lnTo>
                      <a:pt x="767" y="179"/>
                    </a:lnTo>
                    <a:lnTo>
                      <a:pt x="788" y="154"/>
                    </a:lnTo>
                    <a:lnTo>
                      <a:pt x="806" y="129"/>
                    </a:lnTo>
                    <a:lnTo>
                      <a:pt x="820" y="106"/>
                    </a:lnTo>
                    <a:lnTo>
                      <a:pt x="834" y="81"/>
                    </a:lnTo>
                    <a:lnTo>
                      <a:pt x="847" y="55"/>
                    </a:lnTo>
                    <a:lnTo>
                      <a:pt x="859" y="28"/>
                    </a:lnTo>
                    <a:lnTo>
                      <a:pt x="868" y="0"/>
                    </a:lnTo>
                    <a:close/>
                  </a:path>
                </a:pathLst>
              </a:custGeom>
              <a:solidFill>
                <a:srgbClr val="6A7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263"/>
              <p:cNvSpPr>
                <a:spLocks/>
              </p:cNvSpPr>
              <p:nvPr/>
            </p:nvSpPr>
            <p:spPr bwMode="auto">
              <a:xfrm>
                <a:off x="2916239" y="3551238"/>
                <a:ext cx="333375" cy="107950"/>
              </a:xfrm>
              <a:custGeom>
                <a:avLst/>
                <a:gdLst>
                  <a:gd name="T0" fmla="*/ 34 w 210"/>
                  <a:gd name="T1" fmla="*/ 0 h 68"/>
                  <a:gd name="T2" fmla="*/ 176 w 210"/>
                  <a:gd name="T3" fmla="*/ 0 h 68"/>
                  <a:gd name="T4" fmla="*/ 183 w 210"/>
                  <a:gd name="T5" fmla="*/ 0 h 68"/>
                  <a:gd name="T6" fmla="*/ 190 w 210"/>
                  <a:gd name="T7" fmla="*/ 2 h 68"/>
                  <a:gd name="T8" fmla="*/ 197 w 210"/>
                  <a:gd name="T9" fmla="*/ 4 h 68"/>
                  <a:gd name="T10" fmla="*/ 201 w 210"/>
                  <a:gd name="T11" fmla="*/ 9 h 68"/>
                  <a:gd name="T12" fmla="*/ 206 w 210"/>
                  <a:gd name="T13" fmla="*/ 13 h 68"/>
                  <a:gd name="T14" fmla="*/ 208 w 210"/>
                  <a:gd name="T15" fmla="*/ 20 h 68"/>
                  <a:gd name="T16" fmla="*/ 210 w 210"/>
                  <a:gd name="T17" fmla="*/ 27 h 68"/>
                  <a:gd name="T18" fmla="*/ 210 w 210"/>
                  <a:gd name="T19" fmla="*/ 34 h 68"/>
                  <a:gd name="T20" fmla="*/ 210 w 210"/>
                  <a:gd name="T21" fmla="*/ 41 h 68"/>
                  <a:gd name="T22" fmla="*/ 208 w 210"/>
                  <a:gd name="T23" fmla="*/ 48 h 68"/>
                  <a:gd name="T24" fmla="*/ 206 w 210"/>
                  <a:gd name="T25" fmla="*/ 52 h 68"/>
                  <a:gd name="T26" fmla="*/ 201 w 210"/>
                  <a:gd name="T27" fmla="*/ 57 h 68"/>
                  <a:gd name="T28" fmla="*/ 197 w 210"/>
                  <a:gd name="T29" fmla="*/ 62 h 68"/>
                  <a:gd name="T30" fmla="*/ 190 w 210"/>
                  <a:gd name="T31" fmla="*/ 66 h 68"/>
                  <a:gd name="T32" fmla="*/ 183 w 210"/>
                  <a:gd name="T33" fmla="*/ 68 h 68"/>
                  <a:gd name="T34" fmla="*/ 176 w 210"/>
                  <a:gd name="T35" fmla="*/ 68 h 68"/>
                  <a:gd name="T36" fmla="*/ 34 w 210"/>
                  <a:gd name="T37" fmla="*/ 68 h 68"/>
                  <a:gd name="T38" fmla="*/ 27 w 210"/>
                  <a:gd name="T39" fmla="*/ 68 h 68"/>
                  <a:gd name="T40" fmla="*/ 20 w 210"/>
                  <a:gd name="T41" fmla="*/ 66 h 68"/>
                  <a:gd name="T42" fmla="*/ 13 w 210"/>
                  <a:gd name="T43" fmla="*/ 62 h 68"/>
                  <a:gd name="T44" fmla="*/ 9 w 210"/>
                  <a:gd name="T45" fmla="*/ 57 h 68"/>
                  <a:gd name="T46" fmla="*/ 4 w 210"/>
                  <a:gd name="T47" fmla="*/ 52 h 68"/>
                  <a:gd name="T48" fmla="*/ 2 w 210"/>
                  <a:gd name="T49" fmla="*/ 48 h 68"/>
                  <a:gd name="T50" fmla="*/ 0 w 210"/>
                  <a:gd name="T51" fmla="*/ 41 h 68"/>
                  <a:gd name="T52" fmla="*/ 0 w 210"/>
                  <a:gd name="T53" fmla="*/ 34 h 68"/>
                  <a:gd name="T54" fmla="*/ 0 w 210"/>
                  <a:gd name="T55" fmla="*/ 27 h 68"/>
                  <a:gd name="T56" fmla="*/ 2 w 210"/>
                  <a:gd name="T57" fmla="*/ 20 h 68"/>
                  <a:gd name="T58" fmla="*/ 4 w 210"/>
                  <a:gd name="T59" fmla="*/ 13 h 68"/>
                  <a:gd name="T60" fmla="*/ 9 w 210"/>
                  <a:gd name="T61" fmla="*/ 9 h 68"/>
                  <a:gd name="T62" fmla="*/ 13 w 210"/>
                  <a:gd name="T63" fmla="*/ 4 h 68"/>
                  <a:gd name="T64" fmla="*/ 20 w 210"/>
                  <a:gd name="T65" fmla="*/ 2 h 68"/>
                  <a:gd name="T66" fmla="*/ 27 w 210"/>
                  <a:gd name="T67" fmla="*/ 0 h 68"/>
                  <a:gd name="T68" fmla="*/ 34 w 210"/>
                  <a:gd name="T6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0" h="68">
                    <a:moveTo>
                      <a:pt x="34" y="0"/>
                    </a:moveTo>
                    <a:lnTo>
                      <a:pt x="176" y="0"/>
                    </a:lnTo>
                    <a:lnTo>
                      <a:pt x="183" y="0"/>
                    </a:lnTo>
                    <a:lnTo>
                      <a:pt x="190" y="2"/>
                    </a:lnTo>
                    <a:lnTo>
                      <a:pt x="197" y="4"/>
                    </a:lnTo>
                    <a:lnTo>
                      <a:pt x="201" y="9"/>
                    </a:lnTo>
                    <a:lnTo>
                      <a:pt x="206" y="13"/>
                    </a:lnTo>
                    <a:lnTo>
                      <a:pt x="208" y="20"/>
                    </a:lnTo>
                    <a:lnTo>
                      <a:pt x="210" y="27"/>
                    </a:lnTo>
                    <a:lnTo>
                      <a:pt x="210" y="34"/>
                    </a:lnTo>
                    <a:lnTo>
                      <a:pt x="210" y="41"/>
                    </a:lnTo>
                    <a:lnTo>
                      <a:pt x="208" y="48"/>
                    </a:lnTo>
                    <a:lnTo>
                      <a:pt x="206" y="52"/>
                    </a:lnTo>
                    <a:lnTo>
                      <a:pt x="201" y="57"/>
                    </a:lnTo>
                    <a:lnTo>
                      <a:pt x="197" y="62"/>
                    </a:lnTo>
                    <a:lnTo>
                      <a:pt x="190" y="66"/>
                    </a:lnTo>
                    <a:lnTo>
                      <a:pt x="183" y="68"/>
                    </a:lnTo>
                    <a:lnTo>
                      <a:pt x="176" y="68"/>
                    </a:lnTo>
                    <a:lnTo>
                      <a:pt x="34" y="68"/>
                    </a:lnTo>
                    <a:lnTo>
                      <a:pt x="27" y="68"/>
                    </a:lnTo>
                    <a:lnTo>
                      <a:pt x="20" y="66"/>
                    </a:lnTo>
                    <a:lnTo>
                      <a:pt x="13" y="62"/>
                    </a:lnTo>
                    <a:lnTo>
                      <a:pt x="9" y="57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4" y="13"/>
                    </a:lnTo>
                    <a:lnTo>
                      <a:pt x="9" y="9"/>
                    </a:lnTo>
                    <a:lnTo>
                      <a:pt x="13" y="4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264"/>
              <p:cNvSpPr>
                <a:spLocks/>
              </p:cNvSpPr>
              <p:nvPr/>
            </p:nvSpPr>
            <p:spPr bwMode="auto">
              <a:xfrm>
                <a:off x="2395539" y="4452938"/>
                <a:ext cx="1400175" cy="2125663"/>
              </a:xfrm>
              <a:custGeom>
                <a:avLst/>
                <a:gdLst>
                  <a:gd name="T0" fmla="*/ 78 w 882"/>
                  <a:gd name="T1" fmla="*/ 0 h 1339"/>
                  <a:gd name="T2" fmla="*/ 806 w 882"/>
                  <a:gd name="T3" fmla="*/ 0 h 1339"/>
                  <a:gd name="T4" fmla="*/ 822 w 882"/>
                  <a:gd name="T5" fmla="*/ 0 h 1339"/>
                  <a:gd name="T6" fmla="*/ 836 w 882"/>
                  <a:gd name="T7" fmla="*/ 7 h 1339"/>
                  <a:gd name="T8" fmla="*/ 848 w 882"/>
                  <a:gd name="T9" fmla="*/ 14 h 1339"/>
                  <a:gd name="T10" fmla="*/ 859 w 882"/>
                  <a:gd name="T11" fmla="*/ 23 h 1339"/>
                  <a:gd name="T12" fmla="*/ 868 w 882"/>
                  <a:gd name="T13" fmla="*/ 35 h 1339"/>
                  <a:gd name="T14" fmla="*/ 877 w 882"/>
                  <a:gd name="T15" fmla="*/ 48 h 1339"/>
                  <a:gd name="T16" fmla="*/ 880 w 882"/>
                  <a:gd name="T17" fmla="*/ 64 h 1339"/>
                  <a:gd name="T18" fmla="*/ 882 w 882"/>
                  <a:gd name="T19" fmla="*/ 80 h 1339"/>
                  <a:gd name="T20" fmla="*/ 882 w 882"/>
                  <a:gd name="T21" fmla="*/ 1179 h 1339"/>
                  <a:gd name="T22" fmla="*/ 880 w 882"/>
                  <a:gd name="T23" fmla="*/ 1195 h 1339"/>
                  <a:gd name="T24" fmla="*/ 877 w 882"/>
                  <a:gd name="T25" fmla="*/ 1211 h 1339"/>
                  <a:gd name="T26" fmla="*/ 868 w 882"/>
                  <a:gd name="T27" fmla="*/ 1224 h 1339"/>
                  <a:gd name="T28" fmla="*/ 859 w 882"/>
                  <a:gd name="T29" fmla="*/ 1236 h 1339"/>
                  <a:gd name="T30" fmla="*/ 848 w 882"/>
                  <a:gd name="T31" fmla="*/ 1245 h 1339"/>
                  <a:gd name="T32" fmla="*/ 836 w 882"/>
                  <a:gd name="T33" fmla="*/ 1252 h 1339"/>
                  <a:gd name="T34" fmla="*/ 822 w 882"/>
                  <a:gd name="T35" fmla="*/ 1257 h 1339"/>
                  <a:gd name="T36" fmla="*/ 806 w 882"/>
                  <a:gd name="T37" fmla="*/ 1259 h 1339"/>
                  <a:gd name="T38" fmla="*/ 630 w 882"/>
                  <a:gd name="T39" fmla="*/ 1259 h 1339"/>
                  <a:gd name="T40" fmla="*/ 609 w 882"/>
                  <a:gd name="T41" fmla="*/ 1291 h 1339"/>
                  <a:gd name="T42" fmla="*/ 596 w 882"/>
                  <a:gd name="T43" fmla="*/ 1314 h 1339"/>
                  <a:gd name="T44" fmla="*/ 586 w 882"/>
                  <a:gd name="T45" fmla="*/ 1330 h 1339"/>
                  <a:gd name="T46" fmla="*/ 584 w 882"/>
                  <a:gd name="T47" fmla="*/ 1337 h 1339"/>
                  <a:gd name="T48" fmla="*/ 543 w 882"/>
                  <a:gd name="T49" fmla="*/ 1337 h 1339"/>
                  <a:gd name="T50" fmla="*/ 449 w 882"/>
                  <a:gd name="T51" fmla="*/ 1337 h 1339"/>
                  <a:gd name="T52" fmla="*/ 350 w 882"/>
                  <a:gd name="T53" fmla="*/ 1339 h 1339"/>
                  <a:gd name="T54" fmla="*/ 293 w 882"/>
                  <a:gd name="T55" fmla="*/ 1337 h 1339"/>
                  <a:gd name="T56" fmla="*/ 284 w 882"/>
                  <a:gd name="T57" fmla="*/ 1332 h 1339"/>
                  <a:gd name="T58" fmla="*/ 275 w 882"/>
                  <a:gd name="T59" fmla="*/ 1328 h 1339"/>
                  <a:gd name="T60" fmla="*/ 266 w 882"/>
                  <a:gd name="T61" fmla="*/ 1318 h 1339"/>
                  <a:gd name="T62" fmla="*/ 259 w 882"/>
                  <a:gd name="T63" fmla="*/ 1309 h 1339"/>
                  <a:gd name="T64" fmla="*/ 245 w 882"/>
                  <a:gd name="T65" fmla="*/ 1286 h 1339"/>
                  <a:gd name="T66" fmla="*/ 231 w 882"/>
                  <a:gd name="T67" fmla="*/ 1259 h 1339"/>
                  <a:gd name="T68" fmla="*/ 78 w 882"/>
                  <a:gd name="T69" fmla="*/ 1259 h 1339"/>
                  <a:gd name="T70" fmla="*/ 62 w 882"/>
                  <a:gd name="T71" fmla="*/ 1257 h 1339"/>
                  <a:gd name="T72" fmla="*/ 48 w 882"/>
                  <a:gd name="T73" fmla="*/ 1252 h 1339"/>
                  <a:gd name="T74" fmla="*/ 34 w 882"/>
                  <a:gd name="T75" fmla="*/ 1245 h 1339"/>
                  <a:gd name="T76" fmla="*/ 23 w 882"/>
                  <a:gd name="T77" fmla="*/ 1236 h 1339"/>
                  <a:gd name="T78" fmla="*/ 14 w 882"/>
                  <a:gd name="T79" fmla="*/ 1224 h 1339"/>
                  <a:gd name="T80" fmla="*/ 7 w 882"/>
                  <a:gd name="T81" fmla="*/ 1211 h 1339"/>
                  <a:gd name="T82" fmla="*/ 2 w 882"/>
                  <a:gd name="T83" fmla="*/ 1195 h 1339"/>
                  <a:gd name="T84" fmla="*/ 0 w 882"/>
                  <a:gd name="T85" fmla="*/ 1179 h 1339"/>
                  <a:gd name="T86" fmla="*/ 0 w 882"/>
                  <a:gd name="T87" fmla="*/ 80 h 1339"/>
                  <a:gd name="T88" fmla="*/ 2 w 882"/>
                  <a:gd name="T89" fmla="*/ 64 h 1339"/>
                  <a:gd name="T90" fmla="*/ 7 w 882"/>
                  <a:gd name="T91" fmla="*/ 48 h 1339"/>
                  <a:gd name="T92" fmla="*/ 14 w 882"/>
                  <a:gd name="T93" fmla="*/ 35 h 1339"/>
                  <a:gd name="T94" fmla="*/ 23 w 882"/>
                  <a:gd name="T95" fmla="*/ 23 h 1339"/>
                  <a:gd name="T96" fmla="*/ 34 w 882"/>
                  <a:gd name="T97" fmla="*/ 14 h 1339"/>
                  <a:gd name="T98" fmla="*/ 48 w 882"/>
                  <a:gd name="T99" fmla="*/ 7 h 1339"/>
                  <a:gd name="T100" fmla="*/ 62 w 882"/>
                  <a:gd name="T101" fmla="*/ 0 h 1339"/>
                  <a:gd name="T102" fmla="*/ 78 w 882"/>
                  <a:gd name="T103" fmla="*/ 0 h 1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82" h="1339">
                    <a:moveTo>
                      <a:pt x="78" y="0"/>
                    </a:moveTo>
                    <a:lnTo>
                      <a:pt x="806" y="0"/>
                    </a:lnTo>
                    <a:lnTo>
                      <a:pt x="822" y="0"/>
                    </a:lnTo>
                    <a:lnTo>
                      <a:pt x="836" y="7"/>
                    </a:lnTo>
                    <a:lnTo>
                      <a:pt x="848" y="14"/>
                    </a:lnTo>
                    <a:lnTo>
                      <a:pt x="859" y="23"/>
                    </a:lnTo>
                    <a:lnTo>
                      <a:pt x="868" y="35"/>
                    </a:lnTo>
                    <a:lnTo>
                      <a:pt x="877" y="48"/>
                    </a:lnTo>
                    <a:lnTo>
                      <a:pt x="880" y="64"/>
                    </a:lnTo>
                    <a:lnTo>
                      <a:pt x="882" y="80"/>
                    </a:lnTo>
                    <a:lnTo>
                      <a:pt x="882" y="1179"/>
                    </a:lnTo>
                    <a:lnTo>
                      <a:pt x="880" y="1195"/>
                    </a:lnTo>
                    <a:lnTo>
                      <a:pt x="877" y="1211"/>
                    </a:lnTo>
                    <a:lnTo>
                      <a:pt x="868" y="1224"/>
                    </a:lnTo>
                    <a:lnTo>
                      <a:pt x="859" y="1236"/>
                    </a:lnTo>
                    <a:lnTo>
                      <a:pt x="848" y="1245"/>
                    </a:lnTo>
                    <a:lnTo>
                      <a:pt x="836" y="1252"/>
                    </a:lnTo>
                    <a:lnTo>
                      <a:pt x="822" y="1257"/>
                    </a:lnTo>
                    <a:lnTo>
                      <a:pt x="806" y="1259"/>
                    </a:lnTo>
                    <a:lnTo>
                      <a:pt x="630" y="1259"/>
                    </a:lnTo>
                    <a:lnTo>
                      <a:pt x="609" y="1291"/>
                    </a:lnTo>
                    <a:lnTo>
                      <a:pt x="596" y="1314"/>
                    </a:lnTo>
                    <a:lnTo>
                      <a:pt x="586" y="1330"/>
                    </a:lnTo>
                    <a:lnTo>
                      <a:pt x="584" y="1337"/>
                    </a:lnTo>
                    <a:lnTo>
                      <a:pt x="543" y="1337"/>
                    </a:lnTo>
                    <a:lnTo>
                      <a:pt x="449" y="1337"/>
                    </a:lnTo>
                    <a:lnTo>
                      <a:pt x="350" y="1339"/>
                    </a:lnTo>
                    <a:lnTo>
                      <a:pt x="293" y="1337"/>
                    </a:lnTo>
                    <a:lnTo>
                      <a:pt x="284" y="1332"/>
                    </a:lnTo>
                    <a:lnTo>
                      <a:pt x="275" y="1328"/>
                    </a:lnTo>
                    <a:lnTo>
                      <a:pt x="266" y="1318"/>
                    </a:lnTo>
                    <a:lnTo>
                      <a:pt x="259" y="1309"/>
                    </a:lnTo>
                    <a:lnTo>
                      <a:pt x="245" y="1286"/>
                    </a:lnTo>
                    <a:lnTo>
                      <a:pt x="231" y="1259"/>
                    </a:lnTo>
                    <a:lnTo>
                      <a:pt x="78" y="1259"/>
                    </a:lnTo>
                    <a:lnTo>
                      <a:pt x="62" y="1257"/>
                    </a:lnTo>
                    <a:lnTo>
                      <a:pt x="48" y="1252"/>
                    </a:lnTo>
                    <a:lnTo>
                      <a:pt x="34" y="1245"/>
                    </a:lnTo>
                    <a:lnTo>
                      <a:pt x="23" y="1236"/>
                    </a:lnTo>
                    <a:lnTo>
                      <a:pt x="14" y="1224"/>
                    </a:lnTo>
                    <a:lnTo>
                      <a:pt x="7" y="1211"/>
                    </a:lnTo>
                    <a:lnTo>
                      <a:pt x="2" y="1195"/>
                    </a:lnTo>
                    <a:lnTo>
                      <a:pt x="0" y="1179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7" y="48"/>
                    </a:lnTo>
                    <a:lnTo>
                      <a:pt x="14" y="35"/>
                    </a:lnTo>
                    <a:lnTo>
                      <a:pt x="23" y="23"/>
                    </a:lnTo>
                    <a:lnTo>
                      <a:pt x="34" y="14"/>
                    </a:lnTo>
                    <a:lnTo>
                      <a:pt x="48" y="7"/>
                    </a:lnTo>
                    <a:lnTo>
                      <a:pt x="62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265"/>
              <p:cNvSpPr>
                <a:spLocks/>
              </p:cNvSpPr>
              <p:nvPr/>
            </p:nvSpPr>
            <p:spPr bwMode="auto">
              <a:xfrm>
                <a:off x="2733676" y="3856038"/>
                <a:ext cx="727075" cy="542925"/>
              </a:xfrm>
              <a:custGeom>
                <a:avLst/>
                <a:gdLst>
                  <a:gd name="T0" fmla="*/ 82 w 458"/>
                  <a:gd name="T1" fmla="*/ 0 h 342"/>
                  <a:gd name="T2" fmla="*/ 373 w 458"/>
                  <a:gd name="T3" fmla="*/ 0 h 342"/>
                  <a:gd name="T4" fmla="*/ 380 w 458"/>
                  <a:gd name="T5" fmla="*/ 0 h 342"/>
                  <a:gd name="T6" fmla="*/ 392 w 458"/>
                  <a:gd name="T7" fmla="*/ 5 h 342"/>
                  <a:gd name="T8" fmla="*/ 408 w 458"/>
                  <a:gd name="T9" fmla="*/ 9 h 342"/>
                  <a:gd name="T10" fmla="*/ 424 w 458"/>
                  <a:gd name="T11" fmla="*/ 19 h 342"/>
                  <a:gd name="T12" fmla="*/ 440 w 458"/>
                  <a:gd name="T13" fmla="*/ 30 h 342"/>
                  <a:gd name="T14" fmla="*/ 451 w 458"/>
                  <a:gd name="T15" fmla="*/ 44 h 342"/>
                  <a:gd name="T16" fmla="*/ 456 w 458"/>
                  <a:gd name="T17" fmla="*/ 53 h 342"/>
                  <a:gd name="T18" fmla="*/ 458 w 458"/>
                  <a:gd name="T19" fmla="*/ 62 h 342"/>
                  <a:gd name="T20" fmla="*/ 458 w 458"/>
                  <a:gd name="T21" fmla="*/ 71 h 342"/>
                  <a:gd name="T22" fmla="*/ 456 w 458"/>
                  <a:gd name="T23" fmla="*/ 83 h 342"/>
                  <a:gd name="T24" fmla="*/ 412 w 458"/>
                  <a:gd name="T25" fmla="*/ 259 h 342"/>
                  <a:gd name="T26" fmla="*/ 410 w 458"/>
                  <a:gd name="T27" fmla="*/ 275 h 342"/>
                  <a:gd name="T28" fmla="*/ 403 w 458"/>
                  <a:gd name="T29" fmla="*/ 291 h 342"/>
                  <a:gd name="T30" fmla="*/ 396 w 458"/>
                  <a:gd name="T31" fmla="*/ 305 h 342"/>
                  <a:gd name="T32" fmla="*/ 389 w 458"/>
                  <a:gd name="T33" fmla="*/ 317 h 342"/>
                  <a:gd name="T34" fmla="*/ 380 w 458"/>
                  <a:gd name="T35" fmla="*/ 328 h 342"/>
                  <a:gd name="T36" fmla="*/ 371 w 458"/>
                  <a:gd name="T37" fmla="*/ 335 h 342"/>
                  <a:gd name="T38" fmla="*/ 360 w 458"/>
                  <a:gd name="T39" fmla="*/ 340 h 342"/>
                  <a:gd name="T40" fmla="*/ 346 w 458"/>
                  <a:gd name="T41" fmla="*/ 342 h 342"/>
                  <a:gd name="T42" fmla="*/ 110 w 458"/>
                  <a:gd name="T43" fmla="*/ 342 h 342"/>
                  <a:gd name="T44" fmla="*/ 99 w 458"/>
                  <a:gd name="T45" fmla="*/ 340 h 342"/>
                  <a:gd name="T46" fmla="*/ 87 w 458"/>
                  <a:gd name="T47" fmla="*/ 335 h 342"/>
                  <a:gd name="T48" fmla="*/ 76 w 458"/>
                  <a:gd name="T49" fmla="*/ 328 h 342"/>
                  <a:gd name="T50" fmla="*/ 66 w 458"/>
                  <a:gd name="T51" fmla="*/ 317 h 342"/>
                  <a:gd name="T52" fmla="*/ 60 w 458"/>
                  <a:gd name="T53" fmla="*/ 305 h 342"/>
                  <a:gd name="T54" fmla="*/ 53 w 458"/>
                  <a:gd name="T55" fmla="*/ 291 h 342"/>
                  <a:gd name="T56" fmla="*/ 48 w 458"/>
                  <a:gd name="T57" fmla="*/ 275 h 342"/>
                  <a:gd name="T58" fmla="*/ 44 w 458"/>
                  <a:gd name="T59" fmla="*/ 259 h 342"/>
                  <a:gd name="T60" fmla="*/ 0 w 458"/>
                  <a:gd name="T61" fmla="*/ 83 h 342"/>
                  <a:gd name="T62" fmla="*/ 0 w 458"/>
                  <a:gd name="T63" fmla="*/ 71 h 342"/>
                  <a:gd name="T64" fmla="*/ 0 w 458"/>
                  <a:gd name="T65" fmla="*/ 62 h 342"/>
                  <a:gd name="T66" fmla="*/ 2 w 458"/>
                  <a:gd name="T67" fmla="*/ 53 h 342"/>
                  <a:gd name="T68" fmla="*/ 7 w 458"/>
                  <a:gd name="T69" fmla="*/ 44 h 342"/>
                  <a:gd name="T70" fmla="*/ 18 w 458"/>
                  <a:gd name="T71" fmla="*/ 30 h 342"/>
                  <a:gd name="T72" fmla="*/ 32 w 458"/>
                  <a:gd name="T73" fmla="*/ 19 h 342"/>
                  <a:gd name="T74" fmla="*/ 48 w 458"/>
                  <a:gd name="T75" fmla="*/ 9 h 342"/>
                  <a:gd name="T76" fmla="*/ 64 w 458"/>
                  <a:gd name="T77" fmla="*/ 5 h 342"/>
                  <a:gd name="T78" fmla="*/ 76 w 458"/>
                  <a:gd name="T79" fmla="*/ 0 h 342"/>
                  <a:gd name="T80" fmla="*/ 82 w 458"/>
                  <a:gd name="T81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8" h="342">
                    <a:moveTo>
                      <a:pt x="82" y="0"/>
                    </a:moveTo>
                    <a:lnTo>
                      <a:pt x="373" y="0"/>
                    </a:lnTo>
                    <a:lnTo>
                      <a:pt x="380" y="0"/>
                    </a:lnTo>
                    <a:lnTo>
                      <a:pt x="392" y="5"/>
                    </a:lnTo>
                    <a:lnTo>
                      <a:pt x="408" y="9"/>
                    </a:lnTo>
                    <a:lnTo>
                      <a:pt x="424" y="19"/>
                    </a:lnTo>
                    <a:lnTo>
                      <a:pt x="440" y="30"/>
                    </a:lnTo>
                    <a:lnTo>
                      <a:pt x="451" y="44"/>
                    </a:lnTo>
                    <a:lnTo>
                      <a:pt x="456" y="53"/>
                    </a:lnTo>
                    <a:lnTo>
                      <a:pt x="458" y="62"/>
                    </a:lnTo>
                    <a:lnTo>
                      <a:pt x="458" y="71"/>
                    </a:lnTo>
                    <a:lnTo>
                      <a:pt x="456" y="83"/>
                    </a:lnTo>
                    <a:lnTo>
                      <a:pt x="412" y="259"/>
                    </a:lnTo>
                    <a:lnTo>
                      <a:pt x="410" y="275"/>
                    </a:lnTo>
                    <a:lnTo>
                      <a:pt x="403" y="291"/>
                    </a:lnTo>
                    <a:lnTo>
                      <a:pt x="396" y="305"/>
                    </a:lnTo>
                    <a:lnTo>
                      <a:pt x="389" y="317"/>
                    </a:lnTo>
                    <a:lnTo>
                      <a:pt x="380" y="328"/>
                    </a:lnTo>
                    <a:lnTo>
                      <a:pt x="371" y="335"/>
                    </a:lnTo>
                    <a:lnTo>
                      <a:pt x="360" y="340"/>
                    </a:lnTo>
                    <a:lnTo>
                      <a:pt x="346" y="342"/>
                    </a:lnTo>
                    <a:lnTo>
                      <a:pt x="110" y="342"/>
                    </a:lnTo>
                    <a:lnTo>
                      <a:pt x="99" y="340"/>
                    </a:lnTo>
                    <a:lnTo>
                      <a:pt x="87" y="335"/>
                    </a:lnTo>
                    <a:lnTo>
                      <a:pt x="76" y="328"/>
                    </a:lnTo>
                    <a:lnTo>
                      <a:pt x="66" y="317"/>
                    </a:lnTo>
                    <a:lnTo>
                      <a:pt x="60" y="305"/>
                    </a:lnTo>
                    <a:lnTo>
                      <a:pt x="53" y="291"/>
                    </a:lnTo>
                    <a:lnTo>
                      <a:pt x="48" y="275"/>
                    </a:lnTo>
                    <a:lnTo>
                      <a:pt x="44" y="259"/>
                    </a:lnTo>
                    <a:lnTo>
                      <a:pt x="0" y="83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2" y="53"/>
                    </a:lnTo>
                    <a:lnTo>
                      <a:pt x="7" y="44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8" y="9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E35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266"/>
              <p:cNvSpPr>
                <a:spLocks/>
              </p:cNvSpPr>
              <p:nvPr/>
            </p:nvSpPr>
            <p:spPr bwMode="auto">
              <a:xfrm>
                <a:off x="2828926" y="4044951"/>
                <a:ext cx="552450" cy="328613"/>
              </a:xfrm>
              <a:custGeom>
                <a:avLst/>
                <a:gdLst>
                  <a:gd name="T0" fmla="*/ 0 w 348"/>
                  <a:gd name="T1" fmla="*/ 147 h 207"/>
                  <a:gd name="T2" fmla="*/ 32 w 348"/>
                  <a:gd name="T3" fmla="*/ 161 h 207"/>
                  <a:gd name="T4" fmla="*/ 66 w 348"/>
                  <a:gd name="T5" fmla="*/ 168 h 207"/>
                  <a:gd name="T6" fmla="*/ 98 w 348"/>
                  <a:gd name="T7" fmla="*/ 172 h 207"/>
                  <a:gd name="T8" fmla="*/ 130 w 348"/>
                  <a:gd name="T9" fmla="*/ 172 h 207"/>
                  <a:gd name="T10" fmla="*/ 162 w 348"/>
                  <a:gd name="T11" fmla="*/ 168 h 207"/>
                  <a:gd name="T12" fmla="*/ 192 w 348"/>
                  <a:gd name="T13" fmla="*/ 159 h 207"/>
                  <a:gd name="T14" fmla="*/ 220 w 348"/>
                  <a:gd name="T15" fmla="*/ 147 h 207"/>
                  <a:gd name="T16" fmla="*/ 247 w 348"/>
                  <a:gd name="T17" fmla="*/ 133 h 207"/>
                  <a:gd name="T18" fmla="*/ 265 w 348"/>
                  <a:gd name="T19" fmla="*/ 122 h 207"/>
                  <a:gd name="T20" fmla="*/ 277 w 348"/>
                  <a:gd name="T21" fmla="*/ 117 h 207"/>
                  <a:gd name="T22" fmla="*/ 288 w 348"/>
                  <a:gd name="T23" fmla="*/ 108 h 207"/>
                  <a:gd name="T24" fmla="*/ 302 w 348"/>
                  <a:gd name="T25" fmla="*/ 88 h 207"/>
                  <a:gd name="T26" fmla="*/ 316 w 348"/>
                  <a:gd name="T27" fmla="*/ 55 h 207"/>
                  <a:gd name="T28" fmla="*/ 334 w 348"/>
                  <a:gd name="T29" fmla="*/ 14 h 207"/>
                  <a:gd name="T30" fmla="*/ 339 w 348"/>
                  <a:gd name="T31" fmla="*/ 7 h 207"/>
                  <a:gd name="T32" fmla="*/ 341 w 348"/>
                  <a:gd name="T33" fmla="*/ 3 h 207"/>
                  <a:gd name="T34" fmla="*/ 346 w 348"/>
                  <a:gd name="T35" fmla="*/ 0 h 207"/>
                  <a:gd name="T36" fmla="*/ 348 w 348"/>
                  <a:gd name="T37" fmla="*/ 0 h 207"/>
                  <a:gd name="T38" fmla="*/ 348 w 348"/>
                  <a:gd name="T39" fmla="*/ 14 h 207"/>
                  <a:gd name="T40" fmla="*/ 346 w 348"/>
                  <a:gd name="T41" fmla="*/ 49 h 207"/>
                  <a:gd name="T42" fmla="*/ 341 w 348"/>
                  <a:gd name="T43" fmla="*/ 81 h 207"/>
                  <a:gd name="T44" fmla="*/ 334 w 348"/>
                  <a:gd name="T45" fmla="*/ 113 h 207"/>
                  <a:gd name="T46" fmla="*/ 329 w 348"/>
                  <a:gd name="T47" fmla="*/ 127 h 207"/>
                  <a:gd name="T48" fmla="*/ 325 w 348"/>
                  <a:gd name="T49" fmla="*/ 140 h 207"/>
                  <a:gd name="T50" fmla="*/ 320 w 348"/>
                  <a:gd name="T51" fmla="*/ 152 h 207"/>
                  <a:gd name="T52" fmla="*/ 313 w 348"/>
                  <a:gd name="T53" fmla="*/ 163 h 207"/>
                  <a:gd name="T54" fmla="*/ 304 w 348"/>
                  <a:gd name="T55" fmla="*/ 172 h 207"/>
                  <a:gd name="T56" fmla="*/ 295 w 348"/>
                  <a:gd name="T57" fmla="*/ 182 h 207"/>
                  <a:gd name="T58" fmla="*/ 284 w 348"/>
                  <a:gd name="T59" fmla="*/ 188 h 207"/>
                  <a:gd name="T60" fmla="*/ 272 w 348"/>
                  <a:gd name="T61" fmla="*/ 195 h 207"/>
                  <a:gd name="T62" fmla="*/ 258 w 348"/>
                  <a:gd name="T63" fmla="*/ 200 h 207"/>
                  <a:gd name="T64" fmla="*/ 242 w 348"/>
                  <a:gd name="T65" fmla="*/ 204 h 207"/>
                  <a:gd name="T66" fmla="*/ 226 w 348"/>
                  <a:gd name="T67" fmla="*/ 207 h 207"/>
                  <a:gd name="T68" fmla="*/ 208 w 348"/>
                  <a:gd name="T69" fmla="*/ 207 h 207"/>
                  <a:gd name="T70" fmla="*/ 176 w 348"/>
                  <a:gd name="T71" fmla="*/ 207 h 207"/>
                  <a:gd name="T72" fmla="*/ 142 w 348"/>
                  <a:gd name="T73" fmla="*/ 204 h 207"/>
                  <a:gd name="T74" fmla="*/ 107 w 348"/>
                  <a:gd name="T75" fmla="*/ 202 h 207"/>
                  <a:gd name="T76" fmla="*/ 73 w 348"/>
                  <a:gd name="T77" fmla="*/ 202 h 207"/>
                  <a:gd name="T78" fmla="*/ 50 w 348"/>
                  <a:gd name="T79" fmla="*/ 202 h 207"/>
                  <a:gd name="T80" fmla="*/ 34 w 348"/>
                  <a:gd name="T81" fmla="*/ 198 h 207"/>
                  <a:gd name="T82" fmla="*/ 22 w 348"/>
                  <a:gd name="T83" fmla="*/ 193 h 207"/>
                  <a:gd name="T84" fmla="*/ 13 w 348"/>
                  <a:gd name="T85" fmla="*/ 188 h 207"/>
                  <a:gd name="T86" fmla="*/ 4 w 348"/>
                  <a:gd name="T87" fmla="*/ 170 h 207"/>
                  <a:gd name="T88" fmla="*/ 0 w 348"/>
                  <a:gd name="T89" fmla="*/ 14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8" h="207">
                    <a:moveTo>
                      <a:pt x="0" y="147"/>
                    </a:moveTo>
                    <a:lnTo>
                      <a:pt x="32" y="161"/>
                    </a:lnTo>
                    <a:lnTo>
                      <a:pt x="66" y="168"/>
                    </a:lnTo>
                    <a:lnTo>
                      <a:pt x="98" y="172"/>
                    </a:lnTo>
                    <a:lnTo>
                      <a:pt x="130" y="172"/>
                    </a:lnTo>
                    <a:lnTo>
                      <a:pt x="162" y="168"/>
                    </a:lnTo>
                    <a:lnTo>
                      <a:pt x="192" y="159"/>
                    </a:lnTo>
                    <a:lnTo>
                      <a:pt x="220" y="147"/>
                    </a:lnTo>
                    <a:lnTo>
                      <a:pt x="247" y="133"/>
                    </a:lnTo>
                    <a:lnTo>
                      <a:pt x="265" y="122"/>
                    </a:lnTo>
                    <a:lnTo>
                      <a:pt x="277" y="117"/>
                    </a:lnTo>
                    <a:lnTo>
                      <a:pt x="288" y="108"/>
                    </a:lnTo>
                    <a:lnTo>
                      <a:pt x="302" y="88"/>
                    </a:lnTo>
                    <a:lnTo>
                      <a:pt x="316" y="55"/>
                    </a:lnTo>
                    <a:lnTo>
                      <a:pt x="334" y="14"/>
                    </a:lnTo>
                    <a:lnTo>
                      <a:pt x="339" y="7"/>
                    </a:lnTo>
                    <a:lnTo>
                      <a:pt x="341" y="3"/>
                    </a:lnTo>
                    <a:lnTo>
                      <a:pt x="346" y="0"/>
                    </a:lnTo>
                    <a:lnTo>
                      <a:pt x="348" y="0"/>
                    </a:lnTo>
                    <a:lnTo>
                      <a:pt x="348" y="14"/>
                    </a:lnTo>
                    <a:lnTo>
                      <a:pt x="346" y="49"/>
                    </a:lnTo>
                    <a:lnTo>
                      <a:pt x="341" y="81"/>
                    </a:lnTo>
                    <a:lnTo>
                      <a:pt x="334" y="113"/>
                    </a:lnTo>
                    <a:lnTo>
                      <a:pt x="329" y="127"/>
                    </a:lnTo>
                    <a:lnTo>
                      <a:pt x="325" y="140"/>
                    </a:lnTo>
                    <a:lnTo>
                      <a:pt x="320" y="152"/>
                    </a:lnTo>
                    <a:lnTo>
                      <a:pt x="313" y="163"/>
                    </a:lnTo>
                    <a:lnTo>
                      <a:pt x="304" y="172"/>
                    </a:lnTo>
                    <a:lnTo>
                      <a:pt x="295" y="182"/>
                    </a:lnTo>
                    <a:lnTo>
                      <a:pt x="284" y="188"/>
                    </a:lnTo>
                    <a:lnTo>
                      <a:pt x="272" y="195"/>
                    </a:lnTo>
                    <a:lnTo>
                      <a:pt x="258" y="200"/>
                    </a:lnTo>
                    <a:lnTo>
                      <a:pt x="242" y="204"/>
                    </a:lnTo>
                    <a:lnTo>
                      <a:pt x="226" y="207"/>
                    </a:lnTo>
                    <a:lnTo>
                      <a:pt x="208" y="207"/>
                    </a:lnTo>
                    <a:lnTo>
                      <a:pt x="176" y="207"/>
                    </a:lnTo>
                    <a:lnTo>
                      <a:pt x="142" y="204"/>
                    </a:lnTo>
                    <a:lnTo>
                      <a:pt x="107" y="202"/>
                    </a:lnTo>
                    <a:lnTo>
                      <a:pt x="73" y="202"/>
                    </a:lnTo>
                    <a:lnTo>
                      <a:pt x="50" y="202"/>
                    </a:lnTo>
                    <a:lnTo>
                      <a:pt x="34" y="198"/>
                    </a:lnTo>
                    <a:lnTo>
                      <a:pt x="22" y="193"/>
                    </a:lnTo>
                    <a:lnTo>
                      <a:pt x="13" y="188"/>
                    </a:lnTo>
                    <a:lnTo>
                      <a:pt x="4" y="170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CF5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267"/>
              <p:cNvSpPr>
                <a:spLocks/>
              </p:cNvSpPr>
              <p:nvPr/>
            </p:nvSpPr>
            <p:spPr bwMode="auto">
              <a:xfrm>
                <a:off x="2733676" y="3856038"/>
                <a:ext cx="171450" cy="528638"/>
              </a:xfrm>
              <a:custGeom>
                <a:avLst/>
                <a:gdLst>
                  <a:gd name="T0" fmla="*/ 82 w 108"/>
                  <a:gd name="T1" fmla="*/ 0 h 333"/>
                  <a:gd name="T2" fmla="*/ 85 w 108"/>
                  <a:gd name="T3" fmla="*/ 0 h 333"/>
                  <a:gd name="T4" fmla="*/ 73 w 108"/>
                  <a:gd name="T5" fmla="*/ 12 h 333"/>
                  <a:gd name="T6" fmla="*/ 66 w 108"/>
                  <a:gd name="T7" fmla="*/ 23 h 333"/>
                  <a:gd name="T8" fmla="*/ 60 w 108"/>
                  <a:gd name="T9" fmla="*/ 32 h 333"/>
                  <a:gd name="T10" fmla="*/ 55 w 108"/>
                  <a:gd name="T11" fmla="*/ 44 h 333"/>
                  <a:gd name="T12" fmla="*/ 53 w 108"/>
                  <a:gd name="T13" fmla="*/ 55 h 333"/>
                  <a:gd name="T14" fmla="*/ 50 w 108"/>
                  <a:gd name="T15" fmla="*/ 69 h 333"/>
                  <a:gd name="T16" fmla="*/ 50 w 108"/>
                  <a:gd name="T17" fmla="*/ 85 h 333"/>
                  <a:gd name="T18" fmla="*/ 48 w 108"/>
                  <a:gd name="T19" fmla="*/ 103 h 333"/>
                  <a:gd name="T20" fmla="*/ 50 w 108"/>
                  <a:gd name="T21" fmla="*/ 124 h 333"/>
                  <a:gd name="T22" fmla="*/ 53 w 108"/>
                  <a:gd name="T23" fmla="*/ 147 h 333"/>
                  <a:gd name="T24" fmla="*/ 60 w 108"/>
                  <a:gd name="T25" fmla="*/ 172 h 333"/>
                  <a:gd name="T26" fmla="*/ 66 w 108"/>
                  <a:gd name="T27" fmla="*/ 197 h 333"/>
                  <a:gd name="T28" fmla="*/ 80 w 108"/>
                  <a:gd name="T29" fmla="*/ 248 h 333"/>
                  <a:gd name="T30" fmla="*/ 94 w 108"/>
                  <a:gd name="T31" fmla="*/ 287 h 333"/>
                  <a:gd name="T32" fmla="*/ 101 w 108"/>
                  <a:gd name="T33" fmla="*/ 301 h 333"/>
                  <a:gd name="T34" fmla="*/ 105 w 108"/>
                  <a:gd name="T35" fmla="*/ 314 h 333"/>
                  <a:gd name="T36" fmla="*/ 108 w 108"/>
                  <a:gd name="T37" fmla="*/ 319 h 333"/>
                  <a:gd name="T38" fmla="*/ 105 w 108"/>
                  <a:gd name="T39" fmla="*/ 323 h 333"/>
                  <a:gd name="T40" fmla="*/ 101 w 108"/>
                  <a:gd name="T41" fmla="*/ 328 h 333"/>
                  <a:gd name="T42" fmla="*/ 94 w 108"/>
                  <a:gd name="T43" fmla="*/ 330 h 333"/>
                  <a:gd name="T44" fmla="*/ 89 w 108"/>
                  <a:gd name="T45" fmla="*/ 333 h 333"/>
                  <a:gd name="T46" fmla="*/ 85 w 108"/>
                  <a:gd name="T47" fmla="*/ 333 h 333"/>
                  <a:gd name="T48" fmla="*/ 78 w 108"/>
                  <a:gd name="T49" fmla="*/ 328 h 333"/>
                  <a:gd name="T50" fmla="*/ 71 w 108"/>
                  <a:gd name="T51" fmla="*/ 321 h 333"/>
                  <a:gd name="T52" fmla="*/ 64 w 108"/>
                  <a:gd name="T53" fmla="*/ 312 h 333"/>
                  <a:gd name="T54" fmla="*/ 60 w 108"/>
                  <a:gd name="T55" fmla="*/ 303 h 333"/>
                  <a:gd name="T56" fmla="*/ 50 w 108"/>
                  <a:gd name="T57" fmla="*/ 282 h 333"/>
                  <a:gd name="T58" fmla="*/ 44 w 108"/>
                  <a:gd name="T59" fmla="*/ 259 h 333"/>
                  <a:gd name="T60" fmla="*/ 0 w 108"/>
                  <a:gd name="T61" fmla="*/ 83 h 333"/>
                  <a:gd name="T62" fmla="*/ 0 w 108"/>
                  <a:gd name="T63" fmla="*/ 71 h 333"/>
                  <a:gd name="T64" fmla="*/ 0 w 108"/>
                  <a:gd name="T65" fmla="*/ 62 h 333"/>
                  <a:gd name="T66" fmla="*/ 2 w 108"/>
                  <a:gd name="T67" fmla="*/ 53 h 333"/>
                  <a:gd name="T68" fmla="*/ 7 w 108"/>
                  <a:gd name="T69" fmla="*/ 44 h 333"/>
                  <a:gd name="T70" fmla="*/ 18 w 108"/>
                  <a:gd name="T71" fmla="*/ 30 h 333"/>
                  <a:gd name="T72" fmla="*/ 32 w 108"/>
                  <a:gd name="T73" fmla="*/ 19 h 333"/>
                  <a:gd name="T74" fmla="*/ 48 w 108"/>
                  <a:gd name="T75" fmla="*/ 9 h 333"/>
                  <a:gd name="T76" fmla="*/ 64 w 108"/>
                  <a:gd name="T77" fmla="*/ 5 h 333"/>
                  <a:gd name="T78" fmla="*/ 76 w 108"/>
                  <a:gd name="T79" fmla="*/ 0 h 333"/>
                  <a:gd name="T80" fmla="*/ 82 w 108"/>
                  <a:gd name="T8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8" h="333">
                    <a:moveTo>
                      <a:pt x="82" y="0"/>
                    </a:moveTo>
                    <a:lnTo>
                      <a:pt x="85" y="0"/>
                    </a:lnTo>
                    <a:lnTo>
                      <a:pt x="73" y="12"/>
                    </a:lnTo>
                    <a:lnTo>
                      <a:pt x="66" y="23"/>
                    </a:lnTo>
                    <a:lnTo>
                      <a:pt x="60" y="32"/>
                    </a:lnTo>
                    <a:lnTo>
                      <a:pt x="55" y="44"/>
                    </a:lnTo>
                    <a:lnTo>
                      <a:pt x="53" y="55"/>
                    </a:lnTo>
                    <a:lnTo>
                      <a:pt x="50" y="69"/>
                    </a:lnTo>
                    <a:lnTo>
                      <a:pt x="50" y="85"/>
                    </a:lnTo>
                    <a:lnTo>
                      <a:pt x="48" y="103"/>
                    </a:lnTo>
                    <a:lnTo>
                      <a:pt x="50" y="124"/>
                    </a:lnTo>
                    <a:lnTo>
                      <a:pt x="53" y="147"/>
                    </a:lnTo>
                    <a:lnTo>
                      <a:pt x="60" y="172"/>
                    </a:lnTo>
                    <a:lnTo>
                      <a:pt x="66" y="197"/>
                    </a:lnTo>
                    <a:lnTo>
                      <a:pt x="80" y="248"/>
                    </a:lnTo>
                    <a:lnTo>
                      <a:pt x="94" y="287"/>
                    </a:lnTo>
                    <a:lnTo>
                      <a:pt x="101" y="301"/>
                    </a:lnTo>
                    <a:lnTo>
                      <a:pt x="105" y="314"/>
                    </a:lnTo>
                    <a:lnTo>
                      <a:pt x="108" y="319"/>
                    </a:lnTo>
                    <a:lnTo>
                      <a:pt x="105" y="323"/>
                    </a:lnTo>
                    <a:lnTo>
                      <a:pt x="101" y="328"/>
                    </a:lnTo>
                    <a:lnTo>
                      <a:pt x="94" y="330"/>
                    </a:lnTo>
                    <a:lnTo>
                      <a:pt x="89" y="333"/>
                    </a:lnTo>
                    <a:lnTo>
                      <a:pt x="85" y="333"/>
                    </a:lnTo>
                    <a:lnTo>
                      <a:pt x="78" y="328"/>
                    </a:lnTo>
                    <a:lnTo>
                      <a:pt x="71" y="321"/>
                    </a:lnTo>
                    <a:lnTo>
                      <a:pt x="64" y="312"/>
                    </a:lnTo>
                    <a:lnTo>
                      <a:pt x="60" y="303"/>
                    </a:lnTo>
                    <a:lnTo>
                      <a:pt x="50" y="282"/>
                    </a:lnTo>
                    <a:lnTo>
                      <a:pt x="44" y="259"/>
                    </a:lnTo>
                    <a:lnTo>
                      <a:pt x="0" y="83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2" y="53"/>
                    </a:lnTo>
                    <a:lnTo>
                      <a:pt x="7" y="44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8" y="9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CF5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268"/>
              <p:cNvSpPr>
                <a:spLocks/>
              </p:cNvSpPr>
              <p:nvPr/>
            </p:nvSpPr>
            <p:spPr bwMode="auto">
              <a:xfrm>
                <a:off x="2803526" y="3856038"/>
                <a:ext cx="614363" cy="65088"/>
              </a:xfrm>
              <a:custGeom>
                <a:avLst/>
                <a:gdLst>
                  <a:gd name="T0" fmla="*/ 38 w 387"/>
                  <a:gd name="T1" fmla="*/ 0 h 41"/>
                  <a:gd name="T2" fmla="*/ 329 w 387"/>
                  <a:gd name="T3" fmla="*/ 0 h 41"/>
                  <a:gd name="T4" fmla="*/ 336 w 387"/>
                  <a:gd name="T5" fmla="*/ 0 h 41"/>
                  <a:gd name="T6" fmla="*/ 352 w 387"/>
                  <a:gd name="T7" fmla="*/ 5 h 41"/>
                  <a:gd name="T8" fmla="*/ 368 w 387"/>
                  <a:gd name="T9" fmla="*/ 12 h 41"/>
                  <a:gd name="T10" fmla="*/ 387 w 387"/>
                  <a:gd name="T11" fmla="*/ 23 h 41"/>
                  <a:gd name="T12" fmla="*/ 384 w 387"/>
                  <a:gd name="T13" fmla="*/ 32 h 41"/>
                  <a:gd name="T14" fmla="*/ 378 w 387"/>
                  <a:gd name="T15" fmla="*/ 39 h 41"/>
                  <a:gd name="T16" fmla="*/ 362 w 387"/>
                  <a:gd name="T17" fmla="*/ 41 h 41"/>
                  <a:gd name="T18" fmla="*/ 341 w 387"/>
                  <a:gd name="T19" fmla="*/ 41 h 41"/>
                  <a:gd name="T20" fmla="*/ 318 w 387"/>
                  <a:gd name="T21" fmla="*/ 39 h 41"/>
                  <a:gd name="T22" fmla="*/ 293 w 387"/>
                  <a:gd name="T23" fmla="*/ 37 h 41"/>
                  <a:gd name="T24" fmla="*/ 242 w 387"/>
                  <a:gd name="T25" fmla="*/ 32 h 41"/>
                  <a:gd name="T26" fmla="*/ 203 w 387"/>
                  <a:gd name="T27" fmla="*/ 28 h 41"/>
                  <a:gd name="T28" fmla="*/ 167 w 387"/>
                  <a:gd name="T29" fmla="*/ 30 h 41"/>
                  <a:gd name="T30" fmla="*/ 126 w 387"/>
                  <a:gd name="T31" fmla="*/ 32 h 41"/>
                  <a:gd name="T32" fmla="*/ 87 w 387"/>
                  <a:gd name="T33" fmla="*/ 32 h 41"/>
                  <a:gd name="T34" fmla="*/ 50 w 387"/>
                  <a:gd name="T35" fmla="*/ 35 h 41"/>
                  <a:gd name="T36" fmla="*/ 32 w 387"/>
                  <a:gd name="T37" fmla="*/ 32 h 41"/>
                  <a:gd name="T38" fmla="*/ 18 w 387"/>
                  <a:gd name="T39" fmla="*/ 28 h 41"/>
                  <a:gd name="T40" fmla="*/ 9 w 387"/>
                  <a:gd name="T41" fmla="*/ 21 h 41"/>
                  <a:gd name="T42" fmla="*/ 0 w 387"/>
                  <a:gd name="T43" fmla="*/ 12 h 41"/>
                  <a:gd name="T44" fmla="*/ 25 w 387"/>
                  <a:gd name="T45" fmla="*/ 3 h 41"/>
                  <a:gd name="T46" fmla="*/ 38 w 387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7" h="41">
                    <a:moveTo>
                      <a:pt x="38" y="0"/>
                    </a:moveTo>
                    <a:lnTo>
                      <a:pt x="329" y="0"/>
                    </a:lnTo>
                    <a:lnTo>
                      <a:pt x="336" y="0"/>
                    </a:lnTo>
                    <a:lnTo>
                      <a:pt x="352" y="5"/>
                    </a:lnTo>
                    <a:lnTo>
                      <a:pt x="368" y="12"/>
                    </a:lnTo>
                    <a:lnTo>
                      <a:pt x="387" y="23"/>
                    </a:lnTo>
                    <a:lnTo>
                      <a:pt x="384" y="32"/>
                    </a:lnTo>
                    <a:lnTo>
                      <a:pt x="378" y="39"/>
                    </a:lnTo>
                    <a:lnTo>
                      <a:pt x="362" y="41"/>
                    </a:lnTo>
                    <a:lnTo>
                      <a:pt x="341" y="41"/>
                    </a:lnTo>
                    <a:lnTo>
                      <a:pt x="318" y="39"/>
                    </a:lnTo>
                    <a:lnTo>
                      <a:pt x="293" y="37"/>
                    </a:lnTo>
                    <a:lnTo>
                      <a:pt x="242" y="32"/>
                    </a:lnTo>
                    <a:lnTo>
                      <a:pt x="203" y="28"/>
                    </a:lnTo>
                    <a:lnTo>
                      <a:pt x="167" y="30"/>
                    </a:lnTo>
                    <a:lnTo>
                      <a:pt x="126" y="32"/>
                    </a:lnTo>
                    <a:lnTo>
                      <a:pt x="87" y="32"/>
                    </a:lnTo>
                    <a:lnTo>
                      <a:pt x="50" y="35"/>
                    </a:lnTo>
                    <a:lnTo>
                      <a:pt x="32" y="32"/>
                    </a:lnTo>
                    <a:lnTo>
                      <a:pt x="18" y="28"/>
                    </a:lnTo>
                    <a:lnTo>
                      <a:pt x="9" y="21"/>
                    </a:lnTo>
                    <a:lnTo>
                      <a:pt x="0" y="12"/>
                    </a:lnTo>
                    <a:lnTo>
                      <a:pt x="25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37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269"/>
              <p:cNvSpPr>
                <a:spLocks/>
              </p:cNvSpPr>
              <p:nvPr/>
            </p:nvSpPr>
            <p:spPr bwMode="auto">
              <a:xfrm>
                <a:off x="2828926" y="3878263"/>
                <a:ext cx="631825" cy="520700"/>
              </a:xfrm>
              <a:custGeom>
                <a:avLst/>
                <a:gdLst>
                  <a:gd name="T0" fmla="*/ 357 w 398"/>
                  <a:gd name="T1" fmla="*/ 0 h 328"/>
                  <a:gd name="T2" fmla="*/ 364 w 398"/>
                  <a:gd name="T3" fmla="*/ 5 h 328"/>
                  <a:gd name="T4" fmla="*/ 373 w 398"/>
                  <a:gd name="T5" fmla="*/ 11 h 328"/>
                  <a:gd name="T6" fmla="*/ 382 w 398"/>
                  <a:gd name="T7" fmla="*/ 18 h 328"/>
                  <a:gd name="T8" fmla="*/ 389 w 398"/>
                  <a:gd name="T9" fmla="*/ 25 h 328"/>
                  <a:gd name="T10" fmla="*/ 394 w 398"/>
                  <a:gd name="T11" fmla="*/ 34 h 328"/>
                  <a:gd name="T12" fmla="*/ 396 w 398"/>
                  <a:gd name="T13" fmla="*/ 46 h 328"/>
                  <a:gd name="T14" fmla="*/ 398 w 398"/>
                  <a:gd name="T15" fmla="*/ 57 h 328"/>
                  <a:gd name="T16" fmla="*/ 396 w 398"/>
                  <a:gd name="T17" fmla="*/ 69 h 328"/>
                  <a:gd name="T18" fmla="*/ 352 w 398"/>
                  <a:gd name="T19" fmla="*/ 245 h 328"/>
                  <a:gd name="T20" fmla="*/ 350 w 398"/>
                  <a:gd name="T21" fmla="*/ 261 h 328"/>
                  <a:gd name="T22" fmla="*/ 343 w 398"/>
                  <a:gd name="T23" fmla="*/ 277 h 328"/>
                  <a:gd name="T24" fmla="*/ 336 w 398"/>
                  <a:gd name="T25" fmla="*/ 291 h 328"/>
                  <a:gd name="T26" fmla="*/ 329 w 398"/>
                  <a:gd name="T27" fmla="*/ 303 h 328"/>
                  <a:gd name="T28" fmla="*/ 320 w 398"/>
                  <a:gd name="T29" fmla="*/ 314 h 328"/>
                  <a:gd name="T30" fmla="*/ 311 w 398"/>
                  <a:gd name="T31" fmla="*/ 321 h 328"/>
                  <a:gd name="T32" fmla="*/ 300 w 398"/>
                  <a:gd name="T33" fmla="*/ 326 h 328"/>
                  <a:gd name="T34" fmla="*/ 286 w 398"/>
                  <a:gd name="T35" fmla="*/ 328 h 328"/>
                  <a:gd name="T36" fmla="*/ 50 w 398"/>
                  <a:gd name="T37" fmla="*/ 328 h 328"/>
                  <a:gd name="T38" fmla="*/ 43 w 398"/>
                  <a:gd name="T39" fmla="*/ 328 h 328"/>
                  <a:gd name="T40" fmla="*/ 34 w 398"/>
                  <a:gd name="T41" fmla="*/ 326 h 328"/>
                  <a:gd name="T42" fmla="*/ 27 w 398"/>
                  <a:gd name="T43" fmla="*/ 321 h 328"/>
                  <a:gd name="T44" fmla="*/ 20 w 398"/>
                  <a:gd name="T45" fmla="*/ 319 h 328"/>
                  <a:gd name="T46" fmla="*/ 9 w 398"/>
                  <a:gd name="T47" fmla="*/ 307 h 328"/>
                  <a:gd name="T48" fmla="*/ 0 w 398"/>
                  <a:gd name="T49" fmla="*/ 291 h 328"/>
                  <a:gd name="T50" fmla="*/ 20 w 398"/>
                  <a:gd name="T51" fmla="*/ 293 h 328"/>
                  <a:gd name="T52" fmla="*/ 43 w 398"/>
                  <a:gd name="T53" fmla="*/ 296 h 328"/>
                  <a:gd name="T54" fmla="*/ 66 w 398"/>
                  <a:gd name="T55" fmla="*/ 293 h 328"/>
                  <a:gd name="T56" fmla="*/ 89 w 398"/>
                  <a:gd name="T57" fmla="*/ 293 h 328"/>
                  <a:gd name="T58" fmla="*/ 137 w 398"/>
                  <a:gd name="T59" fmla="*/ 291 h 328"/>
                  <a:gd name="T60" fmla="*/ 183 w 398"/>
                  <a:gd name="T61" fmla="*/ 293 h 328"/>
                  <a:gd name="T62" fmla="*/ 213 w 398"/>
                  <a:gd name="T63" fmla="*/ 293 h 328"/>
                  <a:gd name="T64" fmla="*/ 240 w 398"/>
                  <a:gd name="T65" fmla="*/ 293 h 328"/>
                  <a:gd name="T66" fmla="*/ 261 w 398"/>
                  <a:gd name="T67" fmla="*/ 291 h 328"/>
                  <a:gd name="T68" fmla="*/ 279 w 398"/>
                  <a:gd name="T69" fmla="*/ 284 h 328"/>
                  <a:gd name="T70" fmla="*/ 293 w 398"/>
                  <a:gd name="T71" fmla="*/ 277 h 328"/>
                  <a:gd name="T72" fmla="*/ 304 w 398"/>
                  <a:gd name="T73" fmla="*/ 268 h 328"/>
                  <a:gd name="T74" fmla="*/ 313 w 398"/>
                  <a:gd name="T75" fmla="*/ 257 h 328"/>
                  <a:gd name="T76" fmla="*/ 318 w 398"/>
                  <a:gd name="T77" fmla="*/ 243 h 328"/>
                  <a:gd name="T78" fmla="*/ 332 w 398"/>
                  <a:gd name="T79" fmla="*/ 179 h 328"/>
                  <a:gd name="T80" fmla="*/ 350 w 398"/>
                  <a:gd name="T81" fmla="*/ 110 h 328"/>
                  <a:gd name="T82" fmla="*/ 355 w 398"/>
                  <a:gd name="T83" fmla="*/ 89 h 328"/>
                  <a:gd name="T84" fmla="*/ 357 w 398"/>
                  <a:gd name="T85" fmla="*/ 60 h 328"/>
                  <a:gd name="T86" fmla="*/ 357 w 398"/>
                  <a:gd name="T87" fmla="*/ 27 h 328"/>
                  <a:gd name="T88" fmla="*/ 357 w 398"/>
                  <a:gd name="T89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8" h="328">
                    <a:moveTo>
                      <a:pt x="357" y="0"/>
                    </a:moveTo>
                    <a:lnTo>
                      <a:pt x="364" y="5"/>
                    </a:lnTo>
                    <a:lnTo>
                      <a:pt x="373" y="11"/>
                    </a:lnTo>
                    <a:lnTo>
                      <a:pt x="382" y="18"/>
                    </a:lnTo>
                    <a:lnTo>
                      <a:pt x="389" y="25"/>
                    </a:lnTo>
                    <a:lnTo>
                      <a:pt x="394" y="34"/>
                    </a:lnTo>
                    <a:lnTo>
                      <a:pt x="396" y="46"/>
                    </a:lnTo>
                    <a:lnTo>
                      <a:pt x="398" y="57"/>
                    </a:lnTo>
                    <a:lnTo>
                      <a:pt x="396" y="69"/>
                    </a:lnTo>
                    <a:lnTo>
                      <a:pt x="352" y="245"/>
                    </a:lnTo>
                    <a:lnTo>
                      <a:pt x="350" y="261"/>
                    </a:lnTo>
                    <a:lnTo>
                      <a:pt x="343" y="277"/>
                    </a:lnTo>
                    <a:lnTo>
                      <a:pt x="336" y="291"/>
                    </a:lnTo>
                    <a:lnTo>
                      <a:pt x="329" y="303"/>
                    </a:lnTo>
                    <a:lnTo>
                      <a:pt x="320" y="314"/>
                    </a:lnTo>
                    <a:lnTo>
                      <a:pt x="311" y="321"/>
                    </a:lnTo>
                    <a:lnTo>
                      <a:pt x="300" y="326"/>
                    </a:lnTo>
                    <a:lnTo>
                      <a:pt x="286" y="328"/>
                    </a:lnTo>
                    <a:lnTo>
                      <a:pt x="50" y="328"/>
                    </a:lnTo>
                    <a:lnTo>
                      <a:pt x="43" y="328"/>
                    </a:lnTo>
                    <a:lnTo>
                      <a:pt x="34" y="326"/>
                    </a:lnTo>
                    <a:lnTo>
                      <a:pt x="27" y="321"/>
                    </a:lnTo>
                    <a:lnTo>
                      <a:pt x="20" y="319"/>
                    </a:lnTo>
                    <a:lnTo>
                      <a:pt x="9" y="307"/>
                    </a:lnTo>
                    <a:lnTo>
                      <a:pt x="0" y="291"/>
                    </a:lnTo>
                    <a:lnTo>
                      <a:pt x="20" y="293"/>
                    </a:lnTo>
                    <a:lnTo>
                      <a:pt x="43" y="296"/>
                    </a:lnTo>
                    <a:lnTo>
                      <a:pt x="66" y="293"/>
                    </a:lnTo>
                    <a:lnTo>
                      <a:pt x="89" y="293"/>
                    </a:lnTo>
                    <a:lnTo>
                      <a:pt x="137" y="291"/>
                    </a:lnTo>
                    <a:lnTo>
                      <a:pt x="183" y="293"/>
                    </a:lnTo>
                    <a:lnTo>
                      <a:pt x="213" y="293"/>
                    </a:lnTo>
                    <a:lnTo>
                      <a:pt x="240" y="293"/>
                    </a:lnTo>
                    <a:lnTo>
                      <a:pt x="261" y="291"/>
                    </a:lnTo>
                    <a:lnTo>
                      <a:pt x="279" y="284"/>
                    </a:lnTo>
                    <a:lnTo>
                      <a:pt x="293" y="277"/>
                    </a:lnTo>
                    <a:lnTo>
                      <a:pt x="304" y="268"/>
                    </a:lnTo>
                    <a:lnTo>
                      <a:pt x="313" y="257"/>
                    </a:lnTo>
                    <a:lnTo>
                      <a:pt x="318" y="243"/>
                    </a:lnTo>
                    <a:lnTo>
                      <a:pt x="332" y="179"/>
                    </a:lnTo>
                    <a:lnTo>
                      <a:pt x="350" y="110"/>
                    </a:lnTo>
                    <a:lnTo>
                      <a:pt x="355" y="89"/>
                    </a:lnTo>
                    <a:lnTo>
                      <a:pt x="357" y="60"/>
                    </a:lnTo>
                    <a:lnTo>
                      <a:pt x="357" y="2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C44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270"/>
              <p:cNvSpPr>
                <a:spLocks/>
              </p:cNvSpPr>
              <p:nvPr/>
            </p:nvSpPr>
            <p:spPr bwMode="auto">
              <a:xfrm>
                <a:off x="2471739" y="5114926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7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9 h 85"/>
                  <a:gd name="T16" fmla="*/ 204 w 211"/>
                  <a:gd name="T17" fmla="*/ 78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8 h 85"/>
                  <a:gd name="T28" fmla="*/ 2 w 211"/>
                  <a:gd name="T29" fmla="*/ 69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7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7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271"/>
              <p:cNvSpPr>
                <a:spLocks/>
              </p:cNvSpPr>
              <p:nvPr/>
            </p:nvSpPr>
            <p:spPr bwMode="auto">
              <a:xfrm>
                <a:off x="2471739" y="4579938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9 h 85"/>
                  <a:gd name="T16" fmla="*/ 204 w 211"/>
                  <a:gd name="T17" fmla="*/ 78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8 h 85"/>
                  <a:gd name="T28" fmla="*/ 2 w 211"/>
                  <a:gd name="T29" fmla="*/ 69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272"/>
              <p:cNvSpPr>
                <a:spLocks/>
              </p:cNvSpPr>
              <p:nvPr/>
            </p:nvSpPr>
            <p:spPr bwMode="auto">
              <a:xfrm>
                <a:off x="2925764" y="5114926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7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8 h 85"/>
                  <a:gd name="T28" fmla="*/ 3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3 w 213"/>
                  <a:gd name="T35" fmla="*/ 17 h 85"/>
                  <a:gd name="T36" fmla="*/ 10 w 213"/>
                  <a:gd name="T37" fmla="*/ 7 h 85"/>
                  <a:gd name="T38" fmla="*/ 19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7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7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273"/>
              <p:cNvSpPr>
                <a:spLocks/>
              </p:cNvSpPr>
              <p:nvPr/>
            </p:nvSpPr>
            <p:spPr bwMode="auto">
              <a:xfrm>
                <a:off x="3384551" y="5114926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7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8 h 85"/>
                  <a:gd name="T28" fmla="*/ 2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7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7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274"/>
              <p:cNvSpPr>
                <a:spLocks/>
              </p:cNvSpPr>
              <p:nvPr/>
            </p:nvSpPr>
            <p:spPr bwMode="auto">
              <a:xfrm>
                <a:off x="3384551" y="457993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8 h 85"/>
                  <a:gd name="T28" fmla="*/ 2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275"/>
              <p:cNvSpPr>
                <a:spLocks/>
              </p:cNvSpPr>
              <p:nvPr/>
            </p:nvSpPr>
            <p:spPr bwMode="auto">
              <a:xfrm>
                <a:off x="2471739" y="5373688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7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7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276"/>
              <p:cNvSpPr>
                <a:spLocks/>
              </p:cNvSpPr>
              <p:nvPr/>
            </p:nvSpPr>
            <p:spPr bwMode="auto">
              <a:xfrm>
                <a:off x="2471739" y="4838701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7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7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277"/>
              <p:cNvSpPr>
                <a:spLocks/>
              </p:cNvSpPr>
              <p:nvPr/>
            </p:nvSpPr>
            <p:spPr bwMode="auto">
              <a:xfrm>
                <a:off x="2925764" y="537368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6 h 85"/>
                  <a:gd name="T28" fmla="*/ 3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3 w 213"/>
                  <a:gd name="T35" fmla="*/ 16 h 85"/>
                  <a:gd name="T36" fmla="*/ 10 w 213"/>
                  <a:gd name="T37" fmla="*/ 7 h 85"/>
                  <a:gd name="T38" fmla="*/ 19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6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3" y="16"/>
                    </a:lnTo>
                    <a:lnTo>
                      <a:pt x="10" y="7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278"/>
              <p:cNvSpPr>
                <a:spLocks/>
              </p:cNvSpPr>
              <p:nvPr/>
            </p:nvSpPr>
            <p:spPr bwMode="auto">
              <a:xfrm>
                <a:off x="3384551" y="537368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279"/>
              <p:cNvSpPr>
                <a:spLocks/>
              </p:cNvSpPr>
              <p:nvPr/>
            </p:nvSpPr>
            <p:spPr bwMode="auto">
              <a:xfrm>
                <a:off x="3384551" y="483870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280"/>
              <p:cNvSpPr>
                <a:spLocks/>
              </p:cNvSpPr>
              <p:nvPr/>
            </p:nvSpPr>
            <p:spPr bwMode="auto">
              <a:xfrm>
                <a:off x="2471739" y="5632451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2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7 h 85"/>
                  <a:gd name="T14" fmla="*/ 209 w 211"/>
                  <a:gd name="T15" fmla="*/ 66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6 h 85"/>
                  <a:gd name="T30" fmla="*/ 0 w 211"/>
                  <a:gd name="T31" fmla="*/ 57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2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7"/>
                    </a:lnTo>
                    <a:lnTo>
                      <a:pt x="209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281"/>
              <p:cNvSpPr>
                <a:spLocks/>
              </p:cNvSpPr>
              <p:nvPr/>
            </p:nvSpPr>
            <p:spPr bwMode="auto">
              <a:xfrm>
                <a:off x="2925764" y="563245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2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7 h 85"/>
                  <a:gd name="T14" fmla="*/ 211 w 213"/>
                  <a:gd name="T15" fmla="*/ 66 h 85"/>
                  <a:gd name="T16" fmla="*/ 204 w 213"/>
                  <a:gd name="T17" fmla="*/ 76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6 h 85"/>
                  <a:gd name="T28" fmla="*/ 3 w 213"/>
                  <a:gd name="T29" fmla="*/ 66 h 85"/>
                  <a:gd name="T30" fmla="*/ 0 w 213"/>
                  <a:gd name="T31" fmla="*/ 57 h 85"/>
                  <a:gd name="T32" fmla="*/ 0 w 213"/>
                  <a:gd name="T33" fmla="*/ 28 h 85"/>
                  <a:gd name="T34" fmla="*/ 3 w 213"/>
                  <a:gd name="T35" fmla="*/ 16 h 85"/>
                  <a:gd name="T36" fmla="*/ 10 w 213"/>
                  <a:gd name="T37" fmla="*/ 7 h 85"/>
                  <a:gd name="T38" fmla="*/ 19 w 213"/>
                  <a:gd name="T39" fmla="*/ 2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7"/>
                    </a:lnTo>
                    <a:lnTo>
                      <a:pt x="211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3" y="16"/>
                    </a:lnTo>
                    <a:lnTo>
                      <a:pt x="10" y="7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282"/>
              <p:cNvSpPr>
                <a:spLocks/>
              </p:cNvSpPr>
              <p:nvPr/>
            </p:nvSpPr>
            <p:spPr bwMode="auto">
              <a:xfrm>
                <a:off x="3384551" y="563245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2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7 h 85"/>
                  <a:gd name="T14" fmla="*/ 211 w 213"/>
                  <a:gd name="T15" fmla="*/ 66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6 h 85"/>
                  <a:gd name="T30" fmla="*/ 0 w 213"/>
                  <a:gd name="T31" fmla="*/ 57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2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7"/>
                    </a:lnTo>
                    <a:lnTo>
                      <a:pt x="211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283"/>
              <p:cNvSpPr>
                <a:spLocks/>
              </p:cNvSpPr>
              <p:nvPr/>
            </p:nvSpPr>
            <p:spPr bwMode="auto">
              <a:xfrm>
                <a:off x="2471739" y="5886451"/>
                <a:ext cx="334963" cy="139700"/>
              </a:xfrm>
              <a:custGeom>
                <a:avLst/>
                <a:gdLst>
                  <a:gd name="T0" fmla="*/ 28 w 211"/>
                  <a:gd name="T1" fmla="*/ 0 h 88"/>
                  <a:gd name="T2" fmla="*/ 183 w 211"/>
                  <a:gd name="T3" fmla="*/ 0 h 88"/>
                  <a:gd name="T4" fmla="*/ 195 w 211"/>
                  <a:gd name="T5" fmla="*/ 3 h 88"/>
                  <a:gd name="T6" fmla="*/ 204 w 211"/>
                  <a:gd name="T7" fmla="*/ 10 h 88"/>
                  <a:gd name="T8" fmla="*/ 209 w 211"/>
                  <a:gd name="T9" fmla="*/ 19 h 88"/>
                  <a:gd name="T10" fmla="*/ 211 w 211"/>
                  <a:gd name="T11" fmla="*/ 30 h 88"/>
                  <a:gd name="T12" fmla="*/ 211 w 211"/>
                  <a:gd name="T13" fmla="*/ 58 h 88"/>
                  <a:gd name="T14" fmla="*/ 209 w 211"/>
                  <a:gd name="T15" fmla="*/ 69 h 88"/>
                  <a:gd name="T16" fmla="*/ 204 w 211"/>
                  <a:gd name="T17" fmla="*/ 78 h 88"/>
                  <a:gd name="T18" fmla="*/ 195 w 211"/>
                  <a:gd name="T19" fmla="*/ 85 h 88"/>
                  <a:gd name="T20" fmla="*/ 183 w 211"/>
                  <a:gd name="T21" fmla="*/ 88 h 88"/>
                  <a:gd name="T22" fmla="*/ 28 w 211"/>
                  <a:gd name="T23" fmla="*/ 88 h 88"/>
                  <a:gd name="T24" fmla="*/ 18 w 211"/>
                  <a:gd name="T25" fmla="*/ 85 h 88"/>
                  <a:gd name="T26" fmla="*/ 9 w 211"/>
                  <a:gd name="T27" fmla="*/ 78 h 88"/>
                  <a:gd name="T28" fmla="*/ 2 w 211"/>
                  <a:gd name="T29" fmla="*/ 69 h 88"/>
                  <a:gd name="T30" fmla="*/ 0 w 211"/>
                  <a:gd name="T31" fmla="*/ 58 h 88"/>
                  <a:gd name="T32" fmla="*/ 0 w 211"/>
                  <a:gd name="T33" fmla="*/ 30 h 88"/>
                  <a:gd name="T34" fmla="*/ 2 w 211"/>
                  <a:gd name="T35" fmla="*/ 19 h 88"/>
                  <a:gd name="T36" fmla="*/ 9 w 211"/>
                  <a:gd name="T37" fmla="*/ 10 h 88"/>
                  <a:gd name="T38" fmla="*/ 18 w 211"/>
                  <a:gd name="T39" fmla="*/ 3 h 88"/>
                  <a:gd name="T40" fmla="*/ 28 w 211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8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09" y="19"/>
                    </a:lnTo>
                    <a:lnTo>
                      <a:pt x="211" y="30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8"/>
                    </a:lnTo>
                    <a:lnTo>
                      <a:pt x="28" y="88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284"/>
              <p:cNvSpPr>
                <a:spLocks/>
              </p:cNvSpPr>
              <p:nvPr/>
            </p:nvSpPr>
            <p:spPr bwMode="auto">
              <a:xfrm>
                <a:off x="2925764" y="5886451"/>
                <a:ext cx="338138" cy="139700"/>
              </a:xfrm>
              <a:custGeom>
                <a:avLst/>
                <a:gdLst>
                  <a:gd name="T0" fmla="*/ 30 w 213"/>
                  <a:gd name="T1" fmla="*/ 0 h 88"/>
                  <a:gd name="T2" fmla="*/ 184 w 213"/>
                  <a:gd name="T3" fmla="*/ 0 h 88"/>
                  <a:gd name="T4" fmla="*/ 195 w 213"/>
                  <a:gd name="T5" fmla="*/ 3 h 88"/>
                  <a:gd name="T6" fmla="*/ 204 w 213"/>
                  <a:gd name="T7" fmla="*/ 10 h 88"/>
                  <a:gd name="T8" fmla="*/ 211 w 213"/>
                  <a:gd name="T9" fmla="*/ 19 h 88"/>
                  <a:gd name="T10" fmla="*/ 213 w 213"/>
                  <a:gd name="T11" fmla="*/ 30 h 88"/>
                  <a:gd name="T12" fmla="*/ 213 w 213"/>
                  <a:gd name="T13" fmla="*/ 58 h 88"/>
                  <a:gd name="T14" fmla="*/ 211 w 213"/>
                  <a:gd name="T15" fmla="*/ 69 h 88"/>
                  <a:gd name="T16" fmla="*/ 204 w 213"/>
                  <a:gd name="T17" fmla="*/ 78 h 88"/>
                  <a:gd name="T18" fmla="*/ 195 w 213"/>
                  <a:gd name="T19" fmla="*/ 85 h 88"/>
                  <a:gd name="T20" fmla="*/ 184 w 213"/>
                  <a:gd name="T21" fmla="*/ 88 h 88"/>
                  <a:gd name="T22" fmla="*/ 30 w 213"/>
                  <a:gd name="T23" fmla="*/ 88 h 88"/>
                  <a:gd name="T24" fmla="*/ 19 w 213"/>
                  <a:gd name="T25" fmla="*/ 85 h 88"/>
                  <a:gd name="T26" fmla="*/ 10 w 213"/>
                  <a:gd name="T27" fmla="*/ 78 h 88"/>
                  <a:gd name="T28" fmla="*/ 3 w 213"/>
                  <a:gd name="T29" fmla="*/ 69 h 88"/>
                  <a:gd name="T30" fmla="*/ 0 w 213"/>
                  <a:gd name="T31" fmla="*/ 58 h 88"/>
                  <a:gd name="T32" fmla="*/ 0 w 213"/>
                  <a:gd name="T33" fmla="*/ 30 h 88"/>
                  <a:gd name="T34" fmla="*/ 3 w 213"/>
                  <a:gd name="T35" fmla="*/ 19 h 88"/>
                  <a:gd name="T36" fmla="*/ 10 w 213"/>
                  <a:gd name="T37" fmla="*/ 10 h 88"/>
                  <a:gd name="T38" fmla="*/ 19 w 213"/>
                  <a:gd name="T39" fmla="*/ 3 h 88"/>
                  <a:gd name="T40" fmla="*/ 30 w 213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8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4" y="88"/>
                    </a:lnTo>
                    <a:lnTo>
                      <a:pt x="30" y="88"/>
                    </a:lnTo>
                    <a:lnTo>
                      <a:pt x="19" y="85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0" y="10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285"/>
              <p:cNvSpPr>
                <a:spLocks/>
              </p:cNvSpPr>
              <p:nvPr/>
            </p:nvSpPr>
            <p:spPr bwMode="auto">
              <a:xfrm>
                <a:off x="3384551" y="5886451"/>
                <a:ext cx="338138" cy="139700"/>
              </a:xfrm>
              <a:custGeom>
                <a:avLst/>
                <a:gdLst>
                  <a:gd name="T0" fmla="*/ 30 w 213"/>
                  <a:gd name="T1" fmla="*/ 0 h 88"/>
                  <a:gd name="T2" fmla="*/ 183 w 213"/>
                  <a:gd name="T3" fmla="*/ 0 h 88"/>
                  <a:gd name="T4" fmla="*/ 195 w 213"/>
                  <a:gd name="T5" fmla="*/ 3 h 88"/>
                  <a:gd name="T6" fmla="*/ 204 w 213"/>
                  <a:gd name="T7" fmla="*/ 10 h 88"/>
                  <a:gd name="T8" fmla="*/ 211 w 213"/>
                  <a:gd name="T9" fmla="*/ 19 h 88"/>
                  <a:gd name="T10" fmla="*/ 213 w 213"/>
                  <a:gd name="T11" fmla="*/ 30 h 88"/>
                  <a:gd name="T12" fmla="*/ 213 w 213"/>
                  <a:gd name="T13" fmla="*/ 58 h 88"/>
                  <a:gd name="T14" fmla="*/ 211 w 213"/>
                  <a:gd name="T15" fmla="*/ 69 h 88"/>
                  <a:gd name="T16" fmla="*/ 204 w 213"/>
                  <a:gd name="T17" fmla="*/ 78 h 88"/>
                  <a:gd name="T18" fmla="*/ 195 w 213"/>
                  <a:gd name="T19" fmla="*/ 85 h 88"/>
                  <a:gd name="T20" fmla="*/ 183 w 213"/>
                  <a:gd name="T21" fmla="*/ 88 h 88"/>
                  <a:gd name="T22" fmla="*/ 30 w 213"/>
                  <a:gd name="T23" fmla="*/ 88 h 88"/>
                  <a:gd name="T24" fmla="*/ 18 w 213"/>
                  <a:gd name="T25" fmla="*/ 85 h 88"/>
                  <a:gd name="T26" fmla="*/ 9 w 213"/>
                  <a:gd name="T27" fmla="*/ 78 h 88"/>
                  <a:gd name="T28" fmla="*/ 2 w 213"/>
                  <a:gd name="T29" fmla="*/ 69 h 88"/>
                  <a:gd name="T30" fmla="*/ 0 w 213"/>
                  <a:gd name="T31" fmla="*/ 58 h 88"/>
                  <a:gd name="T32" fmla="*/ 0 w 213"/>
                  <a:gd name="T33" fmla="*/ 30 h 88"/>
                  <a:gd name="T34" fmla="*/ 2 w 213"/>
                  <a:gd name="T35" fmla="*/ 19 h 88"/>
                  <a:gd name="T36" fmla="*/ 9 w 213"/>
                  <a:gd name="T37" fmla="*/ 10 h 88"/>
                  <a:gd name="T38" fmla="*/ 18 w 213"/>
                  <a:gd name="T39" fmla="*/ 3 h 88"/>
                  <a:gd name="T40" fmla="*/ 30 w 213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8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8"/>
                    </a:lnTo>
                    <a:lnTo>
                      <a:pt x="30" y="88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286"/>
              <p:cNvSpPr>
                <a:spLocks/>
              </p:cNvSpPr>
              <p:nvPr/>
            </p:nvSpPr>
            <p:spPr bwMode="auto">
              <a:xfrm>
                <a:off x="2471739" y="6145213"/>
                <a:ext cx="334963" cy="138113"/>
              </a:xfrm>
              <a:custGeom>
                <a:avLst/>
                <a:gdLst>
                  <a:gd name="T0" fmla="*/ 28 w 211"/>
                  <a:gd name="T1" fmla="*/ 0 h 87"/>
                  <a:gd name="T2" fmla="*/ 183 w 211"/>
                  <a:gd name="T3" fmla="*/ 0 h 87"/>
                  <a:gd name="T4" fmla="*/ 195 w 211"/>
                  <a:gd name="T5" fmla="*/ 3 h 87"/>
                  <a:gd name="T6" fmla="*/ 204 w 211"/>
                  <a:gd name="T7" fmla="*/ 9 h 87"/>
                  <a:gd name="T8" fmla="*/ 209 w 211"/>
                  <a:gd name="T9" fmla="*/ 19 h 87"/>
                  <a:gd name="T10" fmla="*/ 211 w 211"/>
                  <a:gd name="T11" fmla="*/ 30 h 87"/>
                  <a:gd name="T12" fmla="*/ 211 w 211"/>
                  <a:gd name="T13" fmla="*/ 58 h 87"/>
                  <a:gd name="T14" fmla="*/ 209 w 211"/>
                  <a:gd name="T15" fmla="*/ 69 h 87"/>
                  <a:gd name="T16" fmla="*/ 204 w 211"/>
                  <a:gd name="T17" fmla="*/ 78 h 87"/>
                  <a:gd name="T18" fmla="*/ 195 w 211"/>
                  <a:gd name="T19" fmla="*/ 85 h 87"/>
                  <a:gd name="T20" fmla="*/ 183 w 211"/>
                  <a:gd name="T21" fmla="*/ 87 h 87"/>
                  <a:gd name="T22" fmla="*/ 28 w 211"/>
                  <a:gd name="T23" fmla="*/ 87 h 87"/>
                  <a:gd name="T24" fmla="*/ 18 w 211"/>
                  <a:gd name="T25" fmla="*/ 85 h 87"/>
                  <a:gd name="T26" fmla="*/ 9 w 211"/>
                  <a:gd name="T27" fmla="*/ 78 h 87"/>
                  <a:gd name="T28" fmla="*/ 2 w 211"/>
                  <a:gd name="T29" fmla="*/ 69 h 87"/>
                  <a:gd name="T30" fmla="*/ 0 w 211"/>
                  <a:gd name="T31" fmla="*/ 58 h 87"/>
                  <a:gd name="T32" fmla="*/ 0 w 211"/>
                  <a:gd name="T33" fmla="*/ 30 h 87"/>
                  <a:gd name="T34" fmla="*/ 2 w 211"/>
                  <a:gd name="T35" fmla="*/ 19 h 87"/>
                  <a:gd name="T36" fmla="*/ 9 w 211"/>
                  <a:gd name="T37" fmla="*/ 9 h 87"/>
                  <a:gd name="T38" fmla="*/ 18 w 211"/>
                  <a:gd name="T39" fmla="*/ 3 h 87"/>
                  <a:gd name="T40" fmla="*/ 28 w 211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7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09" y="19"/>
                    </a:lnTo>
                    <a:lnTo>
                      <a:pt x="211" y="30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7"/>
                    </a:lnTo>
                    <a:lnTo>
                      <a:pt x="28" y="87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287"/>
              <p:cNvSpPr>
                <a:spLocks/>
              </p:cNvSpPr>
              <p:nvPr/>
            </p:nvSpPr>
            <p:spPr bwMode="auto">
              <a:xfrm>
                <a:off x="2925764" y="6145213"/>
                <a:ext cx="338138" cy="138113"/>
              </a:xfrm>
              <a:custGeom>
                <a:avLst/>
                <a:gdLst>
                  <a:gd name="T0" fmla="*/ 30 w 213"/>
                  <a:gd name="T1" fmla="*/ 0 h 87"/>
                  <a:gd name="T2" fmla="*/ 184 w 213"/>
                  <a:gd name="T3" fmla="*/ 0 h 87"/>
                  <a:gd name="T4" fmla="*/ 195 w 213"/>
                  <a:gd name="T5" fmla="*/ 3 h 87"/>
                  <a:gd name="T6" fmla="*/ 204 w 213"/>
                  <a:gd name="T7" fmla="*/ 9 h 87"/>
                  <a:gd name="T8" fmla="*/ 211 w 213"/>
                  <a:gd name="T9" fmla="*/ 19 h 87"/>
                  <a:gd name="T10" fmla="*/ 213 w 213"/>
                  <a:gd name="T11" fmla="*/ 30 h 87"/>
                  <a:gd name="T12" fmla="*/ 213 w 213"/>
                  <a:gd name="T13" fmla="*/ 58 h 87"/>
                  <a:gd name="T14" fmla="*/ 211 w 213"/>
                  <a:gd name="T15" fmla="*/ 69 h 87"/>
                  <a:gd name="T16" fmla="*/ 204 w 213"/>
                  <a:gd name="T17" fmla="*/ 78 h 87"/>
                  <a:gd name="T18" fmla="*/ 195 w 213"/>
                  <a:gd name="T19" fmla="*/ 85 h 87"/>
                  <a:gd name="T20" fmla="*/ 184 w 213"/>
                  <a:gd name="T21" fmla="*/ 87 h 87"/>
                  <a:gd name="T22" fmla="*/ 30 w 213"/>
                  <a:gd name="T23" fmla="*/ 87 h 87"/>
                  <a:gd name="T24" fmla="*/ 19 w 213"/>
                  <a:gd name="T25" fmla="*/ 85 h 87"/>
                  <a:gd name="T26" fmla="*/ 10 w 213"/>
                  <a:gd name="T27" fmla="*/ 78 h 87"/>
                  <a:gd name="T28" fmla="*/ 3 w 213"/>
                  <a:gd name="T29" fmla="*/ 69 h 87"/>
                  <a:gd name="T30" fmla="*/ 0 w 213"/>
                  <a:gd name="T31" fmla="*/ 58 h 87"/>
                  <a:gd name="T32" fmla="*/ 0 w 213"/>
                  <a:gd name="T33" fmla="*/ 30 h 87"/>
                  <a:gd name="T34" fmla="*/ 3 w 213"/>
                  <a:gd name="T35" fmla="*/ 19 h 87"/>
                  <a:gd name="T36" fmla="*/ 10 w 213"/>
                  <a:gd name="T37" fmla="*/ 9 h 87"/>
                  <a:gd name="T38" fmla="*/ 19 w 213"/>
                  <a:gd name="T39" fmla="*/ 3 h 87"/>
                  <a:gd name="T40" fmla="*/ 30 w 213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7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4" y="87"/>
                    </a:lnTo>
                    <a:lnTo>
                      <a:pt x="30" y="87"/>
                    </a:lnTo>
                    <a:lnTo>
                      <a:pt x="19" y="85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0" y="9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288"/>
              <p:cNvSpPr>
                <a:spLocks/>
              </p:cNvSpPr>
              <p:nvPr/>
            </p:nvSpPr>
            <p:spPr bwMode="auto">
              <a:xfrm>
                <a:off x="3384551" y="6145213"/>
                <a:ext cx="338138" cy="138113"/>
              </a:xfrm>
              <a:custGeom>
                <a:avLst/>
                <a:gdLst>
                  <a:gd name="T0" fmla="*/ 30 w 213"/>
                  <a:gd name="T1" fmla="*/ 0 h 87"/>
                  <a:gd name="T2" fmla="*/ 183 w 213"/>
                  <a:gd name="T3" fmla="*/ 0 h 87"/>
                  <a:gd name="T4" fmla="*/ 195 w 213"/>
                  <a:gd name="T5" fmla="*/ 3 h 87"/>
                  <a:gd name="T6" fmla="*/ 204 w 213"/>
                  <a:gd name="T7" fmla="*/ 9 h 87"/>
                  <a:gd name="T8" fmla="*/ 211 w 213"/>
                  <a:gd name="T9" fmla="*/ 19 h 87"/>
                  <a:gd name="T10" fmla="*/ 213 w 213"/>
                  <a:gd name="T11" fmla="*/ 30 h 87"/>
                  <a:gd name="T12" fmla="*/ 213 w 213"/>
                  <a:gd name="T13" fmla="*/ 58 h 87"/>
                  <a:gd name="T14" fmla="*/ 211 w 213"/>
                  <a:gd name="T15" fmla="*/ 69 h 87"/>
                  <a:gd name="T16" fmla="*/ 204 w 213"/>
                  <a:gd name="T17" fmla="*/ 78 h 87"/>
                  <a:gd name="T18" fmla="*/ 195 w 213"/>
                  <a:gd name="T19" fmla="*/ 85 h 87"/>
                  <a:gd name="T20" fmla="*/ 183 w 213"/>
                  <a:gd name="T21" fmla="*/ 87 h 87"/>
                  <a:gd name="T22" fmla="*/ 30 w 213"/>
                  <a:gd name="T23" fmla="*/ 87 h 87"/>
                  <a:gd name="T24" fmla="*/ 18 w 213"/>
                  <a:gd name="T25" fmla="*/ 85 h 87"/>
                  <a:gd name="T26" fmla="*/ 9 w 213"/>
                  <a:gd name="T27" fmla="*/ 78 h 87"/>
                  <a:gd name="T28" fmla="*/ 2 w 213"/>
                  <a:gd name="T29" fmla="*/ 69 h 87"/>
                  <a:gd name="T30" fmla="*/ 0 w 213"/>
                  <a:gd name="T31" fmla="*/ 58 h 87"/>
                  <a:gd name="T32" fmla="*/ 0 w 213"/>
                  <a:gd name="T33" fmla="*/ 30 h 87"/>
                  <a:gd name="T34" fmla="*/ 2 w 213"/>
                  <a:gd name="T35" fmla="*/ 19 h 87"/>
                  <a:gd name="T36" fmla="*/ 9 w 213"/>
                  <a:gd name="T37" fmla="*/ 9 h 87"/>
                  <a:gd name="T38" fmla="*/ 18 w 213"/>
                  <a:gd name="T39" fmla="*/ 3 h 87"/>
                  <a:gd name="T40" fmla="*/ 30 w 213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7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7"/>
                    </a:lnTo>
                    <a:lnTo>
                      <a:pt x="30" y="87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289"/>
              <p:cNvSpPr>
                <a:spLocks/>
              </p:cNvSpPr>
              <p:nvPr/>
            </p:nvSpPr>
            <p:spPr bwMode="auto">
              <a:xfrm>
                <a:off x="2395539" y="3968751"/>
                <a:ext cx="309563" cy="415925"/>
              </a:xfrm>
              <a:custGeom>
                <a:avLst/>
                <a:gdLst>
                  <a:gd name="T0" fmla="*/ 34 w 195"/>
                  <a:gd name="T1" fmla="*/ 0 h 262"/>
                  <a:gd name="T2" fmla="*/ 96 w 195"/>
                  <a:gd name="T3" fmla="*/ 0 h 262"/>
                  <a:gd name="T4" fmla="*/ 110 w 195"/>
                  <a:gd name="T5" fmla="*/ 3 h 262"/>
                  <a:gd name="T6" fmla="*/ 121 w 195"/>
                  <a:gd name="T7" fmla="*/ 5 h 262"/>
                  <a:gd name="T8" fmla="*/ 131 w 195"/>
                  <a:gd name="T9" fmla="*/ 7 h 262"/>
                  <a:gd name="T10" fmla="*/ 137 w 195"/>
                  <a:gd name="T11" fmla="*/ 14 h 262"/>
                  <a:gd name="T12" fmla="*/ 142 w 195"/>
                  <a:gd name="T13" fmla="*/ 21 h 262"/>
                  <a:gd name="T14" fmla="*/ 147 w 195"/>
                  <a:gd name="T15" fmla="*/ 30 h 262"/>
                  <a:gd name="T16" fmla="*/ 151 w 195"/>
                  <a:gd name="T17" fmla="*/ 44 h 262"/>
                  <a:gd name="T18" fmla="*/ 156 w 195"/>
                  <a:gd name="T19" fmla="*/ 58 h 262"/>
                  <a:gd name="T20" fmla="*/ 192 w 195"/>
                  <a:gd name="T21" fmla="*/ 202 h 262"/>
                  <a:gd name="T22" fmla="*/ 195 w 195"/>
                  <a:gd name="T23" fmla="*/ 218 h 262"/>
                  <a:gd name="T24" fmla="*/ 195 w 195"/>
                  <a:gd name="T25" fmla="*/ 230 h 262"/>
                  <a:gd name="T26" fmla="*/ 195 w 195"/>
                  <a:gd name="T27" fmla="*/ 239 h 262"/>
                  <a:gd name="T28" fmla="*/ 192 w 195"/>
                  <a:gd name="T29" fmla="*/ 248 h 262"/>
                  <a:gd name="T30" fmla="*/ 186 w 195"/>
                  <a:gd name="T31" fmla="*/ 252 h 262"/>
                  <a:gd name="T32" fmla="*/ 179 w 195"/>
                  <a:gd name="T33" fmla="*/ 257 h 262"/>
                  <a:gd name="T34" fmla="*/ 167 w 195"/>
                  <a:gd name="T35" fmla="*/ 259 h 262"/>
                  <a:gd name="T36" fmla="*/ 151 w 195"/>
                  <a:gd name="T37" fmla="*/ 262 h 262"/>
                  <a:gd name="T38" fmla="*/ 46 w 195"/>
                  <a:gd name="T39" fmla="*/ 262 h 262"/>
                  <a:gd name="T40" fmla="*/ 34 w 195"/>
                  <a:gd name="T41" fmla="*/ 259 h 262"/>
                  <a:gd name="T42" fmla="*/ 27 w 195"/>
                  <a:gd name="T43" fmla="*/ 257 h 262"/>
                  <a:gd name="T44" fmla="*/ 18 w 195"/>
                  <a:gd name="T45" fmla="*/ 255 h 262"/>
                  <a:gd name="T46" fmla="*/ 11 w 195"/>
                  <a:gd name="T47" fmla="*/ 248 h 262"/>
                  <a:gd name="T48" fmla="*/ 7 w 195"/>
                  <a:gd name="T49" fmla="*/ 241 h 262"/>
                  <a:gd name="T50" fmla="*/ 5 w 195"/>
                  <a:gd name="T51" fmla="*/ 232 h 262"/>
                  <a:gd name="T52" fmla="*/ 2 w 195"/>
                  <a:gd name="T53" fmla="*/ 223 h 262"/>
                  <a:gd name="T54" fmla="*/ 2 w 195"/>
                  <a:gd name="T55" fmla="*/ 211 h 262"/>
                  <a:gd name="T56" fmla="*/ 0 w 195"/>
                  <a:gd name="T57" fmla="*/ 58 h 262"/>
                  <a:gd name="T58" fmla="*/ 2 w 195"/>
                  <a:gd name="T59" fmla="*/ 32 h 262"/>
                  <a:gd name="T60" fmla="*/ 5 w 195"/>
                  <a:gd name="T61" fmla="*/ 16 h 262"/>
                  <a:gd name="T62" fmla="*/ 9 w 195"/>
                  <a:gd name="T63" fmla="*/ 9 h 262"/>
                  <a:gd name="T64" fmla="*/ 16 w 195"/>
                  <a:gd name="T65" fmla="*/ 5 h 262"/>
                  <a:gd name="T66" fmla="*/ 25 w 195"/>
                  <a:gd name="T67" fmla="*/ 3 h 262"/>
                  <a:gd name="T68" fmla="*/ 34 w 195"/>
                  <a:gd name="T6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262">
                    <a:moveTo>
                      <a:pt x="34" y="0"/>
                    </a:moveTo>
                    <a:lnTo>
                      <a:pt x="96" y="0"/>
                    </a:lnTo>
                    <a:lnTo>
                      <a:pt x="110" y="3"/>
                    </a:lnTo>
                    <a:lnTo>
                      <a:pt x="121" y="5"/>
                    </a:lnTo>
                    <a:lnTo>
                      <a:pt x="131" y="7"/>
                    </a:lnTo>
                    <a:lnTo>
                      <a:pt x="137" y="14"/>
                    </a:lnTo>
                    <a:lnTo>
                      <a:pt x="142" y="21"/>
                    </a:lnTo>
                    <a:lnTo>
                      <a:pt x="147" y="30"/>
                    </a:lnTo>
                    <a:lnTo>
                      <a:pt x="151" y="44"/>
                    </a:lnTo>
                    <a:lnTo>
                      <a:pt x="156" y="58"/>
                    </a:lnTo>
                    <a:lnTo>
                      <a:pt x="192" y="202"/>
                    </a:lnTo>
                    <a:lnTo>
                      <a:pt x="195" y="218"/>
                    </a:lnTo>
                    <a:lnTo>
                      <a:pt x="195" y="230"/>
                    </a:lnTo>
                    <a:lnTo>
                      <a:pt x="195" y="239"/>
                    </a:lnTo>
                    <a:lnTo>
                      <a:pt x="192" y="248"/>
                    </a:lnTo>
                    <a:lnTo>
                      <a:pt x="186" y="252"/>
                    </a:lnTo>
                    <a:lnTo>
                      <a:pt x="179" y="257"/>
                    </a:lnTo>
                    <a:lnTo>
                      <a:pt x="167" y="259"/>
                    </a:lnTo>
                    <a:lnTo>
                      <a:pt x="151" y="262"/>
                    </a:lnTo>
                    <a:lnTo>
                      <a:pt x="46" y="262"/>
                    </a:lnTo>
                    <a:lnTo>
                      <a:pt x="34" y="259"/>
                    </a:lnTo>
                    <a:lnTo>
                      <a:pt x="27" y="257"/>
                    </a:lnTo>
                    <a:lnTo>
                      <a:pt x="18" y="255"/>
                    </a:lnTo>
                    <a:lnTo>
                      <a:pt x="11" y="248"/>
                    </a:lnTo>
                    <a:lnTo>
                      <a:pt x="7" y="241"/>
                    </a:lnTo>
                    <a:lnTo>
                      <a:pt x="5" y="232"/>
                    </a:lnTo>
                    <a:lnTo>
                      <a:pt x="2" y="223"/>
                    </a:lnTo>
                    <a:lnTo>
                      <a:pt x="2" y="211"/>
                    </a:lnTo>
                    <a:lnTo>
                      <a:pt x="0" y="58"/>
                    </a:lnTo>
                    <a:lnTo>
                      <a:pt x="2" y="32"/>
                    </a:lnTo>
                    <a:lnTo>
                      <a:pt x="5" y="16"/>
                    </a:lnTo>
                    <a:lnTo>
                      <a:pt x="9" y="9"/>
                    </a:lnTo>
                    <a:lnTo>
                      <a:pt x="16" y="5"/>
                    </a:lnTo>
                    <a:lnTo>
                      <a:pt x="25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290"/>
              <p:cNvSpPr>
                <a:spLocks/>
              </p:cNvSpPr>
              <p:nvPr/>
            </p:nvSpPr>
            <p:spPr bwMode="auto">
              <a:xfrm>
                <a:off x="2398714" y="3976688"/>
                <a:ext cx="306388" cy="407988"/>
              </a:xfrm>
              <a:custGeom>
                <a:avLst/>
                <a:gdLst>
                  <a:gd name="T0" fmla="*/ 124 w 193"/>
                  <a:gd name="T1" fmla="*/ 0 h 257"/>
                  <a:gd name="T2" fmla="*/ 129 w 193"/>
                  <a:gd name="T3" fmla="*/ 4 h 257"/>
                  <a:gd name="T4" fmla="*/ 135 w 193"/>
                  <a:gd name="T5" fmla="*/ 7 h 257"/>
                  <a:gd name="T6" fmla="*/ 138 w 193"/>
                  <a:gd name="T7" fmla="*/ 14 h 257"/>
                  <a:gd name="T8" fmla="*/ 142 w 193"/>
                  <a:gd name="T9" fmla="*/ 18 h 257"/>
                  <a:gd name="T10" fmla="*/ 147 w 193"/>
                  <a:gd name="T11" fmla="*/ 34 h 257"/>
                  <a:gd name="T12" fmla="*/ 154 w 193"/>
                  <a:gd name="T13" fmla="*/ 53 h 257"/>
                  <a:gd name="T14" fmla="*/ 190 w 193"/>
                  <a:gd name="T15" fmla="*/ 197 h 257"/>
                  <a:gd name="T16" fmla="*/ 193 w 193"/>
                  <a:gd name="T17" fmla="*/ 213 h 257"/>
                  <a:gd name="T18" fmla="*/ 193 w 193"/>
                  <a:gd name="T19" fmla="*/ 225 h 257"/>
                  <a:gd name="T20" fmla="*/ 193 w 193"/>
                  <a:gd name="T21" fmla="*/ 234 h 257"/>
                  <a:gd name="T22" fmla="*/ 190 w 193"/>
                  <a:gd name="T23" fmla="*/ 243 h 257"/>
                  <a:gd name="T24" fmla="*/ 184 w 193"/>
                  <a:gd name="T25" fmla="*/ 247 h 257"/>
                  <a:gd name="T26" fmla="*/ 177 w 193"/>
                  <a:gd name="T27" fmla="*/ 252 h 257"/>
                  <a:gd name="T28" fmla="*/ 165 w 193"/>
                  <a:gd name="T29" fmla="*/ 254 h 257"/>
                  <a:gd name="T30" fmla="*/ 149 w 193"/>
                  <a:gd name="T31" fmla="*/ 257 h 257"/>
                  <a:gd name="T32" fmla="*/ 44 w 193"/>
                  <a:gd name="T33" fmla="*/ 257 h 257"/>
                  <a:gd name="T34" fmla="*/ 35 w 193"/>
                  <a:gd name="T35" fmla="*/ 257 h 257"/>
                  <a:gd name="T36" fmla="*/ 28 w 193"/>
                  <a:gd name="T37" fmla="*/ 254 h 257"/>
                  <a:gd name="T38" fmla="*/ 21 w 193"/>
                  <a:gd name="T39" fmla="*/ 250 h 257"/>
                  <a:gd name="T40" fmla="*/ 14 w 193"/>
                  <a:gd name="T41" fmla="*/ 247 h 257"/>
                  <a:gd name="T42" fmla="*/ 9 w 193"/>
                  <a:gd name="T43" fmla="*/ 241 h 257"/>
                  <a:gd name="T44" fmla="*/ 5 w 193"/>
                  <a:gd name="T45" fmla="*/ 236 h 257"/>
                  <a:gd name="T46" fmla="*/ 3 w 193"/>
                  <a:gd name="T47" fmla="*/ 229 h 257"/>
                  <a:gd name="T48" fmla="*/ 0 w 193"/>
                  <a:gd name="T49" fmla="*/ 220 h 257"/>
                  <a:gd name="T50" fmla="*/ 12 w 193"/>
                  <a:gd name="T51" fmla="*/ 218 h 257"/>
                  <a:gd name="T52" fmla="*/ 25 w 193"/>
                  <a:gd name="T53" fmla="*/ 215 h 257"/>
                  <a:gd name="T54" fmla="*/ 39 w 193"/>
                  <a:gd name="T55" fmla="*/ 218 h 257"/>
                  <a:gd name="T56" fmla="*/ 53 w 193"/>
                  <a:gd name="T57" fmla="*/ 220 h 257"/>
                  <a:gd name="T58" fmla="*/ 80 w 193"/>
                  <a:gd name="T59" fmla="*/ 227 h 257"/>
                  <a:gd name="T60" fmla="*/ 103 w 193"/>
                  <a:gd name="T61" fmla="*/ 231 h 257"/>
                  <a:gd name="T62" fmla="*/ 124 w 193"/>
                  <a:gd name="T63" fmla="*/ 234 h 257"/>
                  <a:gd name="T64" fmla="*/ 140 w 193"/>
                  <a:gd name="T65" fmla="*/ 234 h 257"/>
                  <a:gd name="T66" fmla="*/ 149 w 193"/>
                  <a:gd name="T67" fmla="*/ 229 h 257"/>
                  <a:gd name="T68" fmla="*/ 158 w 193"/>
                  <a:gd name="T69" fmla="*/ 225 h 257"/>
                  <a:gd name="T70" fmla="*/ 163 w 193"/>
                  <a:gd name="T71" fmla="*/ 218 h 257"/>
                  <a:gd name="T72" fmla="*/ 163 w 193"/>
                  <a:gd name="T73" fmla="*/ 211 h 257"/>
                  <a:gd name="T74" fmla="*/ 163 w 193"/>
                  <a:gd name="T75" fmla="*/ 199 h 257"/>
                  <a:gd name="T76" fmla="*/ 158 w 193"/>
                  <a:gd name="T77" fmla="*/ 190 h 257"/>
                  <a:gd name="T78" fmla="*/ 149 w 193"/>
                  <a:gd name="T79" fmla="*/ 165 h 257"/>
                  <a:gd name="T80" fmla="*/ 138 w 193"/>
                  <a:gd name="T81" fmla="*/ 137 h 257"/>
                  <a:gd name="T82" fmla="*/ 133 w 193"/>
                  <a:gd name="T83" fmla="*/ 124 h 257"/>
                  <a:gd name="T84" fmla="*/ 129 w 193"/>
                  <a:gd name="T85" fmla="*/ 108 h 257"/>
                  <a:gd name="T86" fmla="*/ 126 w 193"/>
                  <a:gd name="T87" fmla="*/ 94 h 257"/>
                  <a:gd name="T88" fmla="*/ 124 w 193"/>
                  <a:gd name="T89" fmla="*/ 80 h 257"/>
                  <a:gd name="T90" fmla="*/ 122 w 193"/>
                  <a:gd name="T91" fmla="*/ 62 h 257"/>
                  <a:gd name="T92" fmla="*/ 119 w 193"/>
                  <a:gd name="T93" fmla="*/ 39 h 257"/>
                  <a:gd name="T94" fmla="*/ 117 w 193"/>
                  <a:gd name="T95" fmla="*/ 27 h 257"/>
                  <a:gd name="T96" fmla="*/ 117 w 193"/>
                  <a:gd name="T97" fmla="*/ 16 h 257"/>
                  <a:gd name="T98" fmla="*/ 119 w 193"/>
                  <a:gd name="T99" fmla="*/ 7 h 257"/>
                  <a:gd name="T100" fmla="*/ 124 w 193"/>
                  <a:gd name="T10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3" h="257">
                    <a:moveTo>
                      <a:pt x="124" y="0"/>
                    </a:moveTo>
                    <a:lnTo>
                      <a:pt x="129" y="4"/>
                    </a:lnTo>
                    <a:lnTo>
                      <a:pt x="135" y="7"/>
                    </a:lnTo>
                    <a:lnTo>
                      <a:pt x="138" y="14"/>
                    </a:lnTo>
                    <a:lnTo>
                      <a:pt x="142" y="18"/>
                    </a:lnTo>
                    <a:lnTo>
                      <a:pt x="147" y="34"/>
                    </a:lnTo>
                    <a:lnTo>
                      <a:pt x="154" y="53"/>
                    </a:lnTo>
                    <a:lnTo>
                      <a:pt x="190" y="197"/>
                    </a:lnTo>
                    <a:lnTo>
                      <a:pt x="193" y="213"/>
                    </a:lnTo>
                    <a:lnTo>
                      <a:pt x="193" y="225"/>
                    </a:lnTo>
                    <a:lnTo>
                      <a:pt x="193" y="234"/>
                    </a:lnTo>
                    <a:lnTo>
                      <a:pt x="190" y="243"/>
                    </a:lnTo>
                    <a:lnTo>
                      <a:pt x="184" y="247"/>
                    </a:lnTo>
                    <a:lnTo>
                      <a:pt x="177" y="252"/>
                    </a:lnTo>
                    <a:lnTo>
                      <a:pt x="165" y="254"/>
                    </a:lnTo>
                    <a:lnTo>
                      <a:pt x="149" y="257"/>
                    </a:lnTo>
                    <a:lnTo>
                      <a:pt x="44" y="257"/>
                    </a:lnTo>
                    <a:lnTo>
                      <a:pt x="35" y="257"/>
                    </a:lnTo>
                    <a:lnTo>
                      <a:pt x="28" y="254"/>
                    </a:lnTo>
                    <a:lnTo>
                      <a:pt x="21" y="250"/>
                    </a:lnTo>
                    <a:lnTo>
                      <a:pt x="14" y="247"/>
                    </a:lnTo>
                    <a:lnTo>
                      <a:pt x="9" y="241"/>
                    </a:lnTo>
                    <a:lnTo>
                      <a:pt x="5" y="236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12" y="218"/>
                    </a:lnTo>
                    <a:lnTo>
                      <a:pt x="25" y="215"/>
                    </a:lnTo>
                    <a:lnTo>
                      <a:pt x="39" y="218"/>
                    </a:lnTo>
                    <a:lnTo>
                      <a:pt x="53" y="220"/>
                    </a:lnTo>
                    <a:lnTo>
                      <a:pt x="80" y="227"/>
                    </a:lnTo>
                    <a:lnTo>
                      <a:pt x="103" y="231"/>
                    </a:lnTo>
                    <a:lnTo>
                      <a:pt x="124" y="234"/>
                    </a:lnTo>
                    <a:lnTo>
                      <a:pt x="140" y="234"/>
                    </a:lnTo>
                    <a:lnTo>
                      <a:pt x="149" y="229"/>
                    </a:lnTo>
                    <a:lnTo>
                      <a:pt x="158" y="225"/>
                    </a:lnTo>
                    <a:lnTo>
                      <a:pt x="163" y="218"/>
                    </a:lnTo>
                    <a:lnTo>
                      <a:pt x="163" y="211"/>
                    </a:lnTo>
                    <a:lnTo>
                      <a:pt x="163" y="199"/>
                    </a:lnTo>
                    <a:lnTo>
                      <a:pt x="158" y="190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33" y="124"/>
                    </a:lnTo>
                    <a:lnTo>
                      <a:pt x="129" y="108"/>
                    </a:lnTo>
                    <a:lnTo>
                      <a:pt x="126" y="94"/>
                    </a:lnTo>
                    <a:lnTo>
                      <a:pt x="124" y="80"/>
                    </a:lnTo>
                    <a:lnTo>
                      <a:pt x="122" y="62"/>
                    </a:lnTo>
                    <a:lnTo>
                      <a:pt x="119" y="39"/>
                    </a:lnTo>
                    <a:lnTo>
                      <a:pt x="117" y="27"/>
                    </a:lnTo>
                    <a:lnTo>
                      <a:pt x="117" y="16"/>
                    </a:lnTo>
                    <a:lnTo>
                      <a:pt x="119" y="7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291"/>
              <p:cNvSpPr>
                <a:spLocks/>
              </p:cNvSpPr>
              <p:nvPr/>
            </p:nvSpPr>
            <p:spPr bwMode="auto">
              <a:xfrm>
                <a:off x="3486151" y="3968751"/>
                <a:ext cx="309563" cy="415925"/>
              </a:xfrm>
              <a:custGeom>
                <a:avLst/>
                <a:gdLst>
                  <a:gd name="T0" fmla="*/ 161 w 195"/>
                  <a:gd name="T1" fmla="*/ 0 h 262"/>
                  <a:gd name="T2" fmla="*/ 101 w 195"/>
                  <a:gd name="T3" fmla="*/ 0 h 262"/>
                  <a:gd name="T4" fmla="*/ 87 w 195"/>
                  <a:gd name="T5" fmla="*/ 3 h 262"/>
                  <a:gd name="T6" fmla="*/ 76 w 195"/>
                  <a:gd name="T7" fmla="*/ 5 h 262"/>
                  <a:gd name="T8" fmla="*/ 67 w 195"/>
                  <a:gd name="T9" fmla="*/ 7 h 262"/>
                  <a:gd name="T10" fmla="*/ 60 w 195"/>
                  <a:gd name="T11" fmla="*/ 14 h 262"/>
                  <a:gd name="T12" fmla="*/ 53 w 195"/>
                  <a:gd name="T13" fmla="*/ 21 h 262"/>
                  <a:gd name="T14" fmla="*/ 48 w 195"/>
                  <a:gd name="T15" fmla="*/ 30 h 262"/>
                  <a:gd name="T16" fmla="*/ 46 w 195"/>
                  <a:gd name="T17" fmla="*/ 44 h 262"/>
                  <a:gd name="T18" fmla="*/ 41 w 195"/>
                  <a:gd name="T19" fmla="*/ 58 h 262"/>
                  <a:gd name="T20" fmla="*/ 5 w 195"/>
                  <a:gd name="T21" fmla="*/ 202 h 262"/>
                  <a:gd name="T22" fmla="*/ 3 w 195"/>
                  <a:gd name="T23" fmla="*/ 218 h 262"/>
                  <a:gd name="T24" fmla="*/ 0 w 195"/>
                  <a:gd name="T25" fmla="*/ 230 h 262"/>
                  <a:gd name="T26" fmla="*/ 0 w 195"/>
                  <a:gd name="T27" fmla="*/ 239 h 262"/>
                  <a:gd name="T28" fmla="*/ 5 w 195"/>
                  <a:gd name="T29" fmla="*/ 248 h 262"/>
                  <a:gd name="T30" fmla="*/ 9 w 195"/>
                  <a:gd name="T31" fmla="*/ 252 h 262"/>
                  <a:gd name="T32" fmla="*/ 19 w 195"/>
                  <a:gd name="T33" fmla="*/ 257 h 262"/>
                  <a:gd name="T34" fmla="*/ 30 w 195"/>
                  <a:gd name="T35" fmla="*/ 259 h 262"/>
                  <a:gd name="T36" fmla="*/ 44 w 195"/>
                  <a:gd name="T37" fmla="*/ 262 h 262"/>
                  <a:gd name="T38" fmla="*/ 151 w 195"/>
                  <a:gd name="T39" fmla="*/ 262 h 262"/>
                  <a:gd name="T40" fmla="*/ 161 w 195"/>
                  <a:gd name="T41" fmla="*/ 259 h 262"/>
                  <a:gd name="T42" fmla="*/ 170 w 195"/>
                  <a:gd name="T43" fmla="*/ 257 h 262"/>
                  <a:gd name="T44" fmla="*/ 177 w 195"/>
                  <a:gd name="T45" fmla="*/ 255 h 262"/>
                  <a:gd name="T46" fmla="*/ 184 w 195"/>
                  <a:gd name="T47" fmla="*/ 248 h 262"/>
                  <a:gd name="T48" fmla="*/ 188 w 195"/>
                  <a:gd name="T49" fmla="*/ 241 h 262"/>
                  <a:gd name="T50" fmla="*/ 193 w 195"/>
                  <a:gd name="T51" fmla="*/ 232 h 262"/>
                  <a:gd name="T52" fmla="*/ 193 w 195"/>
                  <a:gd name="T53" fmla="*/ 223 h 262"/>
                  <a:gd name="T54" fmla="*/ 193 w 195"/>
                  <a:gd name="T55" fmla="*/ 211 h 262"/>
                  <a:gd name="T56" fmla="*/ 195 w 195"/>
                  <a:gd name="T57" fmla="*/ 58 h 262"/>
                  <a:gd name="T58" fmla="*/ 195 w 195"/>
                  <a:gd name="T59" fmla="*/ 32 h 262"/>
                  <a:gd name="T60" fmla="*/ 190 w 195"/>
                  <a:gd name="T61" fmla="*/ 16 h 262"/>
                  <a:gd name="T62" fmla="*/ 186 w 195"/>
                  <a:gd name="T63" fmla="*/ 9 h 262"/>
                  <a:gd name="T64" fmla="*/ 181 w 195"/>
                  <a:gd name="T65" fmla="*/ 5 h 262"/>
                  <a:gd name="T66" fmla="*/ 172 w 195"/>
                  <a:gd name="T67" fmla="*/ 3 h 262"/>
                  <a:gd name="T68" fmla="*/ 161 w 195"/>
                  <a:gd name="T6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262">
                    <a:moveTo>
                      <a:pt x="161" y="0"/>
                    </a:moveTo>
                    <a:lnTo>
                      <a:pt x="101" y="0"/>
                    </a:lnTo>
                    <a:lnTo>
                      <a:pt x="87" y="3"/>
                    </a:lnTo>
                    <a:lnTo>
                      <a:pt x="76" y="5"/>
                    </a:lnTo>
                    <a:lnTo>
                      <a:pt x="67" y="7"/>
                    </a:lnTo>
                    <a:lnTo>
                      <a:pt x="60" y="14"/>
                    </a:lnTo>
                    <a:lnTo>
                      <a:pt x="53" y="21"/>
                    </a:lnTo>
                    <a:lnTo>
                      <a:pt x="48" y="30"/>
                    </a:lnTo>
                    <a:lnTo>
                      <a:pt x="46" y="44"/>
                    </a:lnTo>
                    <a:lnTo>
                      <a:pt x="41" y="58"/>
                    </a:lnTo>
                    <a:lnTo>
                      <a:pt x="5" y="202"/>
                    </a:lnTo>
                    <a:lnTo>
                      <a:pt x="3" y="218"/>
                    </a:lnTo>
                    <a:lnTo>
                      <a:pt x="0" y="230"/>
                    </a:lnTo>
                    <a:lnTo>
                      <a:pt x="0" y="239"/>
                    </a:lnTo>
                    <a:lnTo>
                      <a:pt x="5" y="248"/>
                    </a:lnTo>
                    <a:lnTo>
                      <a:pt x="9" y="252"/>
                    </a:lnTo>
                    <a:lnTo>
                      <a:pt x="19" y="257"/>
                    </a:lnTo>
                    <a:lnTo>
                      <a:pt x="30" y="259"/>
                    </a:lnTo>
                    <a:lnTo>
                      <a:pt x="44" y="262"/>
                    </a:lnTo>
                    <a:lnTo>
                      <a:pt x="151" y="262"/>
                    </a:lnTo>
                    <a:lnTo>
                      <a:pt x="161" y="259"/>
                    </a:lnTo>
                    <a:lnTo>
                      <a:pt x="170" y="257"/>
                    </a:lnTo>
                    <a:lnTo>
                      <a:pt x="177" y="255"/>
                    </a:lnTo>
                    <a:lnTo>
                      <a:pt x="184" y="248"/>
                    </a:lnTo>
                    <a:lnTo>
                      <a:pt x="188" y="241"/>
                    </a:lnTo>
                    <a:lnTo>
                      <a:pt x="193" y="232"/>
                    </a:lnTo>
                    <a:lnTo>
                      <a:pt x="193" y="223"/>
                    </a:lnTo>
                    <a:lnTo>
                      <a:pt x="193" y="211"/>
                    </a:lnTo>
                    <a:lnTo>
                      <a:pt x="195" y="58"/>
                    </a:lnTo>
                    <a:lnTo>
                      <a:pt x="195" y="32"/>
                    </a:lnTo>
                    <a:lnTo>
                      <a:pt x="190" y="16"/>
                    </a:lnTo>
                    <a:lnTo>
                      <a:pt x="186" y="9"/>
                    </a:lnTo>
                    <a:lnTo>
                      <a:pt x="181" y="5"/>
                    </a:lnTo>
                    <a:lnTo>
                      <a:pt x="172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292"/>
              <p:cNvSpPr>
                <a:spLocks/>
              </p:cNvSpPr>
              <p:nvPr/>
            </p:nvSpPr>
            <p:spPr bwMode="auto">
              <a:xfrm>
                <a:off x="3486151" y="3983038"/>
                <a:ext cx="309563" cy="401638"/>
              </a:xfrm>
              <a:custGeom>
                <a:avLst/>
                <a:gdLst>
                  <a:gd name="T0" fmla="*/ 0 w 195"/>
                  <a:gd name="T1" fmla="*/ 223 h 253"/>
                  <a:gd name="T2" fmla="*/ 0 w 195"/>
                  <a:gd name="T3" fmla="*/ 230 h 253"/>
                  <a:gd name="T4" fmla="*/ 3 w 195"/>
                  <a:gd name="T5" fmla="*/ 234 h 253"/>
                  <a:gd name="T6" fmla="*/ 5 w 195"/>
                  <a:gd name="T7" fmla="*/ 241 h 253"/>
                  <a:gd name="T8" fmla="*/ 9 w 195"/>
                  <a:gd name="T9" fmla="*/ 246 h 253"/>
                  <a:gd name="T10" fmla="*/ 16 w 195"/>
                  <a:gd name="T11" fmla="*/ 248 h 253"/>
                  <a:gd name="T12" fmla="*/ 23 w 195"/>
                  <a:gd name="T13" fmla="*/ 250 h 253"/>
                  <a:gd name="T14" fmla="*/ 32 w 195"/>
                  <a:gd name="T15" fmla="*/ 253 h 253"/>
                  <a:gd name="T16" fmla="*/ 44 w 195"/>
                  <a:gd name="T17" fmla="*/ 253 h 253"/>
                  <a:gd name="T18" fmla="*/ 151 w 195"/>
                  <a:gd name="T19" fmla="*/ 253 h 253"/>
                  <a:gd name="T20" fmla="*/ 161 w 195"/>
                  <a:gd name="T21" fmla="*/ 250 h 253"/>
                  <a:gd name="T22" fmla="*/ 170 w 195"/>
                  <a:gd name="T23" fmla="*/ 248 h 253"/>
                  <a:gd name="T24" fmla="*/ 177 w 195"/>
                  <a:gd name="T25" fmla="*/ 246 h 253"/>
                  <a:gd name="T26" fmla="*/ 184 w 195"/>
                  <a:gd name="T27" fmla="*/ 239 h 253"/>
                  <a:gd name="T28" fmla="*/ 188 w 195"/>
                  <a:gd name="T29" fmla="*/ 232 h 253"/>
                  <a:gd name="T30" fmla="*/ 193 w 195"/>
                  <a:gd name="T31" fmla="*/ 223 h 253"/>
                  <a:gd name="T32" fmla="*/ 193 w 195"/>
                  <a:gd name="T33" fmla="*/ 214 h 253"/>
                  <a:gd name="T34" fmla="*/ 193 w 195"/>
                  <a:gd name="T35" fmla="*/ 202 h 253"/>
                  <a:gd name="T36" fmla="*/ 195 w 195"/>
                  <a:gd name="T37" fmla="*/ 49 h 253"/>
                  <a:gd name="T38" fmla="*/ 195 w 195"/>
                  <a:gd name="T39" fmla="*/ 33 h 253"/>
                  <a:gd name="T40" fmla="*/ 195 w 195"/>
                  <a:gd name="T41" fmla="*/ 19 h 253"/>
                  <a:gd name="T42" fmla="*/ 190 w 195"/>
                  <a:gd name="T43" fmla="*/ 7 h 253"/>
                  <a:gd name="T44" fmla="*/ 186 w 195"/>
                  <a:gd name="T45" fmla="*/ 0 h 253"/>
                  <a:gd name="T46" fmla="*/ 184 w 195"/>
                  <a:gd name="T47" fmla="*/ 3 h 253"/>
                  <a:gd name="T48" fmla="*/ 184 w 195"/>
                  <a:gd name="T49" fmla="*/ 7 h 253"/>
                  <a:gd name="T50" fmla="*/ 177 w 195"/>
                  <a:gd name="T51" fmla="*/ 49 h 253"/>
                  <a:gd name="T52" fmla="*/ 170 w 195"/>
                  <a:gd name="T53" fmla="*/ 92 h 253"/>
                  <a:gd name="T54" fmla="*/ 163 w 195"/>
                  <a:gd name="T55" fmla="*/ 138 h 253"/>
                  <a:gd name="T56" fmla="*/ 161 w 195"/>
                  <a:gd name="T57" fmla="*/ 179 h 253"/>
                  <a:gd name="T58" fmla="*/ 161 w 195"/>
                  <a:gd name="T59" fmla="*/ 191 h 253"/>
                  <a:gd name="T60" fmla="*/ 154 w 195"/>
                  <a:gd name="T61" fmla="*/ 198 h 253"/>
                  <a:gd name="T62" fmla="*/ 147 w 195"/>
                  <a:gd name="T63" fmla="*/ 204 h 253"/>
                  <a:gd name="T64" fmla="*/ 138 w 195"/>
                  <a:gd name="T65" fmla="*/ 211 h 253"/>
                  <a:gd name="T66" fmla="*/ 119 w 195"/>
                  <a:gd name="T67" fmla="*/ 221 h 253"/>
                  <a:gd name="T68" fmla="*/ 101 w 195"/>
                  <a:gd name="T69" fmla="*/ 227 h 253"/>
                  <a:gd name="T70" fmla="*/ 90 w 195"/>
                  <a:gd name="T71" fmla="*/ 234 h 253"/>
                  <a:gd name="T72" fmla="*/ 78 w 195"/>
                  <a:gd name="T73" fmla="*/ 239 h 253"/>
                  <a:gd name="T74" fmla="*/ 69 w 195"/>
                  <a:gd name="T75" fmla="*/ 239 h 253"/>
                  <a:gd name="T76" fmla="*/ 60 w 195"/>
                  <a:gd name="T77" fmla="*/ 237 h 253"/>
                  <a:gd name="T78" fmla="*/ 39 w 195"/>
                  <a:gd name="T79" fmla="*/ 230 h 253"/>
                  <a:gd name="T80" fmla="*/ 9 w 195"/>
                  <a:gd name="T81" fmla="*/ 223 h 253"/>
                  <a:gd name="T82" fmla="*/ 5 w 195"/>
                  <a:gd name="T83" fmla="*/ 223 h 253"/>
                  <a:gd name="T84" fmla="*/ 0 w 195"/>
                  <a:gd name="T85" fmla="*/ 22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5" h="253">
                    <a:moveTo>
                      <a:pt x="0" y="223"/>
                    </a:moveTo>
                    <a:lnTo>
                      <a:pt x="0" y="230"/>
                    </a:lnTo>
                    <a:lnTo>
                      <a:pt x="3" y="234"/>
                    </a:lnTo>
                    <a:lnTo>
                      <a:pt x="5" y="241"/>
                    </a:lnTo>
                    <a:lnTo>
                      <a:pt x="9" y="246"/>
                    </a:lnTo>
                    <a:lnTo>
                      <a:pt x="16" y="248"/>
                    </a:lnTo>
                    <a:lnTo>
                      <a:pt x="23" y="250"/>
                    </a:lnTo>
                    <a:lnTo>
                      <a:pt x="32" y="253"/>
                    </a:lnTo>
                    <a:lnTo>
                      <a:pt x="44" y="253"/>
                    </a:lnTo>
                    <a:lnTo>
                      <a:pt x="151" y="253"/>
                    </a:lnTo>
                    <a:lnTo>
                      <a:pt x="161" y="250"/>
                    </a:lnTo>
                    <a:lnTo>
                      <a:pt x="170" y="248"/>
                    </a:lnTo>
                    <a:lnTo>
                      <a:pt x="177" y="246"/>
                    </a:lnTo>
                    <a:lnTo>
                      <a:pt x="184" y="239"/>
                    </a:lnTo>
                    <a:lnTo>
                      <a:pt x="188" y="232"/>
                    </a:lnTo>
                    <a:lnTo>
                      <a:pt x="193" y="223"/>
                    </a:lnTo>
                    <a:lnTo>
                      <a:pt x="193" y="214"/>
                    </a:lnTo>
                    <a:lnTo>
                      <a:pt x="193" y="202"/>
                    </a:lnTo>
                    <a:lnTo>
                      <a:pt x="195" y="49"/>
                    </a:lnTo>
                    <a:lnTo>
                      <a:pt x="195" y="33"/>
                    </a:lnTo>
                    <a:lnTo>
                      <a:pt x="195" y="19"/>
                    </a:lnTo>
                    <a:lnTo>
                      <a:pt x="190" y="7"/>
                    </a:lnTo>
                    <a:lnTo>
                      <a:pt x="186" y="0"/>
                    </a:lnTo>
                    <a:lnTo>
                      <a:pt x="184" y="3"/>
                    </a:lnTo>
                    <a:lnTo>
                      <a:pt x="184" y="7"/>
                    </a:lnTo>
                    <a:lnTo>
                      <a:pt x="177" y="49"/>
                    </a:lnTo>
                    <a:lnTo>
                      <a:pt x="170" y="92"/>
                    </a:lnTo>
                    <a:lnTo>
                      <a:pt x="163" y="138"/>
                    </a:lnTo>
                    <a:lnTo>
                      <a:pt x="161" y="179"/>
                    </a:lnTo>
                    <a:lnTo>
                      <a:pt x="161" y="191"/>
                    </a:lnTo>
                    <a:lnTo>
                      <a:pt x="154" y="198"/>
                    </a:lnTo>
                    <a:lnTo>
                      <a:pt x="147" y="204"/>
                    </a:lnTo>
                    <a:lnTo>
                      <a:pt x="138" y="211"/>
                    </a:lnTo>
                    <a:lnTo>
                      <a:pt x="119" y="221"/>
                    </a:lnTo>
                    <a:lnTo>
                      <a:pt x="101" y="227"/>
                    </a:lnTo>
                    <a:lnTo>
                      <a:pt x="90" y="234"/>
                    </a:lnTo>
                    <a:lnTo>
                      <a:pt x="78" y="239"/>
                    </a:lnTo>
                    <a:lnTo>
                      <a:pt x="69" y="239"/>
                    </a:lnTo>
                    <a:lnTo>
                      <a:pt x="60" y="237"/>
                    </a:lnTo>
                    <a:lnTo>
                      <a:pt x="39" y="230"/>
                    </a:lnTo>
                    <a:lnTo>
                      <a:pt x="9" y="223"/>
                    </a:lnTo>
                    <a:lnTo>
                      <a:pt x="5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293"/>
              <p:cNvSpPr>
                <a:spLocks/>
              </p:cNvSpPr>
              <p:nvPr/>
            </p:nvSpPr>
            <p:spPr bwMode="auto">
              <a:xfrm>
                <a:off x="2916239" y="4562476"/>
                <a:ext cx="344488" cy="177800"/>
              </a:xfrm>
              <a:custGeom>
                <a:avLst/>
                <a:gdLst>
                  <a:gd name="T0" fmla="*/ 22 w 217"/>
                  <a:gd name="T1" fmla="*/ 0 h 112"/>
                  <a:gd name="T2" fmla="*/ 194 w 217"/>
                  <a:gd name="T3" fmla="*/ 0 h 112"/>
                  <a:gd name="T4" fmla="*/ 201 w 217"/>
                  <a:gd name="T5" fmla="*/ 0 h 112"/>
                  <a:gd name="T6" fmla="*/ 203 w 217"/>
                  <a:gd name="T7" fmla="*/ 5 h 112"/>
                  <a:gd name="T8" fmla="*/ 208 w 217"/>
                  <a:gd name="T9" fmla="*/ 9 h 112"/>
                  <a:gd name="T10" fmla="*/ 208 w 217"/>
                  <a:gd name="T11" fmla="*/ 14 h 112"/>
                  <a:gd name="T12" fmla="*/ 217 w 217"/>
                  <a:gd name="T13" fmla="*/ 99 h 112"/>
                  <a:gd name="T14" fmla="*/ 215 w 217"/>
                  <a:gd name="T15" fmla="*/ 105 h 112"/>
                  <a:gd name="T16" fmla="*/ 210 w 217"/>
                  <a:gd name="T17" fmla="*/ 110 h 112"/>
                  <a:gd name="T18" fmla="*/ 206 w 217"/>
                  <a:gd name="T19" fmla="*/ 112 h 112"/>
                  <a:gd name="T20" fmla="*/ 203 w 217"/>
                  <a:gd name="T21" fmla="*/ 112 h 112"/>
                  <a:gd name="T22" fmla="*/ 16 w 217"/>
                  <a:gd name="T23" fmla="*/ 112 h 112"/>
                  <a:gd name="T24" fmla="*/ 13 w 217"/>
                  <a:gd name="T25" fmla="*/ 112 h 112"/>
                  <a:gd name="T26" fmla="*/ 6 w 217"/>
                  <a:gd name="T27" fmla="*/ 110 h 112"/>
                  <a:gd name="T28" fmla="*/ 2 w 217"/>
                  <a:gd name="T29" fmla="*/ 105 h 112"/>
                  <a:gd name="T30" fmla="*/ 0 w 217"/>
                  <a:gd name="T31" fmla="*/ 99 h 112"/>
                  <a:gd name="T32" fmla="*/ 9 w 217"/>
                  <a:gd name="T33" fmla="*/ 14 h 112"/>
                  <a:gd name="T34" fmla="*/ 11 w 217"/>
                  <a:gd name="T35" fmla="*/ 9 h 112"/>
                  <a:gd name="T36" fmla="*/ 13 w 217"/>
                  <a:gd name="T37" fmla="*/ 5 h 112"/>
                  <a:gd name="T38" fmla="*/ 18 w 217"/>
                  <a:gd name="T39" fmla="*/ 0 h 112"/>
                  <a:gd name="T40" fmla="*/ 22 w 217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2">
                    <a:moveTo>
                      <a:pt x="22" y="0"/>
                    </a:moveTo>
                    <a:lnTo>
                      <a:pt x="194" y="0"/>
                    </a:lnTo>
                    <a:lnTo>
                      <a:pt x="201" y="0"/>
                    </a:lnTo>
                    <a:lnTo>
                      <a:pt x="203" y="5"/>
                    </a:lnTo>
                    <a:lnTo>
                      <a:pt x="208" y="9"/>
                    </a:lnTo>
                    <a:lnTo>
                      <a:pt x="208" y="14"/>
                    </a:lnTo>
                    <a:lnTo>
                      <a:pt x="217" y="99"/>
                    </a:lnTo>
                    <a:lnTo>
                      <a:pt x="215" y="105"/>
                    </a:lnTo>
                    <a:lnTo>
                      <a:pt x="210" y="110"/>
                    </a:lnTo>
                    <a:lnTo>
                      <a:pt x="206" y="112"/>
                    </a:lnTo>
                    <a:lnTo>
                      <a:pt x="203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6" y="110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9" y="14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294"/>
              <p:cNvSpPr>
                <a:spLocks/>
              </p:cNvSpPr>
              <p:nvPr/>
            </p:nvSpPr>
            <p:spPr bwMode="auto">
              <a:xfrm>
                <a:off x="2916239" y="4562476"/>
                <a:ext cx="344488" cy="177800"/>
              </a:xfrm>
              <a:custGeom>
                <a:avLst/>
                <a:gdLst>
                  <a:gd name="T0" fmla="*/ 22 w 217"/>
                  <a:gd name="T1" fmla="*/ 0 h 112"/>
                  <a:gd name="T2" fmla="*/ 194 w 217"/>
                  <a:gd name="T3" fmla="*/ 0 h 112"/>
                  <a:gd name="T4" fmla="*/ 201 w 217"/>
                  <a:gd name="T5" fmla="*/ 0 h 112"/>
                  <a:gd name="T6" fmla="*/ 203 w 217"/>
                  <a:gd name="T7" fmla="*/ 5 h 112"/>
                  <a:gd name="T8" fmla="*/ 208 w 217"/>
                  <a:gd name="T9" fmla="*/ 9 h 112"/>
                  <a:gd name="T10" fmla="*/ 208 w 217"/>
                  <a:gd name="T11" fmla="*/ 14 h 112"/>
                  <a:gd name="T12" fmla="*/ 217 w 217"/>
                  <a:gd name="T13" fmla="*/ 99 h 112"/>
                  <a:gd name="T14" fmla="*/ 215 w 217"/>
                  <a:gd name="T15" fmla="*/ 105 h 112"/>
                  <a:gd name="T16" fmla="*/ 210 w 217"/>
                  <a:gd name="T17" fmla="*/ 110 h 112"/>
                  <a:gd name="T18" fmla="*/ 206 w 217"/>
                  <a:gd name="T19" fmla="*/ 112 h 112"/>
                  <a:gd name="T20" fmla="*/ 203 w 217"/>
                  <a:gd name="T21" fmla="*/ 112 h 112"/>
                  <a:gd name="T22" fmla="*/ 16 w 217"/>
                  <a:gd name="T23" fmla="*/ 112 h 112"/>
                  <a:gd name="T24" fmla="*/ 13 w 217"/>
                  <a:gd name="T25" fmla="*/ 112 h 112"/>
                  <a:gd name="T26" fmla="*/ 6 w 217"/>
                  <a:gd name="T27" fmla="*/ 110 h 112"/>
                  <a:gd name="T28" fmla="*/ 2 w 217"/>
                  <a:gd name="T29" fmla="*/ 105 h 112"/>
                  <a:gd name="T30" fmla="*/ 0 w 217"/>
                  <a:gd name="T31" fmla="*/ 99 h 112"/>
                  <a:gd name="T32" fmla="*/ 9 w 217"/>
                  <a:gd name="T33" fmla="*/ 14 h 112"/>
                  <a:gd name="T34" fmla="*/ 11 w 217"/>
                  <a:gd name="T35" fmla="*/ 9 h 112"/>
                  <a:gd name="T36" fmla="*/ 13 w 217"/>
                  <a:gd name="T37" fmla="*/ 5 h 112"/>
                  <a:gd name="T38" fmla="*/ 18 w 217"/>
                  <a:gd name="T39" fmla="*/ 0 h 112"/>
                  <a:gd name="T40" fmla="*/ 22 w 217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2">
                    <a:moveTo>
                      <a:pt x="22" y="0"/>
                    </a:moveTo>
                    <a:lnTo>
                      <a:pt x="194" y="0"/>
                    </a:lnTo>
                    <a:lnTo>
                      <a:pt x="201" y="0"/>
                    </a:lnTo>
                    <a:lnTo>
                      <a:pt x="203" y="5"/>
                    </a:lnTo>
                    <a:lnTo>
                      <a:pt x="208" y="9"/>
                    </a:lnTo>
                    <a:lnTo>
                      <a:pt x="208" y="14"/>
                    </a:lnTo>
                    <a:lnTo>
                      <a:pt x="217" y="99"/>
                    </a:lnTo>
                    <a:lnTo>
                      <a:pt x="215" y="105"/>
                    </a:lnTo>
                    <a:lnTo>
                      <a:pt x="210" y="110"/>
                    </a:lnTo>
                    <a:lnTo>
                      <a:pt x="206" y="112"/>
                    </a:lnTo>
                    <a:lnTo>
                      <a:pt x="203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6" y="110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9" y="14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5">
                <a:solidFill>
                  <a:srgbClr val="38343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295"/>
              <p:cNvSpPr>
                <a:spLocks/>
              </p:cNvSpPr>
              <p:nvPr/>
            </p:nvSpPr>
            <p:spPr bwMode="auto">
              <a:xfrm>
                <a:off x="2916239" y="4816476"/>
                <a:ext cx="344488" cy="179388"/>
              </a:xfrm>
              <a:custGeom>
                <a:avLst/>
                <a:gdLst>
                  <a:gd name="T0" fmla="*/ 194 w 217"/>
                  <a:gd name="T1" fmla="*/ 113 h 113"/>
                  <a:gd name="T2" fmla="*/ 22 w 217"/>
                  <a:gd name="T3" fmla="*/ 113 h 113"/>
                  <a:gd name="T4" fmla="*/ 18 w 217"/>
                  <a:gd name="T5" fmla="*/ 113 h 113"/>
                  <a:gd name="T6" fmla="*/ 13 w 217"/>
                  <a:gd name="T7" fmla="*/ 111 h 113"/>
                  <a:gd name="T8" fmla="*/ 11 w 217"/>
                  <a:gd name="T9" fmla="*/ 104 h 113"/>
                  <a:gd name="T10" fmla="*/ 9 w 217"/>
                  <a:gd name="T11" fmla="*/ 99 h 113"/>
                  <a:gd name="T12" fmla="*/ 0 w 217"/>
                  <a:gd name="T13" fmla="*/ 17 h 113"/>
                  <a:gd name="T14" fmla="*/ 2 w 217"/>
                  <a:gd name="T15" fmla="*/ 7 h 113"/>
                  <a:gd name="T16" fmla="*/ 6 w 217"/>
                  <a:gd name="T17" fmla="*/ 3 h 113"/>
                  <a:gd name="T18" fmla="*/ 13 w 217"/>
                  <a:gd name="T19" fmla="*/ 0 h 113"/>
                  <a:gd name="T20" fmla="*/ 16 w 217"/>
                  <a:gd name="T21" fmla="*/ 0 h 113"/>
                  <a:gd name="T22" fmla="*/ 203 w 217"/>
                  <a:gd name="T23" fmla="*/ 0 h 113"/>
                  <a:gd name="T24" fmla="*/ 206 w 217"/>
                  <a:gd name="T25" fmla="*/ 0 h 113"/>
                  <a:gd name="T26" fmla="*/ 210 w 217"/>
                  <a:gd name="T27" fmla="*/ 3 h 113"/>
                  <a:gd name="T28" fmla="*/ 215 w 217"/>
                  <a:gd name="T29" fmla="*/ 7 h 113"/>
                  <a:gd name="T30" fmla="*/ 217 w 217"/>
                  <a:gd name="T31" fmla="*/ 17 h 113"/>
                  <a:gd name="T32" fmla="*/ 208 w 217"/>
                  <a:gd name="T33" fmla="*/ 99 h 113"/>
                  <a:gd name="T34" fmla="*/ 208 w 217"/>
                  <a:gd name="T35" fmla="*/ 104 h 113"/>
                  <a:gd name="T36" fmla="*/ 203 w 217"/>
                  <a:gd name="T37" fmla="*/ 111 h 113"/>
                  <a:gd name="T38" fmla="*/ 201 w 217"/>
                  <a:gd name="T39" fmla="*/ 113 h 113"/>
                  <a:gd name="T40" fmla="*/ 194 w 217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3">
                    <a:moveTo>
                      <a:pt x="194" y="113"/>
                    </a:moveTo>
                    <a:lnTo>
                      <a:pt x="22" y="113"/>
                    </a:lnTo>
                    <a:lnTo>
                      <a:pt x="18" y="113"/>
                    </a:lnTo>
                    <a:lnTo>
                      <a:pt x="13" y="111"/>
                    </a:lnTo>
                    <a:lnTo>
                      <a:pt x="11" y="104"/>
                    </a:lnTo>
                    <a:lnTo>
                      <a:pt x="9" y="99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10" y="3"/>
                    </a:lnTo>
                    <a:lnTo>
                      <a:pt x="215" y="7"/>
                    </a:lnTo>
                    <a:lnTo>
                      <a:pt x="217" y="17"/>
                    </a:lnTo>
                    <a:lnTo>
                      <a:pt x="208" y="99"/>
                    </a:lnTo>
                    <a:lnTo>
                      <a:pt x="208" y="104"/>
                    </a:lnTo>
                    <a:lnTo>
                      <a:pt x="203" y="111"/>
                    </a:lnTo>
                    <a:lnTo>
                      <a:pt x="201" y="113"/>
                    </a:lnTo>
                    <a:lnTo>
                      <a:pt x="194" y="113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296"/>
              <p:cNvSpPr>
                <a:spLocks/>
              </p:cNvSpPr>
              <p:nvPr/>
            </p:nvSpPr>
            <p:spPr bwMode="auto">
              <a:xfrm>
                <a:off x="2916239" y="4816476"/>
                <a:ext cx="344488" cy="179388"/>
              </a:xfrm>
              <a:custGeom>
                <a:avLst/>
                <a:gdLst>
                  <a:gd name="T0" fmla="*/ 194 w 217"/>
                  <a:gd name="T1" fmla="*/ 113 h 113"/>
                  <a:gd name="T2" fmla="*/ 22 w 217"/>
                  <a:gd name="T3" fmla="*/ 113 h 113"/>
                  <a:gd name="T4" fmla="*/ 18 w 217"/>
                  <a:gd name="T5" fmla="*/ 113 h 113"/>
                  <a:gd name="T6" fmla="*/ 13 w 217"/>
                  <a:gd name="T7" fmla="*/ 111 h 113"/>
                  <a:gd name="T8" fmla="*/ 11 w 217"/>
                  <a:gd name="T9" fmla="*/ 104 h 113"/>
                  <a:gd name="T10" fmla="*/ 9 w 217"/>
                  <a:gd name="T11" fmla="*/ 99 h 113"/>
                  <a:gd name="T12" fmla="*/ 0 w 217"/>
                  <a:gd name="T13" fmla="*/ 17 h 113"/>
                  <a:gd name="T14" fmla="*/ 2 w 217"/>
                  <a:gd name="T15" fmla="*/ 7 h 113"/>
                  <a:gd name="T16" fmla="*/ 6 w 217"/>
                  <a:gd name="T17" fmla="*/ 3 h 113"/>
                  <a:gd name="T18" fmla="*/ 13 w 217"/>
                  <a:gd name="T19" fmla="*/ 0 h 113"/>
                  <a:gd name="T20" fmla="*/ 16 w 217"/>
                  <a:gd name="T21" fmla="*/ 0 h 113"/>
                  <a:gd name="T22" fmla="*/ 203 w 217"/>
                  <a:gd name="T23" fmla="*/ 0 h 113"/>
                  <a:gd name="T24" fmla="*/ 206 w 217"/>
                  <a:gd name="T25" fmla="*/ 0 h 113"/>
                  <a:gd name="T26" fmla="*/ 210 w 217"/>
                  <a:gd name="T27" fmla="*/ 3 h 113"/>
                  <a:gd name="T28" fmla="*/ 215 w 217"/>
                  <a:gd name="T29" fmla="*/ 7 h 113"/>
                  <a:gd name="T30" fmla="*/ 217 w 217"/>
                  <a:gd name="T31" fmla="*/ 17 h 113"/>
                  <a:gd name="T32" fmla="*/ 208 w 217"/>
                  <a:gd name="T33" fmla="*/ 99 h 113"/>
                  <a:gd name="T34" fmla="*/ 208 w 217"/>
                  <a:gd name="T35" fmla="*/ 104 h 113"/>
                  <a:gd name="T36" fmla="*/ 203 w 217"/>
                  <a:gd name="T37" fmla="*/ 111 h 113"/>
                  <a:gd name="T38" fmla="*/ 201 w 217"/>
                  <a:gd name="T39" fmla="*/ 113 h 113"/>
                  <a:gd name="T40" fmla="*/ 194 w 217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3">
                    <a:moveTo>
                      <a:pt x="194" y="113"/>
                    </a:moveTo>
                    <a:lnTo>
                      <a:pt x="22" y="113"/>
                    </a:lnTo>
                    <a:lnTo>
                      <a:pt x="18" y="113"/>
                    </a:lnTo>
                    <a:lnTo>
                      <a:pt x="13" y="111"/>
                    </a:lnTo>
                    <a:lnTo>
                      <a:pt x="11" y="104"/>
                    </a:lnTo>
                    <a:lnTo>
                      <a:pt x="9" y="99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10" y="3"/>
                    </a:lnTo>
                    <a:lnTo>
                      <a:pt x="215" y="7"/>
                    </a:lnTo>
                    <a:lnTo>
                      <a:pt x="217" y="17"/>
                    </a:lnTo>
                    <a:lnTo>
                      <a:pt x="208" y="99"/>
                    </a:lnTo>
                    <a:lnTo>
                      <a:pt x="208" y="104"/>
                    </a:lnTo>
                    <a:lnTo>
                      <a:pt x="203" y="111"/>
                    </a:lnTo>
                    <a:lnTo>
                      <a:pt x="201" y="113"/>
                    </a:lnTo>
                    <a:lnTo>
                      <a:pt x="194" y="113"/>
                    </a:lnTo>
                    <a:close/>
                  </a:path>
                </a:pathLst>
              </a:custGeom>
              <a:noFill/>
              <a:ln w="5">
                <a:solidFill>
                  <a:srgbClr val="38343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297"/>
              <p:cNvSpPr>
                <a:spLocks/>
              </p:cNvSpPr>
              <p:nvPr/>
            </p:nvSpPr>
            <p:spPr bwMode="auto">
              <a:xfrm>
                <a:off x="2085976" y="6170613"/>
                <a:ext cx="647700" cy="725488"/>
              </a:xfrm>
              <a:custGeom>
                <a:avLst/>
                <a:gdLst>
                  <a:gd name="T0" fmla="*/ 342 w 408"/>
                  <a:gd name="T1" fmla="*/ 457 h 457"/>
                  <a:gd name="T2" fmla="*/ 140 w 408"/>
                  <a:gd name="T3" fmla="*/ 457 h 457"/>
                  <a:gd name="T4" fmla="*/ 126 w 408"/>
                  <a:gd name="T5" fmla="*/ 457 h 457"/>
                  <a:gd name="T6" fmla="*/ 112 w 408"/>
                  <a:gd name="T7" fmla="*/ 454 h 457"/>
                  <a:gd name="T8" fmla="*/ 99 w 408"/>
                  <a:gd name="T9" fmla="*/ 452 h 457"/>
                  <a:gd name="T10" fmla="*/ 85 w 408"/>
                  <a:gd name="T11" fmla="*/ 447 h 457"/>
                  <a:gd name="T12" fmla="*/ 74 w 408"/>
                  <a:gd name="T13" fmla="*/ 440 h 457"/>
                  <a:gd name="T14" fmla="*/ 62 w 408"/>
                  <a:gd name="T15" fmla="*/ 434 h 457"/>
                  <a:gd name="T16" fmla="*/ 51 w 408"/>
                  <a:gd name="T17" fmla="*/ 424 h 457"/>
                  <a:gd name="T18" fmla="*/ 41 w 408"/>
                  <a:gd name="T19" fmla="*/ 418 h 457"/>
                  <a:gd name="T20" fmla="*/ 32 w 408"/>
                  <a:gd name="T21" fmla="*/ 406 h 457"/>
                  <a:gd name="T22" fmla="*/ 23 w 408"/>
                  <a:gd name="T23" fmla="*/ 395 h 457"/>
                  <a:gd name="T24" fmla="*/ 16 w 408"/>
                  <a:gd name="T25" fmla="*/ 383 h 457"/>
                  <a:gd name="T26" fmla="*/ 9 w 408"/>
                  <a:gd name="T27" fmla="*/ 372 h 457"/>
                  <a:gd name="T28" fmla="*/ 5 w 408"/>
                  <a:gd name="T29" fmla="*/ 358 h 457"/>
                  <a:gd name="T30" fmla="*/ 3 w 408"/>
                  <a:gd name="T31" fmla="*/ 346 h 457"/>
                  <a:gd name="T32" fmla="*/ 0 w 408"/>
                  <a:gd name="T33" fmla="*/ 330 h 457"/>
                  <a:gd name="T34" fmla="*/ 0 w 408"/>
                  <a:gd name="T35" fmla="*/ 317 h 457"/>
                  <a:gd name="T36" fmla="*/ 0 w 408"/>
                  <a:gd name="T37" fmla="*/ 30 h 457"/>
                  <a:gd name="T38" fmla="*/ 12 w 408"/>
                  <a:gd name="T39" fmla="*/ 14 h 457"/>
                  <a:gd name="T40" fmla="*/ 25 w 408"/>
                  <a:gd name="T41" fmla="*/ 3 h 457"/>
                  <a:gd name="T42" fmla="*/ 28 w 408"/>
                  <a:gd name="T43" fmla="*/ 0 h 457"/>
                  <a:gd name="T44" fmla="*/ 28 w 408"/>
                  <a:gd name="T45" fmla="*/ 0 h 457"/>
                  <a:gd name="T46" fmla="*/ 126 w 408"/>
                  <a:gd name="T47" fmla="*/ 0 h 457"/>
                  <a:gd name="T48" fmla="*/ 135 w 408"/>
                  <a:gd name="T49" fmla="*/ 7 h 457"/>
                  <a:gd name="T50" fmla="*/ 142 w 408"/>
                  <a:gd name="T51" fmla="*/ 12 h 457"/>
                  <a:gd name="T52" fmla="*/ 147 w 408"/>
                  <a:gd name="T53" fmla="*/ 21 h 457"/>
                  <a:gd name="T54" fmla="*/ 151 w 408"/>
                  <a:gd name="T55" fmla="*/ 30 h 457"/>
                  <a:gd name="T56" fmla="*/ 151 w 408"/>
                  <a:gd name="T57" fmla="*/ 257 h 457"/>
                  <a:gd name="T58" fmla="*/ 151 w 408"/>
                  <a:gd name="T59" fmla="*/ 266 h 457"/>
                  <a:gd name="T60" fmla="*/ 154 w 408"/>
                  <a:gd name="T61" fmla="*/ 273 h 457"/>
                  <a:gd name="T62" fmla="*/ 158 w 408"/>
                  <a:gd name="T63" fmla="*/ 280 h 457"/>
                  <a:gd name="T64" fmla="*/ 163 w 408"/>
                  <a:gd name="T65" fmla="*/ 285 h 457"/>
                  <a:gd name="T66" fmla="*/ 167 w 408"/>
                  <a:gd name="T67" fmla="*/ 289 h 457"/>
                  <a:gd name="T68" fmla="*/ 174 w 408"/>
                  <a:gd name="T69" fmla="*/ 294 h 457"/>
                  <a:gd name="T70" fmla="*/ 181 w 408"/>
                  <a:gd name="T71" fmla="*/ 296 h 457"/>
                  <a:gd name="T72" fmla="*/ 190 w 408"/>
                  <a:gd name="T73" fmla="*/ 296 h 457"/>
                  <a:gd name="T74" fmla="*/ 358 w 408"/>
                  <a:gd name="T75" fmla="*/ 296 h 457"/>
                  <a:gd name="T76" fmla="*/ 369 w 408"/>
                  <a:gd name="T77" fmla="*/ 301 h 457"/>
                  <a:gd name="T78" fmla="*/ 374 w 408"/>
                  <a:gd name="T79" fmla="*/ 301 h 457"/>
                  <a:gd name="T80" fmla="*/ 385 w 408"/>
                  <a:gd name="T81" fmla="*/ 310 h 457"/>
                  <a:gd name="T82" fmla="*/ 394 w 408"/>
                  <a:gd name="T83" fmla="*/ 317 h 457"/>
                  <a:gd name="T84" fmla="*/ 401 w 408"/>
                  <a:gd name="T85" fmla="*/ 326 h 457"/>
                  <a:gd name="T86" fmla="*/ 408 w 408"/>
                  <a:gd name="T87" fmla="*/ 337 h 457"/>
                  <a:gd name="T88" fmla="*/ 408 w 408"/>
                  <a:gd name="T89" fmla="*/ 431 h 457"/>
                  <a:gd name="T90" fmla="*/ 401 w 408"/>
                  <a:gd name="T91" fmla="*/ 438 h 457"/>
                  <a:gd name="T92" fmla="*/ 392 w 408"/>
                  <a:gd name="T93" fmla="*/ 443 h 457"/>
                  <a:gd name="T94" fmla="*/ 381 w 408"/>
                  <a:gd name="T95" fmla="*/ 447 h 457"/>
                  <a:gd name="T96" fmla="*/ 371 w 408"/>
                  <a:gd name="T97" fmla="*/ 450 h 457"/>
                  <a:gd name="T98" fmla="*/ 355 w 408"/>
                  <a:gd name="T99" fmla="*/ 452 h 457"/>
                  <a:gd name="T100" fmla="*/ 342 w 408"/>
                  <a:gd name="T101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8" h="457">
                    <a:moveTo>
                      <a:pt x="342" y="457"/>
                    </a:moveTo>
                    <a:lnTo>
                      <a:pt x="140" y="457"/>
                    </a:lnTo>
                    <a:lnTo>
                      <a:pt x="126" y="457"/>
                    </a:lnTo>
                    <a:lnTo>
                      <a:pt x="112" y="454"/>
                    </a:lnTo>
                    <a:lnTo>
                      <a:pt x="99" y="452"/>
                    </a:lnTo>
                    <a:lnTo>
                      <a:pt x="85" y="447"/>
                    </a:lnTo>
                    <a:lnTo>
                      <a:pt x="74" y="440"/>
                    </a:lnTo>
                    <a:lnTo>
                      <a:pt x="62" y="434"/>
                    </a:lnTo>
                    <a:lnTo>
                      <a:pt x="51" y="424"/>
                    </a:lnTo>
                    <a:lnTo>
                      <a:pt x="41" y="418"/>
                    </a:lnTo>
                    <a:lnTo>
                      <a:pt x="32" y="406"/>
                    </a:lnTo>
                    <a:lnTo>
                      <a:pt x="23" y="395"/>
                    </a:lnTo>
                    <a:lnTo>
                      <a:pt x="16" y="383"/>
                    </a:lnTo>
                    <a:lnTo>
                      <a:pt x="9" y="372"/>
                    </a:lnTo>
                    <a:lnTo>
                      <a:pt x="5" y="358"/>
                    </a:lnTo>
                    <a:lnTo>
                      <a:pt x="3" y="346"/>
                    </a:lnTo>
                    <a:lnTo>
                      <a:pt x="0" y="330"/>
                    </a:lnTo>
                    <a:lnTo>
                      <a:pt x="0" y="317"/>
                    </a:lnTo>
                    <a:lnTo>
                      <a:pt x="0" y="30"/>
                    </a:lnTo>
                    <a:lnTo>
                      <a:pt x="12" y="14"/>
                    </a:lnTo>
                    <a:lnTo>
                      <a:pt x="25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26" y="0"/>
                    </a:lnTo>
                    <a:lnTo>
                      <a:pt x="135" y="7"/>
                    </a:lnTo>
                    <a:lnTo>
                      <a:pt x="142" y="12"/>
                    </a:lnTo>
                    <a:lnTo>
                      <a:pt x="147" y="21"/>
                    </a:lnTo>
                    <a:lnTo>
                      <a:pt x="151" y="30"/>
                    </a:lnTo>
                    <a:lnTo>
                      <a:pt x="151" y="257"/>
                    </a:lnTo>
                    <a:lnTo>
                      <a:pt x="151" y="266"/>
                    </a:lnTo>
                    <a:lnTo>
                      <a:pt x="154" y="273"/>
                    </a:lnTo>
                    <a:lnTo>
                      <a:pt x="158" y="280"/>
                    </a:lnTo>
                    <a:lnTo>
                      <a:pt x="163" y="285"/>
                    </a:lnTo>
                    <a:lnTo>
                      <a:pt x="167" y="289"/>
                    </a:lnTo>
                    <a:lnTo>
                      <a:pt x="174" y="294"/>
                    </a:lnTo>
                    <a:lnTo>
                      <a:pt x="181" y="296"/>
                    </a:lnTo>
                    <a:lnTo>
                      <a:pt x="190" y="296"/>
                    </a:lnTo>
                    <a:lnTo>
                      <a:pt x="358" y="296"/>
                    </a:lnTo>
                    <a:lnTo>
                      <a:pt x="369" y="301"/>
                    </a:lnTo>
                    <a:lnTo>
                      <a:pt x="374" y="301"/>
                    </a:lnTo>
                    <a:lnTo>
                      <a:pt x="385" y="310"/>
                    </a:lnTo>
                    <a:lnTo>
                      <a:pt x="394" y="317"/>
                    </a:lnTo>
                    <a:lnTo>
                      <a:pt x="401" y="326"/>
                    </a:lnTo>
                    <a:lnTo>
                      <a:pt x="408" y="337"/>
                    </a:lnTo>
                    <a:lnTo>
                      <a:pt x="408" y="431"/>
                    </a:lnTo>
                    <a:lnTo>
                      <a:pt x="401" y="438"/>
                    </a:lnTo>
                    <a:lnTo>
                      <a:pt x="392" y="443"/>
                    </a:lnTo>
                    <a:lnTo>
                      <a:pt x="381" y="447"/>
                    </a:lnTo>
                    <a:lnTo>
                      <a:pt x="371" y="450"/>
                    </a:lnTo>
                    <a:lnTo>
                      <a:pt x="355" y="452"/>
                    </a:lnTo>
                    <a:lnTo>
                      <a:pt x="342" y="457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298"/>
              <p:cNvSpPr>
                <a:spLocks/>
              </p:cNvSpPr>
              <p:nvPr/>
            </p:nvSpPr>
            <p:spPr bwMode="auto">
              <a:xfrm>
                <a:off x="2144714" y="6772276"/>
                <a:ext cx="588963" cy="123825"/>
              </a:xfrm>
              <a:custGeom>
                <a:avLst/>
                <a:gdLst>
                  <a:gd name="T0" fmla="*/ 305 w 371"/>
                  <a:gd name="T1" fmla="*/ 78 h 78"/>
                  <a:gd name="T2" fmla="*/ 103 w 371"/>
                  <a:gd name="T3" fmla="*/ 78 h 78"/>
                  <a:gd name="T4" fmla="*/ 89 w 371"/>
                  <a:gd name="T5" fmla="*/ 78 h 78"/>
                  <a:gd name="T6" fmla="*/ 75 w 371"/>
                  <a:gd name="T7" fmla="*/ 75 h 78"/>
                  <a:gd name="T8" fmla="*/ 64 w 371"/>
                  <a:gd name="T9" fmla="*/ 73 h 78"/>
                  <a:gd name="T10" fmla="*/ 50 w 371"/>
                  <a:gd name="T11" fmla="*/ 68 h 78"/>
                  <a:gd name="T12" fmla="*/ 39 w 371"/>
                  <a:gd name="T13" fmla="*/ 64 h 78"/>
                  <a:gd name="T14" fmla="*/ 27 w 371"/>
                  <a:gd name="T15" fmla="*/ 57 h 78"/>
                  <a:gd name="T16" fmla="*/ 18 w 371"/>
                  <a:gd name="T17" fmla="*/ 50 h 78"/>
                  <a:gd name="T18" fmla="*/ 7 w 371"/>
                  <a:gd name="T19" fmla="*/ 41 h 78"/>
                  <a:gd name="T20" fmla="*/ 4 w 371"/>
                  <a:gd name="T21" fmla="*/ 27 h 78"/>
                  <a:gd name="T22" fmla="*/ 0 w 371"/>
                  <a:gd name="T23" fmla="*/ 16 h 78"/>
                  <a:gd name="T24" fmla="*/ 0 w 371"/>
                  <a:gd name="T25" fmla="*/ 9 h 78"/>
                  <a:gd name="T26" fmla="*/ 0 w 371"/>
                  <a:gd name="T27" fmla="*/ 4 h 78"/>
                  <a:gd name="T28" fmla="*/ 2 w 371"/>
                  <a:gd name="T29" fmla="*/ 2 h 78"/>
                  <a:gd name="T30" fmla="*/ 7 w 371"/>
                  <a:gd name="T31" fmla="*/ 0 h 78"/>
                  <a:gd name="T32" fmla="*/ 75 w 371"/>
                  <a:gd name="T33" fmla="*/ 32 h 78"/>
                  <a:gd name="T34" fmla="*/ 261 w 371"/>
                  <a:gd name="T35" fmla="*/ 41 h 78"/>
                  <a:gd name="T36" fmla="*/ 275 w 371"/>
                  <a:gd name="T37" fmla="*/ 41 h 78"/>
                  <a:gd name="T38" fmla="*/ 289 w 371"/>
                  <a:gd name="T39" fmla="*/ 36 h 78"/>
                  <a:gd name="T40" fmla="*/ 302 w 371"/>
                  <a:gd name="T41" fmla="*/ 32 h 78"/>
                  <a:gd name="T42" fmla="*/ 316 w 371"/>
                  <a:gd name="T43" fmla="*/ 27 h 78"/>
                  <a:gd name="T44" fmla="*/ 332 w 371"/>
                  <a:gd name="T45" fmla="*/ 23 h 78"/>
                  <a:gd name="T46" fmla="*/ 346 w 371"/>
                  <a:gd name="T47" fmla="*/ 18 h 78"/>
                  <a:gd name="T48" fmla="*/ 360 w 371"/>
                  <a:gd name="T49" fmla="*/ 16 h 78"/>
                  <a:gd name="T50" fmla="*/ 371 w 371"/>
                  <a:gd name="T51" fmla="*/ 16 h 78"/>
                  <a:gd name="T52" fmla="*/ 371 w 371"/>
                  <a:gd name="T53" fmla="*/ 52 h 78"/>
                  <a:gd name="T54" fmla="*/ 364 w 371"/>
                  <a:gd name="T55" fmla="*/ 59 h 78"/>
                  <a:gd name="T56" fmla="*/ 355 w 371"/>
                  <a:gd name="T57" fmla="*/ 64 h 78"/>
                  <a:gd name="T58" fmla="*/ 344 w 371"/>
                  <a:gd name="T59" fmla="*/ 68 h 78"/>
                  <a:gd name="T60" fmla="*/ 334 w 371"/>
                  <a:gd name="T61" fmla="*/ 71 h 78"/>
                  <a:gd name="T62" fmla="*/ 318 w 371"/>
                  <a:gd name="T63" fmla="*/ 73 h 78"/>
                  <a:gd name="T64" fmla="*/ 305 w 371"/>
                  <a:gd name="T6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1" h="78">
                    <a:moveTo>
                      <a:pt x="305" y="78"/>
                    </a:moveTo>
                    <a:lnTo>
                      <a:pt x="103" y="78"/>
                    </a:lnTo>
                    <a:lnTo>
                      <a:pt x="89" y="78"/>
                    </a:lnTo>
                    <a:lnTo>
                      <a:pt x="75" y="75"/>
                    </a:lnTo>
                    <a:lnTo>
                      <a:pt x="64" y="73"/>
                    </a:lnTo>
                    <a:lnTo>
                      <a:pt x="50" y="68"/>
                    </a:lnTo>
                    <a:lnTo>
                      <a:pt x="39" y="64"/>
                    </a:lnTo>
                    <a:lnTo>
                      <a:pt x="27" y="57"/>
                    </a:lnTo>
                    <a:lnTo>
                      <a:pt x="18" y="50"/>
                    </a:lnTo>
                    <a:lnTo>
                      <a:pt x="7" y="41"/>
                    </a:lnTo>
                    <a:lnTo>
                      <a:pt x="4" y="27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75" y="32"/>
                    </a:lnTo>
                    <a:lnTo>
                      <a:pt x="261" y="41"/>
                    </a:lnTo>
                    <a:lnTo>
                      <a:pt x="275" y="41"/>
                    </a:lnTo>
                    <a:lnTo>
                      <a:pt x="289" y="36"/>
                    </a:lnTo>
                    <a:lnTo>
                      <a:pt x="302" y="32"/>
                    </a:lnTo>
                    <a:lnTo>
                      <a:pt x="316" y="27"/>
                    </a:lnTo>
                    <a:lnTo>
                      <a:pt x="332" y="23"/>
                    </a:lnTo>
                    <a:lnTo>
                      <a:pt x="346" y="18"/>
                    </a:lnTo>
                    <a:lnTo>
                      <a:pt x="360" y="16"/>
                    </a:lnTo>
                    <a:lnTo>
                      <a:pt x="371" y="16"/>
                    </a:lnTo>
                    <a:lnTo>
                      <a:pt x="371" y="52"/>
                    </a:lnTo>
                    <a:lnTo>
                      <a:pt x="364" y="59"/>
                    </a:lnTo>
                    <a:lnTo>
                      <a:pt x="355" y="64"/>
                    </a:lnTo>
                    <a:lnTo>
                      <a:pt x="344" y="68"/>
                    </a:lnTo>
                    <a:lnTo>
                      <a:pt x="334" y="71"/>
                    </a:lnTo>
                    <a:lnTo>
                      <a:pt x="318" y="73"/>
                    </a:lnTo>
                    <a:lnTo>
                      <a:pt x="305" y="78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299"/>
              <p:cNvSpPr>
                <a:spLocks/>
              </p:cNvSpPr>
              <p:nvPr/>
            </p:nvSpPr>
            <p:spPr bwMode="auto">
              <a:xfrm>
                <a:off x="3009901" y="4595813"/>
                <a:ext cx="157163" cy="107950"/>
              </a:xfrm>
              <a:custGeom>
                <a:avLst/>
                <a:gdLst>
                  <a:gd name="T0" fmla="*/ 0 w 99"/>
                  <a:gd name="T1" fmla="*/ 57 h 68"/>
                  <a:gd name="T2" fmla="*/ 25 w 99"/>
                  <a:gd name="T3" fmla="*/ 25 h 68"/>
                  <a:gd name="T4" fmla="*/ 48 w 99"/>
                  <a:gd name="T5" fmla="*/ 0 h 68"/>
                  <a:gd name="T6" fmla="*/ 53 w 99"/>
                  <a:gd name="T7" fmla="*/ 4 h 68"/>
                  <a:gd name="T8" fmla="*/ 64 w 99"/>
                  <a:gd name="T9" fmla="*/ 16 h 68"/>
                  <a:gd name="T10" fmla="*/ 80 w 99"/>
                  <a:gd name="T11" fmla="*/ 34 h 68"/>
                  <a:gd name="T12" fmla="*/ 89 w 99"/>
                  <a:gd name="T13" fmla="*/ 45 h 68"/>
                  <a:gd name="T14" fmla="*/ 94 w 99"/>
                  <a:gd name="T15" fmla="*/ 55 h 68"/>
                  <a:gd name="T16" fmla="*/ 99 w 99"/>
                  <a:gd name="T17" fmla="*/ 62 h 68"/>
                  <a:gd name="T18" fmla="*/ 96 w 99"/>
                  <a:gd name="T19" fmla="*/ 66 h 68"/>
                  <a:gd name="T20" fmla="*/ 80 w 99"/>
                  <a:gd name="T21" fmla="*/ 68 h 68"/>
                  <a:gd name="T22" fmla="*/ 62 w 99"/>
                  <a:gd name="T23" fmla="*/ 68 h 68"/>
                  <a:gd name="T24" fmla="*/ 46 w 99"/>
                  <a:gd name="T25" fmla="*/ 66 h 68"/>
                  <a:gd name="T26" fmla="*/ 30 w 99"/>
                  <a:gd name="T27" fmla="*/ 64 h 68"/>
                  <a:gd name="T28" fmla="*/ 25 w 99"/>
                  <a:gd name="T29" fmla="*/ 64 h 68"/>
                  <a:gd name="T30" fmla="*/ 21 w 99"/>
                  <a:gd name="T31" fmla="*/ 64 h 68"/>
                  <a:gd name="T32" fmla="*/ 16 w 99"/>
                  <a:gd name="T33" fmla="*/ 64 h 68"/>
                  <a:gd name="T34" fmla="*/ 9 w 99"/>
                  <a:gd name="T35" fmla="*/ 64 h 68"/>
                  <a:gd name="T36" fmla="*/ 0 w 99"/>
                  <a:gd name="T37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9" h="68">
                    <a:moveTo>
                      <a:pt x="0" y="57"/>
                    </a:moveTo>
                    <a:lnTo>
                      <a:pt x="25" y="25"/>
                    </a:lnTo>
                    <a:lnTo>
                      <a:pt x="48" y="0"/>
                    </a:lnTo>
                    <a:lnTo>
                      <a:pt x="53" y="4"/>
                    </a:lnTo>
                    <a:lnTo>
                      <a:pt x="64" y="16"/>
                    </a:lnTo>
                    <a:lnTo>
                      <a:pt x="80" y="34"/>
                    </a:lnTo>
                    <a:lnTo>
                      <a:pt x="89" y="45"/>
                    </a:lnTo>
                    <a:lnTo>
                      <a:pt x="94" y="55"/>
                    </a:lnTo>
                    <a:lnTo>
                      <a:pt x="99" y="62"/>
                    </a:lnTo>
                    <a:lnTo>
                      <a:pt x="96" y="66"/>
                    </a:lnTo>
                    <a:lnTo>
                      <a:pt x="80" y="68"/>
                    </a:lnTo>
                    <a:lnTo>
                      <a:pt x="62" y="68"/>
                    </a:lnTo>
                    <a:lnTo>
                      <a:pt x="46" y="66"/>
                    </a:lnTo>
                    <a:lnTo>
                      <a:pt x="30" y="64"/>
                    </a:lnTo>
                    <a:lnTo>
                      <a:pt x="25" y="64"/>
                    </a:lnTo>
                    <a:lnTo>
                      <a:pt x="21" y="64"/>
                    </a:lnTo>
                    <a:lnTo>
                      <a:pt x="16" y="64"/>
                    </a:lnTo>
                    <a:lnTo>
                      <a:pt x="9" y="6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300"/>
              <p:cNvSpPr>
                <a:spLocks/>
              </p:cNvSpPr>
              <p:nvPr/>
            </p:nvSpPr>
            <p:spPr bwMode="auto">
              <a:xfrm>
                <a:off x="3017839" y="4868863"/>
                <a:ext cx="133350" cy="101600"/>
              </a:xfrm>
              <a:custGeom>
                <a:avLst/>
                <a:gdLst>
                  <a:gd name="T0" fmla="*/ 84 w 84"/>
                  <a:gd name="T1" fmla="*/ 16 h 64"/>
                  <a:gd name="T2" fmla="*/ 62 w 84"/>
                  <a:gd name="T3" fmla="*/ 41 h 64"/>
                  <a:gd name="T4" fmla="*/ 36 w 84"/>
                  <a:gd name="T5" fmla="*/ 64 h 64"/>
                  <a:gd name="T6" fmla="*/ 23 w 84"/>
                  <a:gd name="T7" fmla="*/ 50 h 64"/>
                  <a:gd name="T8" fmla="*/ 9 w 84"/>
                  <a:gd name="T9" fmla="*/ 32 h 64"/>
                  <a:gd name="T10" fmla="*/ 4 w 84"/>
                  <a:gd name="T11" fmla="*/ 22 h 64"/>
                  <a:gd name="T12" fmla="*/ 2 w 84"/>
                  <a:gd name="T13" fmla="*/ 13 h 64"/>
                  <a:gd name="T14" fmla="*/ 0 w 84"/>
                  <a:gd name="T15" fmla="*/ 6 h 64"/>
                  <a:gd name="T16" fmla="*/ 2 w 84"/>
                  <a:gd name="T17" fmla="*/ 2 h 64"/>
                  <a:gd name="T18" fmla="*/ 11 w 84"/>
                  <a:gd name="T19" fmla="*/ 0 h 64"/>
                  <a:gd name="T20" fmla="*/ 20 w 84"/>
                  <a:gd name="T21" fmla="*/ 0 h 64"/>
                  <a:gd name="T22" fmla="*/ 34 w 84"/>
                  <a:gd name="T23" fmla="*/ 0 h 64"/>
                  <a:gd name="T24" fmla="*/ 46 w 84"/>
                  <a:gd name="T25" fmla="*/ 0 h 64"/>
                  <a:gd name="T26" fmla="*/ 59 w 84"/>
                  <a:gd name="T27" fmla="*/ 2 h 64"/>
                  <a:gd name="T28" fmla="*/ 71 w 84"/>
                  <a:gd name="T29" fmla="*/ 6 h 64"/>
                  <a:gd name="T30" fmla="*/ 78 w 84"/>
                  <a:gd name="T31" fmla="*/ 9 h 64"/>
                  <a:gd name="T32" fmla="*/ 84 w 84"/>
                  <a:gd name="T33" fmla="*/ 1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64">
                    <a:moveTo>
                      <a:pt x="84" y="16"/>
                    </a:moveTo>
                    <a:lnTo>
                      <a:pt x="62" y="41"/>
                    </a:lnTo>
                    <a:lnTo>
                      <a:pt x="36" y="64"/>
                    </a:lnTo>
                    <a:lnTo>
                      <a:pt x="23" y="50"/>
                    </a:lnTo>
                    <a:lnTo>
                      <a:pt x="9" y="32"/>
                    </a:lnTo>
                    <a:lnTo>
                      <a:pt x="4" y="22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11" y="0"/>
                    </a:lnTo>
                    <a:lnTo>
                      <a:pt x="20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9" y="2"/>
                    </a:lnTo>
                    <a:lnTo>
                      <a:pt x="71" y="6"/>
                    </a:lnTo>
                    <a:lnTo>
                      <a:pt x="78" y="9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301"/>
              <p:cNvSpPr>
                <a:spLocks/>
              </p:cNvSpPr>
              <p:nvPr/>
            </p:nvSpPr>
            <p:spPr bwMode="auto">
              <a:xfrm>
                <a:off x="2085976" y="6178551"/>
                <a:ext cx="182563" cy="717550"/>
              </a:xfrm>
              <a:custGeom>
                <a:avLst/>
                <a:gdLst>
                  <a:gd name="T0" fmla="*/ 115 w 115"/>
                  <a:gd name="T1" fmla="*/ 452 h 452"/>
                  <a:gd name="T2" fmla="*/ 92 w 115"/>
                  <a:gd name="T3" fmla="*/ 445 h 452"/>
                  <a:gd name="T4" fmla="*/ 69 w 115"/>
                  <a:gd name="T5" fmla="*/ 433 h 452"/>
                  <a:gd name="T6" fmla="*/ 51 w 115"/>
                  <a:gd name="T7" fmla="*/ 419 h 452"/>
                  <a:gd name="T8" fmla="*/ 32 w 115"/>
                  <a:gd name="T9" fmla="*/ 403 h 452"/>
                  <a:gd name="T10" fmla="*/ 19 w 115"/>
                  <a:gd name="T11" fmla="*/ 383 h 452"/>
                  <a:gd name="T12" fmla="*/ 7 w 115"/>
                  <a:gd name="T13" fmla="*/ 362 h 452"/>
                  <a:gd name="T14" fmla="*/ 3 w 115"/>
                  <a:gd name="T15" fmla="*/ 337 h 452"/>
                  <a:gd name="T16" fmla="*/ 0 w 115"/>
                  <a:gd name="T17" fmla="*/ 312 h 452"/>
                  <a:gd name="T18" fmla="*/ 0 w 115"/>
                  <a:gd name="T19" fmla="*/ 25 h 452"/>
                  <a:gd name="T20" fmla="*/ 12 w 115"/>
                  <a:gd name="T21" fmla="*/ 11 h 452"/>
                  <a:gd name="T22" fmla="*/ 23 w 115"/>
                  <a:gd name="T23" fmla="*/ 0 h 452"/>
                  <a:gd name="T24" fmla="*/ 30 w 115"/>
                  <a:gd name="T25" fmla="*/ 18 h 452"/>
                  <a:gd name="T26" fmla="*/ 35 w 115"/>
                  <a:gd name="T27" fmla="*/ 39 h 452"/>
                  <a:gd name="T28" fmla="*/ 37 w 115"/>
                  <a:gd name="T29" fmla="*/ 62 h 452"/>
                  <a:gd name="T30" fmla="*/ 35 w 115"/>
                  <a:gd name="T31" fmla="*/ 87 h 452"/>
                  <a:gd name="T32" fmla="*/ 32 w 115"/>
                  <a:gd name="T33" fmla="*/ 137 h 452"/>
                  <a:gd name="T34" fmla="*/ 35 w 115"/>
                  <a:gd name="T35" fmla="*/ 188 h 452"/>
                  <a:gd name="T36" fmla="*/ 35 w 115"/>
                  <a:gd name="T37" fmla="*/ 231 h 452"/>
                  <a:gd name="T38" fmla="*/ 35 w 115"/>
                  <a:gd name="T39" fmla="*/ 270 h 452"/>
                  <a:gd name="T40" fmla="*/ 35 w 115"/>
                  <a:gd name="T41" fmla="*/ 291 h 452"/>
                  <a:gd name="T42" fmla="*/ 37 w 115"/>
                  <a:gd name="T43" fmla="*/ 312 h 452"/>
                  <a:gd name="T44" fmla="*/ 39 w 115"/>
                  <a:gd name="T45" fmla="*/ 332 h 452"/>
                  <a:gd name="T46" fmla="*/ 44 w 115"/>
                  <a:gd name="T47" fmla="*/ 355 h 452"/>
                  <a:gd name="T48" fmla="*/ 60 w 115"/>
                  <a:gd name="T49" fmla="*/ 387 h 452"/>
                  <a:gd name="T50" fmla="*/ 78 w 115"/>
                  <a:gd name="T51" fmla="*/ 422 h 452"/>
                  <a:gd name="T52" fmla="*/ 99 w 115"/>
                  <a:gd name="T53" fmla="*/ 438 h 452"/>
                  <a:gd name="T54" fmla="*/ 115 w 115"/>
                  <a:gd name="T55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5" h="452">
                    <a:moveTo>
                      <a:pt x="115" y="452"/>
                    </a:moveTo>
                    <a:lnTo>
                      <a:pt x="92" y="445"/>
                    </a:lnTo>
                    <a:lnTo>
                      <a:pt x="69" y="433"/>
                    </a:lnTo>
                    <a:lnTo>
                      <a:pt x="51" y="419"/>
                    </a:lnTo>
                    <a:lnTo>
                      <a:pt x="32" y="403"/>
                    </a:lnTo>
                    <a:lnTo>
                      <a:pt x="19" y="383"/>
                    </a:lnTo>
                    <a:lnTo>
                      <a:pt x="7" y="362"/>
                    </a:lnTo>
                    <a:lnTo>
                      <a:pt x="3" y="337"/>
                    </a:lnTo>
                    <a:lnTo>
                      <a:pt x="0" y="312"/>
                    </a:lnTo>
                    <a:lnTo>
                      <a:pt x="0" y="25"/>
                    </a:lnTo>
                    <a:lnTo>
                      <a:pt x="12" y="11"/>
                    </a:lnTo>
                    <a:lnTo>
                      <a:pt x="23" y="0"/>
                    </a:lnTo>
                    <a:lnTo>
                      <a:pt x="30" y="18"/>
                    </a:lnTo>
                    <a:lnTo>
                      <a:pt x="35" y="39"/>
                    </a:lnTo>
                    <a:lnTo>
                      <a:pt x="37" y="62"/>
                    </a:lnTo>
                    <a:lnTo>
                      <a:pt x="35" y="87"/>
                    </a:lnTo>
                    <a:lnTo>
                      <a:pt x="32" y="137"/>
                    </a:lnTo>
                    <a:lnTo>
                      <a:pt x="35" y="188"/>
                    </a:lnTo>
                    <a:lnTo>
                      <a:pt x="35" y="231"/>
                    </a:lnTo>
                    <a:lnTo>
                      <a:pt x="35" y="270"/>
                    </a:lnTo>
                    <a:lnTo>
                      <a:pt x="35" y="291"/>
                    </a:lnTo>
                    <a:lnTo>
                      <a:pt x="37" y="312"/>
                    </a:lnTo>
                    <a:lnTo>
                      <a:pt x="39" y="332"/>
                    </a:lnTo>
                    <a:lnTo>
                      <a:pt x="44" y="355"/>
                    </a:lnTo>
                    <a:lnTo>
                      <a:pt x="60" y="387"/>
                    </a:lnTo>
                    <a:lnTo>
                      <a:pt x="78" y="422"/>
                    </a:lnTo>
                    <a:lnTo>
                      <a:pt x="99" y="438"/>
                    </a:lnTo>
                    <a:lnTo>
                      <a:pt x="115" y="452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302"/>
              <p:cNvSpPr>
                <a:spLocks/>
              </p:cNvSpPr>
              <p:nvPr/>
            </p:nvSpPr>
            <p:spPr bwMode="auto">
              <a:xfrm>
                <a:off x="2409826" y="1719263"/>
                <a:ext cx="1377950" cy="258763"/>
              </a:xfrm>
              <a:custGeom>
                <a:avLst/>
                <a:gdLst>
                  <a:gd name="T0" fmla="*/ 0 w 868"/>
                  <a:gd name="T1" fmla="*/ 14 h 163"/>
                  <a:gd name="T2" fmla="*/ 2 w 868"/>
                  <a:gd name="T3" fmla="*/ 163 h 163"/>
                  <a:gd name="T4" fmla="*/ 25 w 868"/>
                  <a:gd name="T5" fmla="*/ 161 h 163"/>
                  <a:gd name="T6" fmla="*/ 21 w 868"/>
                  <a:gd name="T7" fmla="*/ 145 h 163"/>
                  <a:gd name="T8" fmla="*/ 28 w 868"/>
                  <a:gd name="T9" fmla="*/ 145 h 163"/>
                  <a:gd name="T10" fmla="*/ 28 w 868"/>
                  <a:gd name="T11" fmla="*/ 136 h 163"/>
                  <a:gd name="T12" fmla="*/ 53 w 868"/>
                  <a:gd name="T13" fmla="*/ 136 h 163"/>
                  <a:gd name="T14" fmla="*/ 57 w 868"/>
                  <a:gd name="T15" fmla="*/ 131 h 163"/>
                  <a:gd name="T16" fmla="*/ 67 w 868"/>
                  <a:gd name="T17" fmla="*/ 129 h 163"/>
                  <a:gd name="T18" fmla="*/ 80 w 868"/>
                  <a:gd name="T19" fmla="*/ 124 h 163"/>
                  <a:gd name="T20" fmla="*/ 94 w 868"/>
                  <a:gd name="T21" fmla="*/ 120 h 163"/>
                  <a:gd name="T22" fmla="*/ 126 w 868"/>
                  <a:gd name="T23" fmla="*/ 115 h 163"/>
                  <a:gd name="T24" fmla="*/ 149 w 868"/>
                  <a:gd name="T25" fmla="*/ 113 h 163"/>
                  <a:gd name="T26" fmla="*/ 170 w 868"/>
                  <a:gd name="T27" fmla="*/ 113 h 163"/>
                  <a:gd name="T28" fmla="*/ 195 w 868"/>
                  <a:gd name="T29" fmla="*/ 115 h 163"/>
                  <a:gd name="T30" fmla="*/ 218 w 868"/>
                  <a:gd name="T31" fmla="*/ 117 h 163"/>
                  <a:gd name="T32" fmla="*/ 243 w 868"/>
                  <a:gd name="T33" fmla="*/ 124 h 163"/>
                  <a:gd name="T34" fmla="*/ 261 w 868"/>
                  <a:gd name="T35" fmla="*/ 129 h 163"/>
                  <a:gd name="T36" fmla="*/ 266 w 868"/>
                  <a:gd name="T37" fmla="*/ 129 h 163"/>
                  <a:gd name="T38" fmla="*/ 270 w 868"/>
                  <a:gd name="T39" fmla="*/ 127 h 163"/>
                  <a:gd name="T40" fmla="*/ 268 w 868"/>
                  <a:gd name="T41" fmla="*/ 117 h 163"/>
                  <a:gd name="T42" fmla="*/ 286 w 868"/>
                  <a:gd name="T43" fmla="*/ 115 h 163"/>
                  <a:gd name="T44" fmla="*/ 307 w 868"/>
                  <a:gd name="T45" fmla="*/ 108 h 163"/>
                  <a:gd name="T46" fmla="*/ 330 w 868"/>
                  <a:gd name="T47" fmla="*/ 104 h 163"/>
                  <a:gd name="T48" fmla="*/ 346 w 868"/>
                  <a:gd name="T49" fmla="*/ 101 h 163"/>
                  <a:gd name="T50" fmla="*/ 364 w 868"/>
                  <a:gd name="T51" fmla="*/ 101 h 163"/>
                  <a:gd name="T52" fmla="*/ 380 w 868"/>
                  <a:gd name="T53" fmla="*/ 106 h 163"/>
                  <a:gd name="T54" fmla="*/ 396 w 868"/>
                  <a:gd name="T55" fmla="*/ 110 h 163"/>
                  <a:gd name="T56" fmla="*/ 408 w 868"/>
                  <a:gd name="T57" fmla="*/ 117 h 163"/>
                  <a:gd name="T58" fmla="*/ 435 w 868"/>
                  <a:gd name="T59" fmla="*/ 117 h 163"/>
                  <a:gd name="T60" fmla="*/ 470 w 868"/>
                  <a:gd name="T61" fmla="*/ 117 h 163"/>
                  <a:gd name="T62" fmla="*/ 486 w 868"/>
                  <a:gd name="T63" fmla="*/ 120 h 163"/>
                  <a:gd name="T64" fmla="*/ 502 w 868"/>
                  <a:gd name="T65" fmla="*/ 120 h 163"/>
                  <a:gd name="T66" fmla="*/ 516 w 868"/>
                  <a:gd name="T67" fmla="*/ 122 h 163"/>
                  <a:gd name="T68" fmla="*/ 522 w 868"/>
                  <a:gd name="T69" fmla="*/ 127 h 163"/>
                  <a:gd name="T70" fmla="*/ 541 w 868"/>
                  <a:gd name="T71" fmla="*/ 129 h 163"/>
                  <a:gd name="T72" fmla="*/ 587 w 868"/>
                  <a:gd name="T73" fmla="*/ 122 h 163"/>
                  <a:gd name="T74" fmla="*/ 596 w 868"/>
                  <a:gd name="T75" fmla="*/ 122 h 163"/>
                  <a:gd name="T76" fmla="*/ 605 w 868"/>
                  <a:gd name="T77" fmla="*/ 124 h 163"/>
                  <a:gd name="T78" fmla="*/ 603 w 868"/>
                  <a:gd name="T79" fmla="*/ 129 h 163"/>
                  <a:gd name="T80" fmla="*/ 610 w 868"/>
                  <a:gd name="T81" fmla="*/ 131 h 163"/>
                  <a:gd name="T82" fmla="*/ 619 w 868"/>
                  <a:gd name="T83" fmla="*/ 131 h 163"/>
                  <a:gd name="T84" fmla="*/ 715 w 868"/>
                  <a:gd name="T85" fmla="*/ 127 h 163"/>
                  <a:gd name="T86" fmla="*/ 713 w 868"/>
                  <a:gd name="T87" fmla="*/ 131 h 163"/>
                  <a:gd name="T88" fmla="*/ 715 w 868"/>
                  <a:gd name="T89" fmla="*/ 133 h 163"/>
                  <a:gd name="T90" fmla="*/ 719 w 868"/>
                  <a:gd name="T91" fmla="*/ 138 h 163"/>
                  <a:gd name="T92" fmla="*/ 726 w 868"/>
                  <a:gd name="T93" fmla="*/ 143 h 163"/>
                  <a:gd name="T94" fmla="*/ 733 w 868"/>
                  <a:gd name="T95" fmla="*/ 143 h 163"/>
                  <a:gd name="T96" fmla="*/ 738 w 868"/>
                  <a:gd name="T97" fmla="*/ 145 h 163"/>
                  <a:gd name="T98" fmla="*/ 740 w 868"/>
                  <a:gd name="T99" fmla="*/ 145 h 163"/>
                  <a:gd name="T100" fmla="*/ 742 w 868"/>
                  <a:gd name="T101" fmla="*/ 149 h 163"/>
                  <a:gd name="T102" fmla="*/ 868 w 868"/>
                  <a:gd name="T103" fmla="*/ 163 h 163"/>
                  <a:gd name="T104" fmla="*/ 868 w 868"/>
                  <a:gd name="T105" fmla="*/ 0 h 163"/>
                  <a:gd name="T106" fmla="*/ 555 w 868"/>
                  <a:gd name="T107" fmla="*/ 0 h 163"/>
                  <a:gd name="T108" fmla="*/ 0 w 868"/>
                  <a:gd name="T109" fmla="*/ 1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8" h="163">
                    <a:moveTo>
                      <a:pt x="0" y="14"/>
                    </a:moveTo>
                    <a:lnTo>
                      <a:pt x="2" y="163"/>
                    </a:lnTo>
                    <a:lnTo>
                      <a:pt x="25" y="161"/>
                    </a:lnTo>
                    <a:lnTo>
                      <a:pt x="21" y="145"/>
                    </a:lnTo>
                    <a:lnTo>
                      <a:pt x="28" y="145"/>
                    </a:lnTo>
                    <a:lnTo>
                      <a:pt x="28" y="136"/>
                    </a:lnTo>
                    <a:lnTo>
                      <a:pt x="53" y="136"/>
                    </a:lnTo>
                    <a:lnTo>
                      <a:pt x="57" y="131"/>
                    </a:lnTo>
                    <a:lnTo>
                      <a:pt x="67" y="129"/>
                    </a:lnTo>
                    <a:lnTo>
                      <a:pt x="80" y="124"/>
                    </a:lnTo>
                    <a:lnTo>
                      <a:pt x="94" y="120"/>
                    </a:lnTo>
                    <a:lnTo>
                      <a:pt x="126" y="115"/>
                    </a:lnTo>
                    <a:lnTo>
                      <a:pt x="149" y="113"/>
                    </a:lnTo>
                    <a:lnTo>
                      <a:pt x="170" y="113"/>
                    </a:lnTo>
                    <a:lnTo>
                      <a:pt x="195" y="115"/>
                    </a:lnTo>
                    <a:lnTo>
                      <a:pt x="218" y="117"/>
                    </a:lnTo>
                    <a:lnTo>
                      <a:pt x="243" y="124"/>
                    </a:lnTo>
                    <a:lnTo>
                      <a:pt x="261" y="129"/>
                    </a:lnTo>
                    <a:lnTo>
                      <a:pt x="266" y="129"/>
                    </a:lnTo>
                    <a:lnTo>
                      <a:pt x="270" y="127"/>
                    </a:lnTo>
                    <a:lnTo>
                      <a:pt x="268" y="117"/>
                    </a:lnTo>
                    <a:lnTo>
                      <a:pt x="286" y="115"/>
                    </a:lnTo>
                    <a:lnTo>
                      <a:pt x="307" y="108"/>
                    </a:lnTo>
                    <a:lnTo>
                      <a:pt x="330" y="104"/>
                    </a:lnTo>
                    <a:lnTo>
                      <a:pt x="346" y="101"/>
                    </a:lnTo>
                    <a:lnTo>
                      <a:pt x="364" y="101"/>
                    </a:lnTo>
                    <a:lnTo>
                      <a:pt x="380" y="106"/>
                    </a:lnTo>
                    <a:lnTo>
                      <a:pt x="396" y="110"/>
                    </a:lnTo>
                    <a:lnTo>
                      <a:pt x="408" y="117"/>
                    </a:lnTo>
                    <a:lnTo>
                      <a:pt x="435" y="117"/>
                    </a:lnTo>
                    <a:lnTo>
                      <a:pt x="470" y="117"/>
                    </a:lnTo>
                    <a:lnTo>
                      <a:pt x="486" y="120"/>
                    </a:lnTo>
                    <a:lnTo>
                      <a:pt x="502" y="120"/>
                    </a:lnTo>
                    <a:lnTo>
                      <a:pt x="516" y="122"/>
                    </a:lnTo>
                    <a:lnTo>
                      <a:pt x="522" y="127"/>
                    </a:lnTo>
                    <a:lnTo>
                      <a:pt x="541" y="129"/>
                    </a:lnTo>
                    <a:lnTo>
                      <a:pt x="587" y="122"/>
                    </a:lnTo>
                    <a:lnTo>
                      <a:pt x="596" y="122"/>
                    </a:lnTo>
                    <a:lnTo>
                      <a:pt x="605" y="124"/>
                    </a:lnTo>
                    <a:lnTo>
                      <a:pt x="603" y="129"/>
                    </a:lnTo>
                    <a:lnTo>
                      <a:pt x="610" y="131"/>
                    </a:lnTo>
                    <a:lnTo>
                      <a:pt x="619" y="131"/>
                    </a:lnTo>
                    <a:lnTo>
                      <a:pt x="715" y="127"/>
                    </a:lnTo>
                    <a:lnTo>
                      <a:pt x="713" y="131"/>
                    </a:lnTo>
                    <a:lnTo>
                      <a:pt x="715" y="133"/>
                    </a:lnTo>
                    <a:lnTo>
                      <a:pt x="719" y="138"/>
                    </a:lnTo>
                    <a:lnTo>
                      <a:pt x="726" y="143"/>
                    </a:lnTo>
                    <a:lnTo>
                      <a:pt x="733" y="143"/>
                    </a:lnTo>
                    <a:lnTo>
                      <a:pt x="738" y="145"/>
                    </a:lnTo>
                    <a:lnTo>
                      <a:pt x="740" y="145"/>
                    </a:lnTo>
                    <a:lnTo>
                      <a:pt x="742" y="149"/>
                    </a:lnTo>
                    <a:lnTo>
                      <a:pt x="868" y="163"/>
                    </a:lnTo>
                    <a:lnTo>
                      <a:pt x="868" y="0"/>
                    </a:lnTo>
                    <a:lnTo>
                      <a:pt x="55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F8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303"/>
              <p:cNvSpPr>
                <a:spLocks/>
              </p:cNvSpPr>
              <p:nvPr/>
            </p:nvSpPr>
            <p:spPr bwMode="auto">
              <a:xfrm>
                <a:off x="2668589" y="2640013"/>
                <a:ext cx="1065213" cy="433388"/>
              </a:xfrm>
              <a:custGeom>
                <a:avLst/>
                <a:gdLst>
                  <a:gd name="T0" fmla="*/ 57 w 671"/>
                  <a:gd name="T1" fmla="*/ 230 h 273"/>
                  <a:gd name="T2" fmla="*/ 78 w 671"/>
                  <a:gd name="T3" fmla="*/ 243 h 273"/>
                  <a:gd name="T4" fmla="*/ 119 w 671"/>
                  <a:gd name="T5" fmla="*/ 255 h 273"/>
                  <a:gd name="T6" fmla="*/ 211 w 671"/>
                  <a:gd name="T7" fmla="*/ 260 h 273"/>
                  <a:gd name="T8" fmla="*/ 236 w 671"/>
                  <a:gd name="T9" fmla="*/ 262 h 273"/>
                  <a:gd name="T10" fmla="*/ 249 w 671"/>
                  <a:gd name="T11" fmla="*/ 269 h 273"/>
                  <a:gd name="T12" fmla="*/ 288 w 671"/>
                  <a:gd name="T13" fmla="*/ 264 h 273"/>
                  <a:gd name="T14" fmla="*/ 332 w 671"/>
                  <a:gd name="T15" fmla="*/ 255 h 273"/>
                  <a:gd name="T16" fmla="*/ 359 w 671"/>
                  <a:gd name="T17" fmla="*/ 250 h 273"/>
                  <a:gd name="T18" fmla="*/ 414 w 671"/>
                  <a:gd name="T19" fmla="*/ 234 h 273"/>
                  <a:gd name="T20" fmla="*/ 421 w 671"/>
                  <a:gd name="T21" fmla="*/ 246 h 273"/>
                  <a:gd name="T22" fmla="*/ 451 w 671"/>
                  <a:gd name="T23" fmla="*/ 241 h 273"/>
                  <a:gd name="T24" fmla="*/ 476 w 671"/>
                  <a:gd name="T25" fmla="*/ 239 h 273"/>
                  <a:gd name="T26" fmla="*/ 488 w 671"/>
                  <a:gd name="T27" fmla="*/ 239 h 273"/>
                  <a:gd name="T28" fmla="*/ 573 w 671"/>
                  <a:gd name="T29" fmla="*/ 179 h 273"/>
                  <a:gd name="T30" fmla="*/ 623 w 671"/>
                  <a:gd name="T31" fmla="*/ 140 h 273"/>
                  <a:gd name="T32" fmla="*/ 628 w 671"/>
                  <a:gd name="T33" fmla="*/ 127 h 273"/>
                  <a:gd name="T34" fmla="*/ 657 w 671"/>
                  <a:gd name="T35" fmla="*/ 101 h 273"/>
                  <a:gd name="T36" fmla="*/ 671 w 671"/>
                  <a:gd name="T37" fmla="*/ 92 h 273"/>
                  <a:gd name="T38" fmla="*/ 657 w 671"/>
                  <a:gd name="T39" fmla="*/ 76 h 273"/>
                  <a:gd name="T40" fmla="*/ 648 w 671"/>
                  <a:gd name="T41" fmla="*/ 60 h 273"/>
                  <a:gd name="T42" fmla="*/ 641 w 671"/>
                  <a:gd name="T43" fmla="*/ 46 h 273"/>
                  <a:gd name="T44" fmla="*/ 634 w 671"/>
                  <a:gd name="T45" fmla="*/ 35 h 273"/>
                  <a:gd name="T46" fmla="*/ 609 w 671"/>
                  <a:gd name="T47" fmla="*/ 26 h 273"/>
                  <a:gd name="T48" fmla="*/ 614 w 671"/>
                  <a:gd name="T49" fmla="*/ 7 h 273"/>
                  <a:gd name="T50" fmla="*/ 598 w 671"/>
                  <a:gd name="T51" fmla="*/ 12 h 273"/>
                  <a:gd name="T52" fmla="*/ 582 w 671"/>
                  <a:gd name="T53" fmla="*/ 7 h 273"/>
                  <a:gd name="T54" fmla="*/ 566 w 671"/>
                  <a:gd name="T55" fmla="*/ 14 h 273"/>
                  <a:gd name="T56" fmla="*/ 563 w 671"/>
                  <a:gd name="T57" fmla="*/ 0 h 273"/>
                  <a:gd name="T58" fmla="*/ 529 w 671"/>
                  <a:gd name="T59" fmla="*/ 14 h 273"/>
                  <a:gd name="T60" fmla="*/ 488 w 671"/>
                  <a:gd name="T61" fmla="*/ 53 h 273"/>
                  <a:gd name="T62" fmla="*/ 414 w 671"/>
                  <a:gd name="T63" fmla="*/ 99 h 273"/>
                  <a:gd name="T64" fmla="*/ 353 w 671"/>
                  <a:gd name="T65" fmla="*/ 124 h 273"/>
                  <a:gd name="T66" fmla="*/ 343 w 671"/>
                  <a:gd name="T67" fmla="*/ 131 h 273"/>
                  <a:gd name="T68" fmla="*/ 282 w 671"/>
                  <a:gd name="T69" fmla="*/ 150 h 273"/>
                  <a:gd name="T70" fmla="*/ 243 w 671"/>
                  <a:gd name="T71" fmla="*/ 145 h 273"/>
                  <a:gd name="T72" fmla="*/ 254 w 671"/>
                  <a:gd name="T73" fmla="*/ 136 h 273"/>
                  <a:gd name="T74" fmla="*/ 236 w 671"/>
                  <a:gd name="T75" fmla="*/ 124 h 273"/>
                  <a:gd name="T76" fmla="*/ 236 w 671"/>
                  <a:gd name="T77" fmla="*/ 120 h 273"/>
                  <a:gd name="T78" fmla="*/ 149 w 671"/>
                  <a:gd name="T79" fmla="*/ 117 h 273"/>
                  <a:gd name="T80" fmla="*/ 185 w 671"/>
                  <a:gd name="T81" fmla="*/ 113 h 273"/>
                  <a:gd name="T82" fmla="*/ 128 w 671"/>
                  <a:gd name="T83" fmla="*/ 108 h 273"/>
                  <a:gd name="T84" fmla="*/ 71 w 671"/>
                  <a:gd name="T85" fmla="*/ 106 h 273"/>
                  <a:gd name="T86" fmla="*/ 18 w 671"/>
                  <a:gd name="T87" fmla="*/ 94 h 273"/>
                  <a:gd name="T88" fmla="*/ 23 w 671"/>
                  <a:gd name="T89" fmla="*/ 108 h 273"/>
                  <a:gd name="T90" fmla="*/ 20 w 671"/>
                  <a:gd name="T91" fmla="*/ 117 h 273"/>
                  <a:gd name="T92" fmla="*/ 32 w 671"/>
                  <a:gd name="T93" fmla="*/ 122 h 273"/>
                  <a:gd name="T94" fmla="*/ 32 w 671"/>
                  <a:gd name="T95" fmla="*/ 133 h 273"/>
                  <a:gd name="T96" fmla="*/ 18 w 671"/>
                  <a:gd name="T97" fmla="*/ 163 h 273"/>
                  <a:gd name="T98" fmla="*/ 27 w 671"/>
                  <a:gd name="T99" fmla="*/ 170 h 273"/>
                  <a:gd name="T100" fmla="*/ 11 w 671"/>
                  <a:gd name="T101" fmla="*/ 170 h 273"/>
                  <a:gd name="T102" fmla="*/ 7 w 671"/>
                  <a:gd name="T103" fmla="*/ 175 h 273"/>
                  <a:gd name="T104" fmla="*/ 27 w 671"/>
                  <a:gd name="T105" fmla="*/ 177 h 273"/>
                  <a:gd name="T106" fmla="*/ 14 w 671"/>
                  <a:gd name="T107" fmla="*/ 193 h 273"/>
                  <a:gd name="T108" fmla="*/ 23 w 671"/>
                  <a:gd name="T109" fmla="*/ 20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71" h="273">
                    <a:moveTo>
                      <a:pt x="18" y="216"/>
                    </a:moveTo>
                    <a:lnTo>
                      <a:pt x="23" y="221"/>
                    </a:lnTo>
                    <a:lnTo>
                      <a:pt x="57" y="230"/>
                    </a:lnTo>
                    <a:lnTo>
                      <a:pt x="55" y="241"/>
                    </a:lnTo>
                    <a:lnTo>
                      <a:pt x="66" y="241"/>
                    </a:lnTo>
                    <a:lnTo>
                      <a:pt x="78" y="243"/>
                    </a:lnTo>
                    <a:lnTo>
                      <a:pt x="87" y="248"/>
                    </a:lnTo>
                    <a:lnTo>
                      <a:pt x="96" y="253"/>
                    </a:lnTo>
                    <a:lnTo>
                      <a:pt x="119" y="255"/>
                    </a:lnTo>
                    <a:lnTo>
                      <a:pt x="160" y="255"/>
                    </a:lnTo>
                    <a:lnTo>
                      <a:pt x="211" y="253"/>
                    </a:lnTo>
                    <a:lnTo>
                      <a:pt x="211" y="260"/>
                    </a:lnTo>
                    <a:lnTo>
                      <a:pt x="231" y="257"/>
                    </a:lnTo>
                    <a:lnTo>
                      <a:pt x="231" y="262"/>
                    </a:lnTo>
                    <a:lnTo>
                      <a:pt x="236" y="262"/>
                    </a:lnTo>
                    <a:lnTo>
                      <a:pt x="236" y="273"/>
                    </a:lnTo>
                    <a:lnTo>
                      <a:pt x="249" y="273"/>
                    </a:lnTo>
                    <a:lnTo>
                      <a:pt x="249" y="269"/>
                    </a:lnTo>
                    <a:lnTo>
                      <a:pt x="279" y="269"/>
                    </a:lnTo>
                    <a:lnTo>
                      <a:pt x="284" y="269"/>
                    </a:lnTo>
                    <a:lnTo>
                      <a:pt x="288" y="264"/>
                    </a:lnTo>
                    <a:lnTo>
                      <a:pt x="304" y="264"/>
                    </a:lnTo>
                    <a:lnTo>
                      <a:pt x="318" y="260"/>
                    </a:lnTo>
                    <a:lnTo>
                      <a:pt x="332" y="255"/>
                    </a:lnTo>
                    <a:lnTo>
                      <a:pt x="343" y="248"/>
                    </a:lnTo>
                    <a:lnTo>
                      <a:pt x="350" y="250"/>
                    </a:lnTo>
                    <a:lnTo>
                      <a:pt x="359" y="250"/>
                    </a:lnTo>
                    <a:lnTo>
                      <a:pt x="373" y="246"/>
                    </a:lnTo>
                    <a:lnTo>
                      <a:pt x="396" y="239"/>
                    </a:lnTo>
                    <a:lnTo>
                      <a:pt x="414" y="234"/>
                    </a:lnTo>
                    <a:lnTo>
                      <a:pt x="410" y="243"/>
                    </a:lnTo>
                    <a:lnTo>
                      <a:pt x="414" y="246"/>
                    </a:lnTo>
                    <a:lnTo>
                      <a:pt x="421" y="246"/>
                    </a:lnTo>
                    <a:lnTo>
                      <a:pt x="433" y="243"/>
                    </a:lnTo>
                    <a:lnTo>
                      <a:pt x="447" y="239"/>
                    </a:lnTo>
                    <a:lnTo>
                      <a:pt x="451" y="241"/>
                    </a:lnTo>
                    <a:lnTo>
                      <a:pt x="456" y="243"/>
                    </a:lnTo>
                    <a:lnTo>
                      <a:pt x="469" y="243"/>
                    </a:lnTo>
                    <a:lnTo>
                      <a:pt x="476" y="239"/>
                    </a:lnTo>
                    <a:lnTo>
                      <a:pt x="481" y="237"/>
                    </a:lnTo>
                    <a:lnTo>
                      <a:pt x="485" y="237"/>
                    </a:lnTo>
                    <a:lnTo>
                      <a:pt x="488" y="239"/>
                    </a:lnTo>
                    <a:lnTo>
                      <a:pt x="522" y="216"/>
                    </a:lnTo>
                    <a:lnTo>
                      <a:pt x="556" y="193"/>
                    </a:lnTo>
                    <a:lnTo>
                      <a:pt x="573" y="179"/>
                    </a:lnTo>
                    <a:lnTo>
                      <a:pt x="589" y="163"/>
                    </a:lnTo>
                    <a:lnTo>
                      <a:pt x="605" y="150"/>
                    </a:lnTo>
                    <a:lnTo>
                      <a:pt x="623" y="140"/>
                    </a:lnTo>
                    <a:lnTo>
                      <a:pt x="623" y="133"/>
                    </a:lnTo>
                    <a:lnTo>
                      <a:pt x="623" y="129"/>
                    </a:lnTo>
                    <a:lnTo>
                      <a:pt x="628" y="127"/>
                    </a:lnTo>
                    <a:lnTo>
                      <a:pt x="646" y="108"/>
                    </a:lnTo>
                    <a:lnTo>
                      <a:pt x="655" y="108"/>
                    </a:lnTo>
                    <a:lnTo>
                      <a:pt x="657" y="101"/>
                    </a:lnTo>
                    <a:lnTo>
                      <a:pt x="662" y="99"/>
                    </a:lnTo>
                    <a:lnTo>
                      <a:pt x="666" y="97"/>
                    </a:lnTo>
                    <a:lnTo>
                      <a:pt x="671" y="92"/>
                    </a:lnTo>
                    <a:lnTo>
                      <a:pt x="671" y="83"/>
                    </a:lnTo>
                    <a:lnTo>
                      <a:pt x="650" y="88"/>
                    </a:lnTo>
                    <a:lnTo>
                      <a:pt x="657" y="76"/>
                    </a:lnTo>
                    <a:lnTo>
                      <a:pt x="664" y="67"/>
                    </a:lnTo>
                    <a:lnTo>
                      <a:pt x="664" y="58"/>
                    </a:lnTo>
                    <a:lnTo>
                      <a:pt x="648" y="60"/>
                    </a:lnTo>
                    <a:lnTo>
                      <a:pt x="650" y="51"/>
                    </a:lnTo>
                    <a:lnTo>
                      <a:pt x="632" y="51"/>
                    </a:lnTo>
                    <a:lnTo>
                      <a:pt x="641" y="46"/>
                    </a:lnTo>
                    <a:lnTo>
                      <a:pt x="641" y="35"/>
                    </a:lnTo>
                    <a:lnTo>
                      <a:pt x="632" y="37"/>
                    </a:lnTo>
                    <a:lnTo>
                      <a:pt x="634" y="35"/>
                    </a:lnTo>
                    <a:lnTo>
                      <a:pt x="637" y="28"/>
                    </a:lnTo>
                    <a:lnTo>
                      <a:pt x="637" y="17"/>
                    </a:lnTo>
                    <a:lnTo>
                      <a:pt x="609" y="26"/>
                    </a:lnTo>
                    <a:lnTo>
                      <a:pt x="614" y="19"/>
                    </a:lnTo>
                    <a:lnTo>
                      <a:pt x="614" y="14"/>
                    </a:lnTo>
                    <a:lnTo>
                      <a:pt x="614" y="7"/>
                    </a:lnTo>
                    <a:lnTo>
                      <a:pt x="607" y="7"/>
                    </a:lnTo>
                    <a:lnTo>
                      <a:pt x="602" y="10"/>
                    </a:lnTo>
                    <a:lnTo>
                      <a:pt x="598" y="12"/>
                    </a:lnTo>
                    <a:lnTo>
                      <a:pt x="591" y="7"/>
                    </a:lnTo>
                    <a:lnTo>
                      <a:pt x="586" y="5"/>
                    </a:lnTo>
                    <a:lnTo>
                      <a:pt x="582" y="7"/>
                    </a:lnTo>
                    <a:lnTo>
                      <a:pt x="577" y="12"/>
                    </a:lnTo>
                    <a:lnTo>
                      <a:pt x="573" y="12"/>
                    </a:lnTo>
                    <a:lnTo>
                      <a:pt x="566" y="14"/>
                    </a:lnTo>
                    <a:lnTo>
                      <a:pt x="566" y="10"/>
                    </a:lnTo>
                    <a:lnTo>
                      <a:pt x="559" y="10"/>
                    </a:lnTo>
                    <a:lnTo>
                      <a:pt x="563" y="0"/>
                    </a:lnTo>
                    <a:lnTo>
                      <a:pt x="552" y="0"/>
                    </a:lnTo>
                    <a:lnTo>
                      <a:pt x="543" y="5"/>
                    </a:lnTo>
                    <a:lnTo>
                      <a:pt x="529" y="14"/>
                    </a:lnTo>
                    <a:lnTo>
                      <a:pt x="518" y="26"/>
                    </a:lnTo>
                    <a:lnTo>
                      <a:pt x="508" y="35"/>
                    </a:lnTo>
                    <a:lnTo>
                      <a:pt x="488" y="53"/>
                    </a:lnTo>
                    <a:lnTo>
                      <a:pt x="465" y="69"/>
                    </a:lnTo>
                    <a:lnTo>
                      <a:pt x="440" y="85"/>
                    </a:lnTo>
                    <a:lnTo>
                      <a:pt x="414" y="99"/>
                    </a:lnTo>
                    <a:lnTo>
                      <a:pt x="387" y="111"/>
                    </a:lnTo>
                    <a:lnTo>
                      <a:pt x="359" y="124"/>
                    </a:lnTo>
                    <a:lnTo>
                      <a:pt x="353" y="124"/>
                    </a:lnTo>
                    <a:lnTo>
                      <a:pt x="348" y="124"/>
                    </a:lnTo>
                    <a:lnTo>
                      <a:pt x="346" y="127"/>
                    </a:lnTo>
                    <a:lnTo>
                      <a:pt x="343" y="131"/>
                    </a:lnTo>
                    <a:lnTo>
                      <a:pt x="332" y="129"/>
                    </a:lnTo>
                    <a:lnTo>
                      <a:pt x="307" y="143"/>
                    </a:lnTo>
                    <a:lnTo>
                      <a:pt x="282" y="150"/>
                    </a:lnTo>
                    <a:lnTo>
                      <a:pt x="268" y="147"/>
                    </a:lnTo>
                    <a:lnTo>
                      <a:pt x="252" y="145"/>
                    </a:lnTo>
                    <a:lnTo>
                      <a:pt x="243" y="145"/>
                    </a:lnTo>
                    <a:lnTo>
                      <a:pt x="243" y="140"/>
                    </a:lnTo>
                    <a:lnTo>
                      <a:pt x="254" y="140"/>
                    </a:lnTo>
                    <a:lnTo>
                      <a:pt x="254" y="136"/>
                    </a:lnTo>
                    <a:lnTo>
                      <a:pt x="213" y="131"/>
                    </a:lnTo>
                    <a:lnTo>
                      <a:pt x="213" y="127"/>
                    </a:lnTo>
                    <a:lnTo>
                      <a:pt x="236" y="124"/>
                    </a:lnTo>
                    <a:lnTo>
                      <a:pt x="224" y="122"/>
                    </a:lnTo>
                    <a:lnTo>
                      <a:pt x="224" y="120"/>
                    </a:lnTo>
                    <a:lnTo>
                      <a:pt x="236" y="120"/>
                    </a:lnTo>
                    <a:lnTo>
                      <a:pt x="236" y="115"/>
                    </a:lnTo>
                    <a:lnTo>
                      <a:pt x="213" y="113"/>
                    </a:lnTo>
                    <a:lnTo>
                      <a:pt x="149" y="117"/>
                    </a:lnTo>
                    <a:lnTo>
                      <a:pt x="149" y="115"/>
                    </a:lnTo>
                    <a:lnTo>
                      <a:pt x="174" y="113"/>
                    </a:lnTo>
                    <a:lnTo>
                      <a:pt x="185" y="113"/>
                    </a:lnTo>
                    <a:lnTo>
                      <a:pt x="185" y="108"/>
                    </a:lnTo>
                    <a:lnTo>
                      <a:pt x="160" y="108"/>
                    </a:lnTo>
                    <a:lnTo>
                      <a:pt x="128" y="108"/>
                    </a:lnTo>
                    <a:lnTo>
                      <a:pt x="96" y="108"/>
                    </a:lnTo>
                    <a:lnTo>
                      <a:pt x="75" y="106"/>
                    </a:lnTo>
                    <a:lnTo>
                      <a:pt x="71" y="106"/>
                    </a:lnTo>
                    <a:lnTo>
                      <a:pt x="66" y="108"/>
                    </a:lnTo>
                    <a:lnTo>
                      <a:pt x="43" y="101"/>
                    </a:lnTo>
                    <a:lnTo>
                      <a:pt x="18" y="94"/>
                    </a:lnTo>
                    <a:lnTo>
                      <a:pt x="18" y="101"/>
                    </a:lnTo>
                    <a:lnTo>
                      <a:pt x="36" y="108"/>
                    </a:lnTo>
                    <a:lnTo>
                      <a:pt x="23" y="108"/>
                    </a:lnTo>
                    <a:lnTo>
                      <a:pt x="23" y="113"/>
                    </a:lnTo>
                    <a:lnTo>
                      <a:pt x="18" y="113"/>
                    </a:lnTo>
                    <a:lnTo>
                      <a:pt x="20" y="117"/>
                    </a:lnTo>
                    <a:lnTo>
                      <a:pt x="23" y="120"/>
                    </a:lnTo>
                    <a:lnTo>
                      <a:pt x="25" y="120"/>
                    </a:lnTo>
                    <a:lnTo>
                      <a:pt x="32" y="122"/>
                    </a:lnTo>
                    <a:lnTo>
                      <a:pt x="36" y="129"/>
                    </a:lnTo>
                    <a:lnTo>
                      <a:pt x="41" y="136"/>
                    </a:lnTo>
                    <a:lnTo>
                      <a:pt x="32" y="133"/>
                    </a:lnTo>
                    <a:lnTo>
                      <a:pt x="23" y="133"/>
                    </a:lnTo>
                    <a:lnTo>
                      <a:pt x="14" y="133"/>
                    </a:lnTo>
                    <a:lnTo>
                      <a:pt x="18" y="163"/>
                    </a:lnTo>
                    <a:lnTo>
                      <a:pt x="30" y="163"/>
                    </a:lnTo>
                    <a:lnTo>
                      <a:pt x="27" y="166"/>
                    </a:lnTo>
                    <a:lnTo>
                      <a:pt x="27" y="170"/>
                    </a:lnTo>
                    <a:lnTo>
                      <a:pt x="25" y="170"/>
                    </a:lnTo>
                    <a:lnTo>
                      <a:pt x="20" y="172"/>
                    </a:lnTo>
                    <a:lnTo>
                      <a:pt x="11" y="170"/>
                    </a:lnTo>
                    <a:lnTo>
                      <a:pt x="0" y="168"/>
                    </a:lnTo>
                    <a:lnTo>
                      <a:pt x="2" y="172"/>
                    </a:lnTo>
                    <a:lnTo>
                      <a:pt x="7" y="175"/>
                    </a:lnTo>
                    <a:lnTo>
                      <a:pt x="11" y="177"/>
                    </a:lnTo>
                    <a:lnTo>
                      <a:pt x="18" y="177"/>
                    </a:lnTo>
                    <a:lnTo>
                      <a:pt x="27" y="177"/>
                    </a:lnTo>
                    <a:lnTo>
                      <a:pt x="27" y="184"/>
                    </a:lnTo>
                    <a:lnTo>
                      <a:pt x="14" y="184"/>
                    </a:lnTo>
                    <a:lnTo>
                      <a:pt x="14" y="193"/>
                    </a:lnTo>
                    <a:lnTo>
                      <a:pt x="0" y="191"/>
                    </a:lnTo>
                    <a:lnTo>
                      <a:pt x="14" y="200"/>
                    </a:lnTo>
                    <a:lnTo>
                      <a:pt x="23" y="207"/>
                    </a:lnTo>
                    <a:lnTo>
                      <a:pt x="23" y="214"/>
                    </a:lnTo>
                    <a:lnTo>
                      <a:pt x="18" y="216"/>
                    </a:lnTo>
                    <a:close/>
                  </a:path>
                </a:pathLst>
              </a:custGeom>
              <a:solidFill>
                <a:srgbClr val="737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304"/>
              <p:cNvSpPr>
                <a:spLocks/>
              </p:cNvSpPr>
              <p:nvPr/>
            </p:nvSpPr>
            <p:spPr bwMode="auto">
              <a:xfrm>
                <a:off x="3905251" y="4081463"/>
                <a:ext cx="61913" cy="2246313"/>
              </a:xfrm>
              <a:custGeom>
                <a:avLst/>
                <a:gdLst>
                  <a:gd name="T0" fmla="*/ 2 w 39"/>
                  <a:gd name="T1" fmla="*/ 1337 h 1415"/>
                  <a:gd name="T2" fmla="*/ 11 w 39"/>
                  <a:gd name="T3" fmla="*/ 1346 h 1415"/>
                  <a:gd name="T4" fmla="*/ 18 w 39"/>
                  <a:gd name="T5" fmla="*/ 1344 h 1415"/>
                  <a:gd name="T6" fmla="*/ 23 w 39"/>
                  <a:gd name="T7" fmla="*/ 1360 h 1415"/>
                  <a:gd name="T8" fmla="*/ 25 w 39"/>
                  <a:gd name="T9" fmla="*/ 1342 h 1415"/>
                  <a:gd name="T10" fmla="*/ 32 w 39"/>
                  <a:gd name="T11" fmla="*/ 1344 h 1415"/>
                  <a:gd name="T12" fmla="*/ 34 w 39"/>
                  <a:gd name="T13" fmla="*/ 1325 h 1415"/>
                  <a:gd name="T14" fmla="*/ 34 w 39"/>
                  <a:gd name="T15" fmla="*/ 1076 h 1415"/>
                  <a:gd name="T16" fmla="*/ 32 w 39"/>
                  <a:gd name="T17" fmla="*/ 938 h 1415"/>
                  <a:gd name="T18" fmla="*/ 32 w 39"/>
                  <a:gd name="T19" fmla="*/ 924 h 1415"/>
                  <a:gd name="T20" fmla="*/ 32 w 39"/>
                  <a:gd name="T21" fmla="*/ 869 h 1415"/>
                  <a:gd name="T22" fmla="*/ 29 w 39"/>
                  <a:gd name="T23" fmla="*/ 917 h 1415"/>
                  <a:gd name="T24" fmla="*/ 32 w 39"/>
                  <a:gd name="T25" fmla="*/ 709 h 1415"/>
                  <a:gd name="T26" fmla="*/ 34 w 39"/>
                  <a:gd name="T27" fmla="*/ 690 h 1415"/>
                  <a:gd name="T28" fmla="*/ 34 w 39"/>
                  <a:gd name="T29" fmla="*/ 340 h 1415"/>
                  <a:gd name="T30" fmla="*/ 36 w 39"/>
                  <a:gd name="T31" fmla="*/ 686 h 1415"/>
                  <a:gd name="T32" fmla="*/ 36 w 39"/>
                  <a:gd name="T33" fmla="*/ 330 h 1415"/>
                  <a:gd name="T34" fmla="*/ 34 w 39"/>
                  <a:gd name="T35" fmla="*/ 264 h 1415"/>
                  <a:gd name="T36" fmla="*/ 36 w 39"/>
                  <a:gd name="T37" fmla="*/ 301 h 1415"/>
                  <a:gd name="T38" fmla="*/ 34 w 39"/>
                  <a:gd name="T39" fmla="*/ 324 h 1415"/>
                  <a:gd name="T40" fmla="*/ 32 w 39"/>
                  <a:gd name="T41" fmla="*/ 246 h 1415"/>
                  <a:gd name="T42" fmla="*/ 27 w 39"/>
                  <a:gd name="T43" fmla="*/ 225 h 1415"/>
                  <a:gd name="T44" fmla="*/ 27 w 39"/>
                  <a:gd name="T45" fmla="*/ 236 h 1415"/>
                  <a:gd name="T46" fmla="*/ 23 w 39"/>
                  <a:gd name="T47" fmla="*/ 218 h 1415"/>
                  <a:gd name="T48" fmla="*/ 16 w 39"/>
                  <a:gd name="T49" fmla="*/ 241 h 1415"/>
                  <a:gd name="T50" fmla="*/ 16 w 39"/>
                  <a:gd name="T51" fmla="*/ 223 h 1415"/>
                  <a:gd name="T52" fmla="*/ 16 w 39"/>
                  <a:gd name="T53" fmla="*/ 218 h 1415"/>
                  <a:gd name="T54" fmla="*/ 9 w 39"/>
                  <a:gd name="T55" fmla="*/ 218 h 1415"/>
                  <a:gd name="T56" fmla="*/ 4 w 39"/>
                  <a:gd name="T57" fmla="*/ 230 h 1415"/>
                  <a:gd name="T58" fmla="*/ 4 w 39"/>
                  <a:gd name="T59" fmla="*/ 248 h 1415"/>
                  <a:gd name="T60" fmla="*/ 0 w 39"/>
                  <a:gd name="T61" fmla="*/ 0 h 1415"/>
                  <a:gd name="T62" fmla="*/ 0 w 39"/>
                  <a:gd name="T63" fmla="*/ 706 h 1415"/>
                  <a:gd name="T64" fmla="*/ 0 w 39"/>
                  <a:gd name="T65" fmla="*/ 1142 h 1415"/>
                  <a:gd name="T66" fmla="*/ 0 w 39"/>
                  <a:gd name="T67" fmla="*/ 1360 h 1415"/>
                  <a:gd name="T68" fmla="*/ 2 w 39"/>
                  <a:gd name="T69" fmla="*/ 1415 h 1415"/>
                  <a:gd name="T70" fmla="*/ 2 w 39"/>
                  <a:gd name="T71" fmla="*/ 1364 h 1415"/>
                  <a:gd name="T72" fmla="*/ 2 w 39"/>
                  <a:gd name="T73" fmla="*/ 1261 h 1415"/>
                  <a:gd name="T74" fmla="*/ 2 w 39"/>
                  <a:gd name="T75" fmla="*/ 1160 h 1415"/>
                  <a:gd name="T76" fmla="*/ 2 w 39"/>
                  <a:gd name="T77" fmla="*/ 111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" h="1415">
                    <a:moveTo>
                      <a:pt x="2" y="1117"/>
                    </a:moveTo>
                    <a:lnTo>
                      <a:pt x="2" y="1337"/>
                    </a:lnTo>
                    <a:lnTo>
                      <a:pt x="9" y="1335"/>
                    </a:lnTo>
                    <a:lnTo>
                      <a:pt x="11" y="1346"/>
                    </a:lnTo>
                    <a:lnTo>
                      <a:pt x="16" y="1344"/>
                    </a:lnTo>
                    <a:lnTo>
                      <a:pt x="18" y="1344"/>
                    </a:lnTo>
                    <a:lnTo>
                      <a:pt x="18" y="1360"/>
                    </a:lnTo>
                    <a:lnTo>
                      <a:pt x="23" y="1360"/>
                    </a:lnTo>
                    <a:lnTo>
                      <a:pt x="23" y="1344"/>
                    </a:lnTo>
                    <a:lnTo>
                      <a:pt x="25" y="1342"/>
                    </a:lnTo>
                    <a:lnTo>
                      <a:pt x="25" y="1348"/>
                    </a:lnTo>
                    <a:lnTo>
                      <a:pt x="32" y="1344"/>
                    </a:lnTo>
                    <a:lnTo>
                      <a:pt x="32" y="1325"/>
                    </a:lnTo>
                    <a:lnTo>
                      <a:pt x="34" y="1325"/>
                    </a:lnTo>
                    <a:lnTo>
                      <a:pt x="34" y="1105"/>
                    </a:lnTo>
                    <a:lnTo>
                      <a:pt x="34" y="1076"/>
                    </a:lnTo>
                    <a:lnTo>
                      <a:pt x="32" y="1076"/>
                    </a:lnTo>
                    <a:lnTo>
                      <a:pt x="32" y="938"/>
                    </a:lnTo>
                    <a:lnTo>
                      <a:pt x="32" y="931"/>
                    </a:lnTo>
                    <a:lnTo>
                      <a:pt x="32" y="924"/>
                    </a:lnTo>
                    <a:lnTo>
                      <a:pt x="32" y="869"/>
                    </a:lnTo>
                    <a:lnTo>
                      <a:pt x="32" y="869"/>
                    </a:lnTo>
                    <a:lnTo>
                      <a:pt x="32" y="917"/>
                    </a:lnTo>
                    <a:lnTo>
                      <a:pt x="29" y="917"/>
                    </a:lnTo>
                    <a:lnTo>
                      <a:pt x="29" y="709"/>
                    </a:lnTo>
                    <a:lnTo>
                      <a:pt x="32" y="709"/>
                    </a:lnTo>
                    <a:lnTo>
                      <a:pt x="32" y="695"/>
                    </a:lnTo>
                    <a:lnTo>
                      <a:pt x="34" y="690"/>
                    </a:lnTo>
                    <a:lnTo>
                      <a:pt x="34" y="684"/>
                    </a:lnTo>
                    <a:lnTo>
                      <a:pt x="34" y="340"/>
                    </a:lnTo>
                    <a:lnTo>
                      <a:pt x="36" y="340"/>
                    </a:lnTo>
                    <a:lnTo>
                      <a:pt x="36" y="686"/>
                    </a:lnTo>
                    <a:lnTo>
                      <a:pt x="39" y="330"/>
                    </a:lnTo>
                    <a:lnTo>
                      <a:pt x="36" y="330"/>
                    </a:lnTo>
                    <a:lnTo>
                      <a:pt x="36" y="246"/>
                    </a:lnTo>
                    <a:lnTo>
                      <a:pt x="34" y="264"/>
                    </a:lnTo>
                    <a:lnTo>
                      <a:pt x="34" y="289"/>
                    </a:lnTo>
                    <a:lnTo>
                      <a:pt x="36" y="301"/>
                    </a:lnTo>
                    <a:lnTo>
                      <a:pt x="36" y="312"/>
                    </a:lnTo>
                    <a:lnTo>
                      <a:pt x="34" y="324"/>
                    </a:lnTo>
                    <a:lnTo>
                      <a:pt x="32" y="328"/>
                    </a:lnTo>
                    <a:lnTo>
                      <a:pt x="32" y="246"/>
                    </a:lnTo>
                    <a:lnTo>
                      <a:pt x="27" y="248"/>
                    </a:lnTo>
                    <a:lnTo>
                      <a:pt x="27" y="225"/>
                    </a:lnTo>
                    <a:lnTo>
                      <a:pt x="27" y="225"/>
                    </a:lnTo>
                    <a:lnTo>
                      <a:pt x="27" y="236"/>
                    </a:lnTo>
                    <a:lnTo>
                      <a:pt x="23" y="236"/>
                    </a:lnTo>
                    <a:lnTo>
                      <a:pt x="23" y="218"/>
                    </a:lnTo>
                    <a:lnTo>
                      <a:pt x="18" y="227"/>
                    </a:lnTo>
                    <a:lnTo>
                      <a:pt x="16" y="241"/>
                    </a:lnTo>
                    <a:lnTo>
                      <a:pt x="16" y="230"/>
                    </a:lnTo>
                    <a:lnTo>
                      <a:pt x="16" y="223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3" y="218"/>
                    </a:lnTo>
                    <a:lnTo>
                      <a:pt x="9" y="218"/>
                    </a:lnTo>
                    <a:lnTo>
                      <a:pt x="7" y="223"/>
                    </a:lnTo>
                    <a:lnTo>
                      <a:pt x="4" y="230"/>
                    </a:lnTo>
                    <a:lnTo>
                      <a:pt x="4" y="239"/>
                    </a:lnTo>
                    <a:lnTo>
                      <a:pt x="4" y="248"/>
                    </a:lnTo>
                    <a:lnTo>
                      <a:pt x="0" y="248"/>
                    </a:lnTo>
                    <a:lnTo>
                      <a:pt x="0" y="0"/>
                    </a:lnTo>
                    <a:lnTo>
                      <a:pt x="0" y="390"/>
                    </a:lnTo>
                    <a:lnTo>
                      <a:pt x="0" y="706"/>
                    </a:lnTo>
                    <a:lnTo>
                      <a:pt x="0" y="954"/>
                    </a:lnTo>
                    <a:lnTo>
                      <a:pt x="0" y="1142"/>
                    </a:lnTo>
                    <a:lnTo>
                      <a:pt x="0" y="1273"/>
                    </a:lnTo>
                    <a:lnTo>
                      <a:pt x="0" y="1360"/>
                    </a:lnTo>
                    <a:lnTo>
                      <a:pt x="0" y="1403"/>
                    </a:lnTo>
                    <a:lnTo>
                      <a:pt x="2" y="1415"/>
                    </a:lnTo>
                    <a:lnTo>
                      <a:pt x="2" y="1401"/>
                    </a:lnTo>
                    <a:lnTo>
                      <a:pt x="2" y="1364"/>
                    </a:lnTo>
                    <a:lnTo>
                      <a:pt x="2" y="1316"/>
                    </a:lnTo>
                    <a:lnTo>
                      <a:pt x="2" y="1261"/>
                    </a:lnTo>
                    <a:lnTo>
                      <a:pt x="2" y="1209"/>
                    </a:lnTo>
                    <a:lnTo>
                      <a:pt x="2" y="1160"/>
                    </a:lnTo>
                    <a:lnTo>
                      <a:pt x="2" y="1128"/>
                    </a:lnTo>
                    <a:lnTo>
                      <a:pt x="2" y="1117"/>
                    </a:lnTo>
                    <a:close/>
                  </a:path>
                </a:pathLst>
              </a:custGeom>
              <a:solidFill>
                <a:srgbClr val="5E5F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305"/>
              <p:cNvSpPr>
                <a:spLocks/>
              </p:cNvSpPr>
              <p:nvPr/>
            </p:nvSpPr>
            <p:spPr bwMode="auto">
              <a:xfrm>
                <a:off x="2125664" y="1279526"/>
                <a:ext cx="196850" cy="2289175"/>
              </a:xfrm>
              <a:custGeom>
                <a:avLst/>
                <a:gdLst>
                  <a:gd name="T0" fmla="*/ 26 w 124"/>
                  <a:gd name="T1" fmla="*/ 28 h 1442"/>
                  <a:gd name="T2" fmla="*/ 7 w 124"/>
                  <a:gd name="T3" fmla="*/ 71 h 1442"/>
                  <a:gd name="T4" fmla="*/ 5 w 124"/>
                  <a:gd name="T5" fmla="*/ 138 h 1442"/>
                  <a:gd name="T6" fmla="*/ 5 w 124"/>
                  <a:gd name="T7" fmla="*/ 204 h 1442"/>
                  <a:gd name="T8" fmla="*/ 3 w 124"/>
                  <a:gd name="T9" fmla="*/ 268 h 1442"/>
                  <a:gd name="T10" fmla="*/ 5 w 124"/>
                  <a:gd name="T11" fmla="*/ 433 h 1442"/>
                  <a:gd name="T12" fmla="*/ 7 w 124"/>
                  <a:gd name="T13" fmla="*/ 745 h 1442"/>
                  <a:gd name="T14" fmla="*/ 5 w 124"/>
                  <a:gd name="T15" fmla="*/ 903 h 1442"/>
                  <a:gd name="T16" fmla="*/ 5 w 124"/>
                  <a:gd name="T17" fmla="*/ 1048 h 1442"/>
                  <a:gd name="T18" fmla="*/ 5 w 124"/>
                  <a:gd name="T19" fmla="*/ 1224 h 1442"/>
                  <a:gd name="T20" fmla="*/ 5 w 124"/>
                  <a:gd name="T21" fmla="*/ 1344 h 1442"/>
                  <a:gd name="T22" fmla="*/ 16 w 124"/>
                  <a:gd name="T23" fmla="*/ 1405 h 1442"/>
                  <a:gd name="T24" fmla="*/ 39 w 124"/>
                  <a:gd name="T25" fmla="*/ 1428 h 1442"/>
                  <a:gd name="T26" fmla="*/ 69 w 124"/>
                  <a:gd name="T27" fmla="*/ 1442 h 1442"/>
                  <a:gd name="T28" fmla="*/ 110 w 124"/>
                  <a:gd name="T29" fmla="*/ 1428 h 1442"/>
                  <a:gd name="T30" fmla="*/ 74 w 124"/>
                  <a:gd name="T31" fmla="*/ 1399 h 1442"/>
                  <a:gd name="T32" fmla="*/ 51 w 124"/>
                  <a:gd name="T33" fmla="*/ 1357 h 1442"/>
                  <a:gd name="T34" fmla="*/ 44 w 124"/>
                  <a:gd name="T35" fmla="*/ 1295 h 1442"/>
                  <a:gd name="T36" fmla="*/ 35 w 124"/>
                  <a:gd name="T37" fmla="*/ 1231 h 1442"/>
                  <a:gd name="T38" fmla="*/ 26 w 124"/>
                  <a:gd name="T39" fmla="*/ 1126 h 1442"/>
                  <a:gd name="T40" fmla="*/ 23 w 124"/>
                  <a:gd name="T41" fmla="*/ 1059 h 1442"/>
                  <a:gd name="T42" fmla="*/ 37 w 124"/>
                  <a:gd name="T43" fmla="*/ 1055 h 1442"/>
                  <a:gd name="T44" fmla="*/ 42 w 124"/>
                  <a:gd name="T45" fmla="*/ 1036 h 1442"/>
                  <a:gd name="T46" fmla="*/ 53 w 124"/>
                  <a:gd name="T47" fmla="*/ 984 h 1442"/>
                  <a:gd name="T48" fmla="*/ 53 w 124"/>
                  <a:gd name="T49" fmla="*/ 890 h 1442"/>
                  <a:gd name="T50" fmla="*/ 53 w 124"/>
                  <a:gd name="T51" fmla="*/ 839 h 1442"/>
                  <a:gd name="T52" fmla="*/ 62 w 124"/>
                  <a:gd name="T53" fmla="*/ 821 h 1442"/>
                  <a:gd name="T54" fmla="*/ 62 w 124"/>
                  <a:gd name="T55" fmla="*/ 763 h 1442"/>
                  <a:gd name="T56" fmla="*/ 42 w 124"/>
                  <a:gd name="T57" fmla="*/ 763 h 1442"/>
                  <a:gd name="T58" fmla="*/ 44 w 124"/>
                  <a:gd name="T59" fmla="*/ 757 h 1442"/>
                  <a:gd name="T60" fmla="*/ 42 w 124"/>
                  <a:gd name="T61" fmla="*/ 747 h 1442"/>
                  <a:gd name="T62" fmla="*/ 32 w 124"/>
                  <a:gd name="T63" fmla="*/ 736 h 1442"/>
                  <a:gd name="T64" fmla="*/ 39 w 124"/>
                  <a:gd name="T65" fmla="*/ 720 h 1442"/>
                  <a:gd name="T66" fmla="*/ 32 w 124"/>
                  <a:gd name="T67" fmla="*/ 702 h 1442"/>
                  <a:gd name="T68" fmla="*/ 46 w 124"/>
                  <a:gd name="T69" fmla="*/ 686 h 1442"/>
                  <a:gd name="T70" fmla="*/ 53 w 124"/>
                  <a:gd name="T71" fmla="*/ 676 h 1442"/>
                  <a:gd name="T72" fmla="*/ 62 w 124"/>
                  <a:gd name="T73" fmla="*/ 667 h 1442"/>
                  <a:gd name="T74" fmla="*/ 58 w 124"/>
                  <a:gd name="T75" fmla="*/ 663 h 1442"/>
                  <a:gd name="T76" fmla="*/ 58 w 124"/>
                  <a:gd name="T77" fmla="*/ 658 h 1442"/>
                  <a:gd name="T78" fmla="*/ 58 w 124"/>
                  <a:gd name="T79" fmla="*/ 651 h 1442"/>
                  <a:gd name="T80" fmla="*/ 46 w 124"/>
                  <a:gd name="T81" fmla="*/ 642 h 1442"/>
                  <a:gd name="T82" fmla="*/ 53 w 124"/>
                  <a:gd name="T83" fmla="*/ 626 h 1442"/>
                  <a:gd name="T84" fmla="*/ 53 w 124"/>
                  <a:gd name="T85" fmla="*/ 612 h 1442"/>
                  <a:gd name="T86" fmla="*/ 58 w 124"/>
                  <a:gd name="T87" fmla="*/ 598 h 1442"/>
                  <a:gd name="T88" fmla="*/ 67 w 124"/>
                  <a:gd name="T89" fmla="*/ 516 h 1442"/>
                  <a:gd name="T90" fmla="*/ 62 w 124"/>
                  <a:gd name="T91" fmla="*/ 429 h 1442"/>
                  <a:gd name="T92" fmla="*/ 60 w 124"/>
                  <a:gd name="T93" fmla="*/ 392 h 1442"/>
                  <a:gd name="T94" fmla="*/ 55 w 124"/>
                  <a:gd name="T95" fmla="*/ 367 h 1442"/>
                  <a:gd name="T96" fmla="*/ 62 w 124"/>
                  <a:gd name="T97" fmla="*/ 310 h 1442"/>
                  <a:gd name="T98" fmla="*/ 46 w 124"/>
                  <a:gd name="T99" fmla="*/ 291 h 1442"/>
                  <a:gd name="T100" fmla="*/ 32 w 124"/>
                  <a:gd name="T101" fmla="*/ 268 h 1442"/>
                  <a:gd name="T102" fmla="*/ 23 w 124"/>
                  <a:gd name="T103" fmla="*/ 280 h 1442"/>
                  <a:gd name="T104" fmla="*/ 35 w 124"/>
                  <a:gd name="T105" fmla="*/ 170 h 1442"/>
                  <a:gd name="T106" fmla="*/ 60 w 124"/>
                  <a:gd name="T107" fmla="*/ 67 h 1442"/>
                  <a:gd name="T108" fmla="*/ 53 w 124"/>
                  <a:gd name="T109" fmla="*/ 7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442">
                    <a:moveTo>
                      <a:pt x="53" y="7"/>
                    </a:moveTo>
                    <a:lnTo>
                      <a:pt x="37" y="16"/>
                    </a:lnTo>
                    <a:lnTo>
                      <a:pt x="26" y="28"/>
                    </a:lnTo>
                    <a:lnTo>
                      <a:pt x="16" y="39"/>
                    </a:lnTo>
                    <a:lnTo>
                      <a:pt x="12" y="55"/>
                    </a:lnTo>
                    <a:lnTo>
                      <a:pt x="7" y="71"/>
                    </a:lnTo>
                    <a:lnTo>
                      <a:pt x="7" y="89"/>
                    </a:lnTo>
                    <a:lnTo>
                      <a:pt x="5" y="112"/>
                    </a:lnTo>
                    <a:lnTo>
                      <a:pt x="5" y="138"/>
                    </a:lnTo>
                    <a:lnTo>
                      <a:pt x="5" y="158"/>
                    </a:lnTo>
                    <a:lnTo>
                      <a:pt x="5" y="181"/>
                    </a:lnTo>
                    <a:lnTo>
                      <a:pt x="5" y="204"/>
                    </a:lnTo>
                    <a:lnTo>
                      <a:pt x="5" y="225"/>
                    </a:lnTo>
                    <a:lnTo>
                      <a:pt x="5" y="248"/>
                    </a:lnTo>
                    <a:lnTo>
                      <a:pt x="3" y="268"/>
                    </a:lnTo>
                    <a:lnTo>
                      <a:pt x="3" y="289"/>
                    </a:lnTo>
                    <a:lnTo>
                      <a:pt x="0" y="310"/>
                    </a:lnTo>
                    <a:lnTo>
                      <a:pt x="5" y="433"/>
                    </a:lnTo>
                    <a:lnTo>
                      <a:pt x="3" y="575"/>
                    </a:lnTo>
                    <a:lnTo>
                      <a:pt x="0" y="745"/>
                    </a:lnTo>
                    <a:lnTo>
                      <a:pt x="7" y="745"/>
                    </a:lnTo>
                    <a:lnTo>
                      <a:pt x="5" y="763"/>
                    </a:lnTo>
                    <a:lnTo>
                      <a:pt x="3" y="775"/>
                    </a:lnTo>
                    <a:lnTo>
                      <a:pt x="5" y="903"/>
                    </a:lnTo>
                    <a:lnTo>
                      <a:pt x="5" y="929"/>
                    </a:lnTo>
                    <a:lnTo>
                      <a:pt x="3" y="1013"/>
                    </a:lnTo>
                    <a:lnTo>
                      <a:pt x="5" y="1048"/>
                    </a:lnTo>
                    <a:lnTo>
                      <a:pt x="5" y="1107"/>
                    </a:lnTo>
                    <a:lnTo>
                      <a:pt x="5" y="1165"/>
                    </a:lnTo>
                    <a:lnTo>
                      <a:pt x="5" y="1224"/>
                    </a:lnTo>
                    <a:lnTo>
                      <a:pt x="5" y="1284"/>
                    </a:lnTo>
                    <a:lnTo>
                      <a:pt x="5" y="1311"/>
                    </a:lnTo>
                    <a:lnTo>
                      <a:pt x="5" y="1344"/>
                    </a:lnTo>
                    <a:lnTo>
                      <a:pt x="7" y="1373"/>
                    </a:lnTo>
                    <a:lnTo>
                      <a:pt x="12" y="1396"/>
                    </a:lnTo>
                    <a:lnTo>
                      <a:pt x="16" y="1405"/>
                    </a:lnTo>
                    <a:lnTo>
                      <a:pt x="23" y="1412"/>
                    </a:lnTo>
                    <a:lnTo>
                      <a:pt x="30" y="1421"/>
                    </a:lnTo>
                    <a:lnTo>
                      <a:pt x="39" y="1428"/>
                    </a:lnTo>
                    <a:lnTo>
                      <a:pt x="49" y="1435"/>
                    </a:lnTo>
                    <a:lnTo>
                      <a:pt x="58" y="1440"/>
                    </a:lnTo>
                    <a:lnTo>
                      <a:pt x="69" y="1442"/>
                    </a:lnTo>
                    <a:lnTo>
                      <a:pt x="83" y="1442"/>
                    </a:lnTo>
                    <a:lnTo>
                      <a:pt x="124" y="1442"/>
                    </a:lnTo>
                    <a:lnTo>
                      <a:pt x="110" y="1428"/>
                    </a:lnTo>
                    <a:lnTo>
                      <a:pt x="92" y="1415"/>
                    </a:lnTo>
                    <a:lnTo>
                      <a:pt x="83" y="1408"/>
                    </a:lnTo>
                    <a:lnTo>
                      <a:pt x="74" y="1399"/>
                    </a:lnTo>
                    <a:lnTo>
                      <a:pt x="62" y="1389"/>
                    </a:lnTo>
                    <a:lnTo>
                      <a:pt x="53" y="1376"/>
                    </a:lnTo>
                    <a:lnTo>
                      <a:pt x="51" y="1357"/>
                    </a:lnTo>
                    <a:lnTo>
                      <a:pt x="46" y="1337"/>
                    </a:lnTo>
                    <a:lnTo>
                      <a:pt x="44" y="1316"/>
                    </a:lnTo>
                    <a:lnTo>
                      <a:pt x="44" y="1295"/>
                    </a:lnTo>
                    <a:lnTo>
                      <a:pt x="42" y="1277"/>
                    </a:lnTo>
                    <a:lnTo>
                      <a:pt x="37" y="1254"/>
                    </a:lnTo>
                    <a:lnTo>
                      <a:pt x="35" y="1231"/>
                    </a:lnTo>
                    <a:lnTo>
                      <a:pt x="35" y="1215"/>
                    </a:lnTo>
                    <a:lnTo>
                      <a:pt x="32" y="1176"/>
                    </a:lnTo>
                    <a:lnTo>
                      <a:pt x="26" y="1126"/>
                    </a:lnTo>
                    <a:lnTo>
                      <a:pt x="23" y="1100"/>
                    </a:lnTo>
                    <a:lnTo>
                      <a:pt x="23" y="1078"/>
                    </a:lnTo>
                    <a:lnTo>
                      <a:pt x="23" y="1059"/>
                    </a:lnTo>
                    <a:lnTo>
                      <a:pt x="28" y="1048"/>
                    </a:lnTo>
                    <a:lnTo>
                      <a:pt x="28" y="1057"/>
                    </a:lnTo>
                    <a:lnTo>
                      <a:pt x="37" y="1055"/>
                    </a:lnTo>
                    <a:lnTo>
                      <a:pt x="37" y="1064"/>
                    </a:lnTo>
                    <a:lnTo>
                      <a:pt x="39" y="1064"/>
                    </a:lnTo>
                    <a:lnTo>
                      <a:pt x="42" y="1036"/>
                    </a:lnTo>
                    <a:lnTo>
                      <a:pt x="49" y="1045"/>
                    </a:lnTo>
                    <a:lnTo>
                      <a:pt x="49" y="984"/>
                    </a:lnTo>
                    <a:lnTo>
                      <a:pt x="53" y="984"/>
                    </a:lnTo>
                    <a:lnTo>
                      <a:pt x="58" y="924"/>
                    </a:lnTo>
                    <a:lnTo>
                      <a:pt x="58" y="910"/>
                    </a:lnTo>
                    <a:lnTo>
                      <a:pt x="53" y="890"/>
                    </a:lnTo>
                    <a:lnTo>
                      <a:pt x="49" y="869"/>
                    </a:lnTo>
                    <a:lnTo>
                      <a:pt x="49" y="848"/>
                    </a:lnTo>
                    <a:lnTo>
                      <a:pt x="53" y="839"/>
                    </a:lnTo>
                    <a:lnTo>
                      <a:pt x="55" y="823"/>
                    </a:lnTo>
                    <a:lnTo>
                      <a:pt x="60" y="823"/>
                    </a:lnTo>
                    <a:lnTo>
                      <a:pt x="62" y="821"/>
                    </a:lnTo>
                    <a:lnTo>
                      <a:pt x="62" y="821"/>
                    </a:lnTo>
                    <a:lnTo>
                      <a:pt x="62" y="816"/>
                    </a:lnTo>
                    <a:lnTo>
                      <a:pt x="62" y="763"/>
                    </a:lnTo>
                    <a:lnTo>
                      <a:pt x="51" y="768"/>
                    </a:lnTo>
                    <a:lnTo>
                      <a:pt x="42" y="766"/>
                    </a:lnTo>
                    <a:lnTo>
                      <a:pt x="42" y="763"/>
                    </a:lnTo>
                    <a:lnTo>
                      <a:pt x="28" y="752"/>
                    </a:lnTo>
                    <a:lnTo>
                      <a:pt x="28" y="750"/>
                    </a:lnTo>
                    <a:lnTo>
                      <a:pt x="44" y="757"/>
                    </a:lnTo>
                    <a:lnTo>
                      <a:pt x="49" y="750"/>
                    </a:lnTo>
                    <a:lnTo>
                      <a:pt x="44" y="750"/>
                    </a:lnTo>
                    <a:lnTo>
                      <a:pt x="42" y="747"/>
                    </a:lnTo>
                    <a:lnTo>
                      <a:pt x="37" y="745"/>
                    </a:lnTo>
                    <a:lnTo>
                      <a:pt x="32" y="743"/>
                    </a:lnTo>
                    <a:lnTo>
                      <a:pt x="32" y="736"/>
                    </a:lnTo>
                    <a:lnTo>
                      <a:pt x="35" y="731"/>
                    </a:lnTo>
                    <a:lnTo>
                      <a:pt x="37" y="727"/>
                    </a:lnTo>
                    <a:lnTo>
                      <a:pt x="39" y="720"/>
                    </a:lnTo>
                    <a:lnTo>
                      <a:pt x="37" y="718"/>
                    </a:lnTo>
                    <a:lnTo>
                      <a:pt x="39" y="711"/>
                    </a:lnTo>
                    <a:lnTo>
                      <a:pt x="32" y="702"/>
                    </a:lnTo>
                    <a:lnTo>
                      <a:pt x="39" y="695"/>
                    </a:lnTo>
                    <a:lnTo>
                      <a:pt x="44" y="697"/>
                    </a:lnTo>
                    <a:lnTo>
                      <a:pt x="46" y="686"/>
                    </a:lnTo>
                    <a:lnTo>
                      <a:pt x="46" y="681"/>
                    </a:lnTo>
                    <a:lnTo>
                      <a:pt x="49" y="679"/>
                    </a:lnTo>
                    <a:lnTo>
                      <a:pt x="53" y="676"/>
                    </a:lnTo>
                    <a:lnTo>
                      <a:pt x="58" y="676"/>
                    </a:lnTo>
                    <a:lnTo>
                      <a:pt x="62" y="674"/>
                    </a:lnTo>
                    <a:lnTo>
                      <a:pt x="62" y="667"/>
                    </a:lnTo>
                    <a:lnTo>
                      <a:pt x="60" y="667"/>
                    </a:lnTo>
                    <a:lnTo>
                      <a:pt x="55" y="667"/>
                    </a:lnTo>
                    <a:lnTo>
                      <a:pt x="58" y="663"/>
                    </a:lnTo>
                    <a:lnTo>
                      <a:pt x="42" y="653"/>
                    </a:lnTo>
                    <a:lnTo>
                      <a:pt x="42" y="651"/>
                    </a:lnTo>
                    <a:lnTo>
                      <a:pt x="58" y="658"/>
                    </a:lnTo>
                    <a:lnTo>
                      <a:pt x="62" y="653"/>
                    </a:lnTo>
                    <a:lnTo>
                      <a:pt x="62" y="651"/>
                    </a:lnTo>
                    <a:lnTo>
                      <a:pt x="58" y="651"/>
                    </a:lnTo>
                    <a:lnTo>
                      <a:pt x="55" y="649"/>
                    </a:lnTo>
                    <a:lnTo>
                      <a:pt x="53" y="647"/>
                    </a:lnTo>
                    <a:lnTo>
                      <a:pt x="46" y="642"/>
                    </a:lnTo>
                    <a:lnTo>
                      <a:pt x="46" y="637"/>
                    </a:lnTo>
                    <a:lnTo>
                      <a:pt x="51" y="633"/>
                    </a:lnTo>
                    <a:lnTo>
                      <a:pt x="53" y="626"/>
                    </a:lnTo>
                    <a:lnTo>
                      <a:pt x="53" y="619"/>
                    </a:lnTo>
                    <a:lnTo>
                      <a:pt x="51" y="619"/>
                    </a:lnTo>
                    <a:lnTo>
                      <a:pt x="53" y="612"/>
                    </a:lnTo>
                    <a:lnTo>
                      <a:pt x="49" y="603"/>
                    </a:lnTo>
                    <a:lnTo>
                      <a:pt x="53" y="596"/>
                    </a:lnTo>
                    <a:lnTo>
                      <a:pt x="58" y="598"/>
                    </a:lnTo>
                    <a:lnTo>
                      <a:pt x="58" y="562"/>
                    </a:lnTo>
                    <a:lnTo>
                      <a:pt x="62" y="562"/>
                    </a:lnTo>
                    <a:lnTo>
                      <a:pt x="67" y="516"/>
                    </a:lnTo>
                    <a:lnTo>
                      <a:pt x="67" y="479"/>
                    </a:lnTo>
                    <a:lnTo>
                      <a:pt x="65" y="456"/>
                    </a:lnTo>
                    <a:lnTo>
                      <a:pt x="62" y="429"/>
                    </a:lnTo>
                    <a:lnTo>
                      <a:pt x="62" y="408"/>
                    </a:lnTo>
                    <a:lnTo>
                      <a:pt x="62" y="399"/>
                    </a:lnTo>
                    <a:lnTo>
                      <a:pt x="60" y="392"/>
                    </a:lnTo>
                    <a:lnTo>
                      <a:pt x="51" y="381"/>
                    </a:lnTo>
                    <a:lnTo>
                      <a:pt x="51" y="367"/>
                    </a:lnTo>
                    <a:lnTo>
                      <a:pt x="55" y="367"/>
                    </a:lnTo>
                    <a:lnTo>
                      <a:pt x="55" y="351"/>
                    </a:lnTo>
                    <a:lnTo>
                      <a:pt x="62" y="355"/>
                    </a:lnTo>
                    <a:lnTo>
                      <a:pt x="62" y="310"/>
                    </a:lnTo>
                    <a:lnTo>
                      <a:pt x="58" y="310"/>
                    </a:lnTo>
                    <a:lnTo>
                      <a:pt x="58" y="294"/>
                    </a:lnTo>
                    <a:lnTo>
                      <a:pt x="46" y="291"/>
                    </a:lnTo>
                    <a:lnTo>
                      <a:pt x="44" y="275"/>
                    </a:lnTo>
                    <a:lnTo>
                      <a:pt x="32" y="280"/>
                    </a:lnTo>
                    <a:lnTo>
                      <a:pt x="32" y="268"/>
                    </a:lnTo>
                    <a:lnTo>
                      <a:pt x="30" y="268"/>
                    </a:lnTo>
                    <a:lnTo>
                      <a:pt x="30" y="280"/>
                    </a:lnTo>
                    <a:lnTo>
                      <a:pt x="23" y="280"/>
                    </a:lnTo>
                    <a:lnTo>
                      <a:pt x="23" y="243"/>
                    </a:lnTo>
                    <a:lnTo>
                      <a:pt x="28" y="206"/>
                    </a:lnTo>
                    <a:lnTo>
                      <a:pt x="35" y="170"/>
                    </a:lnTo>
                    <a:lnTo>
                      <a:pt x="42" y="133"/>
                    </a:lnTo>
                    <a:lnTo>
                      <a:pt x="51" y="99"/>
                    </a:lnTo>
                    <a:lnTo>
                      <a:pt x="60" y="67"/>
                    </a:lnTo>
                    <a:lnTo>
                      <a:pt x="74" y="34"/>
                    </a:lnTo>
                    <a:lnTo>
                      <a:pt x="83" y="0"/>
                    </a:ln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D9D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306"/>
              <p:cNvSpPr>
                <a:spLocks/>
              </p:cNvSpPr>
              <p:nvPr/>
            </p:nvSpPr>
            <p:spPr bwMode="auto">
              <a:xfrm>
                <a:off x="2336801" y="3714751"/>
                <a:ext cx="557213" cy="203200"/>
              </a:xfrm>
              <a:custGeom>
                <a:avLst/>
                <a:gdLst>
                  <a:gd name="T0" fmla="*/ 0 w 351"/>
                  <a:gd name="T1" fmla="*/ 43 h 128"/>
                  <a:gd name="T2" fmla="*/ 0 w 351"/>
                  <a:gd name="T3" fmla="*/ 128 h 128"/>
                  <a:gd name="T4" fmla="*/ 12 w 351"/>
                  <a:gd name="T5" fmla="*/ 124 h 128"/>
                  <a:gd name="T6" fmla="*/ 37 w 351"/>
                  <a:gd name="T7" fmla="*/ 112 h 128"/>
                  <a:gd name="T8" fmla="*/ 64 w 351"/>
                  <a:gd name="T9" fmla="*/ 101 h 128"/>
                  <a:gd name="T10" fmla="*/ 83 w 351"/>
                  <a:gd name="T11" fmla="*/ 92 h 128"/>
                  <a:gd name="T12" fmla="*/ 101 w 351"/>
                  <a:gd name="T13" fmla="*/ 85 h 128"/>
                  <a:gd name="T14" fmla="*/ 129 w 351"/>
                  <a:gd name="T15" fmla="*/ 75 h 128"/>
                  <a:gd name="T16" fmla="*/ 158 w 351"/>
                  <a:gd name="T17" fmla="*/ 69 h 128"/>
                  <a:gd name="T18" fmla="*/ 179 w 351"/>
                  <a:gd name="T19" fmla="*/ 66 h 128"/>
                  <a:gd name="T20" fmla="*/ 197 w 351"/>
                  <a:gd name="T21" fmla="*/ 69 h 128"/>
                  <a:gd name="T22" fmla="*/ 197 w 351"/>
                  <a:gd name="T23" fmla="*/ 64 h 128"/>
                  <a:gd name="T24" fmla="*/ 216 w 351"/>
                  <a:gd name="T25" fmla="*/ 66 h 128"/>
                  <a:gd name="T26" fmla="*/ 234 w 351"/>
                  <a:gd name="T27" fmla="*/ 73 h 128"/>
                  <a:gd name="T28" fmla="*/ 257 w 351"/>
                  <a:gd name="T29" fmla="*/ 78 h 128"/>
                  <a:gd name="T30" fmla="*/ 280 w 351"/>
                  <a:gd name="T31" fmla="*/ 82 h 128"/>
                  <a:gd name="T32" fmla="*/ 303 w 351"/>
                  <a:gd name="T33" fmla="*/ 85 h 128"/>
                  <a:gd name="T34" fmla="*/ 303 w 351"/>
                  <a:gd name="T35" fmla="*/ 85 h 128"/>
                  <a:gd name="T36" fmla="*/ 321 w 351"/>
                  <a:gd name="T37" fmla="*/ 82 h 128"/>
                  <a:gd name="T38" fmla="*/ 332 w 351"/>
                  <a:gd name="T39" fmla="*/ 85 h 128"/>
                  <a:gd name="T40" fmla="*/ 332 w 351"/>
                  <a:gd name="T41" fmla="*/ 80 h 128"/>
                  <a:gd name="T42" fmla="*/ 314 w 351"/>
                  <a:gd name="T43" fmla="*/ 78 h 128"/>
                  <a:gd name="T44" fmla="*/ 319 w 351"/>
                  <a:gd name="T45" fmla="*/ 73 h 128"/>
                  <a:gd name="T46" fmla="*/ 330 w 351"/>
                  <a:gd name="T47" fmla="*/ 73 h 128"/>
                  <a:gd name="T48" fmla="*/ 326 w 351"/>
                  <a:gd name="T49" fmla="*/ 66 h 128"/>
                  <a:gd name="T50" fmla="*/ 335 w 351"/>
                  <a:gd name="T51" fmla="*/ 66 h 128"/>
                  <a:gd name="T52" fmla="*/ 337 w 351"/>
                  <a:gd name="T53" fmla="*/ 64 h 128"/>
                  <a:gd name="T54" fmla="*/ 344 w 351"/>
                  <a:gd name="T55" fmla="*/ 64 h 128"/>
                  <a:gd name="T56" fmla="*/ 351 w 351"/>
                  <a:gd name="T57" fmla="*/ 64 h 128"/>
                  <a:gd name="T58" fmla="*/ 351 w 351"/>
                  <a:gd name="T59" fmla="*/ 62 h 128"/>
                  <a:gd name="T60" fmla="*/ 337 w 351"/>
                  <a:gd name="T61" fmla="*/ 57 h 128"/>
                  <a:gd name="T62" fmla="*/ 344 w 351"/>
                  <a:gd name="T63" fmla="*/ 55 h 128"/>
                  <a:gd name="T64" fmla="*/ 344 w 351"/>
                  <a:gd name="T65" fmla="*/ 50 h 128"/>
                  <a:gd name="T66" fmla="*/ 337 w 351"/>
                  <a:gd name="T67" fmla="*/ 46 h 128"/>
                  <a:gd name="T68" fmla="*/ 326 w 351"/>
                  <a:gd name="T69" fmla="*/ 39 h 128"/>
                  <a:gd name="T70" fmla="*/ 326 w 351"/>
                  <a:gd name="T71" fmla="*/ 30 h 128"/>
                  <a:gd name="T72" fmla="*/ 323 w 351"/>
                  <a:gd name="T73" fmla="*/ 27 h 128"/>
                  <a:gd name="T74" fmla="*/ 312 w 351"/>
                  <a:gd name="T75" fmla="*/ 23 h 128"/>
                  <a:gd name="T76" fmla="*/ 252 w 351"/>
                  <a:gd name="T77" fmla="*/ 14 h 128"/>
                  <a:gd name="T78" fmla="*/ 241 w 351"/>
                  <a:gd name="T79" fmla="*/ 14 h 128"/>
                  <a:gd name="T80" fmla="*/ 232 w 351"/>
                  <a:gd name="T81" fmla="*/ 11 h 128"/>
                  <a:gd name="T82" fmla="*/ 200 w 351"/>
                  <a:gd name="T83" fmla="*/ 4 h 128"/>
                  <a:gd name="T84" fmla="*/ 154 w 351"/>
                  <a:gd name="T85" fmla="*/ 2 h 128"/>
                  <a:gd name="T86" fmla="*/ 149 w 351"/>
                  <a:gd name="T87" fmla="*/ 0 h 128"/>
                  <a:gd name="T88" fmla="*/ 76 w 351"/>
                  <a:gd name="T89" fmla="*/ 7 h 128"/>
                  <a:gd name="T90" fmla="*/ 28 w 351"/>
                  <a:gd name="T91" fmla="*/ 7 h 128"/>
                  <a:gd name="T92" fmla="*/ 30 w 351"/>
                  <a:gd name="T93" fmla="*/ 18 h 128"/>
                  <a:gd name="T94" fmla="*/ 39 w 351"/>
                  <a:gd name="T95" fmla="*/ 18 h 128"/>
                  <a:gd name="T96" fmla="*/ 39 w 351"/>
                  <a:gd name="T97" fmla="*/ 25 h 128"/>
                  <a:gd name="T98" fmla="*/ 26 w 351"/>
                  <a:gd name="T99" fmla="*/ 25 h 128"/>
                  <a:gd name="T100" fmla="*/ 28 w 351"/>
                  <a:gd name="T101" fmla="*/ 39 h 128"/>
                  <a:gd name="T102" fmla="*/ 14 w 351"/>
                  <a:gd name="T103" fmla="*/ 39 h 128"/>
                  <a:gd name="T104" fmla="*/ 14 w 351"/>
                  <a:gd name="T105" fmla="*/ 43 h 128"/>
                  <a:gd name="T106" fmla="*/ 0 w 351"/>
                  <a:gd name="T107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1" h="128">
                    <a:moveTo>
                      <a:pt x="0" y="43"/>
                    </a:moveTo>
                    <a:lnTo>
                      <a:pt x="0" y="128"/>
                    </a:lnTo>
                    <a:lnTo>
                      <a:pt x="12" y="124"/>
                    </a:lnTo>
                    <a:lnTo>
                      <a:pt x="37" y="112"/>
                    </a:lnTo>
                    <a:lnTo>
                      <a:pt x="64" y="101"/>
                    </a:lnTo>
                    <a:lnTo>
                      <a:pt x="83" y="92"/>
                    </a:lnTo>
                    <a:lnTo>
                      <a:pt x="101" y="85"/>
                    </a:lnTo>
                    <a:lnTo>
                      <a:pt x="129" y="75"/>
                    </a:lnTo>
                    <a:lnTo>
                      <a:pt x="158" y="69"/>
                    </a:lnTo>
                    <a:lnTo>
                      <a:pt x="179" y="66"/>
                    </a:lnTo>
                    <a:lnTo>
                      <a:pt x="197" y="69"/>
                    </a:lnTo>
                    <a:lnTo>
                      <a:pt x="197" y="64"/>
                    </a:lnTo>
                    <a:lnTo>
                      <a:pt x="216" y="66"/>
                    </a:lnTo>
                    <a:lnTo>
                      <a:pt x="234" y="73"/>
                    </a:lnTo>
                    <a:lnTo>
                      <a:pt x="257" y="78"/>
                    </a:lnTo>
                    <a:lnTo>
                      <a:pt x="280" y="82"/>
                    </a:lnTo>
                    <a:lnTo>
                      <a:pt x="303" y="85"/>
                    </a:lnTo>
                    <a:lnTo>
                      <a:pt x="303" y="85"/>
                    </a:lnTo>
                    <a:lnTo>
                      <a:pt x="321" y="82"/>
                    </a:lnTo>
                    <a:lnTo>
                      <a:pt x="332" y="85"/>
                    </a:lnTo>
                    <a:lnTo>
                      <a:pt x="332" y="80"/>
                    </a:lnTo>
                    <a:lnTo>
                      <a:pt x="314" y="78"/>
                    </a:lnTo>
                    <a:lnTo>
                      <a:pt x="319" y="73"/>
                    </a:lnTo>
                    <a:lnTo>
                      <a:pt x="330" y="73"/>
                    </a:lnTo>
                    <a:lnTo>
                      <a:pt x="326" y="66"/>
                    </a:lnTo>
                    <a:lnTo>
                      <a:pt x="335" y="66"/>
                    </a:lnTo>
                    <a:lnTo>
                      <a:pt x="337" y="64"/>
                    </a:lnTo>
                    <a:lnTo>
                      <a:pt x="344" y="64"/>
                    </a:lnTo>
                    <a:lnTo>
                      <a:pt x="351" y="64"/>
                    </a:lnTo>
                    <a:lnTo>
                      <a:pt x="351" y="62"/>
                    </a:lnTo>
                    <a:lnTo>
                      <a:pt x="337" y="57"/>
                    </a:lnTo>
                    <a:lnTo>
                      <a:pt x="344" y="55"/>
                    </a:lnTo>
                    <a:lnTo>
                      <a:pt x="344" y="50"/>
                    </a:lnTo>
                    <a:lnTo>
                      <a:pt x="337" y="46"/>
                    </a:lnTo>
                    <a:lnTo>
                      <a:pt x="326" y="39"/>
                    </a:lnTo>
                    <a:lnTo>
                      <a:pt x="326" y="30"/>
                    </a:lnTo>
                    <a:lnTo>
                      <a:pt x="323" y="27"/>
                    </a:lnTo>
                    <a:lnTo>
                      <a:pt x="312" y="23"/>
                    </a:lnTo>
                    <a:lnTo>
                      <a:pt x="252" y="14"/>
                    </a:lnTo>
                    <a:lnTo>
                      <a:pt x="241" y="14"/>
                    </a:lnTo>
                    <a:lnTo>
                      <a:pt x="232" y="11"/>
                    </a:lnTo>
                    <a:lnTo>
                      <a:pt x="200" y="4"/>
                    </a:lnTo>
                    <a:lnTo>
                      <a:pt x="154" y="2"/>
                    </a:lnTo>
                    <a:lnTo>
                      <a:pt x="149" y="0"/>
                    </a:lnTo>
                    <a:lnTo>
                      <a:pt x="76" y="7"/>
                    </a:lnTo>
                    <a:lnTo>
                      <a:pt x="28" y="7"/>
                    </a:lnTo>
                    <a:lnTo>
                      <a:pt x="30" y="18"/>
                    </a:lnTo>
                    <a:lnTo>
                      <a:pt x="39" y="18"/>
                    </a:lnTo>
                    <a:lnTo>
                      <a:pt x="39" y="25"/>
                    </a:lnTo>
                    <a:lnTo>
                      <a:pt x="26" y="25"/>
                    </a:lnTo>
                    <a:lnTo>
                      <a:pt x="28" y="39"/>
                    </a:lnTo>
                    <a:lnTo>
                      <a:pt x="14" y="39"/>
                    </a:lnTo>
                    <a:lnTo>
                      <a:pt x="1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D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307"/>
              <p:cNvSpPr>
                <a:spLocks/>
              </p:cNvSpPr>
              <p:nvPr/>
            </p:nvSpPr>
            <p:spPr bwMode="auto">
              <a:xfrm>
                <a:off x="2457451" y="6448426"/>
                <a:ext cx="1214438" cy="206375"/>
              </a:xfrm>
              <a:custGeom>
                <a:avLst/>
                <a:gdLst>
                  <a:gd name="T0" fmla="*/ 0 w 765"/>
                  <a:gd name="T1" fmla="*/ 6 h 130"/>
                  <a:gd name="T2" fmla="*/ 16 w 765"/>
                  <a:gd name="T3" fmla="*/ 20 h 130"/>
                  <a:gd name="T4" fmla="*/ 53 w 765"/>
                  <a:gd name="T5" fmla="*/ 36 h 130"/>
                  <a:gd name="T6" fmla="*/ 89 w 765"/>
                  <a:gd name="T7" fmla="*/ 52 h 130"/>
                  <a:gd name="T8" fmla="*/ 137 w 765"/>
                  <a:gd name="T9" fmla="*/ 68 h 130"/>
                  <a:gd name="T10" fmla="*/ 197 w 765"/>
                  <a:gd name="T11" fmla="*/ 82 h 130"/>
                  <a:gd name="T12" fmla="*/ 204 w 765"/>
                  <a:gd name="T13" fmla="*/ 87 h 130"/>
                  <a:gd name="T14" fmla="*/ 204 w 765"/>
                  <a:gd name="T15" fmla="*/ 96 h 130"/>
                  <a:gd name="T16" fmla="*/ 238 w 765"/>
                  <a:gd name="T17" fmla="*/ 123 h 130"/>
                  <a:gd name="T18" fmla="*/ 273 w 765"/>
                  <a:gd name="T19" fmla="*/ 126 h 130"/>
                  <a:gd name="T20" fmla="*/ 332 w 765"/>
                  <a:gd name="T21" fmla="*/ 130 h 130"/>
                  <a:gd name="T22" fmla="*/ 353 w 765"/>
                  <a:gd name="T23" fmla="*/ 123 h 130"/>
                  <a:gd name="T24" fmla="*/ 460 w 765"/>
                  <a:gd name="T25" fmla="*/ 123 h 130"/>
                  <a:gd name="T26" fmla="*/ 472 w 765"/>
                  <a:gd name="T27" fmla="*/ 128 h 130"/>
                  <a:gd name="T28" fmla="*/ 504 w 765"/>
                  <a:gd name="T29" fmla="*/ 123 h 130"/>
                  <a:gd name="T30" fmla="*/ 513 w 765"/>
                  <a:gd name="T31" fmla="*/ 121 h 130"/>
                  <a:gd name="T32" fmla="*/ 525 w 765"/>
                  <a:gd name="T33" fmla="*/ 123 h 130"/>
                  <a:gd name="T34" fmla="*/ 557 w 765"/>
                  <a:gd name="T35" fmla="*/ 112 h 130"/>
                  <a:gd name="T36" fmla="*/ 582 w 765"/>
                  <a:gd name="T37" fmla="*/ 100 h 130"/>
                  <a:gd name="T38" fmla="*/ 593 w 765"/>
                  <a:gd name="T39" fmla="*/ 91 h 130"/>
                  <a:gd name="T40" fmla="*/ 607 w 765"/>
                  <a:gd name="T41" fmla="*/ 82 h 130"/>
                  <a:gd name="T42" fmla="*/ 628 w 765"/>
                  <a:gd name="T43" fmla="*/ 71 h 130"/>
                  <a:gd name="T44" fmla="*/ 646 w 765"/>
                  <a:gd name="T45" fmla="*/ 57 h 130"/>
                  <a:gd name="T46" fmla="*/ 657 w 765"/>
                  <a:gd name="T47" fmla="*/ 48 h 130"/>
                  <a:gd name="T48" fmla="*/ 683 w 765"/>
                  <a:gd name="T49" fmla="*/ 36 h 130"/>
                  <a:gd name="T50" fmla="*/ 703 w 765"/>
                  <a:gd name="T51" fmla="*/ 29 h 130"/>
                  <a:gd name="T52" fmla="*/ 740 w 765"/>
                  <a:gd name="T53" fmla="*/ 20 h 130"/>
                  <a:gd name="T54" fmla="*/ 765 w 765"/>
                  <a:gd name="T55" fmla="*/ 13 h 130"/>
                  <a:gd name="T56" fmla="*/ 662 w 765"/>
                  <a:gd name="T57" fmla="*/ 9 h 130"/>
                  <a:gd name="T58" fmla="*/ 644 w 765"/>
                  <a:gd name="T59" fmla="*/ 2 h 130"/>
                  <a:gd name="T60" fmla="*/ 641 w 765"/>
                  <a:gd name="T61" fmla="*/ 11 h 130"/>
                  <a:gd name="T62" fmla="*/ 570 w 765"/>
                  <a:gd name="T63" fmla="*/ 36 h 130"/>
                  <a:gd name="T64" fmla="*/ 557 w 765"/>
                  <a:gd name="T65" fmla="*/ 48 h 130"/>
                  <a:gd name="T66" fmla="*/ 522 w 765"/>
                  <a:gd name="T67" fmla="*/ 66 h 130"/>
                  <a:gd name="T68" fmla="*/ 502 w 765"/>
                  <a:gd name="T69" fmla="*/ 71 h 130"/>
                  <a:gd name="T70" fmla="*/ 506 w 765"/>
                  <a:gd name="T71" fmla="*/ 77 h 130"/>
                  <a:gd name="T72" fmla="*/ 492 w 765"/>
                  <a:gd name="T73" fmla="*/ 80 h 130"/>
                  <a:gd name="T74" fmla="*/ 318 w 765"/>
                  <a:gd name="T75" fmla="*/ 84 h 130"/>
                  <a:gd name="T76" fmla="*/ 307 w 765"/>
                  <a:gd name="T77" fmla="*/ 80 h 130"/>
                  <a:gd name="T78" fmla="*/ 286 w 765"/>
                  <a:gd name="T79" fmla="*/ 75 h 130"/>
                  <a:gd name="T80" fmla="*/ 243 w 765"/>
                  <a:gd name="T81" fmla="*/ 71 h 130"/>
                  <a:gd name="T82" fmla="*/ 227 w 765"/>
                  <a:gd name="T83" fmla="*/ 68 h 130"/>
                  <a:gd name="T84" fmla="*/ 215 w 765"/>
                  <a:gd name="T85" fmla="*/ 61 h 130"/>
                  <a:gd name="T86" fmla="*/ 160 w 765"/>
                  <a:gd name="T87" fmla="*/ 11 h 130"/>
                  <a:gd name="T88" fmla="*/ 144 w 765"/>
                  <a:gd name="T89" fmla="*/ 9 h 130"/>
                  <a:gd name="T90" fmla="*/ 135 w 765"/>
                  <a:gd name="T91" fmla="*/ 2 h 130"/>
                  <a:gd name="T92" fmla="*/ 117 w 765"/>
                  <a:gd name="T93" fmla="*/ 0 h 130"/>
                  <a:gd name="T94" fmla="*/ 96 w 765"/>
                  <a:gd name="T95" fmla="*/ 11 h 130"/>
                  <a:gd name="T96" fmla="*/ 11 w 765"/>
                  <a:gd name="T97" fmla="*/ 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65" h="130">
                    <a:moveTo>
                      <a:pt x="0" y="4"/>
                    </a:moveTo>
                    <a:lnTo>
                      <a:pt x="0" y="6"/>
                    </a:lnTo>
                    <a:lnTo>
                      <a:pt x="7" y="13"/>
                    </a:lnTo>
                    <a:lnTo>
                      <a:pt x="16" y="20"/>
                    </a:lnTo>
                    <a:lnTo>
                      <a:pt x="27" y="25"/>
                    </a:lnTo>
                    <a:lnTo>
                      <a:pt x="53" y="36"/>
                    </a:lnTo>
                    <a:lnTo>
                      <a:pt x="69" y="45"/>
                    </a:lnTo>
                    <a:lnTo>
                      <a:pt x="89" y="52"/>
                    </a:lnTo>
                    <a:lnTo>
                      <a:pt x="114" y="61"/>
                    </a:lnTo>
                    <a:lnTo>
                      <a:pt x="137" y="68"/>
                    </a:lnTo>
                    <a:lnTo>
                      <a:pt x="153" y="75"/>
                    </a:lnTo>
                    <a:lnTo>
                      <a:pt x="197" y="82"/>
                    </a:lnTo>
                    <a:lnTo>
                      <a:pt x="197" y="87"/>
                    </a:lnTo>
                    <a:lnTo>
                      <a:pt x="204" y="87"/>
                    </a:lnTo>
                    <a:lnTo>
                      <a:pt x="199" y="96"/>
                    </a:lnTo>
                    <a:lnTo>
                      <a:pt x="204" y="96"/>
                    </a:lnTo>
                    <a:lnTo>
                      <a:pt x="204" y="103"/>
                    </a:lnTo>
                    <a:lnTo>
                      <a:pt x="238" y="123"/>
                    </a:lnTo>
                    <a:lnTo>
                      <a:pt x="273" y="123"/>
                    </a:lnTo>
                    <a:lnTo>
                      <a:pt x="273" y="126"/>
                    </a:lnTo>
                    <a:lnTo>
                      <a:pt x="252" y="126"/>
                    </a:lnTo>
                    <a:lnTo>
                      <a:pt x="332" y="130"/>
                    </a:lnTo>
                    <a:lnTo>
                      <a:pt x="348" y="126"/>
                    </a:lnTo>
                    <a:lnTo>
                      <a:pt x="353" y="123"/>
                    </a:lnTo>
                    <a:lnTo>
                      <a:pt x="357" y="123"/>
                    </a:lnTo>
                    <a:lnTo>
                      <a:pt x="460" y="123"/>
                    </a:lnTo>
                    <a:lnTo>
                      <a:pt x="465" y="126"/>
                    </a:lnTo>
                    <a:lnTo>
                      <a:pt x="472" y="128"/>
                    </a:lnTo>
                    <a:lnTo>
                      <a:pt x="476" y="128"/>
                    </a:lnTo>
                    <a:lnTo>
                      <a:pt x="504" y="123"/>
                    </a:lnTo>
                    <a:lnTo>
                      <a:pt x="508" y="121"/>
                    </a:lnTo>
                    <a:lnTo>
                      <a:pt x="513" y="121"/>
                    </a:lnTo>
                    <a:lnTo>
                      <a:pt x="520" y="121"/>
                    </a:lnTo>
                    <a:lnTo>
                      <a:pt x="525" y="123"/>
                    </a:lnTo>
                    <a:lnTo>
                      <a:pt x="545" y="119"/>
                    </a:lnTo>
                    <a:lnTo>
                      <a:pt x="557" y="112"/>
                    </a:lnTo>
                    <a:lnTo>
                      <a:pt x="573" y="105"/>
                    </a:lnTo>
                    <a:lnTo>
                      <a:pt x="582" y="100"/>
                    </a:lnTo>
                    <a:lnTo>
                      <a:pt x="589" y="96"/>
                    </a:lnTo>
                    <a:lnTo>
                      <a:pt x="593" y="91"/>
                    </a:lnTo>
                    <a:lnTo>
                      <a:pt x="596" y="84"/>
                    </a:lnTo>
                    <a:lnTo>
                      <a:pt x="607" y="82"/>
                    </a:lnTo>
                    <a:lnTo>
                      <a:pt x="618" y="77"/>
                    </a:lnTo>
                    <a:lnTo>
                      <a:pt x="628" y="71"/>
                    </a:lnTo>
                    <a:lnTo>
                      <a:pt x="637" y="66"/>
                    </a:lnTo>
                    <a:lnTo>
                      <a:pt x="646" y="57"/>
                    </a:lnTo>
                    <a:lnTo>
                      <a:pt x="651" y="52"/>
                    </a:lnTo>
                    <a:lnTo>
                      <a:pt x="657" y="48"/>
                    </a:lnTo>
                    <a:lnTo>
                      <a:pt x="671" y="43"/>
                    </a:lnTo>
                    <a:lnTo>
                      <a:pt x="683" y="36"/>
                    </a:lnTo>
                    <a:lnTo>
                      <a:pt x="694" y="32"/>
                    </a:lnTo>
                    <a:lnTo>
                      <a:pt x="703" y="29"/>
                    </a:lnTo>
                    <a:lnTo>
                      <a:pt x="715" y="27"/>
                    </a:lnTo>
                    <a:lnTo>
                      <a:pt x="740" y="20"/>
                    </a:lnTo>
                    <a:lnTo>
                      <a:pt x="765" y="16"/>
                    </a:lnTo>
                    <a:lnTo>
                      <a:pt x="765" y="13"/>
                    </a:lnTo>
                    <a:lnTo>
                      <a:pt x="671" y="11"/>
                    </a:lnTo>
                    <a:lnTo>
                      <a:pt x="662" y="9"/>
                    </a:lnTo>
                    <a:lnTo>
                      <a:pt x="662" y="2"/>
                    </a:lnTo>
                    <a:lnTo>
                      <a:pt x="644" y="2"/>
                    </a:lnTo>
                    <a:lnTo>
                      <a:pt x="644" y="11"/>
                    </a:lnTo>
                    <a:lnTo>
                      <a:pt x="641" y="11"/>
                    </a:lnTo>
                    <a:lnTo>
                      <a:pt x="586" y="11"/>
                    </a:lnTo>
                    <a:lnTo>
                      <a:pt x="570" y="36"/>
                    </a:lnTo>
                    <a:lnTo>
                      <a:pt x="554" y="41"/>
                    </a:lnTo>
                    <a:lnTo>
                      <a:pt x="557" y="48"/>
                    </a:lnTo>
                    <a:lnTo>
                      <a:pt x="541" y="57"/>
                    </a:lnTo>
                    <a:lnTo>
                      <a:pt x="522" y="66"/>
                    </a:lnTo>
                    <a:lnTo>
                      <a:pt x="502" y="66"/>
                    </a:lnTo>
                    <a:lnTo>
                      <a:pt x="502" y="71"/>
                    </a:lnTo>
                    <a:lnTo>
                      <a:pt x="511" y="73"/>
                    </a:lnTo>
                    <a:lnTo>
                      <a:pt x="506" y="77"/>
                    </a:lnTo>
                    <a:lnTo>
                      <a:pt x="497" y="80"/>
                    </a:lnTo>
                    <a:lnTo>
                      <a:pt x="492" y="80"/>
                    </a:lnTo>
                    <a:lnTo>
                      <a:pt x="488" y="84"/>
                    </a:lnTo>
                    <a:lnTo>
                      <a:pt x="318" y="84"/>
                    </a:lnTo>
                    <a:lnTo>
                      <a:pt x="325" y="80"/>
                    </a:lnTo>
                    <a:lnTo>
                      <a:pt x="307" y="80"/>
                    </a:lnTo>
                    <a:lnTo>
                      <a:pt x="289" y="68"/>
                    </a:lnTo>
                    <a:lnTo>
                      <a:pt x="286" y="75"/>
                    </a:lnTo>
                    <a:lnTo>
                      <a:pt x="263" y="73"/>
                    </a:lnTo>
                    <a:lnTo>
                      <a:pt x="243" y="71"/>
                    </a:lnTo>
                    <a:lnTo>
                      <a:pt x="234" y="68"/>
                    </a:lnTo>
                    <a:lnTo>
                      <a:pt x="227" y="68"/>
                    </a:lnTo>
                    <a:lnTo>
                      <a:pt x="220" y="66"/>
                    </a:lnTo>
                    <a:lnTo>
                      <a:pt x="215" y="61"/>
                    </a:lnTo>
                    <a:lnTo>
                      <a:pt x="188" y="11"/>
                    </a:lnTo>
                    <a:lnTo>
                      <a:pt x="160" y="11"/>
                    </a:lnTo>
                    <a:lnTo>
                      <a:pt x="153" y="11"/>
                    </a:lnTo>
                    <a:lnTo>
                      <a:pt x="144" y="9"/>
                    </a:lnTo>
                    <a:lnTo>
                      <a:pt x="140" y="6"/>
                    </a:lnTo>
                    <a:lnTo>
                      <a:pt x="135" y="2"/>
                    </a:lnTo>
                    <a:lnTo>
                      <a:pt x="128" y="2"/>
                    </a:lnTo>
                    <a:lnTo>
                      <a:pt x="117" y="0"/>
                    </a:lnTo>
                    <a:lnTo>
                      <a:pt x="96" y="2"/>
                    </a:lnTo>
                    <a:lnTo>
                      <a:pt x="96" y="11"/>
                    </a:lnTo>
                    <a:lnTo>
                      <a:pt x="30" y="11"/>
                    </a:lnTo>
                    <a:lnTo>
                      <a:pt x="1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5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308"/>
              <p:cNvSpPr>
                <a:spLocks/>
              </p:cNvSpPr>
              <p:nvPr/>
            </p:nvSpPr>
            <p:spPr bwMode="auto">
              <a:xfrm>
                <a:off x="2184401" y="6684963"/>
                <a:ext cx="546100" cy="166688"/>
              </a:xfrm>
              <a:custGeom>
                <a:avLst/>
                <a:gdLst>
                  <a:gd name="T0" fmla="*/ 14 w 344"/>
                  <a:gd name="T1" fmla="*/ 41 h 105"/>
                  <a:gd name="T2" fmla="*/ 18 w 344"/>
                  <a:gd name="T3" fmla="*/ 52 h 105"/>
                  <a:gd name="T4" fmla="*/ 12 w 344"/>
                  <a:gd name="T5" fmla="*/ 57 h 105"/>
                  <a:gd name="T6" fmla="*/ 16 w 344"/>
                  <a:gd name="T7" fmla="*/ 75 h 105"/>
                  <a:gd name="T8" fmla="*/ 30 w 344"/>
                  <a:gd name="T9" fmla="*/ 82 h 105"/>
                  <a:gd name="T10" fmla="*/ 37 w 344"/>
                  <a:gd name="T11" fmla="*/ 98 h 105"/>
                  <a:gd name="T12" fmla="*/ 76 w 344"/>
                  <a:gd name="T13" fmla="*/ 100 h 105"/>
                  <a:gd name="T14" fmla="*/ 94 w 344"/>
                  <a:gd name="T15" fmla="*/ 100 h 105"/>
                  <a:gd name="T16" fmla="*/ 110 w 344"/>
                  <a:gd name="T17" fmla="*/ 105 h 105"/>
                  <a:gd name="T18" fmla="*/ 158 w 344"/>
                  <a:gd name="T19" fmla="*/ 103 h 105"/>
                  <a:gd name="T20" fmla="*/ 211 w 344"/>
                  <a:gd name="T21" fmla="*/ 100 h 105"/>
                  <a:gd name="T22" fmla="*/ 264 w 344"/>
                  <a:gd name="T23" fmla="*/ 100 h 105"/>
                  <a:gd name="T24" fmla="*/ 291 w 344"/>
                  <a:gd name="T25" fmla="*/ 98 h 105"/>
                  <a:gd name="T26" fmla="*/ 309 w 344"/>
                  <a:gd name="T27" fmla="*/ 91 h 105"/>
                  <a:gd name="T28" fmla="*/ 330 w 344"/>
                  <a:gd name="T29" fmla="*/ 78 h 105"/>
                  <a:gd name="T30" fmla="*/ 344 w 344"/>
                  <a:gd name="T31" fmla="*/ 71 h 105"/>
                  <a:gd name="T32" fmla="*/ 328 w 344"/>
                  <a:gd name="T33" fmla="*/ 66 h 105"/>
                  <a:gd name="T34" fmla="*/ 341 w 344"/>
                  <a:gd name="T35" fmla="*/ 59 h 105"/>
                  <a:gd name="T36" fmla="*/ 323 w 344"/>
                  <a:gd name="T37" fmla="*/ 45 h 105"/>
                  <a:gd name="T38" fmla="*/ 325 w 344"/>
                  <a:gd name="T39" fmla="*/ 41 h 105"/>
                  <a:gd name="T40" fmla="*/ 316 w 344"/>
                  <a:gd name="T41" fmla="*/ 29 h 105"/>
                  <a:gd name="T42" fmla="*/ 289 w 344"/>
                  <a:gd name="T43" fmla="*/ 25 h 105"/>
                  <a:gd name="T44" fmla="*/ 282 w 344"/>
                  <a:gd name="T45" fmla="*/ 20 h 105"/>
                  <a:gd name="T46" fmla="*/ 243 w 344"/>
                  <a:gd name="T47" fmla="*/ 25 h 105"/>
                  <a:gd name="T48" fmla="*/ 204 w 344"/>
                  <a:gd name="T49" fmla="*/ 25 h 105"/>
                  <a:gd name="T50" fmla="*/ 163 w 344"/>
                  <a:gd name="T51" fmla="*/ 25 h 105"/>
                  <a:gd name="T52" fmla="*/ 119 w 344"/>
                  <a:gd name="T53" fmla="*/ 25 h 105"/>
                  <a:gd name="T54" fmla="*/ 110 w 344"/>
                  <a:gd name="T55" fmla="*/ 29 h 105"/>
                  <a:gd name="T56" fmla="*/ 96 w 344"/>
                  <a:gd name="T57" fmla="*/ 11 h 105"/>
                  <a:gd name="T58" fmla="*/ 80 w 344"/>
                  <a:gd name="T59" fmla="*/ 4 h 105"/>
                  <a:gd name="T60" fmla="*/ 46 w 344"/>
                  <a:gd name="T61" fmla="*/ 0 h 105"/>
                  <a:gd name="T62" fmla="*/ 25 w 344"/>
                  <a:gd name="T63" fmla="*/ 6 h 105"/>
                  <a:gd name="T64" fmla="*/ 21 w 344"/>
                  <a:gd name="T65" fmla="*/ 22 h 105"/>
                  <a:gd name="T66" fmla="*/ 7 w 344"/>
                  <a:gd name="T67" fmla="*/ 4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4" h="105">
                    <a:moveTo>
                      <a:pt x="7" y="41"/>
                    </a:moveTo>
                    <a:lnTo>
                      <a:pt x="14" y="41"/>
                    </a:lnTo>
                    <a:lnTo>
                      <a:pt x="14" y="52"/>
                    </a:lnTo>
                    <a:lnTo>
                      <a:pt x="18" y="52"/>
                    </a:lnTo>
                    <a:lnTo>
                      <a:pt x="18" y="57"/>
                    </a:lnTo>
                    <a:lnTo>
                      <a:pt x="12" y="57"/>
                    </a:lnTo>
                    <a:lnTo>
                      <a:pt x="5" y="68"/>
                    </a:lnTo>
                    <a:lnTo>
                      <a:pt x="16" y="75"/>
                    </a:lnTo>
                    <a:lnTo>
                      <a:pt x="25" y="75"/>
                    </a:lnTo>
                    <a:lnTo>
                      <a:pt x="30" y="82"/>
                    </a:lnTo>
                    <a:lnTo>
                      <a:pt x="28" y="89"/>
                    </a:lnTo>
                    <a:lnTo>
                      <a:pt x="37" y="98"/>
                    </a:lnTo>
                    <a:lnTo>
                      <a:pt x="57" y="98"/>
                    </a:lnTo>
                    <a:lnTo>
                      <a:pt x="76" y="100"/>
                    </a:lnTo>
                    <a:lnTo>
                      <a:pt x="85" y="100"/>
                    </a:lnTo>
                    <a:lnTo>
                      <a:pt x="94" y="100"/>
                    </a:lnTo>
                    <a:lnTo>
                      <a:pt x="105" y="103"/>
                    </a:lnTo>
                    <a:lnTo>
                      <a:pt x="110" y="105"/>
                    </a:lnTo>
                    <a:lnTo>
                      <a:pt x="135" y="103"/>
                    </a:lnTo>
                    <a:lnTo>
                      <a:pt x="158" y="103"/>
                    </a:lnTo>
                    <a:lnTo>
                      <a:pt x="183" y="100"/>
                    </a:lnTo>
                    <a:lnTo>
                      <a:pt x="211" y="100"/>
                    </a:lnTo>
                    <a:lnTo>
                      <a:pt x="236" y="100"/>
                    </a:lnTo>
                    <a:lnTo>
                      <a:pt x="264" y="100"/>
                    </a:lnTo>
                    <a:lnTo>
                      <a:pt x="277" y="100"/>
                    </a:lnTo>
                    <a:lnTo>
                      <a:pt x="291" y="98"/>
                    </a:lnTo>
                    <a:lnTo>
                      <a:pt x="300" y="96"/>
                    </a:lnTo>
                    <a:lnTo>
                      <a:pt x="309" y="91"/>
                    </a:lnTo>
                    <a:lnTo>
                      <a:pt x="289" y="91"/>
                    </a:lnTo>
                    <a:lnTo>
                      <a:pt x="330" y="78"/>
                    </a:lnTo>
                    <a:lnTo>
                      <a:pt x="330" y="71"/>
                    </a:lnTo>
                    <a:lnTo>
                      <a:pt x="344" y="71"/>
                    </a:lnTo>
                    <a:lnTo>
                      <a:pt x="344" y="66"/>
                    </a:lnTo>
                    <a:lnTo>
                      <a:pt x="328" y="66"/>
                    </a:lnTo>
                    <a:lnTo>
                      <a:pt x="328" y="59"/>
                    </a:lnTo>
                    <a:lnTo>
                      <a:pt x="341" y="59"/>
                    </a:lnTo>
                    <a:lnTo>
                      <a:pt x="341" y="50"/>
                    </a:lnTo>
                    <a:lnTo>
                      <a:pt x="323" y="45"/>
                    </a:lnTo>
                    <a:lnTo>
                      <a:pt x="330" y="45"/>
                    </a:lnTo>
                    <a:lnTo>
                      <a:pt x="325" y="41"/>
                    </a:lnTo>
                    <a:lnTo>
                      <a:pt x="328" y="29"/>
                    </a:lnTo>
                    <a:lnTo>
                      <a:pt x="316" y="29"/>
                    </a:lnTo>
                    <a:lnTo>
                      <a:pt x="316" y="25"/>
                    </a:lnTo>
                    <a:lnTo>
                      <a:pt x="289" y="25"/>
                    </a:lnTo>
                    <a:lnTo>
                      <a:pt x="289" y="20"/>
                    </a:lnTo>
                    <a:lnTo>
                      <a:pt x="282" y="20"/>
                    </a:lnTo>
                    <a:lnTo>
                      <a:pt x="268" y="22"/>
                    </a:lnTo>
                    <a:lnTo>
                      <a:pt x="243" y="25"/>
                    </a:lnTo>
                    <a:lnTo>
                      <a:pt x="225" y="25"/>
                    </a:lnTo>
                    <a:lnTo>
                      <a:pt x="204" y="25"/>
                    </a:lnTo>
                    <a:lnTo>
                      <a:pt x="183" y="25"/>
                    </a:lnTo>
                    <a:lnTo>
                      <a:pt x="163" y="25"/>
                    </a:lnTo>
                    <a:lnTo>
                      <a:pt x="140" y="25"/>
                    </a:lnTo>
                    <a:lnTo>
                      <a:pt x="119" y="25"/>
                    </a:lnTo>
                    <a:lnTo>
                      <a:pt x="115" y="29"/>
                    </a:lnTo>
                    <a:lnTo>
                      <a:pt x="110" y="29"/>
                    </a:lnTo>
                    <a:lnTo>
                      <a:pt x="99" y="29"/>
                    </a:lnTo>
                    <a:lnTo>
                      <a:pt x="96" y="11"/>
                    </a:lnTo>
                    <a:lnTo>
                      <a:pt x="80" y="11"/>
                    </a:lnTo>
                    <a:lnTo>
                      <a:pt x="80" y="4"/>
                    </a:lnTo>
                    <a:lnTo>
                      <a:pt x="46" y="4"/>
                    </a:lnTo>
                    <a:lnTo>
                      <a:pt x="46" y="0"/>
                    </a:lnTo>
                    <a:lnTo>
                      <a:pt x="21" y="0"/>
                    </a:lnTo>
                    <a:lnTo>
                      <a:pt x="25" y="6"/>
                    </a:lnTo>
                    <a:lnTo>
                      <a:pt x="5" y="4"/>
                    </a:lnTo>
                    <a:lnTo>
                      <a:pt x="21" y="22"/>
                    </a:lnTo>
                    <a:lnTo>
                      <a:pt x="0" y="20"/>
                    </a:lnTo>
                    <a:lnTo>
                      <a:pt x="7" y="41"/>
                    </a:lnTo>
                    <a:close/>
                  </a:path>
                </a:pathLst>
              </a:custGeom>
              <a:solidFill>
                <a:srgbClr val="413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309"/>
              <p:cNvSpPr>
                <a:spLocks/>
              </p:cNvSpPr>
              <p:nvPr/>
            </p:nvSpPr>
            <p:spPr bwMode="auto">
              <a:xfrm>
                <a:off x="3449639" y="3762376"/>
                <a:ext cx="244475" cy="200025"/>
              </a:xfrm>
              <a:custGeom>
                <a:avLst/>
                <a:gdLst>
                  <a:gd name="T0" fmla="*/ 7 w 154"/>
                  <a:gd name="T1" fmla="*/ 62 h 126"/>
                  <a:gd name="T2" fmla="*/ 10 w 154"/>
                  <a:gd name="T3" fmla="*/ 68 h 126"/>
                  <a:gd name="T4" fmla="*/ 5 w 154"/>
                  <a:gd name="T5" fmla="*/ 68 h 126"/>
                  <a:gd name="T6" fmla="*/ 5 w 154"/>
                  <a:gd name="T7" fmla="*/ 64 h 126"/>
                  <a:gd name="T8" fmla="*/ 0 w 154"/>
                  <a:gd name="T9" fmla="*/ 64 h 126"/>
                  <a:gd name="T10" fmla="*/ 3 w 154"/>
                  <a:gd name="T11" fmla="*/ 71 h 126"/>
                  <a:gd name="T12" fmla="*/ 5 w 154"/>
                  <a:gd name="T13" fmla="*/ 73 h 126"/>
                  <a:gd name="T14" fmla="*/ 12 w 154"/>
                  <a:gd name="T15" fmla="*/ 75 h 126"/>
                  <a:gd name="T16" fmla="*/ 19 w 154"/>
                  <a:gd name="T17" fmla="*/ 78 h 126"/>
                  <a:gd name="T18" fmla="*/ 14 w 154"/>
                  <a:gd name="T19" fmla="*/ 87 h 126"/>
                  <a:gd name="T20" fmla="*/ 23 w 154"/>
                  <a:gd name="T21" fmla="*/ 87 h 126"/>
                  <a:gd name="T22" fmla="*/ 23 w 154"/>
                  <a:gd name="T23" fmla="*/ 91 h 126"/>
                  <a:gd name="T24" fmla="*/ 39 w 154"/>
                  <a:gd name="T25" fmla="*/ 98 h 126"/>
                  <a:gd name="T26" fmla="*/ 62 w 154"/>
                  <a:gd name="T27" fmla="*/ 110 h 126"/>
                  <a:gd name="T28" fmla="*/ 74 w 154"/>
                  <a:gd name="T29" fmla="*/ 114 h 126"/>
                  <a:gd name="T30" fmla="*/ 87 w 154"/>
                  <a:gd name="T31" fmla="*/ 121 h 126"/>
                  <a:gd name="T32" fmla="*/ 99 w 154"/>
                  <a:gd name="T33" fmla="*/ 123 h 126"/>
                  <a:gd name="T34" fmla="*/ 110 w 154"/>
                  <a:gd name="T35" fmla="*/ 126 h 126"/>
                  <a:gd name="T36" fmla="*/ 110 w 154"/>
                  <a:gd name="T37" fmla="*/ 121 h 126"/>
                  <a:gd name="T38" fmla="*/ 142 w 154"/>
                  <a:gd name="T39" fmla="*/ 121 h 126"/>
                  <a:gd name="T40" fmla="*/ 142 w 154"/>
                  <a:gd name="T41" fmla="*/ 119 h 126"/>
                  <a:gd name="T42" fmla="*/ 113 w 154"/>
                  <a:gd name="T43" fmla="*/ 117 h 126"/>
                  <a:gd name="T44" fmla="*/ 103 w 154"/>
                  <a:gd name="T45" fmla="*/ 107 h 126"/>
                  <a:gd name="T46" fmla="*/ 115 w 154"/>
                  <a:gd name="T47" fmla="*/ 112 h 126"/>
                  <a:gd name="T48" fmla="*/ 119 w 154"/>
                  <a:gd name="T49" fmla="*/ 110 h 126"/>
                  <a:gd name="T50" fmla="*/ 126 w 154"/>
                  <a:gd name="T51" fmla="*/ 110 h 126"/>
                  <a:gd name="T52" fmla="*/ 138 w 154"/>
                  <a:gd name="T53" fmla="*/ 110 h 126"/>
                  <a:gd name="T54" fmla="*/ 140 w 154"/>
                  <a:gd name="T55" fmla="*/ 105 h 126"/>
                  <a:gd name="T56" fmla="*/ 138 w 154"/>
                  <a:gd name="T57" fmla="*/ 98 h 126"/>
                  <a:gd name="T58" fmla="*/ 136 w 154"/>
                  <a:gd name="T59" fmla="*/ 91 h 126"/>
                  <a:gd name="T60" fmla="*/ 136 w 154"/>
                  <a:gd name="T61" fmla="*/ 84 h 126"/>
                  <a:gd name="T62" fmla="*/ 140 w 154"/>
                  <a:gd name="T63" fmla="*/ 84 h 126"/>
                  <a:gd name="T64" fmla="*/ 140 w 154"/>
                  <a:gd name="T65" fmla="*/ 80 h 126"/>
                  <a:gd name="T66" fmla="*/ 154 w 154"/>
                  <a:gd name="T67" fmla="*/ 73 h 126"/>
                  <a:gd name="T68" fmla="*/ 147 w 154"/>
                  <a:gd name="T69" fmla="*/ 64 h 126"/>
                  <a:gd name="T70" fmla="*/ 138 w 154"/>
                  <a:gd name="T71" fmla="*/ 64 h 126"/>
                  <a:gd name="T72" fmla="*/ 138 w 154"/>
                  <a:gd name="T73" fmla="*/ 52 h 126"/>
                  <a:gd name="T74" fmla="*/ 138 w 154"/>
                  <a:gd name="T75" fmla="*/ 48 h 126"/>
                  <a:gd name="T76" fmla="*/ 136 w 154"/>
                  <a:gd name="T77" fmla="*/ 45 h 126"/>
                  <a:gd name="T78" fmla="*/ 129 w 154"/>
                  <a:gd name="T79" fmla="*/ 41 h 126"/>
                  <a:gd name="T80" fmla="*/ 115 w 154"/>
                  <a:gd name="T81" fmla="*/ 34 h 126"/>
                  <a:gd name="T82" fmla="*/ 101 w 154"/>
                  <a:gd name="T83" fmla="*/ 29 h 126"/>
                  <a:gd name="T84" fmla="*/ 74 w 154"/>
                  <a:gd name="T85" fmla="*/ 18 h 126"/>
                  <a:gd name="T86" fmla="*/ 48 w 154"/>
                  <a:gd name="T87" fmla="*/ 4 h 126"/>
                  <a:gd name="T88" fmla="*/ 46 w 154"/>
                  <a:gd name="T89" fmla="*/ 13 h 126"/>
                  <a:gd name="T90" fmla="*/ 35 w 154"/>
                  <a:gd name="T91" fmla="*/ 9 h 126"/>
                  <a:gd name="T92" fmla="*/ 14 w 154"/>
                  <a:gd name="T93" fmla="*/ 0 h 126"/>
                  <a:gd name="T94" fmla="*/ 12 w 154"/>
                  <a:gd name="T95" fmla="*/ 16 h 126"/>
                  <a:gd name="T96" fmla="*/ 28 w 154"/>
                  <a:gd name="T97" fmla="*/ 32 h 126"/>
                  <a:gd name="T98" fmla="*/ 10 w 154"/>
                  <a:gd name="T99" fmla="*/ 27 h 126"/>
                  <a:gd name="T100" fmla="*/ 12 w 154"/>
                  <a:gd name="T101" fmla="*/ 41 h 126"/>
                  <a:gd name="T102" fmla="*/ 16 w 154"/>
                  <a:gd name="T103" fmla="*/ 48 h 126"/>
                  <a:gd name="T104" fmla="*/ 19 w 154"/>
                  <a:gd name="T105" fmla="*/ 50 h 126"/>
                  <a:gd name="T106" fmla="*/ 21 w 154"/>
                  <a:gd name="T107" fmla="*/ 55 h 126"/>
                  <a:gd name="T108" fmla="*/ 19 w 154"/>
                  <a:gd name="T109" fmla="*/ 59 h 126"/>
                  <a:gd name="T110" fmla="*/ 14 w 154"/>
                  <a:gd name="T111" fmla="*/ 62 h 126"/>
                  <a:gd name="T112" fmla="*/ 7 w 154"/>
                  <a:gd name="T113" fmla="*/ 6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4" h="126">
                    <a:moveTo>
                      <a:pt x="7" y="62"/>
                    </a:moveTo>
                    <a:lnTo>
                      <a:pt x="10" y="68"/>
                    </a:lnTo>
                    <a:lnTo>
                      <a:pt x="5" y="68"/>
                    </a:lnTo>
                    <a:lnTo>
                      <a:pt x="5" y="64"/>
                    </a:lnTo>
                    <a:lnTo>
                      <a:pt x="0" y="64"/>
                    </a:lnTo>
                    <a:lnTo>
                      <a:pt x="3" y="71"/>
                    </a:lnTo>
                    <a:lnTo>
                      <a:pt x="5" y="73"/>
                    </a:lnTo>
                    <a:lnTo>
                      <a:pt x="12" y="75"/>
                    </a:lnTo>
                    <a:lnTo>
                      <a:pt x="19" y="78"/>
                    </a:lnTo>
                    <a:lnTo>
                      <a:pt x="14" y="87"/>
                    </a:lnTo>
                    <a:lnTo>
                      <a:pt x="23" y="87"/>
                    </a:lnTo>
                    <a:lnTo>
                      <a:pt x="23" y="91"/>
                    </a:lnTo>
                    <a:lnTo>
                      <a:pt x="39" y="98"/>
                    </a:lnTo>
                    <a:lnTo>
                      <a:pt x="62" y="110"/>
                    </a:lnTo>
                    <a:lnTo>
                      <a:pt x="74" y="114"/>
                    </a:lnTo>
                    <a:lnTo>
                      <a:pt x="87" y="121"/>
                    </a:lnTo>
                    <a:lnTo>
                      <a:pt x="99" y="123"/>
                    </a:lnTo>
                    <a:lnTo>
                      <a:pt x="110" y="126"/>
                    </a:lnTo>
                    <a:lnTo>
                      <a:pt x="110" y="121"/>
                    </a:lnTo>
                    <a:lnTo>
                      <a:pt x="142" y="121"/>
                    </a:lnTo>
                    <a:lnTo>
                      <a:pt x="142" y="119"/>
                    </a:lnTo>
                    <a:lnTo>
                      <a:pt x="113" y="117"/>
                    </a:lnTo>
                    <a:lnTo>
                      <a:pt x="103" y="107"/>
                    </a:lnTo>
                    <a:lnTo>
                      <a:pt x="115" y="112"/>
                    </a:lnTo>
                    <a:lnTo>
                      <a:pt x="119" y="110"/>
                    </a:lnTo>
                    <a:lnTo>
                      <a:pt x="126" y="110"/>
                    </a:lnTo>
                    <a:lnTo>
                      <a:pt x="138" y="110"/>
                    </a:lnTo>
                    <a:lnTo>
                      <a:pt x="140" y="105"/>
                    </a:lnTo>
                    <a:lnTo>
                      <a:pt x="138" y="98"/>
                    </a:lnTo>
                    <a:lnTo>
                      <a:pt x="136" y="91"/>
                    </a:lnTo>
                    <a:lnTo>
                      <a:pt x="136" y="84"/>
                    </a:lnTo>
                    <a:lnTo>
                      <a:pt x="140" y="84"/>
                    </a:lnTo>
                    <a:lnTo>
                      <a:pt x="140" y="80"/>
                    </a:lnTo>
                    <a:lnTo>
                      <a:pt x="154" y="73"/>
                    </a:lnTo>
                    <a:lnTo>
                      <a:pt x="147" y="64"/>
                    </a:lnTo>
                    <a:lnTo>
                      <a:pt x="138" y="64"/>
                    </a:lnTo>
                    <a:lnTo>
                      <a:pt x="138" y="52"/>
                    </a:lnTo>
                    <a:lnTo>
                      <a:pt x="138" y="48"/>
                    </a:lnTo>
                    <a:lnTo>
                      <a:pt x="136" y="45"/>
                    </a:lnTo>
                    <a:lnTo>
                      <a:pt x="129" y="41"/>
                    </a:lnTo>
                    <a:lnTo>
                      <a:pt x="115" y="34"/>
                    </a:lnTo>
                    <a:lnTo>
                      <a:pt x="101" y="29"/>
                    </a:lnTo>
                    <a:lnTo>
                      <a:pt x="74" y="18"/>
                    </a:lnTo>
                    <a:lnTo>
                      <a:pt x="48" y="4"/>
                    </a:lnTo>
                    <a:lnTo>
                      <a:pt x="46" y="13"/>
                    </a:lnTo>
                    <a:lnTo>
                      <a:pt x="35" y="9"/>
                    </a:lnTo>
                    <a:lnTo>
                      <a:pt x="14" y="0"/>
                    </a:lnTo>
                    <a:lnTo>
                      <a:pt x="12" y="16"/>
                    </a:lnTo>
                    <a:lnTo>
                      <a:pt x="28" y="32"/>
                    </a:lnTo>
                    <a:lnTo>
                      <a:pt x="10" y="27"/>
                    </a:lnTo>
                    <a:lnTo>
                      <a:pt x="12" y="41"/>
                    </a:lnTo>
                    <a:lnTo>
                      <a:pt x="16" y="48"/>
                    </a:lnTo>
                    <a:lnTo>
                      <a:pt x="19" y="50"/>
                    </a:lnTo>
                    <a:lnTo>
                      <a:pt x="21" y="55"/>
                    </a:lnTo>
                    <a:lnTo>
                      <a:pt x="19" y="59"/>
                    </a:lnTo>
                    <a:lnTo>
                      <a:pt x="14" y="62"/>
                    </a:lnTo>
                    <a:lnTo>
                      <a:pt x="7" y="62"/>
                    </a:lnTo>
                    <a:close/>
                  </a:path>
                </a:pathLst>
              </a:custGeom>
              <a:solidFill>
                <a:srgbClr val="8D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310"/>
              <p:cNvSpPr>
                <a:spLocks/>
              </p:cNvSpPr>
              <p:nvPr/>
            </p:nvSpPr>
            <p:spPr bwMode="auto">
              <a:xfrm>
                <a:off x="2403476" y="3968751"/>
                <a:ext cx="180975" cy="374650"/>
              </a:xfrm>
              <a:custGeom>
                <a:avLst/>
                <a:gdLst>
                  <a:gd name="T0" fmla="*/ 13 w 114"/>
                  <a:gd name="T1" fmla="*/ 7 h 236"/>
                  <a:gd name="T2" fmla="*/ 6 w 114"/>
                  <a:gd name="T3" fmla="*/ 16 h 236"/>
                  <a:gd name="T4" fmla="*/ 0 w 114"/>
                  <a:gd name="T5" fmla="*/ 21 h 236"/>
                  <a:gd name="T6" fmla="*/ 0 w 114"/>
                  <a:gd name="T7" fmla="*/ 236 h 236"/>
                  <a:gd name="T8" fmla="*/ 0 w 114"/>
                  <a:gd name="T9" fmla="*/ 232 h 236"/>
                  <a:gd name="T10" fmla="*/ 0 w 114"/>
                  <a:gd name="T11" fmla="*/ 223 h 236"/>
                  <a:gd name="T12" fmla="*/ 2 w 114"/>
                  <a:gd name="T13" fmla="*/ 227 h 236"/>
                  <a:gd name="T14" fmla="*/ 16 w 114"/>
                  <a:gd name="T15" fmla="*/ 227 h 236"/>
                  <a:gd name="T16" fmla="*/ 22 w 114"/>
                  <a:gd name="T17" fmla="*/ 227 h 236"/>
                  <a:gd name="T18" fmla="*/ 25 w 114"/>
                  <a:gd name="T19" fmla="*/ 230 h 236"/>
                  <a:gd name="T20" fmla="*/ 32 w 114"/>
                  <a:gd name="T21" fmla="*/ 227 h 236"/>
                  <a:gd name="T22" fmla="*/ 36 w 114"/>
                  <a:gd name="T23" fmla="*/ 213 h 236"/>
                  <a:gd name="T24" fmla="*/ 38 w 114"/>
                  <a:gd name="T25" fmla="*/ 213 h 236"/>
                  <a:gd name="T26" fmla="*/ 41 w 114"/>
                  <a:gd name="T27" fmla="*/ 220 h 236"/>
                  <a:gd name="T28" fmla="*/ 38 w 114"/>
                  <a:gd name="T29" fmla="*/ 119 h 236"/>
                  <a:gd name="T30" fmla="*/ 34 w 114"/>
                  <a:gd name="T31" fmla="*/ 53 h 236"/>
                  <a:gd name="T32" fmla="*/ 34 w 114"/>
                  <a:gd name="T33" fmla="*/ 48 h 236"/>
                  <a:gd name="T34" fmla="*/ 34 w 114"/>
                  <a:gd name="T35" fmla="*/ 44 h 236"/>
                  <a:gd name="T36" fmla="*/ 96 w 114"/>
                  <a:gd name="T37" fmla="*/ 42 h 236"/>
                  <a:gd name="T38" fmla="*/ 100 w 114"/>
                  <a:gd name="T39" fmla="*/ 28 h 236"/>
                  <a:gd name="T40" fmla="*/ 107 w 114"/>
                  <a:gd name="T41" fmla="*/ 21 h 236"/>
                  <a:gd name="T42" fmla="*/ 98 w 114"/>
                  <a:gd name="T43" fmla="*/ 9 h 236"/>
                  <a:gd name="T44" fmla="*/ 114 w 114"/>
                  <a:gd name="T45" fmla="*/ 9 h 236"/>
                  <a:gd name="T46" fmla="*/ 82 w 114"/>
                  <a:gd name="T47" fmla="*/ 5 h 236"/>
                  <a:gd name="T48" fmla="*/ 82 w 114"/>
                  <a:gd name="T49" fmla="*/ 0 h 236"/>
                  <a:gd name="T50" fmla="*/ 59 w 114"/>
                  <a:gd name="T51" fmla="*/ 0 h 236"/>
                  <a:gd name="T52" fmla="*/ 34 w 114"/>
                  <a:gd name="T53" fmla="*/ 5 h 236"/>
                  <a:gd name="T54" fmla="*/ 13 w 114"/>
                  <a:gd name="T5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236">
                    <a:moveTo>
                      <a:pt x="13" y="7"/>
                    </a:moveTo>
                    <a:lnTo>
                      <a:pt x="6" y="16"/>
                    </a:lnTo>
                    <a:lnTo>
                      <a:pt x="0" y="21"/>
                    </a:lnTo>
                    <a:lnTo>
                      <a:pt x="0" y="236"/>
                    </a:lnTo>
                    <a:lnTo>
                      <a:pt x="0" y="232"/>
                    </a:lnTo>
                    <a:lnTo>
                      <a:pt x="0" y="223"/>
                    </a:lnTo>
                    <a:lnTo>
                      <a:pt x="2" y="227"/>
                    </a:lnTo>
                    <a:lnTo>
                      <a:pt x="16" y="227"/>
                    </a:lnTo>
                    <a:lnTo>
                      <a:pt x="22" y="227"/>
                    </a:lnTo>
                    <a:lnTo>
                      <a:pt x="25" y="230"/>
                    </a:lnTo>
                    <a:lnTo>
                      <a:pt x="32" y="227"/>
                    </a:lnTo>
                    <a:lnTo>
                      <a:pt x="36" y="213"/>
                    </a:lnTo>
                    <a:lnTo>
                      <a:pt x="38" y="213"/>
                    </a:lnTo>
                    <a:lnTo>
                      <a:pt x="41" y="220"/>
                    </a:lnTo>
                    <a:lnTo>
                      <a:pt x="38" y="119"/>
                    </a:lnTo>
                    <a:lnTo>
                      <a:pt x="34" y="53"/>
                    </a:lnTo>
                    <a:lnTo>
                      <a:pt x="34" y="48"/>
                    </a:lnTo>
                    <a:lnTo>
                      <a:pt x="34" y="44"/>
                    </a:lnTo>
                    <a:lnTo>
                      <a:pt x="96" y="42"/>
                    </a:lnTo>
                    <a:lnTo>
                      <a:pt x="100" y="28"/>
                    </a:lnTo>
                    <a:lnTo>
                      <a:pt x="107" y="21"/>
                    </a:lnTo>
                    <a:lnTo>
                      <a:pt x="98" y="9"/>
                    </a:lnTo>
                    <a:lnTo>
                      <a:pt x="114" y="9"/>
                    </a:lnTo>
                    <a:lnTo>
                      <a:pt x="82" y="5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34" y="5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311"/>
              <p:cNvSpPr>
                <a:spLocks/>
              </p:cNvSpPr>
              <p:nvPr/>
            </p:nvSpPr>
            <p:spPr bwMode="auto">
              <a:xfrm>
                <a:off x="3505201" y="3979863"/>
                <a:ext cx="163513" cy="327025"/>
              </a:xfrm>
              <a:custGeom>
                <a:avLst/>
                <a:gdLst>
                  <a:gd name="T0" fmla="*/ 27 w 103"/>
                  <a:gd name="T1" fmla="*/ 90 h 206"/>
                  <a:gd name="T2" fmla="*/ 11 w 103"/>
                  <a:gd name="T3" fmla="*/ 129 h 206"/>
                  <a:gd name="T4" fmla="*/ 2 w 103"/>
                  <a:gd name="T5" fmla="*/ 156 h 206"/>
                  <a:gd name="T6" fmla="*/ 0 w 103"/>
                  <a:gd name="T7" fmla="*/ 177 h 206"/>
                  <a:gd name="T8" fmla="*/ 4 w 103"/>
                  <a:gd name="T9" fmla="*/ 190 h 206"/>
                  <a:gd name="T10" fmla="*/ 2 w 103"/>
                  <a:gd name="T11" fmla="*/ 200 h 206"/>
                  <a:gd name="T12" fmla="*/ 7 w 103"/>
                  <a:gd name="T13" fmla="*/ 200 h 206"/>
                  <a:gd name="T14" fmla="*/ 20 w 103"/>
                  <a:gd name="T15" fmla="*/ 200 h 206"/>
                  <a:gd name="T16" fmla="*/ 25 w 103"/>
                  <a:gd name="T17" fmla="*/ 204 h 206"/>
                  <a:gd name="T18" fmla="*/ 36 w 103"/>
                  <a:gd name="T19" fmla="*/ 190 h 206"/>
                  <a:gd name="T20" fmla="*/ 29 w 103"/>
                  <a:gd name="T21" fmla="*/ 168 h 206"/>
                  <a:gd name="T22" fmla="*/ 46 w 103"/>
                  <a:gd name="T23" fmla="*/ 170 h 206"/>
                  <a:gd name="T24" fmla="*/ 46 w 103"/>
                  <a:gd name="T25" fmla="*/ 165 h 206"/>
                  <a:gd name="T26" fmla="*/ 43 w 103"/>
                  <a:gd name="T27" fmla="*/ 161 h 206"/>
                  <a:gd name="T28" fmla="*/ 36 w 103"/>
                  <a:gd name="T29" fmla="*/ 156 h 206"/>
                  <a:gd name="T30" fmla="*/ 39 w 103"/>
                  <a:gd name="T31" fmla="*/ 145 h 206"/>
                  <a:gd name="T32" fmla="*/ 43 w 103"/>
                  <a:gd name="T33" fmla="*/ 133 h 206"/>
                  <a:gd name="T34" fmla="*/ 41 w 103"/>
                  <a:gd name="T35" fmla="*/ 126 h 206"/>
                  <a:gd name="T36" fmla="*/ 41 w 103"/>
                  <a:gd name="T37" fmla="*/ 110 h 206"/>
                  <a:gd name="T38" fmla="*/ 50 w 103"/>
                  <a:gd name="T39" fmla="*/ 101 h 206"/>
                  <a:gd name="T40" fmla="*/ 52 w 103"/>
                  <a:gd name="T41" fmla="*/ 94 h 206"/>
                  <a:gd name="T42" fmla="*/ 64 w 103"/>
                  <a:gd name="T43" fmla="*/ 90 h 206"/>
                  <a:gd name="T44" fmla="*/ 73 w 103"/>
                  <a:gd name="T45" fmla="*/ 85 h 206"/>
                  <a:gd name="T46" fmla="*/ 84 w 103"/>
                  <a:gd name="T47" fmla="*/ 60 h 206"/>
                  <a:gd name="T48" fmla="*/ 96 w 103"/>
                  <a:gd name="T49" fmla="*/ 39 h 206"/>
                  <a:gd name="T50" fmla="*/ 98 w 103"/>
                  <a:gd name="T51" fmla="*/ 30 h 206"/>
                  <a:gd name="T52" fmla="*/ 94 w 103"/>
                  <a:gd name="T53" fmla="*/ 30 h 206"/>
                  <a:gd name="T54" fmla="*/ 103 w 103"/>
                  <a:gd name="T55" fmla="*/ 19 h 206"/>
                  <a:gd name="T56" fmla="*/ 87 w 103"/>
                  <a:gd name="T57" fmla="*/ 5 h 206"/>
                  <a:gd name="T58" fmla="*/ 75 w 103"/>
                  <a:gd name="T59" fmla="*/ 2 h 206"/>
                  <a:gd name="T60" fmla="*/ 59 w 103"/>
                  <a:gd name="T61" fmla="*/ 0 h 206"/>
                  <a:gd name="T62" fmla="*/ 50 w 103"/>
                  <a:gd name="T63" fmla="*/ 23 h 206"/>
                  <a:gd name="T64" fmla="*/ 41 w 103"/>
                  <a:gd name="T65" fmla="*/ 48 h 206"/>
                  <a:gd name="T66" fmla="*/ 39 w 103"/>
                  <a:gd name="T67" fmla="*/ 6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206">
                    <a:moveTo>
                      <a:pt x="34" y="67"/>
                    </a:moveTo>
                    <a:lnTo>
                      <a:pt x="27" y="90"/>
                    </a:lnTo>
                    <a:lnTo>
                      <a:pt x="16" y="115"/>
                    </a:lnTo>
                    <a:lnTo>
                      <a:pt x="11" y="129"/>
                    </a:lnTo>
                    <a:lnTo>
                      <a:pt x="7" y="142"/>
                    </a:lnTo>
                    <a:lnTo>
                      <a:pt x="2" y="156"/>
                    </a:lnTo>
                    <a:lnTo>
                      <a:pt x="0" y="172"/>
                    </a:lnTo>
                    <a:lnTo>
                      <a:pt x="0" y="177"/>
                    </a:lnTo>
                    <a:lnTo>
                      <a:pt x="4" y="186"/>
                    </a:lnTo>
                    <a:lnTo>
                      <a:pt x="4" y="190"/>
                    </a:lnTo>
                    <a:lnTo>
                      <a:pt x="4" y="197"/>
                    </a:lnTo>
                    <a:lnTo>
                      <a:pt x="2" y="200"/>
                    </a:lnTo>
                    <a:lnTo>
                      <a:pt x="2" y="206"/>
                    </a:lnTo>
                    <a:lnTo>
                      <a:pt x="7" y="200"/>
                    </a:lnTo>
                    <a:lnTo>
                      <a:pt x="18" y="200"/>
                    </a:lnTo>
                    <a:lnTo>
                      <a:pt x="20" y="200"/>
                    </a:lnTo>
                    <a:lnTo>
                      <a:pt x="25" y="200"/>
                    </a:lnTo>
                    <a:lnTo>
                      <a:pt x="25" y="204"/>
                    </a:lnTo>
                    <a:lnTo>
                      <a:pt x="34" y="204"/>
                    </a:lnTo>
                    <a:lnTo>
                      <a:pt x="36" y="190"/>
                    </a:lnTo>
                    <a:lnTo>
                      <a:pt x="43" y="177"/>
                    </a:lnTo>
                    <a:lnTo>
                      <a:pt x="29" y="168"/>
                    </a:lnTo>
                    <a:lnTo>
                      <a:pt x="29" y="165"/>
                    </a:lnTo>
                    <a:lnTo>
                      <a:pt x="46" y="170"/>
                    </a:lnTo>
                    <a:lnTo>
                      <a:pt x="46" y="168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1"/>
                    </a:lnTo>
                    <a:lnTo>
                      <a:pt x="41" y="161"/>
                    </a:lnTo>
                    <a:lnTo>
                      <a:pt x="36" y="156"/>
                    </a:lnTo>
                    <a:lnTo>
                      <a:pt x="36" y="151"/>
                    </a:lnTo>
                    <a:lnTo>
                      <a:pt x="39" y="145"/>
                    </a:lnTo>
                    <a:lnTo>
                      <a:pt x="41" y="140"/>
                    </a:lnTo>
                    <a:lnTo>
                      <a:pt x="43" y="133"/>
                    </a:lnTo>
                    <a:lnTo>
                      <a:pt x="41" y="133"/>
                    </a:lnTo>
                    <a:lnTo>
                      <a:pt x="41" y="126"/>
                    </a:lnTo>
                    <a:lnTo>
                      <a:pt x="36" y="117"/>
                    </a:lnTo>
                    <a:lnTo>
                      <a:pt x="41" y="110"/>
                    </a:lnTo>
                    <a:lnTo>
                      <a:pt x="46" y="112"/>
                    </a:lnTo>
                    <a:lnTo>
                      <a:pt x="50" y="101"/>
                    </a:lnTo>
                    <a:lnTo>
                      <a:pt x="50" y="96"/>
                    </a:lnTo>
                    <a:lnTo>
                      <a:pt x="52" y="94"/>
                    </a:lnTo>
                    <a:lnTo>
                      <a:pt x="57" y="92"/>
                    </a:lnTo>
                    <a:lnTo>
                      <a:pt x="64" y="90"/>
                    </a:lnTo>
                    <a:lnTo>
                      <a:pt x="73" y="87"/>
                    </a:lnTo>
                    <a:lnTo>
                      <a:pt x="73" y="85"/>
                    </a:lnTo>
                    <a:lnTo>
                      <a:pt x="75" y="85"/>
                    </a:lnTo>
                    <a:lnTo>
                      <a:pt x="84" y="60"/>
                    </a:lnTo>
                    <a:lnTo>
                      <a:pt x="89" y="41"/>
                    </a:lnTo>
                    <a:lnTo>
                      <a:pt x="96" y="39"/>
                    </a:lnTo>
                    <a:lnTo>
                      <a:pt x="96" y="32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4" y="30"/>
                    </a:lnTo>
                    <a:lnTo>
                      <a:pt x="101" y="21"/>
                    </a:lnTo>
                    <a:lnTo>
                      <a:pt x="103" y="19"/>
                    </a:lnTo>
                    <a:lnTo>
                      <a:pt x="89" y="14"/>
                    </a:lnTo>
                    <a:lnTo>
                      <a:pt x="87" y="5"/>
                    </a:lnTo>
                    <a:lnTo>
                      <a:pt x="75" y="5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59" y="9"/>
                    </a:lnTo>
                    <a:lnTo>
                      <a:pt x="50" y="23"/>
                    </a:lnTo>
                    <a:lnTo>
                      <a:pt x="43" y="37"/>
                    </a:lnTo>
                    <a:lnTo>
                      <a:pt x="41" y="48"/>
                    </a:lnTo>
                    <a:lnTo>
                      <a:pt x="41" y="55"/>
                    </a:lnTo>
                    <a:lnTo>
                      <a:pt x="39" y="60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312"/>
              <p:cNvSpPr>
                <a:spLocks/>
              </p:cNvSpPr>
              <p:nvPr/>
            </p:nvSpPr>
            <p:spPr bwMode="auto">
              <a:xfrm>
                <a:off x="3438526" y="3484563"/>
                <a:ext cx="484188" cy="69850"/>
              </a:xfrm>
              <a:custGeom>
                <a:avLst/>
                <a:gdLst>
                  <a:gd name="T0" fmla="*/ 44 w 305"/>
                  <a:gd name="T1" fmla="*/ 14 h 44"/>
                  <a:gd name="T2" fmla="*/ 53 w 305"/>
                  <a:gd name="T3" fmla="*/ 10 h 44"/>
                  <a:gd name="T4" fmla="*/ 58 w 305"/>
                  <a:gd name="T5" fmla="*/ 16 h 44"/>
                  <a:gd name="T6" fmla="*/ 71 w 305"/>
                  <a:gd name="T7" fmla="*/ 19 h 44"/>
                  <a:gd name="T8" fmla="*/ 92 w 305"/>
                  <a:gd name="T9" fmla="*/ 14 h 44"/>
                  <a:gd name="T10" fmla="*/ 99 w 305"/>
                  <a:gd name="T11" fmla="*/ 16 h 44"/>
                  <a:gd name="T12" fmla="*/ 99 w 305"/>
                  <a:gd name="T13" fmla="*/ 21 h 44"/>
                  <a:gd name="T14" fmla="*/ 106 w 305"/>
                  <a:gd name="T15" fmla="*/ 21 h 44"/>
                  <a:gd name="T16" fmla="*/ 122 w 305"/>
                  <a:gd name="T17" fmla="*/ 14 h 44"/>
                  <a:gd name="T18" fmla="*/ 122 w 305"/>
                  <a:gd name="T19" fmla="*/ 16 h 44"/>
                  <a:gd name="T20" fmla="*/ 122 w 305"/>
                  <a:gd name="T21" fmla="*/ 19 h 44"/>
                  <a:gd name="T22" fmla="*/ 140 w 305"/>
                  <a:gd name="T23" fmla="*/ 10 h 44"/>
                  <a:gd name="T24" fmla="*/ 149 w 305"/>
                  <a:gd name="T25" fmla="*/ 7 h 44"/>
                  <a:gd name="T26" fmla="*/ 149 w 305"/>
                  <a:gd name="T27" fmla="*/ 12 h 44"/>
                  <a:gd name="T28" fmla="*/ 165 w 305"/>
                  <a:gd name="T29" fmla="*/ 7 h 44"/>
                  <a:gd name="T30" fmla="*/ 191 w 305"/>
                  <a:gd name="T31" fmla="*/ 5 h 44"/>
                  <a:gd name="T32" fmla="*/ 184 w 305"/>
                  <a:gd name="T33" fmla="*/ 16 h 44"/>
                  <a:gd name="T34" fmla="*/ 191 w 305"/>
                  <a:gd name="T35" fmla="*/ 12 h 44"/>
                  <a:gd name="T36" fmla="*/ 209 w 305"/>
                  <a:gd name="T37" fmla="*/ 0 h 44"/>
                  <a:gd name="T38" fmla="*/ 204 w 305"/>
                  <a:gd name="T39" fmla="*/ 10 h 44"/>
                  <a:gd name="T40" fmla="*/ 207 w 305"/>
                  <a:gd name="T41" fmla="*/ 14 h 44"/>
                  <a:gd name="T42" fmla="*/ 225 w 305"/>
                  <a:gd name="T43" fmla="*/ 0 h 44"/>
                  <a:gd name="T44" fmla="*/ 223 w 305"/>
                  <a:gd name="T45" fmla="*/ 5 h 44"/>
                  <a:gd name="T46" fmla="*/ 216 w 305"/>
                  <a:gd name="T47" fmla="*/ 16 h 44"/>
                  <a:gd name="T48" fmla="*/ 218 w 305"/>
                  <a:gd name="T49" fmla="*/ 19 h 44"/>
                  <a:gd name="T50" fmla="*/ 227 w 305"/>
                  <a:gd name="T51" fmla="*/ 14 h 44"/>
                  <a:gd name="T52" fmla="*/ 225 w 305"/>
                  <a:gd name="T53" fmla="*/ 21 h 44"/>
                  <a:gd name="T54" fmla="*/ 230 w 305"/>
                  <a:gd name="T55" fmla="*/ 21 h 44"/>
                  <a:gd name="T56" fmla="*/ 241 w 305"/>
                  <a:gd name="T57" fmla="*/ 19 h 44"/>
                  <a:gd name="T58" fmla="*/ 264 w 305"/>
                  <a:gd name="T59" fmla="*/ 21 h 44"/>
                  <a:gd name="T60" fmla="*/ 289 w 305"/>
                  <a:gd name="T61" fmla="*/ 19 h 44"/>
                  <a:gd name="T62" fmla="*/ 291 w 305"/>
                  <a:gd name="T63" fmla="*/ 21 h 44"/>
                  <a:gd name="T64" fmla="*/ 287 w 305"/>
                  <a:gd name="T65" fmla="*/ 28 h 44"/>
                  <a:gd name="T66" fmla="*/ 291 w 305"/>
                  <a:gd name="T67" fmla="*/ 28 h 44"/>
                  <a:gd name="T68" fmla="*/ 303 w 305"/>
                  <a:gd name="T69" fmla="*/ 26 h 44"/>
                  <a:gd name="T70" fmla="*/ 305 w 305"/>
                  <a:gd name="T71" fmla="*/ 32 h 44"/>
                  <a:gd name="T72" fmla="*/ 294 w 305"/>
                  <a:gd name="T73" fmla="*/ 37 h 44"/>
                  <a:gd name="T74" fmla="*/ 278 w 305"/>
                  <a:gd name="T75" fmla="*/ 37 h 44"/>
                  <a:gd name="T76" fmla="*/ 264 w 305"/>
                  <a:gd name="T77" fmla="*/ 35 h 44"/>
                  <a:gd name="T78" fmla="*/ 241 w 305"/>
                  <a:gd name="T79" fmla="*/ 32 h 44"/>
                  <a:gd name="T80" fmla="*/ 184 w 305"/>
                  <a:gd name="T81" fmla="*/ 32 h 44"/>
                  <a:gd name="T82" fmla="*/ 138 w 305"/>
                  <a:gd name="T83" fmla="*/ 35 h 44"/>
                  <a:gd name="T84" fmla="*/ 122 w 305"/>
                  <a:gd name="T85" fmla="*/ 37 h 44"/>
                  <a:gd name="T86" fmla="*/ 90 w 305"/>
                  <a:gd name="T87" fmla="*/ 32 h 44"/>
                  <a:gd name="T88" fmla="*/ 51 w 305"/>
                  <a:gd name="T89" fmla="*/ 37 h 44"/>
                  <a:gd name="T90" fmla="*/ 30 w 305"/>
                  <a:gd name="T91" fmla="*/ 35 h 44"/>
                  <a:gd name="T92" fmla="*/ 7 w 305"/>
                  <a:gd name="T93" fmla="*/ 44 h 44"/>
                  <a:gd name="T94" fmla="*/ 0 w 305"/>
                  <a:gd name="T95" fmla="*/ 44 h 44"/>
                  <a:gd name="T96" fmla="*/ 5 w 305"/>
                  <a:gd name="T97" fmla="*/ 32 h 44"/>
                  <a:gd name="T98" fmla="*/ 30 w 305"/>
                  <a:gd name="T9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5" h="44">
                    <a:moveTo>
                      <a:pt x="37" y="21"/>
                    </a:moveTo>
                    <a:lnTo>
                      <a:pt x="44" y="14"/>
                    </a:lnTo>
                    <a:lnTo>
                      <a:pt x="51" y="12"/>
                    </a:lnTo>
                    <a:lnTo>
                      <a:pt x="53" y="10"/>
                    </a:lnTo>
                    <a:lnTo>
                      <a:pt x="55" y="12"/>
                    </a:lnTo>
                    <a:lnTo>
                      <a:pt x="58" y="16"/>
                    </a:lnTo>
                    <a:lnTo>
                      <a:pt x="62" y="19"/>
                    </a:lnTo>
                    <a:lnTo>
                      <a:pt x="71" y="19"/>
                    </a:lnTo>
                    <a:lnTo>
                      <a:pt x="85" y="16"/>
                    </a:lnTo>
                    <a:lnTo>
                      <a:pt x="92" y="14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99" y="19"/>
                    </a:lnTo>
                    <a:lnTo>
                      <a:pt x="99" y="21"/>
                    </a:lnTo>
                    <a:lnTo>
                      <a:pt x="101" y="21"/>
                    </a:lnTo>
                    <a:lnTo>
                      <a:pt x="106" y="21"/>
                    </a:lnTo>
                    <a:lnTo>
                      <a:pt x="110" y="19"/>
                    </a:lnTo>
                    <a:lnTo>
                      <a:pt x="122" y="14"/>
                    </a:lnTo>
                    <a:lnTo>
                      <a:pt x="124" y="14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22" y="19"/>
                    </a:lnTo>
                    <a:lnTo>
                      <a:pt x="126" y="16"/>
                    </a:lnTo>
                    <a:lnTo>
                      <a:pt x="140" y="10"/>
                    </a:lnTo>
                    <a:lnTo>
                      <a:pt x="149" y="3"/>
                    </a:lnTo>
                    <a:lnTo>
                      <a:pt x="149" y="7"/>
                    </a:lnTo>
                    <a:lnTo>
                      <a:pt x="147" y="12"/>
                    </a:lnTo>
                    <a:lnTo>
                      <a:pt x="149" y="12"/>
                    </a:lnTo>
                    <a:lnTo>
                      <a:pt x="156" y="7"/>
                    </a:lnTo>
                    <a:lnTo>
                      <a:pt x="165" y="7"/>
                    </a:lnTo>
                    <a:lnTo>
                      <a:pt x="191" y="0"/>
                    </a:lnTo>
                    <a:lnTo>
                      <a:pt x="191" y="5"/>
                    </a:lnTo>
                    <a:lnTo>
                      <a:pt x="184" y="14"/>
                    </a:lnTo>
                    <a:lnTo>
                      <a:pt x="184" y="16"/>
                    </a:lnTo>
                    <a:lnTo>
                      <a:pt x="186" y="16"/>
                    </a:lnTo>
                    <a:lnTo>
                      <a:pt x="191" y="12"/>
                    </a:lnTo>
                    <a:lnTo>
                      <a:pt x="197" y="10"/>
                    </a:lnTo>
                    <a:lnTo>
                      <a:pt x="209" y="0"/>
                    </a:lnTo>
                    <a:lnTo>
                      <a:pt x="214" y="0"/>
                    </a:lnTo>
                    <a:lnTo>
                      <a:pt x="204" y="10"/>
                    </a:lnTo>
                    <a:lnTo>
                      <a:pt x="195" y="16"/>
                    </a:lnTo>
                    <a:lnTo>
                      <a:pt x="207" y="14"/>
                    </a:lnTo>
                    <a:lnTo>
                      <a:pt x="218" y="5"/>
                    </a:lnTo>
                    <a:lnTo>
                      <a:pt x="225" y="0"/>
                    </a:lnTo>
                    <a:lnTo>
                      <a:pt x="225" y="3"/>
                    </a:lnTo>
                    <a:lnTo>
                      <a:pt x="223" y="5"/>
                    </a:lnTo>
                    <a:lnTo>
                      <a:pt x="218" y="12"/>
                    </a:lnTo>
                    <a:lnTo>
                      <a:pt x="216" y="16"/>
                    </a:lnTo>
                    <a:lnTo>
                      <a:pt x="214" y="19"/>
                    </a:lnTo>
                    <a:lnTo>
                      <a:pt x="218" y="19"/>
                    </a:lnTo>
                    <a:lnTo>
                      <a:pt x="225" y="14"/>
                    </a:lnTo>
                    <a:lnTo>
                      <a:pt x="227" y="14"/>
                    </a:lnTo>
                    <a:lnTo>
                      <a:pt x="225" y="19"/>
                    </a:lnTo>
                    <a:lnTo>
                      <a:pt x="225" y="21"/>
                    </a:lnTo>
                    <a:lnTo>
                      <a:pt x="225" y="21"/>
                    </a:lnTo>
                    <a:lnTo>
                      <a:pt x="230" y="21"/>
                    </a:lnTo>
                    <a:lnTo>
                      <a:pt x="239" y="16"/>
                    </a:lnTo>
                    <a:lnTo>
                      <a:pt x="241" y="19"/>
                    </a:lnTo>
                    <a:lnTo>
                      <a:pt x="243" y="26"/>
                    </a:lnTo>
                    <a:lnTo>
                      <a:pt x="264" y="21"/>
                    </a:lnTo>
                    <a:lnTo>
                      <a:pt x="287" y="16"/>
                    </a:lnTo>
                    <a:lnTo>
                      <a:pt x="289" y="19"/>
                    </a:lnTo>
                    <a:lnTo>
                      <a:pt x="291" y="19"/>
                    </a:lnTo>
                    <a:lnTo>
                      <a:pt x="291" y="21"/>
                    </a:lnTo>
                    <a:lnTo>
                      <a:pt x="289" y="26"/>
                    </a:lnTo>
                    <a:lnTo>
                      <a:pt x="287" y="28"/>
                    </a:lnTo>
                    <a:lnTo>
                      <a:pt x="287" y="30"/>
                    </a:lnTo>
                    <a:lnTo>
                      <a:pt x="291" y="28"/>
                    </a:lnTo>
                    <a:lnTo>
                      <a:pt x="298" y="26"/>
                    </a:lnTo>
                    <a:lnTo>
                      <a:pt x="303" y="26"/>
                    </a:lnTo>
                    <a:lnTo>
                      <a:pt x="305" y="28"/>
                    </a:lnTo>
                    <a:lnTo>
                      <a:pt x="305" y="32"/>
                    </a:lnTo>
                    <a:lnTo>
                      <a:pt x="301" y="35"/>
                    </a:lnTo>
                    <a:lnTo>
                      <a:pt x="294" y="37"/>
                    </a:lnTo>
                    <a:lnTo>
                      <a:pt x="285" y="37"/>
                    </a:lnTo>
                    <a:lnTo>
                      <a:pt x="278" y="37"/>
                    </a:lnTo>
                    <a:lnTo>
                      <a:pt x="271" y="37"/>
                    </a:lnTo>
                    <a:lnTo>
                      <a:pt x="264" y="35"/>
                    </a:lnTo>
                    <a:lnTo>
                      <a:pt x="262" y="32"/>
                    </a:lnTo>
                    <a:lnTo>
                      <a:pt x="241" y="32"/>
                    </a:lnTo>
                    <a:lnTo>
                      <a:pt x="214" y="32"/>
                    </a:lnTo>
                    <a:lnTo>
                      <a:pt x="184" y="32"/>
                    </a:lnTo>
                    <a:lnTo>
                      <a:pt x="149" y="35"/>
                    </a:lnTo>
                    <a:lnTo>
                      <a:pt x="138" y="35"/>
                    </a:lnTo>
                    <a:lnTo>
                      <a:pt x="131" y="32"/>
                    </a:lnTo>
                    <a:lnTo>
                      <a:pt x="122" y="37"/>
                    </a:lnTo>
                    <a:lnTo>
                      <a:pt x="110" y="35"/>
                    </a:lnTo>
                    <a:lnTo>
                      <a:pt x="90" y="32"/>
                    </a:lnTo>
                    <a:lnTo>
                      <a:pt x="62" y="35"/>
                    </a:lnTo>
                    <a:lnTo>
                      <a:pt x="51" y="37"/>
                    </a:lnTo>
                    <a:lnTo>
                      <a:pt x="33" y="35"/>
                    </a:lnTo>
                    <a:lnTo>
                      <a:pt x="30" y="35"/>
                    </a:lnTo>
                    <a:lnTo>
                      <a:pt x="14" y="42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5" y="32"/>
                    </a:lnTo>
                    <a:lnTo>
                      <a:pt x="14" y="28"/>
                    </a:lnTo>
                    <a:lnTo>
                      <a:pt x="30" y="21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313"/>
              <p:cNvSpPr>
                <a:spLocks/>
              </p:cNvSpPr>
              <p:nvPr/>
            </p:nvSpPr>
            <p:spPr bwMode="auto">
              <a:xfrm>
                <a:off x="2260601" y="3514726"/>
                <a:ext cx="495300" cy="57150"/>
              </a:xfrm>
              <a:custGeom>
                <a:avLst/>
                <a:gdLst>
                  <a:gd name="T0" fmla="*/ 51 w 312"/>
                  <a:gd name="T1" fmla="*/ 13 h 36"/>
                  <a:gd name="T2" fmla="*/ 60 w 312"/>
                  <a:gd name="T3" fmla="*/ 9 h 36"/>
                  <a:gd name="T4" fmla="*/ 64 w 312"/>
                  <a:gd name="T5" fmla="*/ 16 h 36"/>
                  <a:gd name="T6" fmla="*/ 76 w 312"/>
                  <a:gd name="T7" fmla="*/ 18 h 36"/>
                  <a:gd name="T8" fmla="*/ 96 w 312"/>
                  <a:gd name="T9" fmla="*/ 13 h 36"/>
                  <a:gd name="T10" fmla="*/ 106 w 312"/>
                  <a:gd name="T11" fmla="*/ 16 h 36"/>
                  <a:gd name="T12" fmla="*/ 106 w 312"/>
                  <a:gd name="T13" fmla="*/ 20 h 36"/>
                  <a:gd name="T14" fmla="*/ 110 w 312"/>
                  <a:gd name="T15" fmla="*/ 20 h 36"/>
                  <a:gd name="T16" fmla="*/ 126 w 312"/>
                  <a:gd name="T17" fmla="*/ 13 h 36"/>
                  <a:gd name="T18" fmla="*/ 128 w 312"/>
                  <a:gd name="T19" fmla="*/ 16 h 36"/>
                  <a:gd name="T20" fmla="*/ 128 w 312"/>
                  <a:gd name="T21" fmla="*/ 18 h 36"/>
                  <a:gd name="T22" fmla="*/ 145 w 312"/>
                  <a:gd name="T23" fmla="*/ 7 h 36"/>
                  <a:gd name="T24" fmla="*/ 154 w 312"/>
                  <a:gd name="T25" fmla="*/ 7 h 36"/>
                  <a:gd name="T26" fmla="*/ 154 w 312"/>
                  <a:gd name="T27" fmla="*/ 11 h 36"/>
                  <a:gd name="T28" fmla="*/ 172 w 312"/>
                  <a:gd name="T29" fmla="*/ 7 h 36"/>
                  <a:gd name="T30" fmla="*/ 195 w 312"/>
                  <a:gd name="T31" fmla="*/ 4 h 36"/>
                  <a:gd name="T32" fmla="*/ 188 w 312"/>
                  <a:gd name="T33" fmla="*/ 16 h 36"/>
                  <a:gd name="T34" fmla="*/ 197 w 312"/>
                  <a:gd name="T35" fmla="*/ 11 h 36"/>
                  <a:gd name="T36" fmla="*/ 213 w 312"/>
                  <a:gd name="T37" fmla="*/ 0 h 36"/>
                  <a:gd name="T38" fmla="*/ 209 w 312"/>
                  <a:gd name="T39" fmla="*/ 9 h 36"/>
                  <a:gd name="T40" fmla="*/ 211 w 312"/>
                  <a:gd name="T41" fmla="*/ 13 h 36"/>
                  <a:gd name="T42" fmla="*/ 229 w 312"/>
                  <a:gd name="T43" fmla="*/ 0 h 36"/>
                  <a:gd name="T44" fmla="*/ 227 w 312"/>
                  <a:gd name="T45" fmla="*/ 4 h 36"/>
                  <a:gd name="T46" fmla="*/ 220 w 312"/>
                  <a:gd name="T47" fmla="*/ 16 h 36"/>
                  <a:gd name="T48" fmla="*/ 222 w 312"/>
                  <a:gd name="T49" fmla="*/ 18 h 36"/>
                  <a:gd name="T50" fmla="*/ 232 w 312"/>
                  <a:gd name="T51" fmla="*/ 13 h 36"/>
                  <a:gd name="T52" fmla="*/ 229 w 312"/>
                  <a:gd name="T53" fmla="*/ 20 h 36"/>
                  <a:gd name="T54" fmla="*/ 236 w 312"/>
                  <a:gd name="T55" fmla="*/ 20 h 36"/>
                  <a:gd name="T56" fmla="*/ 248 w 312"/>
                  <a:gd name="T57" fmla="*/ 18 h 36"/>
                  <a:gd name="T58" fmla="*/ 268 w 312"/>
                  <a:gd name="T59" fmla="*/ 20 h 36"/>
                  <a:gd name="T60" fmla="*/ 296 w 312"/>
                  <a:gd name="T61" fmla="*/ 18 h 36"/>
                  <a:gd name="T62" fmla="*/ 296 w 312"/>
                  <a:gd name="T63" fmla="*/ 20 h 36"/>
                  <a:gd name="T64" fmla="*/ 291 w 312"/>
                  <a:gd name="T65" fmla="*/ 27 h 36"/>
                  <a:gd name="T66" fmla="*/ 296 w 312"/>
                  <a:gd name="T67" fmla="*/ 27 h 36"/>
                  <a:gd name="T68" fmla="*/ 307 w 312"/>
                  <a:gd name="T69" fmla="*/ 25 h 36"/>
                  <a:gd name="T70" fmla="*/ 309 w 312"/>
                  <a:gd name="T71" fmla="*/ 32 h 36"/>
                  <a:gd name="T72" fmla="*/ 298 w 312"/>
                  <a:gd name="T73" fmla="*/ 36 h 36"/>
                  <a:gd name="T74" fmla="*/ 282 w 312"/>
                  <a:gd name="T75" fmla="*/ 36 h 36"/>
                  <a:gd name="T76" fmla="*/ 271 w 312"/>
                  <a:gd name="T77" fmla="*/ 34 h 36"/>
                  <a:gd name="T78" fmla="*/ 245 w 312"/>
                  <a:gd name="T79" fmla="*/ 32 h 36"/>
                  <a:gd name="T80" fmla="*/ 190 w 312"/>
                  <a:gd name="T81" fmla="*/ 32 h 36"/>
                  <a:gd name="T82" fmla="*/ 142 w 312"/>
                  <a:gd name="T83" fmla="*/ 34 h 36"/>
                  <a:gd name="T84" fmla="*/ 126 w 312"/>
                  <a:gd name="T85" fmla="*/ 36 h 36"/>
                  <a:gd name="T86" fmla="*/ 94 w 312"/>
                  <a:gd name="T87" fmla="*/ 32 h 36"/>
                  <a:gd name="T88" fmla="*/ 55 w 312"/>
                  <a:gd name="T89" fmla="*/ 34 h 36"/>
                  <a:gd name="T90" fmla="*/ 35 w 312"/>
                  <a:gd name="T91" fmla="*/ 34 h 36"/>
                  <a:gd name="T92" fmla="*/ 9 w 312"/>
                  <a:gd name="T93" fmla="*/ 32 h 36"/>
                  <a:gd name="T94" fmla="*/ 0 w 312"/>
                  <a:gd name="T95" fmla="*/ 30 h 36"/>
                  <a:gd name="T96" fmla="*/ 5 w 312"/>
                  <a:gd name="T97" fmla="*/ 23 h 36"/>
                  <a:gd name="T98" fmla="*/ 23 w 312"/>
                  <a:gd name="T99" fmla="*/ 13 h 36"/>
                  <a:gd name="T100" fmla="*/ 39 w 312"/>
                  <a:gd name="T10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36">
                    <a:moveTo>
                      <a:pt x="41" y="20"/>
                    </a:moveTo>
                    <a:lnTo>
                      <a:pt x="51" y="13"/>
                    </a:lnTo>
                    <a:lnTo>
                      <a:pt x="55" y="11"/>
                    </a:lnTo>
                    <a:lnTo>
                      <a:pt x="60" y="9"/>
                    </a:lnTo>
                    <a:lnTo>
                      <a:pt x="62" y="11"/>
                    </a:lnTo>
                    <a:lnTo>
                      <a:pt x="64" y="16"/>
                    </a:lnTo>
                    <a:lnTo>
                      <a:pt x="67" y="18"/>
                    </a:lnTo>
                    <a:lnTo>
                      <a:pt x="76" y="18"/>
                    </a:lnTo>
                    <a:lnTo>
                      <a:pt x="90" y="16"/>
                    </a:lnTo>
                    <a:lnTo>
                      <a:pt x="96" y="13"/>
                    </a:lnTo>
                    <a:lnTo>
                      <a:pt x="101" y="13"/>
                    </a:lnTo>
                    <a:lnTo>
                      <a:pt x="106" y="16"/>
                    </a:lnTo>
                    <a:lnTo>
                      <a:pt x="106" y="18"/>
                    </a:lnTo>
                    <a:lnTo>
                      <a:pt x="106" y="20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5" y="18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8" y="18"/>
                    </a:lnTo>
                    <a:lnTo>
                      <a:pt x="131" y="16"/>
                    </a:lnTo>
                    <a:lnTo>
                      <a:pt x="145" y="7"/>
                    </a:lnTo>
                    <a:lnTo>
                      <a:pt x="154" y="2"/>
                    </a:lnTo>
                    <a:lnTo>
                      <a:pt x="154" y="7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61" y="7"/>
                    </a:lnTo>
                    <a:lnTo>
                      <a:pt x="172" y="7"/>
                    </a:lnTo>
                    <a:lnTo>
                      <a:pt x="195" y="0"/>
                    </a:lnTo>
                    <a:lnTo>
                      <a:pt x="195" y="4"/>
                    </a:lnTo>
                    <a:lnTo>
                      <a:pt x="188" y="13"/>
                    </a:lnTo>
                    <a:lnTo>
                      <a:pt x="188" y="16"/>
                    </a:lnTo>
                    <a:lnTo>
                      <a:pt x="190" y="16"/>
                    </a:lnTo>
                    <a:lnTo>
                      <a:pt x="197" y="11"/>
                    </a:lnTo>
                    <a:lnTo>
                      <a:pt x="202" y="9"/>
                    </a:lnTo>
                    <a:lnTo>
                      <a:pt x="213" y="0"/>
                    </a:lnTo>
                    <a:lnTo>
                      <a:pt x="218" y="0"/>
                    </a:lnTo>
                    <a:lnTo>
                      <a:pt x="209" y="9"/>
                    </a:lnTo>
                    <a:lnTo>
                      <a:pt x="202" y="16"/>
                    </a:lnTo>
                    <a:lnTo>
                      <a:pt x="211" y="13"/>
                    </a:lnTo>
                    <a:lnTo>
                      <a:pt x="222" y="4"/>
                    </a:lnTo>
                    <a:lnTo>
                      <a:pt x="229" y="0"/>
                    </a:lnTo>
                    <a:lnTo>
                      <a:pt x="232" y="2"/>
                    </a:lnTo>
                    <a:lnTo>
                      <a:pt x="227" y="4"/>
                    </a:lnTo>
                    <a:lnTo>
                      <a:pt x="225" y="11"/>
                    </a:lnTo>
                    <a:lnTo>
                      <a:pt x="220" y="16"/>
                    </a:lnTo>
                    <a:lnTo>
                      <a:pt x="220" y="18"/>
                    </a:lnTo>
                    <a:lnTo>
                      <a:pt x="222" y="18"/>
                    </a:lnTo>
                    <a:lnTo>
                      <a:pt x="232" y="13"/>
                    </a:lnTo>
                    <a:lnTo>
                      <a:pt x="232" y="13"/>
                    </a:lnTo>
                    <a:lnTo>
                      <a:pt x="229" y="18"/>
                    </a:lnTo>
                    <a:lnTo>
                      <a:pt x="229" y="20"/>
                    </a:lnTo>
                    <a:lnTo>
                      <a:pt x="232" y="20"/>
                    </a:lnTo>
                    <a:lnTo>
                      <a:pt x="236" y="20"/>
                    </a:lnTo>
                    <a:lnTo>
                      <a:pt x="243" y="16"/>
                    </a:lnTo>
                    <a:lnTo>
                      <a:pt x="248" y="18"/>
                    </a:lnTo>
                    <a:lnTo>
                      <a:pt x="250" y="25"/>
                    </a:lnTo>
                    <a:lnTo>
                      <a:pt x="268" y="20"/>
                    </a:lnTo>
                    <a:lnTo>
                      <a:pt x="291" y="16"/>
                    </a:lnTo>
                    <a:lnTo>
                      <a:pt x="296" y="18"/>
                    </a:lnTo>
                    <a:lnTo>
                      <a:pt x="296" y="18"/>
                    </a:lnTo>
                    <a:lnTo>
                      <a:pt x="296" y="20"/>
                    </a:lnTo>
                    <a:lnTo>
                      <a:pt x="296" y="25"/>
                    </a:lnTo>
                    <a:lnTo>
                      <a:pt x="291" y="27"/>
                    </a:lnTo>
                    <a:lnTo>
                      <a:pt x="293" y="30"/>
                    </a:lnTo>
                    <a:lnTo>
                      <a:pt x="296" y="27"/>
                    </a:lnTo>
                    <a:lnTo>
                      <a:pt x="303" y="25"/>
                    </a:lnTo>
                    <a:lnTo>
                      <a:pt x="307" y="25"/>
                    </a:lnTo>
                    <a:lnTo>
                      <a:pt x="312" y="27"/>
                    </a:lnTo>
                    <a:lnTo>
                      <a:pt x="309" y="32"/>
                    </a:lnTo>
                    <a:lnTo>
                      <a:pt x="305" y="34"/>
                    </a:lnTo>
                    <a:lnTo>
                      <a:pt x="298" y="36"/>
                    </a:lnTo>
                    <a:lnTo>
                      <a:pt x="291" y="36"/>
                    </a:lnTo>
                    <a:lnTo>
                      <a:pt x="282" y="36"/>
                    </a:lnTo>
                    <a:lnTo>
                      <a:pt x="275" y="36"/>
                    </a:lnTo>
                    <a:lnTo>
                      <a:pt x="271" y="34"/>
                    </a:lnTo>
                    <a:lnTo>
                      <a:pt x="268" y="30"/>
                    </a:lnTo>
                    <a:lnTo>
                      <a:pt x="245" y="32"/>
                    </a:lnTo>
                    <a:lnTo>
                      <a:pt x="220" y="32"/>
                    </a:lnTo>
                    <a:lnTo>
                      <a:pt x="190" y="32"/>
                    </a:lnTo>
                    <a:lnTo>
                      <a:pt x="154" y="34"/>
                    </a:lnTo>
                    <a:lnTo>
                      <a:pt x="142" y="34"/>
                    </a:lnTo>
                    <a:lnTo>
                      <a:pt x="135" y="32"/>
                    </a:lnTo>
                    <a:lnTo>
                      <a:pt x="126" y="36"/>
                    </a:lnTo>
                    <a:lnTo>
                      <a:pt x="115" y="34"/>
                    </a:lnTo>
                    <a:lnTo>
                      <a:pt x="94" y="32"/>
                    </a:lnTo>
                    <a:lnTo>
                      <a:pt x="69" y="34"/>
                    </a:lnTo>
                    <a:lnTo>
                      <a:pt x="55" y="34"/>
                    </a:lnTo>
                    <a:lnTo>
                      <a:pt x="39" y="34"/>
                    </a:lnTo>
                    <a:lnTo>
                      <a:pt x="35" y="34"/>
                    </a:lnTo>
                    <a:lnTo>
                      <a:pt x="21" y="32"/>
                    </a:lnTo>
                    <a:lnTo>
                      <a:pt x="9" y="32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14" y="16"/>
                    </a:lnTo>
                    <a:lnTo>
                      <a:pt x="23" y="13"/>
                    </a:lnTo>
                    <a:lnTo>
                      <a:pt x="32" y="13"/>
                    </a:lnTo>
                    <a:lnTo>
                      <a:pt x="39" y="18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4736306" y="3498056"/>
              <a:ext cx="871538" cy="657225"/>
            </a:xfrm>
            <a:custGeom>
              <a:avLst/>
              <a:gdLst>
                <a:gd name="connsiteX0" fmla="*/ 188119 w 871538"/>
                <a:gd name="connsiteY0" fmla="*/ 2382 h 657225"/>
                <a:gd name="connsiteX1" fmla="*/ 190500 w 871538"/>
                <a:gd name="connsiteY1" fmla="*/ 257175 h 657225"/>
                <a:gd name="connsiteX2" fmla="*/ 252413 w 871538"/>
                <a:gd name="connsiteY2" fmla="*/ 261938 h 657225"/>
                <a:gd name="connsiteX3" fmla="*/ 347663 w 871538"/>
                <a:gd name="connsiteY3" fmla="*/ 342900 h 657225"/>
                <a:gd name="connsiteX4" fmla="*/ 521494 w 871538"/>
                <a:gd name="connsiteY4" fmla="*/ 342900 h 657225"/>
                <a:gd name="connsiteX5" fmla="*/ 597694 w 871538"/>
                <a:gd name="connsiteY5" fmla="*/ 264319 h 657225"/>
                <a:gd name="connsiteX6" fmla="*/ 683419 w 871538"/>
                <a:gd name="connsiteY6" fmla="*/ 264319 h 657225"/>
                <a:gd name="connsiteX7" fmla="*/ 681038 w 871538"/>
                <a:gd name="connsiteY7" fmla="*/ 0 h 657225"/>
                <a:gd name="connsiteX8" fmla="*/ 745332 w 871538"/>
                <a:gd name="connsiteY8" fmla="*/ 28575 h 657225"/>
                <a:gd name="connsiteX9" fmla="*/ 871538 w 871538"/>
                <a:gd name="connsiteY9" fmla="*/ 590550 h 657225"/>
                <a:gd name="connsiteX10" fmla="*/ 835819 w 871538"/>
                <a:gd name="connsiteY10" fmla="*/ 650082 h 657225"/>
                <a:gd name="connsiteX11" fmla="*/ 440532 w 871538"/>
                <a:gd name="connsiteY11" fmla="*/ 657225 h 657225"/>
                <a:gd name="connsiteX12" fmla="*/ 66675 w 871538"/>
                <a:gd name="connsiteY12" fmla="*/ 657225 h 657225"/>
                <a:gd name="connsiteX13" fmla="*/ 0 w 871538"/>
                <a:gd name="connsiteY13" fmla="*/ 595313 h 657225"/>
                <a:gd name="connsiteX14" fmla="*/ 100013 w 871538"/>
                <a:gd name="connsiteY14" fmla="*/ 54769 h 657225"/>
                <a:gd name="connsiteX15" fmla="*/ 188119 w 871538"/>
                <a:gd name="connsiteY15" fmla="*/ 23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1538" h="657225">
                  <a:moveTo>
                    <a:pt x="188119" y="2382"/>
                  </a:moveTo>
                  <a:cubicBezTo>
                    <a:pt x="188913" y="87313"/>
                    <a:pt x="189706" y="172244"/>
                    <a:pt x="190500" y="257175"/>
                  </a:cubicBezTo>
                  <a:lnTo>
                    <a:pt x="252413" y="261938"/>
                  </a:lnTo>
                  <a:lnTo>
                    <a:pt x="347663" y="342900"/>
                  </a:lnTo>
                  <a:lnTo>
                    <a:pt x="521494" y="342900"/>
                  </a:lnTo>
                  <a:lnTo>
                    <a:pt x="597694" y="264319"/>
                  </a:lnTo>
                  <a:lnTo>
                    <a:pt x="683419" y="264319"/>
                  </a:lnTo>
                  <a:cubicBezTo>
                    <a:pt x="682625" y="176213"/>
                    <a:pt x="681832" y="88106"/>
                    <a:pt x="681038" y="0"/>
                  </a:cubicBezTo>
                  <a:lnTo>
                    <a:pt x="745332" y="28575"/>
                  </a:lnTo>
                  <a:lnTo>
                    <a:pt x="871538" y="590550"/>
                  </a:lnTo>
                  <a:lnTo>
                    <a:pt x="835819" y="650082"/>
                  </a:lnTo>
                  <a:lnTo>
                    <a:pt x="440532" y="657225"/>
                  </a:lnTo>
                  <a:lnTo>
                    <a:pt x="66675" y="657225"/>
                  </a:lnTo>
                  <a:lnTo>
                    <a:pt x="0" y="595313"/>
                  </a:lnTo>
                  <a:lnTo>
                    <a:pt x="100013" y="54769"/>
                  </a:lnTo>
                  <a:lnTo>
                    <a:pt x="188119" y="238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939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Клиенты ПРОФ версии драйвера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35496" y="16049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ПРОФ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843808" y="113457"/>
            <a:ext cx="2347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-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PRO)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10" name="Picture 37" descr="http://www.cleverence.ru/images/clients/rol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40" y="154228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932040" y="1719222"/>
            <a:ext cx="1800200" cy="748678"/>
            <a:chOff x="4932040" y="1744218"/>
            <a:chExt cx="1800200" cy="748678"/>
          </a:xfrm>
        </p:grpSpPr>
        <p:sp>
          <p:nvSpPr>
            <p:cNvPr id="23" name="Rectangle 22"/>
            <p:cNvSpPr/>
            <p:nvPr/>
          </p:nvSpPr>
          <p:spPr>
            <a:xfrm>
              <a:off x="4932040" y="1744218"/>
              <a:ext cx="1800200" cy="748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39" descr="http://t1.gstatic.com/images?q=tbn:ANd9GcTV6iMIcqKL_IWiaUg0NxhmEEjQZ7CAc_NL6TNf9RXZexQ190m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9004" y="1905422"/>
              <a:ext cx="14478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1" descr="http://www.cleverence.ru/images/clients/rosspirtpr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24" y="153179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48458" y="1500072"/>
            <a:ext cx="1290636" cy="1255860"/>
            <a:chOff x="2953282" y="2780928"/>
            <a:chExt cx="1290636" cy="1255860"/>
          </a:xfrm>
        </p:grpSpPr>
        <p:sp>
          <p:nvSpPr>
            <p:cNvPr id="5" name="Rectangle 4"/>
            <p:cNvSpPr/>
            <p:nvPr/>
          </p:nvSpPr>
          <p:spPr>
            <a:xfrm>
              <a:off x="2953282" y="2780928"/>
              <a:ext cx="1290636" cy="1255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366" name="Picture 6" descr="http://hh.ru/employer-logo/292770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9532" b="-62394"/>
            <a:stretch/>
          </p:blipFill>
          <p:spPr bwMode="auto">
            <a:xfrm>
              <a:off x="3010854" y="2791778"/>
              <a:ext cx="1175493" cy="1143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68" name="Picture 8" descr="http://t2.gstatic.com/images?q=tbn:ANd9GcTn6or-GdlnwbL73MJQL4UQdmYznRT18TrlMUzhL8UmfPsE742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6" y="3187980"/>
            <a:ext cx="13239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t1.gstatic.com/images?q=tbn:ANd9GcT2yeQPfmThfxypbf9aEaA6B6ysvAA5DIt1xtDRrubwmS7T-8Z48w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"/>
          <a:stretch/>
        </p:blipFill>
        <p:spPr bwMode="auto">
          <a:xfrm>
            <a:off x="3043991" y="3153674"/>
            <a:ext cx="1105798" cy="10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t0.gstatic.com/images?q=tbn:ANd9GcTxaJ4jkf_Z7Efb8VyepZO8ly_3yChLO1ZEDHLAUdyPeZBQqbOm5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79" y="3407055"/>
            <a:ext cx="23050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завод красок Siegwer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311597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http://hh.ru/employer-logo/12408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1" y="4816552"/>
            <a:ext cx="1708203" cy="83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915982" y="4649563"/>
            <a:ext cx="1352516" cy="1130705"/>
            <a:chOff x="2692140" y="4437112"/>
            <a:chExt cx="1800200" cy="1368152"/>
          </a:xfrm>
        </p:grpSpPr>
        <p:sp>
          <p:nvSpPr>
            <p:cNvPr id="28" name="Rectangle 27"/>
            <p:cNvSpPr/>
            <p:nvPr/>
          </p:nvSpPr>
          <p:spPr>
            <a:xfrm>
              <a:off x="2692140" y="4437112"/>
              <a:ext cx="1800200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380" name="Picture 20" descr="http://moikrug.ru/img/3416/company_logo/pic_s_646753754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740" y="4581128"/>
              <a:ext cx="16383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82" name="Picture 22" descr="Кудряшовский мясокомбинат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15" y="4662263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http://www.thermonews.ru/export/pics/termonews_logo/energoform-logo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29" y="4829152"/>
            <a:ext cx="14859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15616" y="606367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</a:t>
            </a:r>
            <a:r>
              <a:rPr lang="ru-RU" sz="2400" b="1" dirty="0" smtClean="0">
                <a:solidFill>
                  <a:schemeClr val="bg1"/>
                </a:solidFill>
              </a:rPr>
              <a:t> многие другие...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39552" y="5453732"/>
            <a:ext cx="823506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547744" y="4483720"/>
            <a:ext cx="814101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7746" y="4103201"/>
            <a:ext cx="82268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Страница продукта:</a:t>
            </a:r>
          </a:p>
          <a:p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http://www.cleverence.ru/site.aspx?page=MobileSmarts-1C-WiFi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-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Pro-Driver</a:t>
            </a:r>
            <a:endParaRPr lang="en-US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Ссылка для скачивания:</a:t>
            </a:r>
          </a:p>
          <a:p>
            <a:r>
              <a:rPr lang="en-US" sz="2000" dirty="0" smtClean="0">
                <a:solidFill>
                  <a:schemeClr val="bg1"/>
                </a:solidFill>
                <a:hlinkClick r:id="rId3"/>
              </a:rPr>
              <a:t>http://www.cleverence.ru/ru/webpages/mobile-smarts/Driver1CWiFiProf.msi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7784" y="1643316"/>
            <a:ext cx="3765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Комплект для 1 ТСД</a:t>
            </a:r>
            <a:endPara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Комплект для 5 ТСД</a:t>
            </a:r>
            <a:endPara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6297" y="1643316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C000"/>
                </a:solidFill>
              </a:rPr>
              <a:t>7450 р.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endParaRPr lang="en-US" sz="3200" b="1" dirty="0" smtClean="0">
              <a:solidFill>
                <a:srgbClr val="FFC000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FFC000"/>
                </a:solidFill>
              </a:rPr>
              <a:t>32800 р.</a:t>
            </a:r>
            <a:endParaRPr lang="en-US" sz="3200" b="1" dirty="0" smtClean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16049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ПРОФ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3808" y="113457"/>
            <a:ext cx="2347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-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PRO)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Розничные цены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77" y="940658"/>
            <a:ext cx="67286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Указаны цены без НДС для конечных потребителей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39552" y="5453732"/>
            <a:ext cx="823506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547744" y="4483720"/>
            <a:ext cx="814101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7746" y="4103201"/>
            <a:ext cx="77548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Страница </a:t>
            </a:r>
            <a:r>
              <a:rPr lang="ru-RU" sz="2400" dirty="0" smtClean="0">
                <a:solidFill>
                  <a:schemeClr val="bg1"/>
                </a:solidFill>
              </a:rPr>
              <a:t>модуля автоматической загрузки/выгрузки: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www.cleverence.ru/sw/1c-drivers/ms-1c-wifi-driver-pro-auto.htm</a:t>
            </a:r>
            <a:endParaRPr lang="ru-RU" sz="2000" dirty="0" smtClean="0"/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Страница модуля коллективной работы:</a:t>
            </a:r>
          </a:p>
          <a:p>
            <a:r>
              <a:rPr lang="en-US" sz="2000" dirty="0">
                <a:hlinkClick r:id="rId3"/>
              </a:rPr>
              <a:t>http://www.cleverence.ru/sw/1c-drivers/teamwork.htm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1643316"/>
            <a:ext cx="5976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Модуль автоматической загрузки/выгрузки </a:t>
            </a:r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документов</a:t>
            </a:r>
          </a:p>
          <a:p>
            <a:endPara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Модуль коллективной работы</a:t>
            </a:r>
            <a:endPara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6297" y="1643316"/>
            <a:ext cx="2520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3200" b="1" dirty="0" smtClean="0">
              <a:solidFill>
                <a:srgbClr val="FFC000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FFC000"/>
                </a:solidFill>
              </a:rPr>
              <a:t>6200 </a:t>
            </a:r>
            <a:r>
              <a:rPr lang="ru-RU" sz="3200" b="1" dirty="0" smtClean="0">
                <a:solidFill>
                  <a:srgbClr val="FFC000"/>
                </a:solidFill>
              </a:rPr>
              <a:t>р.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endParaRPr lang="en-US" sz="3200" b="1" dirty="0" smtClean="0">
              <a:solidFill>
                <a:srgbClr val="FFC000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FFC000"/>
                </a:solidFill>
              </a:rPr>
              <a:t>6350 </a:t>
            </a:r>
            <a:r>
              <a:rPr lang="ru-RU" sz="3200" b="1" dirty="0" smtClean="0">
                <a:solidFill>
                  <a:srgbClr val="FFC000"/>
                </a:solidFill>
              </a:rPr>
              <a:t>р.</a:t>
            </a:r>
            <a:endParaRPr lang="en-US" sz="3200" b="1" dirty="0" smtClean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16049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Wi-Fi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ПРОФ</a:t>
            </a:r>
            <a:r>
              <a:rPr lang="ru-RU" sz="2400" b="1" dirty="0" smtClean="0">
                <a:solidFill>
                  <a:schemeClr val="bg1"/>
                </a:solidFill>
              </a:rPr>
              <a:t> драйвер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3808" y="113457"/>
            <a:ext cx="2347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(MS-1C-WIFI-DRIVER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-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PRO)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6" y="54868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Розничные </a:t>
            </a:r>
            <a:r>
              <a:rPr lang="ru-RU" sz="3200" b="1" dirty="0" smtClean="0">
                <a:solidFill>
                  <a:schemeClr val="bg1"/>
                </a:solidFill>
              </a:rPr>
              <a:t>цены на дополнительные модули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77" y="940658"/>
            <a:ext cx="67286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Указаны цены без НДС для конечных потребителей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196" y="13444"/>
            <a:ext cx="9130804" cy="11113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74096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Сравнение версий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660" y="908720"/>
            <a:ext cx="76193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FF66"/>
                </a:solidFill>
              </a:rPr>
              <a:t>свой драйвер для своих задач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02412"/>
              </p:ext>
            </p:extLst>
          </p:nvPr>
        </p:nvGraphicFramePr>
        <p:xfrm>
          <a:off x="179512" y="1700808"/>
          <a:ext cx="878497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224136"/>
                <a:gridCol w="1152128"/>
                <a:gridCol w="1224136"/>
              </a:tblGrid>
              <a:tr h="675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батч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Wi-Fi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Wi-Fi </a:t>
                      </a:r>
                      <a:r>
                        <a:rPr lang="ru-RU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ПРОФ</a:t>
                      </a:r>
                      <a:endParaRPr lang="ru-R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r>
                        <a:rPr lang="ru-RU" dirty="0" smtClean="0"/>
                        <a:t>Обмен через провод </a:t>
                      </a:r>
                      <a:r>
                        <a:rPr lang="en-US" dirty="0" smtClean="0"/>
                        <a:t>USB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Беспроводной</a:t>
                      </a:r>
                      <a:r>
                        <a:rPr lang="ru-RU" baseline="0" dirty="0" smtClean="0"/>
                        <a:t> о</a:t>
                      </a:r>
                      <a:r>
                        <a:rPr lang="ru-RU" dirty="0" smtClean="0"/>
                        <a:t>бмен через </a:t>
                      </a:r>
                      <a:r>
                        <a:rPr lang="en-US" dirty="0" smtClean="0"/>
                        <a:t>Wi-Fi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Обмен с удаленной 1С (</a:t>
                      </a:r>
                      <a:r>
                        <a:rPr lang="en-US" dirty="0" smtClean="0"/>
                        <a:t>RDP)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Требуется</a:t>
                      </a:r>
                      <a:r>
                        <a:rPr lang="ru-RU" sz="1400" baseline="0" dirty="0" smtClean="0"/>
                        <a:t> доп. утилита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Независимая работа (выездная, без 1С)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Остаток</a:t>
                      </a:r>
                      <a:r>
                        <a:rPr lang="ru-RU" baseline="0" dirty="0" smtClean="0"/>
                        <a:t> товара на экране ТСД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900" dirty="0" smtClean="0"/>
                        <a:t>На момент последней выгрузки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На момент последней выгрузки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онлайн</a:t>
                      </a:r>
                      <a:endParaRPr lang="ru-RU" dirty="0"/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 товара на экране ТСД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900" dirty="0" smtClean="0"/>
                        <a:t>На момент последней выгрузки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На момент последней выгрузки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онлайн</a:t>
                      </a:r>
                      <a:endParaRPr lang="ru-RU" dirty="0"/>
                    </a:p>
                  </a:txBody>
                  <a:tcPr/>
                </a:tc>
              </a:tr>
              <a:tr h="439256"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Регистрация</a:t>
                      </a:r>
                      <a:r>
                        <a:rPr lang="ru-RU" baseline="0" dirty="0" smtClean="0"/>
                        <a:t> новых штрихкодов товара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L-Shape 12"/>
          <p:cNvSpPr/>
          <p:nvPr/>
        </p:nvSpPr>
        <p:spPr>
          <a:xfrm rot="19162908">
            <a:off x="5482766" y="2442977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L-Shape 13"/>
          <p:cNvSpPr/>
          <p:nvPr/>
        </p:nvSpPr>
        <p:spPr>
          <a:xfrm rot="19162908">
            <a:off x="6693969" y="2458217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L-Shape 14"/>
          <p:cNvSpPr/>
          <p:nvPr/>
        </p:nvSpPr>
        <p:spPr>
          <a:xfrm rot="19162908">
            <a:off x="7918105" y="2458219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L-Shape 15"/>
          <p:cNvSpPr/>
          <p:nvPr/>
        </p:nvSpPr>
        <p:spPr>
          <a:xfrm rot="19162908">
            <a:off x="6693969" y="2897883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L-Shape 16"/>
          <p:cNvSpPr/>
          <p:nvPr/>
        </p:nvSpPr>
        <p:spPr>
          <a:xfrm rot="19162908">
            <a:off x="7918105" y="2897885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L-Shape 17"/>
          <p:cNvSpPr/>
          <p:nvPr/>
        </p:nvSpPr>
        <p:spPr>
          <a:xfrm rot="19162908">
            <a:off x="5469833" y="3338058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L-Shape 18"/>
          <p:cNvSpPr/>
          <p:nvPr/>
        </p:nvSpPr>
        <p:spPr>
          <a:xfrm rot="19162908">
            <a:off x="6681036" y="3353298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L-Shape 19"/>
          <p:cNvSpPr/>
          <p:nvPr/>
        </p:nvSpPr>
        <p:spPr>
          <a:xfrm rot="19162908">
            <a:off x="7905172" y="3353300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L-Shape 20"/>
          <p:cNvSpPr/>
          <p:nvPr/>
        </p:nvSpPr>
        <p:spPr>
          <a:xfrm rot="19162908">
            <a:off x="5469833" y="4274162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L-Shape 21"/>
          <p:cNvSpPr/>
          <p:nvPr/>
        </p:nvSpPr>
        <p:spPr>
          <a:xfrm rot="19162908">
            <a:off x="6681036" y="4289402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L-Shape 22"/>
          <p:cNvSpPr/>
          <p:nvPr/>
        </p:nvSpPr>
        <p:spPr>
          <a:xfrm rot="19162908">
            <a:off x="5469833" y="4708481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L-Shape 23"/>
          <p:cNvSpPr/>
          <p:nvPr/>
        </p:nvSpPr>
        <p:spPr>
          <a:xfrm rot="19162908">
            <a:off x="6681036" y="4723721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L-Shape 24"/>
          <p:cNvSpPr/>
          <p:nvPr/>
        </p:nvSpPr>
        <p:spPr>
          <a:xfrm rot="19162908">
            <a:off x="7905172" y="4723723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L-Shape 25"/>
          <p:cNvSpPr/>
          <p:nvPr/>
        </p:nvSpPr>
        <p:spPr>
          <a:xfrm rot="19162908">
            <a:off x="5469956" y="5354282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L-Shape 26"/>
          <p:cNvSpPr/>
          <p:nvPr/>
        </p:nvSpPr>
        <p:spPr>
          <a:xfrm rot="19162908">
            <a:off x="6681159" y="5369522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L-Shape 27"/>
          <p:cNvSpPr/>
          <p:nvPr/>
        </p:nvSpPr>
        <p:spPr>
          <a:xfrm rot="19162908">
            <a:off x="7905295" y="5369524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L-Shape 28"/>
          <p:cNvSpPr/>
          <p:nvPr/>
        </p:nvSpPr>
        <p:spPr>
          <a:xfrm rot="19162908">
            <a:off x="5469833" y="6002354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L-Shape 29"/>
          <p:cNvSpPr/>
          <p:nvPr/>
        </p:nvSpPr>
        <p:spPr>
          <a:xfrm rot="19162908">
            <a:off x="6681036" y="6017594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L-Shape 30"/>
          <p:cNvSpPr/>
          <p:nvPr/>
        </p:nvSpPr>
        <p:spPr>
          <a:xfrm rot="19162908">
            <a:off x="7905172" y="6017596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1" name="Picture 323" descr="http://t0.gstatic.com/images?q=tbn:ANd9GcQBuR55-m-Vkczu1hBVVNNsoYcxjXobpL1qDD1D3i8s-V8bn-db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81" t="11065" r="26827" b="6825"/>
          <a:stretch/>
        </p:blipFill>
        <p:spPr bwMode="auto">
          <a:xfrm>
            <a:off x="611560" y="3399532"/>
            <a:ext cx="1271182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0927" y="3789040"/>
            <a:ext cx="2036817" cy="461665"/>
          </a:xfrm>
          <a:prstGeom prst="rect">
            <a:avLst/>
          </a:prstGeom>
          <a:solidFill>
            <a:srgbClr val="000000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нет сервера</a:t>
            </a:r>
          </a:p>
        </p:txBody>
      </p:sp>
      <p:sp>
        <p:nvSpPr>
          <p:cNvPr id="507" name="Isosceles Triangle 506"/>
          <p:cNvSpPr/>
          <p:nvPr/>
        </p:nvSpPr>
        <p:spPr>
          <a:xfrm rot="10800000">
            <a:off x="5891732" y="1556793"/>
            <a:ext cx="588377" cy="683211"/>
          </a:xfrm>
          <a:prstGeom prst="triangle">
            <a:avLst>
              <a:gd name="adj" fmla="val 47842"/>
            </a:avLst>
          </a:prstGeom>
          <a:gradFill>
            <a:gsLst>
              <a:gs pos="59000">
                <a:srgbClr val="FF0000">
                  <a:alpha val="10000"/>
                </a:srgbClr>
              </a:gs>
              <a:gs pos="0">
                <a:srgbClr val="FF0000">
                  <a:alpha val="0"/>
                </a:srgbClr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1560" y="548680"/>
            <a:ext cx="1271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Батч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571420"/>
            <a:ext cx="1404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Wi-Fi</a:t>
            </a:r>
            <a:endParaRPr lang="ru-RU" sz="44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571419"/>
            <a:ext cx="2978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Wi-Fi </a:t>
            </a:r>
            <a:r>
              <a:rPr lang="ru-RU" sz="4400" b="1" dirty="0" smtClean="0">
                <a:solidFill>
                  <a:srgbClr val="FF0000"/>
                </a:solidFill>
              </a:rPr>
              <a:t>ПРОФ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790" y="1196752"/>
            <a:ext cx="206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оффлайн, провода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1196752"/>
            <a:ext cx="184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оффлайн, радио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2971" y="1196752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6FF66"/>
                </a:solidFill>
              </a:rPr>
              <a:t>онлайн</a:t>
            </a:r>
          </a:p>
        </p:txBody>
      </p:sp>
      <p:grpSp>
        <p:nvGrpSpPr>
          <p:cNvPr id="2343" name="Group 2342"/>
          <p:cNvGrpSpPr/>
          <p:nvPr/>
        </p:nvGrpSpPr>
        <p:grpSpPr>
          <a:xfrm>
            <a:off x="988723" y="1772816"/>
            <a:ext cx="573706" cy="1255025"/>
            <a:chOff x="1962151" y="1119188"/>
            <a:chExt cx="2266951" cy="5776913"/>
          </a:xfrm>
        </p:grpSpPr>
        <p:sp>
          <p:nvSpPr>
            <p:cNvPr id="2062" name="Freeform 241"/>
            <p:cNvSpPr>
              <a:spLocks/>
            </p:cNvSpPr>
            <p:nvPr/>
          </p:nvSpPr>
          <p:spPr bwMode="auto">
            <a:xfrm>
              <a:off x="1962151" y="1119188"/>
              <a:ext cx="2244725" cy="5721350"/>
            </a:xfrm>
            <a:custGeom>
              <a:avLst/>
              <a:gdLst>
                <a:gd name="T0" fmla="*/ 1313 w 1414"/>
                <a:gd name="T1" fmla="*/ 3455 h 3604"/>
                <a:gd name="T2" fmla="*/ 1311 w 1414"/>
                <a:gd name="T3" fmla="*/ 3485 h 3604"/>
                <a:gd name="T4" fmla="*/ 1302 w 1414"/>
                <a:gd name="T5" fmla="*/ 3512 h 3604"/>
                <a:gd name="T6" fmla="*/ 1288 w 1414"/>
                <a:gd name="T7" fmla="*/ 3540 h 3604"/>
                <a:gd name="T8" fmla="*/ 1270 w 1414"/>
                <a:gd name="T9" fmla="*/ 3561 h 3604"/>
                <a:gd name="T10" fmla="*/ 1249 w 1414"/>
                <a:gd name="T11" fmla="*/ 3579 h 3604"/>
                <a:gd name="T12" fmla="*/ 1224 w 1414"/>
                <a:gd name="T13" fmla="*/ 3593 h 3604"/>
                <a:gd name="T14" fmla="*/ 1194 w 1414"/>
                <a:gd name="T15" fmla="*/ 3602 h 3604"/>
                <a:gd name="T16" fmla="*/ 1164 w 1414"/>
                <a:gd name="T17" fmla="*/ 3604 h 3604"/>
                <a:gd name="T18" fmla="*/ 248 w 1414"/>
                <a:gd name="T19" fmla="*/ 3604 h 3604"/>
                <a:gd name="T20" fmla="*/ 220 w 1414"/>
                <a:gd name="T21" fmla="*/ 3597 h 3604"/>
                <a:gd name="T22" fmla="*/ 193 w 1414"/>
                <a:gd name="T23" fmla="*/ 3586 h 3604"/>
                <a:gd name="T24" fmla="*/ 170 w 1414"/>
                <a:gd name="T25" fmla="*/ 3570 h 3604"/>
                <a:gd name="T26" fmla="*/ 149 w 1414"/>
                <a:gd name="T27" fmla="*/ 3551 h 3604"/>
                <a:gd name="T28" fmla="*/ 133 w 1414"/>
                <a:gd name="T29" fmla="*/ 3526 h 3604"/>
                <a:gd name="T30" fmla="*/ 122 w 1414"/>
                <a:gd name="T31" fmla="*/ 3501 h 3604"/>
                <a:gd name="T32" fmla="*/ 115 w 1414"/>
                <a:gd name="T33" fmla="*/ 3471 h 3604"/>
                <a:gd name="T34" fmla="*/ 115 w 1414"/>
                <a:gd name="T35" fmla="*/ 1621 h 3604"/>
                <a:gd name="T36" fmla="*/ 74 w 1414"/>
                <a:gd name="T37" fmla="*/ 1594 h 3604"/>
                <a:gd name="T38" fmla="*/ 44 w 1414"/>
                <a:gd name="T39" fmla="*/ 1555 h 3604"/>
                <a:gd name="T40" fmla="*/ 23 w 1414"/>
                <a:gd name="T41" fmla="*/ 1509 h 3604"/>
                <a:gd name="T42" fmla="*/ 16 w 1414"/>
                <a:gd name="T43" fmla="*/ 1458 h 3604"/>
                <a:gd name="T44" fmla="*/ 0 w 1414"/>
                <a:gd name="T45" fmla="*/ 791 h 3604"/>
                <a:gd name="T46" fmla="*/ 16 w 1414"/>
                <a:gd name="T47" fmla="*/ 161 h 3604"/>
                <a:gd name="T48" fmla="*/ 23 w 1414"/>
                <a:gd name="T49" fmla="*/ 126 h 3604"/>
                <a:gd name="T50" fmla="*/ 37 w 1414"/>
                <a:gd name="T51" fmla="*/ 94 h 3604"/>
                <a:gd name="T52" fmla="*/ 55 w 1414"/>
                <a:gd name="T53" fmla="*/ 67 h 3604"/>
                <a:gd name="T54" fmla="*/ 81 w 1414"/>
                <a:gd name="T55" fmla="*/ 41 h 3604"/>
                <a:gd name="T56" fmla="*/ 108 w 1414"/>
                <a:gd name="T57" fmla="*/ 23 h 3604"/>
                <a:gd name="T58" fmla="*/ 140 w 1414"/>
                <a:gd name="T59" fmla="*/ 9 h 3604"/>
                <a:gd name="T60" fmla="*/ 174 w 1414"/>
                <a:gd name="T61" fmla="*/ 2 h 3604"/>
                <a:gd name="T62" fmla="*/ 1235 w 1414"/>
                <a:gd name="T63" fmla="*/ 0 h 3604"/>
                <a:gd name="T64" fmla="*/ 1272 w 1414"/>
                <a:gd name="T65" fmla="*/ 5 h 3604"/>
                <a:gd name="T66" fmla="*/ 1304 w 1414"/>
                <a:gd name="T67" fmla="*/ 16 h 3604"/>
                <a:gd name="T68" fmla="*/ 1336 w 1414"/>
                <a:gd name="T69" fmla="*/ 32 h 3604"/>
                <a:gd name="T70" fmla="*/ 1361 w 1414"/>
                <a:gd name="T71" fmla="*/ 53 h 3604"/>
                <a:gd name="T72" fmla="*/ 1382 w 1414"/>
                <a:gd name="T73" fmla="*/ 80 h 3604"/>
                <a:gd name="T74" fmla="*/ 1400 w 1414"/>
                <a:gd name="T75" fmla="*/ 110 h 3604"/>
                <a:gd name="T76" fmla="*/ 1409 w 1414"/>
                <a:gd name="T77" fmla="*/ 142 h 3604"/>
                <a:gd name="T78" fmla="*/ 1414 w 1414"/>
                <a:gd name="T79" fmla="*/ 179 h 3604"/>
                <a:gd name="T80" fmla="*/ 1412 w 1414"/>
                <a:gd name="T81" fmla="*/ 1488 h 3604"/>
                <a:gd name="T82" fmla="*/ 1398 w 1414"/>
                <a:gd name="T83" fmla="*/ 1536 h 3604"/>
                <a:gd name="T84" fmla="*/ 1370 w 1414"/>
                <a:gd name="T85" fmla="*/ 1577 h 3604"/>
                <a:gd name="T86" fmla="*/ 1336 w 1414"/>
                <a:gd name="T87" fmla="*/ 1610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4" h="3604">
                  <a:moveTo>
                    <a:pt x="1313" y="1621"/>
                  </a:moveTo>
                  <a:lnTo>
                    <a:pt x="1313" y="3455"/>
                  </a:lnTo>
                  <a:lnTo>
                    <a:pt x="1313" y="3471"/>
                  </a:lnTo>
                  <a:lnTo>
                    <a:pt x="1311" y="3485"/>
                  </a:lnTo>
                  <a:lnTo>
                    <a:pt x="1306" y="3501"/>
                  </a:lnTo>
                  <a:lnTo>
                    <a:pt x="1302" y="3512"/>
                  </a:lnTo>
                  <a:lnTo>
                    <a:pt x="1297" y="3526"/>
                  </a:lnTo>
                  <a:lnTo>
                    <a:pt x="1288" y="3540"/>
                  </a:lnTo>
                  <a:lnTo>
                    <a:pt x="1281" y="3551"/>
                  </a:lnTo>
                  <a:lnTo>
                    <a:pt x="1270" y="3561"/>
                  </a:lnTo>
                  <a:lnTo>
                    <a:pt x="1260" y="3570"/>
                  </a:lnTo>
                  <a:lnTo>
                    <a:pt x="1249" y="3579"/>
                  </a:lnTo>
                  <a:lnTo>
                    <a:pt x="1235" y="3586"/>
                  </a:lnTo>
                  <a:lnTo>
                    <a:pt x="1224" y="3593"/>
                  </a:lnTo>
                  <a:lnTo>
                    <a:pt x="1210" y="3597"/>
                  </a:lnTo>
                  <a:lnTo>
                    <a:pt x="1194" y="3602"/>
                  </a:lnTo>
                  <a:lnTo>
                    <a:pt x="1180" y="3604"/>
                  </a:lnTo>
                  <a:lnTo>
                    <a:pt x="1164" y="3604"/>
                  </a:lnTo>
                  <a:lnTo>
                    <a:pt x="264" y="3604"/>
                  </a:lnTo>
                  <a:lnTo>
                    <a:pt x="248" y="3604"/>
                  </a:lnTo>
                  <a:lnTo>
                    <a:pt x="234" y="3602"/>
                  </a:lnTo>
                  <a:lnTo>
                    <a:pt x="220" y="3597"/>
                  </a:lnTo>
                  <a:lnTo>
                    <a:pt x="207" y="3593"/>
                  </a:lnTo>
                  <a:lnTo>
                    <a:pt x="193" y="3586"/>
                  </a:lnTo>
                  <a:lnTo>
                    <a:pt x="181" y="3579"/>
                  </a:lnTo>
                  <a:lnTo>
                    <a:pt x="170" y="3570"/>
                  </a:lnTo>
                  <a:lnTo>
                    <a:pt x="158" y="3561"/>
                  </a:lnTo>
                  <a:lnTo>
                    <a:pt x="149" y="3551"/>
                  </a:lnTo>
                  <a:lnTo>
                    <a:pt x="140" y="3540"/>
                  </a:lnTo>
                  <a:lnTo>
                    <a:pt x="133" y="3526"/>
                  </a:lnTo>
                  <a:lnTo>
                    <a:pt x="126" y="3512"/>
                  </a:lnTo>
                  <a:lnTo>
                    <a:pt x="122" y="3501"/>
                  </a:lnTo>
                  <a:lnTo>
                    <a:pt x="117" y="3485"/>
                  </a:lnTo>
                  <a:lnTo>
                    <a:pt x="115" y="3471"/>
                  </a:lnTo>
                  <a:lnTo>
                    <a:pt x="115" y="3455"/>
                  </a:lnTo>
                  <a:lnTo>
                    <a:pt x="115" y="1621"/>
                  </a:lnTo>
                  <a:lnTo>
                    <a:pt x="94" y="1610"/>
                  </a:lnTo>
                  <a:lnTo>
                    <a:pt x="74" y="1594"/>
                  </a:lnTo>
                  <a:lnTo>
                    <a:pt x="58" y="1575"/>
                  </a:lnTo>
                  <a:lnTo>
                    <a:pt x="44" y="1555"/>
                  </a:lnTo>
                  <a:lnTo>
                    <a:pt x="32" y="1532"/>
                  </a:lnTo>
                  <a:lnTo>
                    <a:pt x="23" y="1509"/>
                  </a:lnTo>
                  <a:lnTo>
                    <a:pt x="19" y="1483"/>
                  </a:lnTo>
                  <a:lnTo>
                    <a:pt x="16" y="1458"/>
                  </a:lnTo>
                  <a:lnTo>
                    <a:pt x="16" y="1142"/>
                  </a:lnTo>
                  <a:lnTo>
                    <a:pt x="0" y="791"/>
                  </a:lnTo>
                  <a:lnTo>
                    <a:pt x="16" y="179"/>
                  </a:lnTo>
                  <a:lnTo>
                    <a:pt x="16" y="161"/>
                  </a:lnTo>
                  <a:lnTo>
                    <a:pt x="19" y="142"/>
                  </a:lnTo>
                  <a:lnTo>
                    <a:pt x="23" y="126"/>
                  </a:lnTo>
                  <a:lnTo>
                    <a:pt x="30" y="110"/>
                  </a:lnTo>
                  <a:lnTo>
                    <a:pt x="37" y="94"/>
                  </a:lnTo>
                  <a:lnTo>
                    <a:pt x="46" y="80"/>
                  </a:lnTo>
                  <a:lnTo>
                    <a:pt x="55" y="67"/>
                  </a:lnTo>
                  <a:lnTo>
                    <a:pt x="67" y="53"/>
                  </a:lnTo>
                  <a:lnTo>
                    <a:pt x="81" y="41"/>
                  </a:lnTo>
                  <a:lnTo>
                    <a:pt x="94" y="32"/>
                  </a:lnTo>
                  <a:lnTo>
                    <a:pt x="108" y="23"/>
                  </a:lnTo>
                  <a:lnTo>
                    <a:pt x="124" y="16"/>
                  </a:lnTo>
                  <a:lnTo>
                    <a:pt x="140" y="9"/>
                  </a:lnTo>
                  <a:lnTo>
                    <a:pt x="158" y="5"/>
                  </a:lnTo>
                  <a:lnTo>
                    <a:pt x="174" y="2"/>
                  </a:lnTo>
                  <a:lnTo>
                    <a:pt x="193" y="0"/>
                  </a:lnTo>
                  <a:lnTo>
                    <a:pt x="1235" y="0"/>
                  </a:lnTo>
                  <a:lnTo>
                    <a:pt x="1253" y="2"/>
                  </a:lnTo>
                  <a:lnTo>
                    <a:pt x="1272" y="5"/>
                  </a:lnTo>
                  <a:lnTo>
                    <a:pt x="1288" y="9"/>
                  </a:lnTo>
                  <a:lnTo>
                    <a:pt x="1304" y="16"/>
                  </a:lnTo>
                  <a:lnTo>
                    <a:pt x="1320" y="23"/>
                  </a:lnTo>
                  <a:lnTo>
                    <a:pt x="1336" y="32"/>
                  </a:lnTo>
                  <a:lnTo>
                    <a:pt x="1347" y="41"/>
                  </a:lnTo>
                  <a:lnTo>
                    <a:pt x="1361" y="53"/>
                  </a:lnTo>
                  <a:lnTo>
                    <a:pt x="1373" y="67"/>
                  </a:lnTo>
                  <a:lnTo>
                    <a:pt x="1382" y="80"/>
                  </a:lnTo>
                  <a:lnTo>
                    <a:pt x="1391" y="94"/>
                  </a:lnTo>
                  <a:lnTo>
                    <a:pt x="1400" y="110"/>
                  </a:lnTo>
                  <a:lnTo>
                    <a:pt x="1405" y="126"/>
                  </a:lnTo>
                  <a:lnTo>
                    <a:pt x="1409" y="142"/>
                  </a:lnTo>
                  <a:lnTo>
                    <a:pt x="1412" y="161"/>
                  </a:lnTo>
                  <a:lnTo>
                    <a:pt x="1414" y="179"/>
                  </a:lnTo>
                  <a:lnTo>
                    <a:pt x="1414" y="1463"/>
                  </a:lnTo>
                  <a:lnTo>
                    <a:pt x="1412" y="1488"/>
                  </a:lnTo>
                  <a:lnTo>
                    <a:pt x="1407" y="1513"/>
                  </a:lnTo>
                  <a:lnTo>
                    <a:pt x="1398" y="1536"/>
                  </a:lnTo>
                  <a:lnTo>
                    <a:pt x="1386" y="1557"/>
                  </a:lnTo>
                  <a:lnTo>
                    <a:pt x="1370" y="1577"/>
                  </a:lnTo>
                  <a:lnTo>
                    <a:pt x="1354" y="1594"/>
                  </a:lnTo>
                  <a:lnTo>
                    <a:pt x="1336" y="1610"/>
                  </a:lnTo>
                  <a:lnTo>
                    <a:pt x="1313" y="1621"/>
                  </a:lnTo>
                  <a:close/>
                </a:path>
              </a:pathLst>
            </a:custGeom>
            <a:solidFill>
              <a:srgbClr val="60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Freeform 242"/>
            <p:cNvSpPr>
              <a:spLocks/>
            </p:cNvSpPr>
            <p:nvPr/>
          </p:nvSpPr>
          <p:spPr bwMode="auto">
            <a:xfrm>
              <a:off x="2122489" y="3751263"/>
              <a:ext cx="65088" cy="2547938"/>
            </a:xfrm>
            <a:custGeom>
              <a:avLst/>
              <a:gdLst>
                <a:gd name="T0" fmla="*/ 14 w 41"/>
                <a:gd name="T1" fmla="*/ 1605 h 1605"/>
                <a:gd name="T2" fmla="*/ 0 w 41"/>
                <a:gd name="T3" fmla="*/ 298 h 1605"/>
                <a:gd name="T4" fmla="*/ 14 w 41"/>
                <a:gd name="T5" fmla="*/ 0 h 1605"/>
                <a:gd name="T6" fmla="*/ 23 w 41"/>
                <a:gd name="T7" fmla="*/ 43 h 1605"/>
                <a:gd name="T8" fmla="*/ 30 w 41"/>
                <a:gd name="T9" fmla="*/ 101 h 1605"/>
                <a:gd name="T10" fmla="*/ 34 w 41"/>
                <a:gd name="T11" fmla="*/ 167 h 1605"/>
                <a:gd name="T12" fmla="*/ 39 w 41"/>
                <a:gd name="T13" fmla="*/ 243 h 1605"/>
                <a:gd name="T14" fmla="*/ 41 w 41"/>
                <a:gd name="T15" fmla="*/ 415 h 1605"/>
                <a:gd name="T16" fmla="*/ 41 w 41"/>
                <a:gd name="T17" fmla="*/ 603 h 1605"/>
                <a:gd name="T18" fmla="*/ 41 w 41"/>
                <a:gd name="T19" fmla="*/ 791 h 1605"/>
                <a:gd name="T20" fmla="*/ 37 w 41"/>
                <a:gd name="T21" fmla="*/ 967 h 1605"/>
                <a:gd name="T22" fmla="*/ 34 w 41"/>
                <a:gd name="T23" fmla="*/ 1114 h 1605"/>
                <a:gd name="T24" fmla="*/ 32 w 41"/>
                <a:gd name="T25" fmla="*/ 1219 h 1605"/>
                <a:gd name="T26" fmla="*/ 32 w 41"/>
                <a:gd name="T27" fmla="*/ 1554 h 1605"/>
                <a:gd name="T28" fmla="*/ 32 w 41"/>
                <a:gd name="T29" fmla="*/ 1577 h 1605"/>
                <a:gd name="T30" fmla="*/ 28 w 41"/>
                <a:gd name="T31" fmla="*/ 1593 h 1605"/>
                <a:gd name="T32" fmla="*/ 25 w 41"/>
                <a:gd name="T33" fmla="*/ 1598 h 1605"/>
                <a:gd name="T34" fmla="*/ 21 w 41"/>
                <a:gd name="T35" fmla="*/ 1600 h 1605"/>
                <a:gd name="T36" fmla="*/ 18 w 41"/>
                <a:gd name="T37" fmla="*/ 1602 h 1605"/>
                <a:gd name="T38" fmla="*/ 14 w 41"/>
                <a:gd name="T39" fmla="*/ 160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1605">
                  <a:moveTo>
                    <a:pt x="14" y="1605"/>
                  </a:moveTo>
                  <a:lnTo>
                    <a:pt x="0" y="298"/>
                  </a:lnTo>
                  <a:lnTo>
                    <a:pt x="14" y="0"/>
                  </a:lnTo>
                  <a:lnTo>
                    <a:pt x="23" y="43"/>
                  </a:lnTo>
                  <a:lnTo>
                    <a:pt x="30" y="101"/>
                  </a:lnTo>
                  <a:lnTo>
                    <a:pt x="34" y="167"/>
                  </a:lnTo>
                  <a:lnTo>
                    <a:pt x="39" y="243"/>
                  </a:lnTo>
                  <a:lnTo>
                    <a:pt x="41" y="415"/>
                  </a:lnTo>
                  <a:lnTo>
                    <a:pt x="41" y="603"/>
                  </a:lnTo>
                  <a:lnTo>
                    <a:pt x="41" y="791"/>
                  </a:lnTo>
                  <a:lnTo>
                    <a:pt x="37" y="967"/>
                  </a:lnTo>
                  <a:lnTo>
                    <a:pt x="34" y="1114"/>
                  </a:lnTo>
                  <a:lnTo>
                    <a:pt x="32" y="1219"/>
                  </a:lnTo>
                  <a:lnTo>
                    <a:pt x="32" y="1554"/>
                  </a:lnTo>
                  <a:lnTo>
                    <a:pt x="32" y="1577"/>
                  </a:lnTo>
                  <a:lnTo>
                    <a:pt x="28" y="1593"/>
                  </a:lnTo>
                  <a:lnTo>
                    <a:pt x="25" y="1598"/>
                  </a:lnTo>
                  <a:lnTo>
                    <a:pt x="21" y="1600"/>
                  </a:lnTo>
                  <a:lnTo>
                    <a:pt x="18" y="1602"/>
                  </a:lnTo>
                  <a:lnTo>
                    <a:pt x="14" y="1605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4" name="Freeform 243"/>
            <p:cNvSpPr>
              <a:spLocks/>
            </p:cNvSpPr>
            <p:nvPr/>
          </p:nvSpPr>
          <p:spPr bwMode="auto">
            <a:xfrm>
              <a:off x="4071939" y="1163638"/>
              <a:ext cx="157163" cy="2201863"/>
            </a:xfrm>
            <a:custGeom>
              <a:avLst/>
              <a:gdLst>
                <a:gd name="T0" fmla="*/ 18 w 99"/>
                <a:gd name="T1" fmla="*/ 13 h 1387"/>
                <a:gd name="T2" fmla="*/ 48 w 99"/>
                <a:gd name="T3" fmla="*/ 46 h 1387"/>
                <a:gd name="T4" fmla="*/ 71 w 99"/>
                <a:gd name="T5" fmla="*/ 85 h 1387"/>
                <a:gd name="T6" fmla="*/ 83 w 99"/>
                <a:gd name="T7" fmla="*/ 128 h 1387"/>
                <a:gd name="T8" fmla="*/ 99 w 99"/>
                <a:gd name="T9" fmla="*/ 1011 h 1387"/>
                <a:gd name="T10" fmla="*/ 78 w 99"/>
                <a:gd name="T11" fmla="*/ 1371 h 1387"/>
                <a:gd name="T12" fmla="*/ 67 w 99"/>
                <a:gd name="T13" fmla="*/ 1384 h 1387"/>
                <a:gd name="T14" fmla="*/ 50 w 99"/>
                <a:gd name="T15" fmla="*/ 1336 h 1387"/>
                <a:gd name="T16" fmla="*/ 39 w 99"/>
                <a:gd name="T17" fmla="*/ 1235 h 1387"/>
                <a:gd name="T18" fmla="*/ 37 w 99"/>
                <a:gd name="T19" fmla="*/ 1183 h 1387"/>
                <a:gd name="T20" fmla="*/ 39 w 99"/>
                <a:gd name="T21" fmla="*/ 1178 h 1387"/>
                <a:gd name="T22" fmla="*/ 44 w 99"/>
                <a:gd name="T23" fmla="*/ 1169 h 1387"/>
                <a:gd name="T24" fmla="*/ 50 w 99"/>
                <a:gd name="T25" fmla="*/ 1169 h 1387"/>
                <a:gd name="T26" fmla="*/ 55 w 99"/>
                <a:gd name="T27" fmla="*/ 1160 h 1387"/>
                <a:gd name="T28" fmla="*/ 53 w 99"/>
                <a:gd name="T29" fmla="*/ 1164 h 1387"/>
                <a:gd name="T30" fmla="*/ 53 w 99"/>
                <a:gd name="T31" fmla="*/ 1155 h 1387"/>
                <a:gd name="T32" fmla="*/ 48 w 99"/>
                <a:gd name="T33" fmla="*/ 1151 h 1387"/>
                <a:gd name="T34" fmla="*/ 53 w 99"/>
                <a:gd name="T35" fmla="*/ 1139 h 1387"/>
                <a:gd name="T36" fmla="*/ 50 w 99"/>
                <a:gd name="T37" fmla="*/ 1121 h 1387"/>
                <a:gd name="T38" fmla="*/ 64 w 99"/>
                <a:gd name="T39" fmla="*/ 1093 h 1387"/>
                <a:gd name="T40" fmla="*/ 46 w 99"/>
                <a:gd name="T41" fmla="*/ 1098 h 1387"/>
                <a:gd name="T42" fmla="*/ 44 w 99"/>
                <a:gd name="T43" fmla="*/ 1091 h 1387"/>
                <a:gd name="T44" fmla="*/ 37 w 99"/>
                <a:gd name="T45" fmla="*/ 1082 h 1387"/>
                <a:gd name="T46" fmla="*/ 41 w 99"/>
                <a:gd name="T47" fmla="*/ 1070 h 1387"/>
                <a:gd name="T48" fmla="*/ 46 w 99"/>
                <a:gd name="T49" fmla="*/ 1066 h 1387"/>
                <a:gd name="T50" fmla="*/ 73 w 99"/>
                <a:gd name="T51" fmla="*/ 1047 h 1387"/>
                <a:gd name="T52" fmla="*/ 37 w 99"/>
                <a:gd name="T53" fmla="*/ 1057 h 1387"/>
                <a:gd name="T54" fmla="*/ 44 w 99"/>
                <a:gd name="T55" fmla="*/ 1054 h 1387"/>
                <a:gd name="T56" fmla="*/ 53 w 99"/>
                <a:gd name="T57" fmla="*/ 1045 h 1387"/>
                <a:gd name="T58" fmla="*/ 64 w 99"/>
                <a:gd name="T59" fmla="*/ 1036 h 1387"/>
                <a:gd name="T60" fmla="*/ 55 w 99"/>
                <a:gd name="T61" fmla="*/ 1027 h 1387"/>
                <a:gd name="T62" fmla="*/ 55 w 99"/>
                <a:gd name="T63" fmla="*/ 1018 h 1387"/>
                <a:gd name="T64" fmla="*/ 62 w 99"/>
                <a:gd name="T65" fmla="*/ 1002 h 1387"/>
                <a:gd name="T66" fmla="*/ 44 w 99"/>
                <a:gd name="T67" fmla="*/ 999 h 1387"/>
                <a:gd name="T68" fmla="*/ 39 w 99"/>
                <a:gd name="T69" fmla="*/ 992 h 1387"/>
                <a:gd name="T70" fmla="*/ 46 w 99"/>
                <a:gd name="T71" fmla="*/ 960 h 1387"/>
                <a:gd name="T72" fmla="*/ 50 w 99"/>
                <a:gd name="T73" fmla="*/ 958 h 1387"/>
                <a:gd name="T74" fmla="*/ 55 w 99"/>
                <a:gd name="T75" fmla="*/ 951 h 1387"/>
                <a:gd name="T76" fmla="*/ 62 w 99"/>
                <a:gd name="T77" fmla="*/ 953 h 1387"/>
                <a:gd name="T78" fmla="*/ 67 w 99"/>
                <a:gd name="T79" fmla="*/ 947 h 1387"/>
                <a:gd name="T80" fmla="*/ 64 w 99"/>
                <a:gd name="T81" fmla="*/ 949 h 1387"/>
                <a:gd name="T82" fmla="*/ 64 w 99"/>
                <a:gd name="T83" fmla="*/ 942 h 1387"/>
                <a:gd name="T84" fmla="*/ 60 w 99"/>
                <a:gd name="T85" fmla="*/ 935 h 1387"/>
                <a:gd name="T86" fmla="*/ 64 w 99"/>
                <a:gd name="T87" fmla="*/ 926 h 1387"/>
                <a:gd name="T88" fmla="*/ 62 w 99"/>
                <a:gd name="T89" fmla="*/ 905 h 1387"/>
                <a:gd name="T90" fmla="*/ 76 w 99"/>
                <a:gd name="T91" fmla="*/ 882 h 1387"/>
                <a:gd name="T92" fmla="*/ 57 w 99"/>
                <a:gd name="T93" fmla="*/ 880 h 1387"/>
                <a:gd name="T94" fmla="*/ 53 w 99"/>
                <a:gd name="T95" fmla="*/ 873 h 1387"/>
                <a:gd name="T96" fmla="*/ 44 w 99"/>
                <a:gd name="T97" fmla="*/ 846 h 1387"/>
                <a:gd name="T98" fmla="*/ 46 w 99"/>
                <a:gd name="T99" fmla="*/ 742 h 1387"/>
                <a:gd name="T100" fmla="*/ 57 w 99"/>
                <a:gd name="T101" fmla="*/ 538 h 1387"/>
                <a:gd name="T102" fmla="*/ 62 w 99"/>
                <a:gd name="T103" fmla="*/ 367 h 1387"/>
                <a:gd name="T104" fmla="*/ 62 w 99"/>
                <a:gd name="T105" fmla="*/ 256 h 1387"/>
                <a:gd name="T106" fmla="*/ 53 w 99"/>
                <a:gd name="T107" fmla="*/ 160 h 1387"/>
                <a:gd name="T108" fmla="*/ 39 w 99"/>
                <a:gd name="T109" fmla="*/ 103 h 1387"/>
                <a:gd name="T110" fmla="*/ 28 w 99"/>
                <a:gd name="T111" fmla="*/ 71 h 1387"/>
                <a:gd name="T112" fmla="*/ 12 w 99"/>
                <a:gd name="T113" fmla="*/ 34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" h="1387">
                  <a:moveTo>
                    <a:pt x="0" y="0"/>
                  </a:moveTo>
                  <a:lnTo>
                    <a:pt x="18" y="13"/>
                  </a:lnTo>
                  <a:lnTo>
                    <a:pt x="34" y="29"/>
                  </a:lnTo>
                  <a:lnTo>
                    <a:pt x="48" y="46"/>
                  </a:lnTo>
                  <a:lnTo>
                    <a:pt x="62" y="64"/>
                  </a:lnTo>
                  <a:lnTo>
                    <a:pt x="71" y="85"/>
                  </a:lnTo>
                  <a:lnTo>
                    <a:pt x="78" y="105"/>
                  </a:lnTo>
                  <a:lnTo>
                    <a:pt x="83" y="128"/>
                  </a:lnTo>
                  <a:lnTo>
                    <a:pt x="85" y="151"/>
                  </a:lnTo>
                  <a:lnTo>
                    <a:pt x="99" y="1011"/>
                  </a:lnTo>
                  <a:lnTo>
                    <a:pt x="85" y="1359"/>
                  </a:lnTo>
                  <a:lnTo>
                    <a:pt x="78" y="1371"/>
                  </a:lnTo>
                  <a:lnTo>
                    <a:pt x="73" y="1378"/>
                  </a:lnTo>
                  <a:lnTo>
                    <a:pt x="67" y="1384"/>
                  </a:lnTo>
                  <a:lnTo>
                    <a:pt x="60" y="1387"/>
                  </a:lnTo>
                  <a:lnTo>
                    <a:pt x="50" y="1336"/>
                  </a:lnTo>
                  <a:lnTo>
                    <a:pt x="44" y="1286"/>
                  </a:lnTo>
                  <a:lnTo>
                    <a:pt x="39" y="1235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9" y="1178"/>
                  </a:lnTo>
                  <a:lnTo>
                    <a:pt x="44" y="1180"/>
                  </a:lnTo>
                  <a:lnTo>
                    <a:pt x="44" y="1169"/>
                  </a:lnTo>
                  <a:lnTo>
                    <a:pt x="48" y="1169"/>
                  </a:lnTo>
                  <a:lnTo>
                    <a:pt x="50" y="1169"/>
                  </a:lnTo>
                  <a:lnTo>
                    <a:pt x="53" y="1167"/>
                  </a:lnTo>
                  <a:lnTo>
                    <a:pt x="55" y="1160"/>
                  </a:lnTo>
                  <a:lnTo>
                    <a:pt x="53" y="1160"/>
                  </a:lnTo>
                  <a:lnTo>
                    <a:pt x="53" y="1164"/>
                  </a:lnTo>
                  <a:lnTo>
                    <a:pt x="50" y="1162"/>
                  </a:lnTo>
                  <a:lnTo>
                    <a:pt x="53" y="1155"/>
                  </a:lnTo>
                  <a:lnTo>
                    <a:pt x="50" y="1153"/>
                  </a:lnTo>
                  <a:lnTo>
                    <a:pt x="48" y="1151"/>
                  </a:lnTo>
                  <a:lnTo>
                    <a:pt x="48" y="1146"/>
                  </a:lnTo>
                  <a:lnTo>
                    <a:pt x="53" y="1139"/>
                  </a:lnTo>
                  <a:lnTo>
                    <a:pt x="60" y="1123"/>
                  </a:lnTo>
                  <a:lnTo>
                    <a:pt x="50" y="1121"/>
                  </a:lnTo>
                  <a:lnTo>
                    <a:pt x="62" y="1109"/>
                  </a:lnTo>
                  <a:lnTo>
                    <a:pt x="64" y="1093"/>
                  </a:lnTo>
                  <a:lnTo>
                    <a:pt x="53" y="1096"/>
                  </a:lnTo>
                  <a:lnTo>
                    <a:pt x="46" y="1098"/>
                  </a:lnTo>
                  <a:lnTo>
                    <a:pt x="48" y="1089"/>
                  </a:lnTo>
                  <a:lnTo>
                    <a:pt x="44" y="1091"/>
                  </a:lnTo>
                  <a:lnTo>
                    <a:pt x="37" y="1093"/>
                  </a:lnTo>
                  <a:lnTo>
                    <a:pt x="37" y="1082"/>
                  </a:lnTo>
                  <a:lnTo>
                    <a:pt x="37" y="1073"/>
                  </a:lnTo>
                  <a:lnTo>
                    <a:pt x="41" y="1070"/>
                  </a:lnTo>
                  <a:lnTo>
                    <a:pt x="46" y="1068"/>
                  </a:lnTo>
                  <a:lnTo>
                    <a:pt x="46" y="1066"/>
                  </a:lnTo>
                  <a:lnTo>
                    <a:pt x="73" y="1050"/>
                  </a:lnTo>
                  <a:lnTo>
                    <a:pt x="73" y="1047"/>
                  </a:lnTo>
                  <a:lnTo>
                    <a:pt x="44" y="1059"/>
                  </a:lnTo>
                  <a:lnTo>
                    <a:pt x="37" y="1057"/>
                  </a:lnTo>
                  <a:lnTo>
                    <a:pt x="37" y="1054"/>
                  </a:lnTo>
                  <a:lnTo>
                    <a:pt x="44" y="1054"/>
                  </a:lnTo>
                  <a:lnTo>
                    <a:pt x="48" y="1050"/>
                  </a:lnTo>
                  <a:lnTo>
                    <a:pt x="53" y="1045"/>
                  </a:lnTo>
                  <a:lnTo>
                    <a:pt x="64" y="1041"/>
                  </a:lnTo>
                  <a:lnTo>
                    <a:pt x="64" y="1036"/>
                  </a:lnTo>
                  <a:lnTo>
                    <a:pt x="57" y="1031"/>
                  </a:lnTo>
                  <a:lnTo>
                    <a:pt x="55" y="1027"/>
                  </a:lnTo>
                  <a:lnTo>
                    <a:pt x="50" y="1020"/>
                  </a:lnTo>
                  <a:lnTo>
                    <a:pt x="55" y="1018"/>
                  </a:lnTo>
                  <a:lnTo>
                    <a:pt x="53" y="1013"/>
                  </a:lnTo>
                  <a:lnTo>
                    <a:pt x="62" y="1002"/>
                  </a:lnTo>
                  <a:lnTo>
                    <a:pt x="53" y="995"/>
                  </a:lnTo>
                  <a:lnTo>
                    <a:pt x="44" y="999"/>
                  </a:lnTo>
                  <a:lnTo>
                    <a:pt x="41" y="997"/>
                  </a:lnTo>
                  <a:lnTo>
                    <a:pt x="39" y="992"/>
                  </a:lnTo>
                  <a:lnTo>
                    <a:pt x="41" y="960"/>
                  </a:lnTo>
                  <a:lnTo>
                    <a:pt x="46" y="960"/>
                  </a:lnTo>
                  <a:lnTo>
                    <a:pt x="48" y="963"/>
                  </a:lnTo>
                  <a:lnTo>
                    <a:pt x="50" y="958"/>
                  </a:lnTo>
                  <a:lnTo>
                    <a:pt x="55" y="963"/>
                  </a:lnTo>
                  <a:lnTo>
                    <a:pt x="55" y="951"/>
                  </a:lnTo>
                  <a:lnTo>
                    <a:pt x="60" y="951"/>
                  </a:lnTo>
                  <a:lnTo>
                    <a:pt x="62" y="953"/>
                  </a:lnTo>
                  <a:lnTo>
                    <a:pt x="64" y="953"/>
                  </a:lnTo>
                  <a:lnTo>
                    <a:pt x="67" y="947"/>
                  </a:lnTo>
                  <a:lnTo>
                    <a:pt x="64" y="944"/>
                  </a:lnTo>
                  <a:lnTo>
                    <a:pt x="64" y="949"/>
                  </a:lnTo>
                  <a:lnTo>
                    <a:pt x="62" y="947"/>
                  </a:lnTo>
                  <a:lnTo>
                    <a:pt x="64" y="942"/>
                  </a:lnTo>
                  <a:lnTo>
                    <a:pt x="62" y="940"/>
                  </a:lnTo>
                  <a:lnTo>
                    <a:pt x="60" y="935"/>
                  </a:lnTo>
                  <a:lnTo>
                    <a:pt x="60" y="928"/>
                  </a:lnTo>
                  <a:lnTo>
                    <a:pt x="64" y="926"/>
                  </a:lnTo>
                  <a:lnTo>
                    <a:pt x="71" y="912"/>
                  </a:lnTo>
                  <a:lnTo>
                    <a:pt x="62" y="905"/>
                  </a:lnTo>
                  <a:lnTo>
                    <a:pt x="73" y="898"/>
                  </a:lnTo>
                  <a:lnTo>
                    <a:pt x="76" y="882"/>
                  </a:lnTo>
                  <a:lnTo>
                    <a:pt x="64" y="882"/>
                  </a:lnTo>
                  <a:lnTo>
                    <a:pt x="57" y="880"/>
                  </a:lnTo>
                  <a:lnTo>
                    <a:pt x="60" y="873"/>
                  </a:lnTo>
                  <a:lnTo>
                    <a:pt x="53" y="873"/>
                  </a:lnTo>
                  <a:lnTo>
                    <a:pt x="44" y="871"/>
                  </a:lnTo>
                  <a:lnTo>
                    <a:pt x="44" y="846"/>
                  </a:lnTo>
                  <a:lnTo>
                    <a:pt x="44" y="820"/>
                  </a:lnTo>
                  <a:lnTo>
                    <a:pt x="46" y="742"/>
                  </a:lnTo>
                  <a:lnTo>
                    <a:pt x="50" y="646"/>
                  </a:lnTo>
                  <a:lnTo>
                    <a:pt x="57" y="538"/>
                  </a:lnTo>
                  <a:lnTo>
                    <a:pt x="62" y="422"/>
                  </a:lnTo>
                  <a:lnTo>
                    <a:pt x="62" y="367"/>
                  </a:lnTo>
                  <a:lnTo>
                    <a:pt x="62" y="309"/>
                  </a:lnTo>
                  <a:lnTo>
                    <a:pt x="62" y="256"/>
                  </a:lnTo>
                  <a:lnTo>
                    <a:pt x="57" y="206"/>
                  </a:lnTo>
                  <a:lnTo>
                    <a:pt x="53" y="160"/>
                  </a:lnTo>
                  <a:lnTo>
                    <a:pt x="44" y="121"/>
                  </a:lnTo>
                  <a:lnTo>
                    <a:pt x="39" y="103"/>
                  </a:lnTo>
                  <a:lnTo>
                    <a:pt x="34" y="87"/>
                  </a:lnTo>
                  <a:lnTo>
                    <a:pt x="28" y="71"/>
                  </a:lnTo>
                  <a:lnTo>
                    <a:pt x="21" y="59"/>
                  </a:lnTo>
                  <a:lnTo>
                    <a:pt x="1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Freeform 244"/>
            <p:cNvSpPr>
              <a:spLocks/>
            </p:cNvSpPr>
            <p:nvPr/>
          </p:nvSpPr>
          <p:spPr bwMode="auto">
            <a:xfrm>
              <a:off x="2046289" y="1119188"/>
              <a:ext cx="2095500" cy="109538"/>
            </a:xfrm>
            <a:custGeom>
              <a:avLst/>
              <a:gdLst>
                <a:gd name="T0" fmla="*/ 0 w 1320"/>
                <a:gd name="T1" fmla="*/ 69 h 69"/>
                <a:gd name="T2" fmla="*/ 14 w 1320"/>
                <a:gd name="T3" fmla="*/ 55 h 69"/>
                <a:gd name="T4" fmla="*/ 28 w 1320"/>
                <a:gd name="T5" fmla="*/ 41 h 69"/>
                <a:gd name="T6" fmla="*/ 44 w 1320"/>
                <a:gd name="T7" fmla="*/ 30 h 69"/>
                <a:gd name="T8" fmla="*/ 62 w 1320"/>
                <a:gd name="T9" fmla="*/ 21 h 69"/>
                <a:gd name="T10" fmla="*/ 80 w 1320"/>
                <a:gd name="T11" fmla="*/ 12 h 69"/>
                <a:gd name="T12" fmla="*/ 99 w 1320"/>
                <a:gd name="T13" fmla="*/ 7 h 69"/>
                <a:gd name="T14" fmla="*/ 119 w 1320"/>
                <a:gd name="T15" fmla="*/ 2 h 69"/>
                <a:gd name="T16" fmla="*/ 140 w 1320"/>
                <a:gd name="T17" fmla="*/ 0 h 69"/>
                <a:gd name="T18" fmla="*/ 1182 w 1320"/>
                <a:gd name="T19" fmla="*/ 0 h 69"/>
                <a:gd name="T20" fmla="*/ 1203 w 1320"/>
                <a:gd name="T21" fmla="*/ 2 h 69"/>
                <a:gd name="T22" fmla="*/ 1223 w 1320"/>
                <a:gd name="T23" fmla="*/ 5 h 69"/>
                <a:gd name="T24" fmla="*/ 1242 w 1320"/>
                <a:gd name="T25" fmla="*/ 12 h 69"/>
                <a:gd name="T26" fmla="*/ 1260 w 1320"/>
                <a:gd name="T27" fmla="*/ 19 h 69"/>
                <a:gd name="T28" fmla="*/ 1276 w 1320"/>
                <a:gd name="T29" fmla="*/ 28 h 69"/>
                <a:gd name="T30" fmla="*/ 1292 w 1320"/>
                <a:gd name="T31" fmla="*/ 39 h 69"/>
                <a:gd name="T32" fmla="*/ 1306 w 1320"/>
                <a:gd name="T33" fmla="*/ 53 h 69"/>
                <a:gd name="T34" fmla="*/ 1320 w 1320"/>
                <a:gd name="T35" fmla="*/ 67 h 69"/>
                <a:gd name="T36" fmla="*/ 1274 w 1320"/>
                <a:gd name="T37" fmla="*/ 62 h 69"/>
                <a:gd name="T38" fmla="*/ 1230 w 1320"/>
                <a:gd name="T39" fmla="*/ 57 h 69"/>
                <a:gd name="T40" fmla="*/ 1194 w 1320"/>
                <a:gd name="T41" fmla="*/ 55 h 69"/>
                <a:gd name="T42" fmla="*/ 1173 w 1320"/>
                <a:gd name="T43" fmla="*/ 53 h 69"/>
                <a:gd name="T44" fmla="*/ 1132 w 1320"/>
                <a:gd name="T45" fmla="*/ 53 h 69"/>
                <a:gd name="T46" fmla="*/ 1088 w 1320"/>
                <a:gd name="T47" fmla="*/ 51 h 69"/>
                <a:gd name="T48" fmla="*/ 1047 w 1320"/>
                <a:gd name="T49" fmla="*/ 46 h 69"/>
                <a:gd name="T50" fmla="*/ 1008 w 1320"/>
                <a:gd name="T51" fmla="*/ 41 h 69"/>
                <a:gd name="T52" fmla="*/ 967 w 1320"/>
                <a:gd name="T53" fmla="*/ 37 h 69"/>
                <a:gd name="T54" fmla="*/ 926 w 1320"/>
                <a:gd name="T55" fmla="*/ 32 h 69"/>
                <a:gd name="T56" fmla="*/ 884 w 1320"/>
                <a:gd name="T57" fmla="*/ 30 h 69"/>
                <a:gd name="T58" fmla="*/ 841 w 1320"/>
                <a:gd name="T59" fmla="*/ 28 h 69"/>
                <a:gd name="T60" fmla="*/ 793 w 1320"/>
                <a:gd name="T61" fmla="*/ 28 h 69"/>
                <a:gd name="T62" fmla="*/ 745 w 1320"/>
                <a:gd name="T63" fmla="*/ 30 h 69"/>
                <a:gd name="T64" fmla="*/ 696 w 1320"/>
                <a:gd name="T65" fmla="*/ 32 h 69"/>
                <a:gd name="T66" fmla="*/ 648 w 1320"/>
                <a:gd name="T67" fmla="*/ 35 h 69"/>
                <a:gd name="T68" fmla="*/ 600 w 1320"/>
                <a:gd name="T69" fmla="*/ 37 h 69"/>
                <a:gd name="T70" fmla="*/ 552 w 1320"/>
                <a:gd name="T71" fmla="*/ 37 h 69"/>
                <a:gd name="T72" fmla="*/ 504 w 1320"/>
                <a:gd name="T73" fmla="*/ 35 h 69"/>
                <a:gd name="T74" fmla="*/ 456 w 1320"/>
                <a:gd name="T75" fmla="*/ 32 h 69"/>
                <a:gd name="T76" fmla="*/ 401 w 1320"/>
                <a:gd name="T77" fmla="*/ 25 h 69"/>
                <a:gd name="T78" fmla="*/ 344 w 1320"/>
                <a:gd name="T79" fmla="*/ 23 h 69"/>
                <a:gd name="T80" fmla="*/ 284 w 1320"/>
                <a:gd name="T81" fmla="*/ 21 h 69"/>
                <a:gd name="T82" fmla="*/ 225 w 1320"/>
                <a:gd name="T83" fmla="*/ 21 h 69"/>
                <a:gd name="T84" fmla="*/ 192 w 1320"/>
                <a:gd name="T85" fmla="*/ 21 h 69"/>
                <a:gd name="T86" fmla="*/ 163 w 1320"/>
                <a:gd name="T87" fmla="*/ 25 h 69"/>
                <a:gd name="T88" fmla="*/ 135 w 1320"/>
                <a:gd name="T89" fmla="*/ 28 h 69"/>
                <a:gd name="T90" fmla="*/ 105 w 1320"/>
                <a:gd name="T91" fmla="*/ 32 h 69"/>
                <a:gd name="T92" fmla="*/ 78 w 1320"/>
                <a:gd name="T93" fmla="*/ 39 h 69"/>
                <a:gd name="T94" fmla="*/ 50 w 1320"/>
                <a:gd name="T95" fmla="*/ 48 h 69"/>
                <a:gd name="T96" fmla="*/ 25 w 1320"/>
                <a:gd name="T97" fmla="*/ 57 h 69"/>
                <a:gd name="T98" fmla="*/ 0 w 1320"/>
                <a:gd name="T9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0" h="69">
                  <a:moveTo>
                    <a:pt x="0" y="69"/>
                  </a:moveTo>
                  <a:lnTo>
                    <a:pt x="14" y="55"/>
                  </a:lnTo>
                  <a:lnTo>
                    <a:pt x="28" y="41"/>
                  </a:lnTo>
                  <a:lnTo>
                    <a:pt x="44" y="30"/>
                  </a:lnTo>
                  <a:lnTo>
                    <a:pt x="62" y="21"/>
                  </a:lnTo>
                  <a:lnTo>
                    <a:pt x="80" y="12"/>
                  </a:lnTo>
                  <a:lnTo>
                    <a:pt x="99" y="7"/>
                  </a:lnTo>
                  <a:lnTo>
                    <a:pt x="119" y="2"/>
                  </a:lnTo>
                  <a:lnTo>
                    <a:pt x="140" y="0"/>
                  </a:lnTo>
                  <a:lnTo>
                    <a:pt x="1182" y="0"/>
                  </a:lnTo>
                  <a:lnTo>
                    <a:pt x="1203" y="2"/>
                  </a:lnTo>
                  <a:lnTo>
                    <a:pt x="1223" y="5"/>
                  </a:lnTo>
                  <a:lnTo>
                    <a:pt x="1242" y="12"/>
                  </a:lnTo>
                  <a:lnTo>
                    <a:pt x="1260" y="19"/>
                  </a:lnTo>
                  <a:lnTo>
                    <a:pt x="1276" y="28"/>
                  </a:lnTo>
                  <a:lnTo>
                    <a:pt x="1292" y="39"/>
                  </a:lnTo>
                  <a:lnTo>
                    <a:pt x="1306" y="53"/>
                  </a:lnTo>
                  <a:lnTo>
                    <a:pt x="1320" y="67"/>
                  </a:lnTo>
                  <a:lnTo>
                    <a:pt x="1274" y="62"/>
                  </a:lnTo>
                  <a:lnTo>
                    <a:pt x="1230" y="57"/>
                  </a:lnTo>
                  <a:lnTo>
                    <a:pt x="1194" y="55"/>
                  </a:lnTo>
                  <a:lnTo>
                    <a:pt x="1173" y="53"/>
                  </a:lnTo>
                  <a:lnTo>
                    <a:pt x="1132" y="53"/>
                  </a:lnTo>
                  <a:lnTo>
                    <a:pt x="1088" y="51"/>
                  </a:lnTo>
                  <a:lnTo>
                    <a:pt x="1047" y="46"/>
                  </a:lnTo>
                  <a:lnTo>
                    <a:pt x="1008" y="41"/>
                  </a:lnTo>
                  <a:lnTo>
                    <a:pt x="967" y="37"/>
                  </a:lnTo>
                  <a:lnTo>
                    <a:pt x="926" y="32"/>
                  </a:lnTo>
                  <a:lnTo>
                    <a:pt x="884" y="30"/>
                  </a:lnTo>
                  <a:lnTo>
                    <a:pt x="841" y="28"/>
                  </a:lnTo>
                  <a:lnTo>
                    <a:pt x="793" y="28"/>
                  </a:lnTo>
                  <a:lnTo>
                    <a:pt x="745" y="30"/>
                  </a:lnTo>
                  <a:lnTo>
                    <a:pt x="696" y="32"/>
                  </a:lnTo>
                  <a:lnTo>
                    <a:pt x="648" y="35"/>
                  </a:lnTo>
                  <a:lnTo>
                    <a:pt x="600" y="37"/>
                  </a:lnTo>
                  <a:lnTo>
                    <a:pt x="552" y="37"/>
                  </a:lnTo>
                  <a:lnTo>
                    <a:pt x="504" y="35"/>
                  </a:lnTo>
                  <a:lnTo>
                    <a:pt x="456" y="32"/>
                  </a:lnTo>
                  <a:lnTo>
                    <a:pt x="401" y="25"/>
                  </a:lnTo>
                  <a:lnTo>
                    <a:pt x="344" y="23"/>
                  </a:lnTo>
                  <a:lnTo>
                    <a:pt x="284" y="21"/>
                  </a:lnTo>
                  <a:lnTo>
                    <a:pt x="225" y="21"/>
                  </a:lnTo>
                  <a:lnTo>
                    <a:pt x="192" y="21"/>
                  </a:lnTo>
                  <a:lnTo>
                    <a:pt x="163" y="25"/>
                  </a:lnTo>
                  <a:lnTo>
                    <a:pt x="135" y="28"/>
                  </a:lnTo>
                  <a:lnTo>
                    <a:pt x="105" y="32"/>
                  </a:lnTo>
                  <a:lnTo>
                    <a:pt x="78" y="39"/>
                  </a:lnTo>
                  <a:lnTo>
                    <a:pt x="50" y="48"/>
                  </a:lnTo>
                  <a:lnTo>
                    <a:pt x="25" y="5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Freeform 245"/>
            <p:cNvSpPr>
              <a:spLocks/>
            </p:cNvSpPr>
            <p:nvPr/>
          </p:nvSpPr>
          <p:spPr bwMode="auto">
            <a:xfrm>
              <a:off x="3930651" y="3230563"/>
              <a:ext cx="287338" cy="3598863"/>
            </a:xfrm>
            <a:custGeom>
              <a:avLst/>
              <a:gdLst>
                <a:gd name="T0" fmla="*/ 80 w 181"/>
                <a:gd name="T1" fmla="*/ 295 h 2267"/>
                <a:gd name="T2" fmla="*/ 96 w 181"/>
                <a:gd name="T3" fmla="*/ 1295 h 2267"/>
                <a:gd name="T4" fmla="*/ 80 w 181"/>
                <a:gd name="T5" fmla="*/ 2130 h 2267"/>
                <a:gd name="T6" fmla="*/ 80 w 181"/>
                <a:gd name="T7" fmla="*/ 2150 h 2267"/>
                <a:gd name="T8" fmla="*/ 75 w 181"/>
                <a:gd name="T9" fmla="*/ 2173 h 2267"/>
                <a:gd name="T10" fmla="*/ 69 w 181"/>
                <a:gd name="T11" fmla="*/ 2191 h 2267"/>
                <a:gd name="T12" fmla="*/ 59 w 181"/>
                <a:gd name="T13" fmla="*/ 2210 h 2267"/>
                <a:gd name="T14" fmla="*/ 46 w 181"/>
                <a:gd name="T15" fmla="*/ 2228 h 2267"/>
                <a:gd name="T16" fmla="*/ 32 w 181"/>
                <a:gd name="T17" fmla="*/ 2244 h 2267"/>
                <a:gd name="T18" fmla="*/ 18 w 181"/>
                <a:gd name="T19" fmla="*/ 2256 h 2267"/>
                <a:gd name="T20" fmla="*/ 0 w 181"/>
                <a:gd name="T21" fmla="*/ 2267 h 2267"/>
                <a:gd name="T22" fmla="*/ 9 w 181"/>
                <a:gd name="T23" fmla="*/ 2226 h 2267"/>
                <a:gd name="T24" fmla="*/ 23 w 181"/>
                <a:gd name="T25" fmla="*/ 2189 h 2267"/>
                <a:gd name="T26" fmla="*/ 34 w 181"/>
                <a:gd name="T27" fmla="*/ 2155 h 2267"/>
                <a:gd name="T28" fmla="*/ 43 w 181"/>
                <a:gd name="T29" fmla="*/ 2118 h 2267"/>
                <a:gd name="T30" fmla="*/ 53 w 181"/>
                <a:gd name="T31" fmla="*/ 2079 h 2267"/>
                <a:gd name="T32" fmla="*/ 57 w 181"/>
                <a:gd name="T33" fmla="*/ 2036 h 2267"/>
                <a:gd name="T34" fmla="*/ 57 w 181"/>
                <a:gd name="T35" fmla="*/ 2010 h 2267"/>
                <a:gd name="T36" fmla="*/ 57 w 181"/>
                <a:gd name="T37" fmla="*/ 1983 h 2267"/>
                <a:gd name="T38" fmla="*/ 57 w 181"/>
                <a:gd name="T39" fmla="*/ 1953 h 2267"/>
                <a:gd name="T40" fmla="*/ 53 w 181"/>
                <a:gd name="T41" fmla="*/ 1921 h 2267"/>
                <a:gd name="T42" fmla="*/ 50 w 181"/>
                <a:gd name="T43" fmla="*/ 1873 h 2267"/>
                <a:gd name="T44" fmla="*/ 48 w 181"/>
                <a:gd name="T45" fmla="*/ 1818 h 2267"/>
                <a:gd name="T46" fmla="*/ 48 w 181"/>
                <a:gd name="T47" fmla="*/ 1758 h 2267"/>
                <a:gd name="T48" fmla="*/ 50 w 181"/>
                <a:gd name="T49" fmla="*/ 1696 h 2267"/>
                <a:gd name="T50" fmla="*/ 53 w 181"/>
                <a:gd name="T51" fmla="*/ 1632 h 2267"/>
                <a:gd name="T52" fmla="*/ 53 w 181"/>
                <a:gd name="T53" fmla="*/ 1566 h 2267"/>
                <a:gd name="T54" fmla="*/ 55 w 181"/>
                <a:gd name="T55" fmla="*/ 1504 h 2267"/>
                <a:gd name="T56" fmla="*/ 53 w 181"/>
                <a:gd name="T57" fmla="*/ 1442 h 2267"/>
                <a:gd name="T58" fmla="*/ 48 w 181"/>
                <a:gd name="T59" fmla="*/ 1297 h 2267"/>
                <a:gd name="T60" fmla="*/ 43 w 181"/>
                <a:gd name="T61" fmla="*/ 1123 h 2267"/>
                <a:gd name="T62" fmla="*/ 37 w 181"/>
                <a:gd name="T63" fmla="*/ 935 h 2267"/>
                <a:gd name="T64" fmla="*/ 34 w 181"/>
                <a:gd name="T65" fmla="*/ 745 h 2267"/>
                <a:gd name="T66" fmla="*/ 34 w 181"/>
                <a:gd name="T67" fmla="*/ 653 h 2267"/>
                <a:gd name="T68" fmla="*/ 37 w 181"/>
                <a:gd name="T69" fmla="*/ 566 h 2267"/>
                <a:gd name="T70" fmla="*/ 39 w 181"/>
                <a:gd name="T71" fmla="*/ 486 h 2267"/>
                <a:gd name="T72" fmla="*/ 46 w 181"/>
                <a:gd name="T73" fmla="*/ 415 h 2267"/>
                <a:gd name="T74" fmla="*/ 53 w 181"/>
                <a:gd name="T75" fmla="*/ 350 h 2267"/>
                <a:gd name="T76" fmla="*/ 62 w 181"/>
                <a:gd name="T77" fmla="*/ 300 h 2267"/>
                <a:gd name="T78" fmla="*/ 69 w 181"/>
                <a:gd name="T79" fmla="*/ 279 h 2267"/>
                <a:gd name="T80" fmla="*/ 73 w 181"/>
                <a:gd name="T81" fmla="*/ 261 h 2267"/>
                <a:gd name="T82" fmla="*/ 82 w 181"/>
                <a:gd name="T83" fmla="*/ 247 h 2267"/>
                <a:gd name="T84" fmla="*/ 89 w 181"/>
                <a:gd name="T85" fmla="*/ 238 h 2267"/>
                <a:gd name="T86" fmla="*/ 101 w 181"/>
                <a:gd name="T87" fmla="*/ 227 h 2267"/>
                <a:gd name="T88" fmla="*/ 110 w 181"/>
                <a:gd name="T89" fmla="*/ 213 h 2267"/>
                <a:gd name="T90" fmla="*/ 119 w 181"/>
                <a:gd name="T91" fmla="*/ 199 h 2267"/>
                <a:gd name="T92" fmla="*/ 126 w 181"/>
                <a:gd name="T93" fmla="*/ 185 h 2267"/>
                <a:gd name="T94" fmla="*/ 137 w 181"/>
                <a:gd name="T95" fmla="*/ 153 h 2267"/>
                <a:gd name="T96" fmla="*/ 146 w 181"/>
                <a:gd name="T97" fmla="*/ 119 h 2267"/>
                <a:gd name="T98" fmla="*/ 156 w 181"/>
                <a:gd name="T99" fmla="*/ 87 h 2267"/>
                <a:gd name="T100" fmla="*/ 163 w 181"/>
                <a:gd name="T101" fmla="*/ 55 h 2267"/>
                <a:gd name="T102" fmla="*/ 169 w 181"/>
                <a:gd name="T103" fmla="*/ 25 h 2267"/>
                <a:gd name="T104" fmla="*/ 181 w 181"/>
                <a:gd name="T105" fmla="*/ 0 h 2267"/>
                <a:gd name="T106" fmla="*/ 181 w 181"/>
                <a:gd name="T107" fmla="*/ 142 h 2267"/>
                <a:gd name="T108" fmla="*/ 179 w 181"/>
                <a:gd name="T109" fmla="*/ 167 h 2267"/>
                <a:gd name="T110" fmla="*/ 174 w 181"/>
                <a:gd name="T111" fmla="*/ 190 h 2267"/>
                <a:gd name="T112" fmla="*/ 165 w 181"/>
                <a:gd name="T113" fmla="*/ 213 h 2267"/>
                <a:gd name="T114" fmla="*/ 153 w 181"/>
                <a:gd name="T115" fmla="*/ 234 h 2267"/>
                <a:gd name="T116" fmla="*/ 137 w 181"/>
                <a:gd name="T117" fmla="*/ 252 h 2267"/>
                <a:gd name="T118" fmla="*/ 121 w 181"/>
                <a:gd name="T119" fmla="*/ 270 h 2267"/>
                <a:gd name="T120" fmla="*/ 103 w 181"/>
                <a:gd name="T121" fmla="*/ 284 h 2267"/>
                <a:gd name="T122" fmla="*/ 80 w 181"/>
                <a:gd name="T123" fmla="*/ 295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" h="2267">
                  <a:moveTo>
                    <a:pt x="80" y="295"/>
                  </a:moveTo>
                  <a:lnTo>
                    <a:pt x="96" y="1295"/>
                  </a:lnTo>
                  <a:lnTo>
                    <a:pt x="80" y="2130"/>
                  </a:lnTo>
                  <a:lnTo>
                    <a:pt x="80" y="2150"/>
                  </a:lnTo>
                  <a:lnTo>
                    <a:pt x="75" y="2173"/>
                  </a:lnTo>
                  <a:lnTo>
                    <a:pt x="69" y="2191"/>
                  </a:lnTo>
                  <a:lnTo>
                    <a:pt x="59" y="2210"/>
                  </a:lnTo>
                  <a:lnTo>
                    <a:pt x="46" y="2228"/>
                  </a:lnTo>
                  <a:lnTo>
                    <a:pt x="32" y="2244"/>
                  </a:lnTo>
                  <a:lnTo>
                    <a:pt x="18" y="2256"/>
                  </a:lnTo>
                  <a:lnTo>
                    <a:pt x="0" y="2267"/>
                  </a:lnTo>
                  <a:lnTo>
                    <a:pt x="9" y="2226"/>
                  </a:lnTo>
                  <a:lnTo>
                    <a:pt x="23" y="2189"/>
                  </a:lnTo>
                  <a:lnTo>
                    <a:pt x="34" y="2155"/>
                  </a:lnTo>
                  <a:lnTo>
                    <a:pt x="43" y="2118"/>
                  </a:lnTo>
                  <a:lnTo>
                    <a:pt x="53" y="2079"/>
                  </a:lnTo>
                  <a:lnTo>
                    <a:pt x="57" y="2036"/>
                  </a:lnTo>
                  <a:lnTo>
                    <a:pt x="57" y="2010"/>
                  </a:lnTo>
                  <a:lnTo>
                    <a:pt x="57" y="1983"/>
                  </a:lnTo>
                  <a:lnTo>
                    <a:pt x="57" y="1953"/>
                  </a:lnTo>
                  <a:lnTo>
                    <a:pt x="53" y="1921"/>
                  </a:lnTo>
                  <a:lnTo>
                    <a:pt x="50" y="1873"/>
                  </a:lnTo>
                  <a:lnTo>
                    <a:pt x="48" y="1818"/>
                  </a:lnTo>
                  <a:lnTo>
                    <a:pt x="48" y="1758"/>
                  </a:lnTo>
                  <a:lnTo>
                    <a:pt x="50" y="1696"/>
                  </a:lnTo>
                  <a:lnTo>
                    <a:pt x="53" y="1632"/>
                  </a:lnTo>
                  <a:lnTo>
                    <a:pt x="53" y="1566"/>
                  </a:lnTo>
                  <a:lnTo>
                    <a:pt x="55" y="1504"/>
                  </a:lnTo>
                  <a:lnTo>
                    <a:pt x="53" y="1442"/>
                  </a:lnTo>
                  <a:lnTo>
                    <a:pt x="48" y="1297"/>
                  </a:lnTo>
                  <a:lnTo>
                    <a:pt x="43" y="1123"/>
                  </a:lnTo>
                  <a:lnTo>
                    <a:pt x="37" y="935"/>
                  </a:lnTo>
                  <a:lnTo>
                    <a:pt x="34" y="745"/>
                  </a:lnTo>
                  <a:lnTo>
                    <a:pt x="34" y="653"/>
                  </a:lnTo>
                  <a:lnTo>
                    <a:pt x="37" y="566"/>
                  </a:lnTo>
                  <a:lnTo>
                    <a:pt x="39" y="486"/>
                  </a:lnTo>
                  <a:lnTo>
                    <a:pt x="46" y="415"/>
                  </a:lnTo>
                  <a:lnTo>
                    <a:pt x="53" y="350"/>
                  </a:lnTo>
                  <a:lnTo>
                    <a:pt x="62" y="300"/>
                  </a:lnTo>
                  <a:lnTo>
                    <a:pt x="69" y="279"/>
                  </a:lnTo>
                  <a:lnTo>
                    <a:pt x="73" y="261"/>
                  </a:lnTo>
                  <a:lnTo>
                    <a:pt x="82" y="247"/>
                  </a:lnTo>
                  <a:lnTo>
                    <a:pt x="89" y="238"/>
                  </a:lnTo>
                  <a:lnTo>
                    <a:pt x="101" y="227"/>
                  </a:lnTo>
                  <a:lnTo>
                    <a:pt x="110" y="213"/>
                  </a:lnTo>
                  <a:lnTo>
                    <a:pt x="119" y="199"/>
                  </a:lnTo>
                  <a:lnTo>
                    <a:pt x="126" y="185"/>
                  </a:lnTo>
                  <a:lnTo>
                    <a:pt x="137" y="153"/>
                  </a:lnTo>
                  <a:lnTo>
                    <a:pt x="146" y="119"/>
                  </a:lnTo>
                  <a:lnTo>
                    <a:pt x="156" y="87"/>
                  </a:lnTo>
                  <a:lnTo>
                    <a:pt x="163" y="55"/>
                  </a:lnTo>
                  <a:lnTo>
                    <a:pt x="169" y="25"/>
                  </a:lnTo>
                  <a:lnTo>
                    <a:pt x="181" y="0"/>
                  </a:lnTo>
                  <a:lnTo>
                    <a:pt x="181" y="142"/>
                  </a:lnTo>
                  <a:lnTo>
                    <a:pt x="179" y="167"/>
                  </a:lnTo>
                  <a:lnTo>
                    <a:pt x="174" y="190"/>
                  </a:lnTo>
                  <a:lnTo>
                    <a:pt x="165" y="213"/>
                  </a:lnTo>
                  <a:lnTo>
                    <a:pt x="153" y="234"/>
                  </a:lnTo>
                  <a:lnTo>
                    <a:pt x="137" y="252"/>
                  </a:lnTo>
                  <a:lnTo>
                    <a:pt x="121" y="270"/>
                  </a:lnTo>
                  <a:lnTo>
                    <a:pt x="103" y="284"/>
                  </a:lnTo>
                  <a:lnTo>
                    <a:pt x="80" y="295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Freeform 246"/>
            <p:cNvSpPr>
              <a:spLocks/>
            </p:cNvSpPr>
            <p:nvPr/>
          </p:nvSpPr>
          <p:spPr bwMode="auto">
            <a:xfrm>
              <a:off x="2141539" y="1276351"/>
              <a:ext cx="1908175" cy="5411788"/>
            </a:xfrm>
            <a:custGeom>
              <a:avLst/>
              <a:gdLst>
                <a:gd name="T0" fmla="*/ 80 w 1202"/>
                <a:gd name="T1" fmla="*/ 0 h 3409"/>
                <a:gd name="T2" fmla="*/ 1122 w 1202"/>
                <a:gd name="T3" fmla="*/ 0 h 3409"/>
                <a:gd name="T4" fmla="*/ 1138 w 1202"/>
                <a:gd name="T5" fmla="*/ 2 h 3409"/>
                <a:gd name="T6" fmla="*/ 1154 w 1202"/>
                <a:gd name="T7" fmla="*/ 7 h 3409"/>
                <a:gd name="T8" fmla="*/ 1168 w 1202"/>
                <a:gd name="T9" fmla="*/ 14 h 3409"/>
                <a:gd name="T10" fmla="*/ 1179 w 1202"/>
                <a:gd name="T11" fmla="*/ 23 h 3409"/>
                <a:gd name="T12" fmla="*/ 1189 w 1202"/>
                <a:gd name="T13" fmla="*/ 34 h 3409"/>
                <a:gd name="T14" fmla="*/ 1195 w 1202"/>
                <a:gd name="T15" fmla="*/ 48 h 3409"/>
                <a:gd name="T16" fmla="*/ 1200 w 1202"/>
                <a:gd name="T17" fmla="*/ 64 h 3409"/>
                <a:gd name="T18" fmla="*/ 1202 w 1202"/>
                <a:gd name="T19" fmla="*/ 80 h 3409"/>
                <a:gd name="T20" fmla="*/ 1202 w 1202"/>
                <a:gd name="T21" fmla="*/ 1364 h 3409"/>
                <a:gd name="T22" fmla="*/ 1200 w 1202"/>
                <a:gd name="T23" fmla="*/ 1380 h 3409"/>
                <a:gd name="T24" fmla="*/ 1195 w 1202"/>
                <a:gd name="T25" fmla="*/ 1394 h 3409"/>
                <a:gd name="T26" fmla="*/ 1189 w 1202"/>
                <a:gd name="T27" fmla="*/ 1407 h 3409"/>
                <a:gd name="T28" fmla="*/ 1179 w 1202"/>
                <a:gd name="T29" fmla="*/ 1421 h 3409"/>
                <a:gd name="T30" fmla="*/ 1168 w 1202"/>
                <a:gd name="T31" fmla="*/ 1430 h 3409"/>
                <a:gd name="T32" fmla="*/ 1154 w 1202"/>
                <a:gd name="T33" fmla="*/ 1437 h 3409"/>
                <a:gd name="T34" fmla="*/ 1138 w 1202"/>
                <a:gd name="T35" fmla="*/ 1442 h 3409"/>
                <a:gd name="T36" fmla="*/ 1122 w 1202"/>
                <a:gd name="T37" fmla="*/ 1444 h 3409"/>
                <a:gd name="T38" fmla="*/ 1104 w 1202"/>
                <a:gd name="T39" fmla="*/ 1444 h 3409"/>
                <a:gd name="T40" fmla="*/ 1104 w 1202"/>
                <a:gd name="T41" fmla="*/ 3356 h 3409"/>
                <a:gd name="T42" fmla="*/ 1102 w 1202"/>
                <a:gd name="T43" fmla="*/ 3368 h 3409"/>
                <a:gd name="T44" fmla="*/ 1099 w 1202"/>
                <a:gd name="T45" fmla="*/ 3377 h 3409"/>
                <a:gd name="T46" fmla="*/ 1095 w 1202"/>
                <a:gd name="T47" fmla="*/ 3386 h 3409"/>
                <a:gd name="T48" fmla="*/ 1088 w 1202"/>
                <a:gd name="T49" fmla="*/ 3393 h 3409"/>
                <a:gd name="T50" fmla="*/ 1081 w 1202"/>
                <a:gd name="T51" fmla="*/ 3400 h 3409"/>
                <a:gd name="T52" fmla="*/ 1072 w 1202"/>
                <a:gd name="T53" fmla="*/ 3404 h 3409"/>
                <a:gd name="T54" fmla="*/ 1063 w 1202"/>
                <a:gd name="T55" fmla="*/ 3407 h 3409"/>
                <a:gd name="T56" fmla="*/ 1051 w 1202"/>
                <a:gd name="T57" fmla="*/ 3409 h 3409"/>
                <a:gd name="T58" fmla="*/ 151 w 1202"/>
                <a:gd name="T59" fmla="*/ 3409 h 3409"/>
                <a:gd name="T60" fmla="*/ 142 w 1202"/>
                <a:gd name="T61" fmla="*/ 3407 h 3409"/>
                <a:gd name="T62" fmla="*/ 130 w 1202"/>
                <a:gd name="T63" fmla="*/ 3404 h 3409"/>
                <a:gd name="T64" fmla="*/ 123 w 1202"/>
                <a:gd name="T65" fmla="*/ 3400 h 3409"/>
                <a:gd name="T66" fmla="*/ 114 w 1202"/>
                <a:gd name="T67" fmla="*/ 3393 h 3409"/>
                <a:gd name="T68" fmla="*/ 107 w 1202"/>
                <a:gd name="T69" fmla="*/ 3386 h 3409"/>
                <a:gd name="T70" fmla="*/ 103 w 1202"/>
                <a:gd name="T71" fmla="*/ 3377 h 3409"/>
                <a:gd name="T72" fmla="*/ 100 w 1202"/>
                <a:gd name="T73" fmla="*/ 3368 h 3409"/>
                <a:gd name="T74" fmla="*/ 100 w 1202"/>
                <a:gd name="T75" fmla="*/ 3356 h 3409"/>
                <a:gd name="T76" fmla="*/ 100 w 1202"/>
                <a:gd name="T77" fmla="*/ 1444 h 3409"/>
                <a:gd name="T78" fmla="*/ 80 w 1202"/>
                <a:gd name="T79" fmla="*/ 1444 h 3409"/>
                <a:gd name="T80" fmla="*/ 64 w 1202"/>
                <a:gd name="T81" fmla="*/ 1442 h 3409"/>
                <a:gd name="T82" fmla="*/ 50 w 1202"/>
                <a:gd name="T83" fmla="*/ 1437 h 3409"/>
                <a:gd name="T84" fmla="*/ 36 w 1202"/>
                <a:gd name="T85" fmla="*/ 1430 h 3409"/>
                <a:gd name="T86" fmla="*/ 25 w 1202"/>
                <a:gd name="T87" fmla="*/ 1421 h 3409"/>
                <a:gd name="T88" fmla="*/ 13 w 1202"/>
                <a:gd name="T89" fmla="*/ 1407 h 3409"/>
                <a:gd name="T90" fmla="*/ 6 w 1202"/>
                <a:gd name="T91" fmla="*/ 1394 h 3409"/>
                <a:gd name="T92" fmla="*/ 2 w 1202"/>
                <a:gd name="T93" fmla="*/ 1380 h 3409"/>
                <a:gd name="T94" fmla="*/ 0 w 1202"/>
                <a:gd name="T95" fmla="*/ 1364 h 3409"/>
                <a:gd name="T96" fmla="*/ 0 w 1202"/>
                <a:gd name="T97" fmla="*/ 80 h 3409"/>
                <a:gd name="T98" fmla="*/ 2 w 1202"/>
                <a:gd name="T99" fmla="*/ 64 h 3409"/>
                <a:gd name="T100" fmla="*/ 6 w 1202"/>
                <a:gd name="T101" fmla="*/ 48 h 3409"/>
                <a:gd name="T102" fmla="*/ 13 w 1202"/>
                <a:gd name="T103" fmla="*/ 34 h 3409"/>
                <a:gd name="T104" fmla="*/ 25 w 1202"/>
                <a:gd name="T105" fmla="*/ 23 h 3409"/>
                <a:gd name="T106" fmla="*/ 36 w 1202"/>
                <a:gd name="T107" fmla="*/ 14 h 3409"/>
                <a:gd name="T108" fmla="*/ 50 w 1202"/>
                <a:gd name="T109" fmla="*/ 7 h 3409"/>
                <a:gd name="T110" fmla="*/ 64 w 1202"/>
                <a:gd name="T111" fmla="*/ 2 h 3409"/>
                <a:gd name="T112" fmla="*/ 80 w 1202"/>
                <a:gd name="T113" fmla="*/ 0 h 3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2" h="3409">
                  <a:moveTo>
                    <a:pt x="80" y="0"/>
                  </a:moveTo>
                  <a:lnTo>
                    <a:pt x="1122" y="0"/>
                  </a:lnTo>
                  <a:lnTo>
                    <a:pt x="1138" y="2"/>
                  </a:lnTo>
                  <a:lnTo>
                    <a:pt x="1154" y="7"/>
                  </a:lnTo>
                  <a:lnTo>
                    <a:pt x="1168" y="14"/>
                  </a:lnTo>
                  <a:lnTo>
                    <a:pt x="1179" y="23"/>
                  </a:lnTo>
                  <a:lnTo>
                    <a:pt x="1189" y="34"/>
                  </a:lnTo>
                  <a:lnTo>
                    <a:pt x="1195" y="48"/>
                  </a:lnTo>
                  <a:lnTo>
                    <a:pt x="1200" y="64"/>
                  </a:lnTo>
                  <a:lnTo>
                    <a:pt x="1202" y="80"/>
                  </a:lnTo>
                  <a:lnTo>
                    <a:pt x="1202" y="1364"/>
                  </a:lnTo>
                  <a:lnTo>
                    <a:pt x="1200" y="1380"/>
                  </a:lnTo>
                  <a:lnTo>
                    <a:pt x="1195" y="1394"/>
                  </a:lnTo>
                  <a:lnTo>
                    <a:pt x="1189" y="1407"/>
                  </a:lnTo>
                  <a:lnTo>
                    <a:pt x="1179" y="1421"/>
                  </a:lnTo>
                  <a:lnTo>
                    <a:pt x="1168" y="1430"/>
                  </a:lnTo>
                  <a:lnTo>
                    <a:pt x="1154" y="1437"/>
                  </a:lnTo>
                  <a:lnTo>
                    <a:pt x="1138" y="1442"/>
                  </a:lnTo>
                  <a:lnTo>
                    <a:pt x="1122" y="1444"/>
                  </a:lnTo>
                  <a:lnTo>
                    <a:pt x="1104" y="1444"/>
                  </a:lnTo>
                  <a:lnTo>
                    <a:pt x="1104" y="3356"/>
                  </a:lnTo>
                  <a:lnTo>
                    <a:pt x="1102" y="3368"/>
                  </a:lnTo>
                  <a:lnTo>
                    <a:pt x="1099" y="3377"/>
                  </a:lnTo>
                  <a:lnTo>
                    <a:pt x="1095" y="3386"/>
                  </a:lnTo>
                  <a:lnTo>
                    <a:pt x="1088" y="3393"/>
                  </a:lnTo>
                  <a:lnTo>
                    <a:pt x="1081" y="3400"/>
                  </a:lnTo>
                  <a:lnTo>
                    <a:pt x="1072" y="3404"/>
                  </a:lnTo>
                  <a:lnTo>
                    <a:pt x="1063" y="3407"/>
                  </a:lnTo>
                  <a:lnTo>
                    <a:pt x="1051" y="3409"/>
                  </a:lnTo>
                  <a:lnTo>
                    <a:pt x="151" y="3409"/>
                  </a:lnTo>
                  <a:lnTo>
                    <a:pt x="142" y="3407"/>
                  </a:lnTo>
                  <a:lnTo>
                    <a:pt x="130" y="3404"/>
                  </a:lnTo>
                  <a:lnTo>
                    <a:pt x="123" y="3400"/>
                  </a:lnTo>
                  <a:lnTo>
                    <a:pt x="114" y="3393"/>
                  </a:lnTo>
                  <a:lnTo>
                    <a:pt x="107" y="3386"/>
                  </a:lnTo>
                  <a:lnTo>
                    <a:pt x="103" y="3377"/>
                  </a:lnTo>
                  <a:lnTo>
                    <a:pt x="100" y="3368"/>
                  </a:lnTo>
                  <a:lnTo>
                    <a:pt x="100" y="3356"/>
                  </a:lnTo>
                  <a:lnTo>
                    <a:pt x="100" y="1444"/>
                  </a:lnTo>
                  <a:lnTo>
                    <a:pt x="80" y="1444"/>
                  </a:lnTo>
                  <a:lnTo>
                    <a:pt x="64" y="1442"/>
                  </a:lnTo>
                  <a:lnTo>
                    <a:pt x="50" y="1437"/>
                  </a:lnTo>
                  <a:lnTo>
                    <a:pt x="36" y="1430"/>
                  </a:lnTo>
                  <a:lnTo>
                    <a:pt x="25" y="1421"/>
                  </a:lnTo>
                  <a:lnTo>
                    <a:pt x="13" y="1407"/>
                  </a:lnTo>
                  <a:lnTo>
                    <a:pt x="6" y="1394"/>
                  </a:lnTo>
                  <a:lnTo>
                    <a:pt x="2" y="1380"/>
                  </a:lnTo>
                  <a:lnTo>
                    <a:pt x="0" y="1364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6" y="48"/>
                  </a:lnTo>
                  <a:lnTo>
                    <a:pt x="13" y="34"/>
                  </a:lnTo>
                  <a:lnTo>
                    <a:pt x="25" y="23"/>
                  </a:lnTo>
                  <a:lnTo>
                    <a:pt x="36" y="14"/>
                  </a:lnTo>
                  <a:lnTo>
                    <a:pt x="50" y="7"/>
                  </a:lnTo>
                  <a:lnTo>
                    <a:pt x="64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8" name="Freeform 247"/>
            <p:cNvSpPr>
              <a:spLocks/>
            </p:cNvSpPr>
            <p:nvPr/>
          </p:nvSpPr>
          <p:spPr bwMode="auto">
            <a:xfrm>
              <a:off x="2300289" y="3422651"/>
              <a:ext cx="1593850" cy="3265488"/>
            </a:xfrm>
            <a:custGeom>
              <a:avLst/>
              <a:gdLst>
                <a:gd name="T0" fmla="*/ 51 w 1004"/>
                <a:gd name="T1" fmla="*/ 0 h 2057"/>
                <a:gd name="T2" fmla="*/ 951 w 1004"/>
                <a:gd name="T3" fmla="*/ 0 h 2057"/>
                <a:gd name="T4" fmla="*/ 963 w 1004"/>
                <a:gd name="T5" fmla="*/ 0 h 2057"/>
                <a:gd name="T6" fmla="*/ 972 w 1004"/>
                <a:gd name="T7" fmla="*/ 5 h 2057"/>
                <a:gd name="T8" fmla="*/ 981 w 1004"/>
                <a:gd name="T9" fmla="*/ 10 h 2057"/>
                <a:gd name="T10" fmla="*/ 988 w 1004"/>
                <a:gd name="T11" fmla="*/ 14 h 2057"/>
                <a:gd name="T12" fmla="*/ 995 w 1004"/>
                <a:gd name="T13" fmla="*/ 23 h 2057"/>
                <a:gd name="T14" fmla="*/ 999 w 1004"/>
                <a:gd name="T15" fmla="*/ 32 h 2057"/>
                <a:gd name="T16" fmla="*/ 1002 w 1004"/>
                <a:gd name="T17" fmla="*/ 42 h 2057"/>
                <a:gd name="T18" fmla="*/ 1004 w 1004"/>
                <a:gd name="T19" fmla="*/ 51 h 2057"/>
                <a:gd name="T20" fmla="*/ 1004 w 1004"/>
                <a:gd name="T21" fmla="*/ 2004 h 2057"/>
                <a:gd name="T22" fmla="*/ 1002 w 1004"/>
                <a:gd name="T23" fmla="*/ 2016 h 2057"/>
                <a:gd name="T24" fmla="*/ 999 w 1004"/>
                <a:gd name="T25" fmla="*/ 2025 h 2057"/>
                <a:gd name="T26" fmla="*/ 995 w 1004"/>
                <a:gd name="T27" fmla="*/ 2034 h 2057"/>
                <a:gd name="T28" fmla="*/ 988 w 1004"/>
                <a:gd name="T29" fmla="*/ 2041 h 2057"/>
                <a:gd name="T30" fmla="*/ 981 w 1004"/>
                <a:gd name="T31" fmla="*/ 2048 h 2057"/>
                <a:gd name="T32" fmla="*/ 972 w 1004"/>
                <a:gd name="T33" fmla="*/ 2052 h 2057"/>
                <a:gd name="T34" fmla="*/ 963 w 1004"/>
                <a:gd name="T35" fmla="*/ 2055 h 2057"/>
                <a:gd name="T36" fmla="*/ 951 w 1004"/>
                <a:gd name="T37" fmla="*/ 2057 h 2057"/>
                <a:gd name="T38" fmla="*/ 688 w 1004"/>
                <a:gd name="T39" fmla="*/ 2057 h 2057"/>
                <a:gd name="T40" fmla="*/ 51 w 1004"/>
                <a:gd name="T41" fmla="*/ 2057 h 2057"/>
                <a:gd name="T42" fmla="*/ 42 w 1004"/>
                <a:gd name="T43" fmla="*/ 2055 h 2057"/>
                <a:gd name="T44" fmla="*/ 30 w 1004"/>
                <a:gd name="T45" fmla="*/ 2052 h 2057"/>
                <a:gd name="T46" fmla="*/ 23 w 1004"/>
                <a:gd name="T47" fmla="*/ 2048 h 2057"/>
                <a:gd name="T48" fmla="*/ 14 w 1004"/>
                <a:gd name="T49" fmla="*/ 2041 h 2057"/>
                <a:gd name="T50" fmla="*/ 7 w 1004"/>
                <a:gd name="T51" fmla="*/ 2034 h 2057"/>
                <a:gd name="T52" fmla="*/ 3 w 1004"/>
                <a:gd name="T53" fmla="*/ 2025 h 2057"/>
                <a:gd name="T54" fmla="*/ 0 w 1004"/>
                <a:gd name="T55" fmla="*/ 2016 h 2057"/>
                <a:gd name="T56" fmla="*/ 0 w 1004"/>
                <a:gd name="T57" fmla="*/ 2004 h 2057"/>
                <a:gd name="T58" fmla="*/ 0 w 1004"/>
                <a:gd name="T59" fmla="*/ 51 h 2057"/>
                <a:gd name="T60" fmla="*/ 0 w 1004"/>
                <a:gd name="T61" fmla="*/ 42 h 2057"/>
                <a:gd name="T62" fmla="*/ 3 w 1004"/>
                <a:gd name="T63" fmla="*/ 32 h 2057"/>
                <a:gd name="T64" fmla="*/ 7 w 1004"/>
                <a:gd name="T65" fmla="*/ 23 h 2057"/>
                <a:gd name="T66" fmla="*/ 14 w 1004"/>
                <a:gd name="T67" fmla="*/ 14 h 2057"/>
                <a:gd name="T68" fmla="*/ 23 w 1004"/>
                <a:gd name="T69" fmla="*/ 10 h 2057"/>
                <a:gd name="T70" fmla="*/ 30 w 1004"/>
                <a:gd name="T71" fmla="*/ 5 h 2057"/>
                <a:gd name="T72" fmla="*/ 42 w 1004"/>
                <a:gd name="T73" fmla="*/ 0 h 2057"/>
                <a:gd name="T74" fmla="*/ 51 w 1004"/>
                <a:gd name="T75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4" h="2057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2004"/>
                  </a:lnTo>
                  <a:lnTo>
                    <a:pt x="1002" y="2016"/>
                  </a:lnTo>
                  <a:lnTo>
                    <a:pt x="999" y="2025"/>
                  </a:lnTo>
                  <a:lnTo>
                    <a:pt x="995" y="2034"/>
                  </a:lnTo>
                  <a:lnTo>
                    <a:pt x="988" y="2041"/>
                  </a:lnTo>
                  <a:lnTo>
                    <a:pt x="981" y="2048"/>
                  </a:lnTo>
                  <a:lnTo>
                    <a:pt x="972" y="2052"/>
                  </a:lnTo>
                  <a:lnTo>
                    <a:pt x="963" y="2055"/>
                  </a:lnTo>
                  <a:lnTo>
                    <a:pt x="951" y="2057"/>
                  </a:lnTo>
                  <a:lnTo>
                    <a:pt x="688" y="2057"/>
                  </a:lnTo>
                  <a:lnTo>
                    <a:pt x="51" y="2057"/>
                  </a:lnTo>
                  <a:lnTo>
                    <a:pt x="42" y="2055"/>
                  </a:lnTo>
                  <a:lnTo>
                    <a:pt x="30" y="2052"/>
                  </a:lnTo>
                  <a:lnTo>
                    <a:pt x="23" y="2048"/>
                  </a:lnTo>
                  <a:lnTo>
                    <a:pt x="14" y="2041"/>
                  </a:lnTo>
                  <a:lnTo>
                    <a:pt x="7" y="2034"/>
                  </a:lnTo>
                  <a:lnTo>
                    <a:pt x="3" y="2025"/>
                  </a:lnTo>
                  <a:lnTo>
                    <a:pt x="0" y="2016"/>
                  </a:lnTo>
                  <a:lnTo>
                    <a:pt x="0" y="2004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909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9" name="Freeform 248"/>
            <p:cNvSpPr>
              <a:spLocks/>
            </p:cNvSpPr>
            <p:nvPr/>
          </p:nvSpPr>
          <p:spPr bwMode="auto">
            <a:xfrm>
              <a:off x="2300289" y="3422651"/>
              <a:ext cx="1593850" cy="768350"/>
            </a:xfrm>
            <a:custGeom>
              <a:avLst/>
              <a:gdLst>
                <a:gd name="T0" fmla="*/ 51 w 1004"/>
                <a:gd name="T1" fmla="*/ 0 h 484"/>
                <a:gd name="T2" fmla="*/ 951 w 1004"/>
                <a:gd name="T3" fmla="*/ 0 h 484"/>
                <a:gd name="T4" fmla="*/ 963 w 1004"/>
                <a:gd name="T5" fmla="*/ 0 h 484"/>
                <a:gd name="T6" fmla="*/ 972 w 1004"/>
                <a:gd name="T7" fmla="*/ 5 h 484"/>
                <a:gd name="T8" fmla="*/ 981 w 1004"/>
                <a:gd name="T9" fmla="*/ 10 h 484"/>
                <a:gd name="T10" fmla="*/ 988 w 1004"/>
                <a:gd name="T11" fmla="*/ 14 h 484"/>
                <a:gd name="T12" fmla="*/ 995 w 1004"/>
                <a:gd name="T13" fmla="*/ 23 h 484"/>
                <a:gd name="T14" fmla="*/ 999 w 1004"/>
                <a:gd name="T15" fmla="*/ 32 h 484"/>
                <a:gd name="T16" fmla="*/ 1002 w 1004"/>
                <a:gd name="T17" fmla="*/ 42 h 484"/>
                <a:gd name="T18" fmla="*/ 1004 w 1004"/>
                <a:gd name="T19" fmla="*/ 51 h 484"/>
                <a:gd name="T20" fmla="*/ 1004 w 1004"/>
                <a:gd name="T21" fmla="*/ 484 h 484"/>
                <a:gd name="T22" fmla="*/ 990 w 1004"/>
                <a:gd name="T23" fmla="*/ 473 h 484"/>
                <a:gd name="T24" fmla="*/ 979 w 1004"/>
                <a:gd name="T25" fmla="*/ 459 h 484"/>
                <a:gd name="T26" fmla="*/ 967 w 1004"/>
                <a:gd name="T27" fmla="*/ 445 h 484"/>
                <a:gd name="T28" fmla="*/ 958 w 1004"/>
                <a:gd name="T29" fmla="*/ 429 h 484"/>
                <a:gd name="T30" fmla="*/ 935 w 1004"/>
                <a:gd name="T31" fmla="*/ 395 h 484"/>
                <a:gd name="T32" fmla="*/ 912 w 1004"/>
                <a:gd name="T33" fmla="*/ 360 h 484"/>
                <a:gd name="T34" fmla="*/ 896 w 1004"/>
                <a:gd name="T35" fmla="*/ 344 h 484"/>
                <a:gd name="T36" fmla="*/ 882 w 1004"/>
                <a:gd name="T37" fmla="*/ 328 h 484"/>
                <a:gd name="T38" fmla="*/ 864 w 1004"/>
                <a:gd name="T39" fmla="*/ 314 h 484"/>
                <a:gd name="T40" fmla="*/ 846 w 1004"/>
                <a:gd name="T41" fmla="*/ 303 h 484"/>
                <a:gd name="T42" fmla="*/ 823 w 1004"/>
                <a:gd name="T43" fmla="*/ 292 h 484"/>
                <a:gd name="T44" fmla="*/ 800 w 1004"/>
                <a:gd name="T45" fmla="*/ 285 h 484"/>
                <a:gd name="T46" fmla="*/ 772 w 1004"/>
                <a:gd name="T47" fmla="*/ 278 h 484"/>
                <a:gd name="T48" fmla="*/ 743 w 1004"/>
                <a:gd name="T49" fmla="*/ 278 h 484"/>
                <a:gd name="T50" fmla="*/ 685 w 1004"/>
                <a:gd name="T51" fmla="*/ 273 h 484"/>
                <a:gd name="T52" fmla="*/ 612 w 1004"/>
                <a:gd name="T53" fmla="*/ 269 h 484"/>
                <a:gd name="T54" fmla="*/ 530 w 1004"/>
                <a:gd name="T55" fmla="*/ 259 h 484"/>
                <a:gd name="T56" fmla="*/ 443 w 1004"/>
                <a:gd name="T57" fmla="*/ 248 h 484"/>
                <a:gd name="T58" fmla="*/ 358 w 1004"/>
                <a:gd name="T59" fmla="*/ 241 h 484"/>
                <a:gd name="T60" fmla="*/ 282 w 1004"/>
                <a:gd name="T61" fmla="*/ 237 h 484"/>
                <a:gd name="T62" fmla="*/ 250 w 1004"/>
                <a:gd name="T63" fmla="*/ 234 h 484"/>
                <a:gd name="T64" fmla="*/ 223 w 1004"/>
                <a:gd name="T65" fmla="*/ 237 h 484"/>
                <a:gd name="T66" fmla="*/ 200 w 1004"/>
                <a:gd name="T67" fmla="*/ 239 h 484"/>
                <a:gd name="T68" fmla="*/ 181 w 1004"/>
                <a:gd name="T69" fmla="*/ 241 h 484"/>
                <a:gd name="T70" fmla="*/ 138 w 1004"/>
                <a:gd name="T71" fmla="*/ 262 h 484"/>
                <a:gd name="T72" fmla="*/ 92 w 1004"/>
                <a:gd name="T73" fmla="*/ 287 h 484"/>
                <a:gd name="T74" fmla="*/ 46 w 1004"/>
                <a:gd name="T75" fmla="*/ 319 h 484"/>
                <a:gd name="T76" fmla="*/ 0 w 1004"/>
                <a:gd name="T77" fmla="*/ 353 h 484"/>
                <a:gd name="T78" fmla="*/ 0 w 1004"/>
                <a:gd name="T79" fmla="*/ 51 h 484"/>
                <a:gd name="T80" fmla="*/ 0 w 1004"/>
                <a:gd name="T81" fmla="*/ 42 h 484"/>
                <a:gd name="T82" fmla="*/ 3 w 1004"/>
                <a:gd name="T83" fmla="*/ 32 h 484"/>
                <a:gd name="T84" fmla="*/ 7 w 1004"/>
                <a:gd name="T85" fmla="*/ 23 h 484"/>
                <a:gd name="T86" fmla="*/ 14 w 1004"/>
                <a:gd name="T87" fmla="*/ 14 h 484"/>
                <a:gd name="T88" fmla="*/ 23 w 1004"/>
                <a:gd name="T89" fmla="*/ 10 h 484"/>
                <a:gd name="T90" fmla="*/ 30 w 1004"/>
                <a:gd name="T91" fmla="*/ 5 h 484"/>
                <a:gd name="T92" fmla="*/ 42 w 1004"/>
                <a:gd name="T93" fmla="*/ 0 h 484"/>
                <a:gd name="T94" fmla="*/ 51 w 1004"/>
                <a:gd name="T9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4" h="484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484"/>
                  </a:lnTo>
                  <a:lnTo>
                    <a:pt x="990" y="473"/>
                  </a:lnTo>
                  <a:lnTo>
                    <a:pt x="979" y="459"/>
                  </a:lnTo>
                  <a:lnTo>
                    <a:pt x="967" y="445"/>
                  </a:lnTo>
                  <a:lnTo>
                    <a:pt x="958" y="429"/>
                  </a:lnTo>
                  <a:lnTo>
                    <a:pt x="935" y="395"/>
                  </a:lnTo>
                  <a:lnTo>
                    <a:pt x="912" y="360"/>
                  </a:lnTo>
                  <a:lnTo>
                    <a:pt x="896" y="344"/>
                  </a:lnTo>
                  <a:lnTo>
                    <a:pt x="882" y="328"/>
                  </a:lnTo>
                  <a:lnTo>
                    <a:pt x="864" y="314"/>
                  </a:lnTo>
                  <a:lnTo>
                    <a:pt x="846" y="303"/>
                  </a:lnTo>
                  <a:lnTo>
                    <a:pt x="823" y="292"/>
                  </a:lnTo>
                  <a:lnTo>
                    <a:pt x="800" y="285"/>
                  </a:lnTo>
                  <a:lnTo>
                    <a:pt x="772" y="278"/>
                  </a:lnTo>
                  <a:lnTo>
                    <a:pt x="743" y="278"/>
                  </a:lnTo>
                  <a:lnTo>
                    <a:pt x="685" y="273"/>
                  </a:lnTo>
                  <a:lnTo>
                    <a:pt x="612" y="269"/>
                  </a:lnTo>
                  <a:lnTo>
                    <a:pt x="530" y="259"/>
                  </a:lnTo>
                  <a:lnTo>
                    <a:pt x="443" y="248"/>
                  </a:lnTo>
                  <a:lnTo>
                    <a:pt x="358" y="241"/>
                  </a:lnTo>
                  <a:lnTo>
                    <a:pt x="282" y="237"/>
                  </a:lnTo>
                  <a:lnTo>
                    <a:pt x="250" y="234"/>
                  </a:lnTo>
                  <a:lnTo>
                    <a:pt x="223" y="237"/>
                  </a:lnTo>
                  <a:lnTo>
                    <a:pt x="200" y="239"/>
                  </a:lnTo>
                  <a:lnTo>
                    <a:pt x="181" y="241"/>
                  </a:lnTo>
                  <a:lnTo>
                    <a:pt x="138" y="262"/>
                  </a:lnTo>
                  <a:lnTo>
                    <a:pt x="92" y="287"/>
                  </a:lnTo>
                  <a:lnTo>
                    <a:pt x="46" y="319"/>
                  </a:lnTo>
                  <a:lnTo>
                    <a:pt x="0" y="353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Freeform 249"/>
            <p:cNvSpPr>
              <a:spLocks/>
            </p:cNvSpPr>
            <p:nvPr/>
          </p:nvSpPr>
          <p:spPr bwMode="auto">
            <a:xfrm>
              <a:off x="2300289" y="3725863"/>
              <a:ext cx="546100" cy="257175"/>
            </a:xfrm>
            <a:custGeom>
              <a:avLst/>
              <a:gdLst>
                <a:gd name="T0" fmla="*/ 344 w 344"/>
                <a:gd name="T1" fmla="*/ 48 h 162"/>
                <a:gd name="T2" fmla="*/ 291 w 344"/>
                <a:gd name="T3" fmla="*/ 46 h 162"/>
                <a:gd name="T4" fmla="*/ 246 w 344"/>
                <a:gd name="T5" fmla="*/ 43 h 162"/>
                <a:gd name="T6" fmla="*/ 225 w 344"/>
                <a:gd name="T7" fmla="*/ 46 h 162"/>
                <a:gd name="T8" fmla="*/ 207 w 344"/>
                <a:gd name="T9" fmla="*/ 46 h 162"/>
                <a:gd name="T10" fmla="*/ 193 w 344"/>
                <a:gd name="T11" fmla="*/ 48 h 162"/>
                <a:gd name="T12" fmla="*/ 181 w 344"/>
                <a:gd name="T13" fmla="*/ 50 h 162"/>
                <a:gd name="T14" fmla="*/ 138 w 344"/>
                <a:gd name="T15" fmla="*/ 71 h 162"/>
                <a:gd name="T16" fmla="*/ 92 w 344"/>
                <a:gd name="T17" fmla="*/ 96 h 162"/>
                <a:gd name="T18" fmla="*/ 46 w 344"/>
                <a:gd name="T19" fmla="*/ 128 h 162"/>
                <a:gd name="T20" fmla="*/ 0 w 344"/>
                <a:gd name="T21" fmla="*/ 162 h 162"/>
                <a:gd name="T22" fmla="*/ 0 w 344"/>
                <a:gd name="T23" fmla="*/ 16 h 162"/>
                <a:gd name="T24" fmla="*/ 32 w 344"/>
                <a:gd name="T25" fmla="*/ 13 h 162"/>
                <a:gd name="T26" fmla="*/ 69 w 344"/>
                <a:gd name="T27" fmla="*/ 11 h 162"/>
                <a:gd name="T28" fmla="*/ 103 w 344"/>
                <a:gd name="T29" fmla="*/ 7 h 162"/>
                <a:gd name="T30" fmla="*/ 138 w 344"/>
                <a:gd name="T31" fmla="*/ 7 h 162"/>
                <a:gd name="T32" fmla="*/ 188 w 344"/>
                <a:gd name="T33" fmla="*/ 4 h 162"/>
                <a:gd name="T34" fmla="*/ 236 w 344"/>
                <a:gd name="T35" fmla="*/ 0 h 162"/>
                <a:gd name="T36" fmla="*/ 257 w 344"/>
                <a:gd name="T37" fmla="*/ 0 h 162"/>
                <a:gd name="T38" fmla="*/ 278 w 344"/>
                <a:gd name="T39" fmla="*/ 4 h 162"/>
                <a:gd name="T40" fmla="*/ 289 w 344"/>
                <a:gd name="T41" fmla="*/ 9 h 162"/>
                <a:gd name="T42" fmla="*/ 301 w 344"/>
                <a:gd name="T43" fmla="*/ 13 h 162"/>
                <a:gd name="T44" fmla="*/ 310 w 344"/>
                <a:gd name="T45" fmla="*/ 18 h 162"/>
                <a:gd name="T46" fmla="*/ 321 w 344"/>
                <a:gd name="T47" fmla="*/ 27 h 162"/>
                <a:gd name="T48" fmla="*/ 335 w 344"/>
                <a:gd name="T49" fmla="*/ 39 h 162"/>
                <a:gd name="T50" fmla="*/ 344 w 344"/>
                <a:gd name="T51" fmla="*/ 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162">
                  <a:moveTo>
                    <a:pt x="344" y="48"/>
                  </a:moveTo>
                  <a:lnTo>
                    <a:pt x="291" y="46"/>
                  </a:lnTo>
                  <a:lnTo>
                    <a:pt x="246" y="43"/>
                  </a:lnTo>
                  <a:lnTo>
                    <a:pt x="225" y="46"/>
                  </a:lnTo>
                  <a:lnTo>
                    <a:pt x="207" y="46"/>
                  </a:lnTo>
                  <a:lnTo>
                    <a:pt x="193" y="48"/>
                  </a:lnTo>
                  <a:lnTo>
                    <a:pt x="181" y="50"/>
                  </a:lnTo>
                  <a:lnTo>
                    <a:pt x="138" y="71"/>
                  </a:lnTo>
                  <a:lnTo>
                    <a:pt x="92" y="96"/>
                  </a:lnTo>
                  <a:lnTo>
                    <a:pt x="46" y="128"/>
                  </a:lnTo>
                  <a:lnTo>
                    <a:pt x="0" y="162"/>
                  </a:lnTo>
                  <a:lnTo>
                    <a:pt x="0" y="16"/>
                  </a:lnTo>
                  <a:lnTo>
                    <a:pt x="32" y="13"/>
                  </a:lnTo>
                  <a:lnTo>
                    <a:pt x="69" y="11"/>
                  </a:lnTo>
                  <a:lnTo>
                    <a:pt x="103" y="7"/>
                  </a:lnTo>
                  <a:lnTo>
                    <a:pt x="138" y="7"/>
                  </a:lnTo>
                  <a:lnTo>
                    <a:pt x="188" y="4"/>
                  </a:lnTo>
                  <a:lnTo>
                    <a:pt x="236" y="0"/>
                  </a:lnTo>
                  <a:lnTo>
                    <a:pt x="257" y="0"/>
                  </a:lnTo>
                  <a:lnTo>
                    <a:pt x="278" y="4"/>
                  </a:lnTo>
                  <a:lnTo>
                    <a:pt x="289" y="9"/>
                  </a:lnTo>
                  <a:lnTo>
                    <a:pt x="301" y="13"/>
                  </a:lnTo>
                  <a:lnTo>
                    <a:pt x="310" y="18"/>
                  </a:lnTo>
                  <a:lnTo>
                    <a:pt x="321" y="27"/>
                  </a:lnTo>
                  <a:lnTo>
                    <a:pt x="335" y="39"/>
                  </a:lnTo>
                  <a:lnTo>
                    <a:pt x="344" y="48"/>
                  </a:lnTo>
                  <a:close/>
                </a:path>
              </a:pathLst>
            </a:custGeom>
            <a:solidFill>
              <a:srgbClr val="8D9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Freeform 250"/>
            <p:cNvSpPr>
              <a:spLocks/>
            </p:cNvSpPr>
            <p:nvPr/>
          </p:nvSpPr>
          <p:spPr bwMode="auto">
            <a:xfrm>
              <a:off x="2300289" y="6611938"/>
              <a:ext cx="1582738" cy="98425"/>
            </a:xfrm>
            <a:custGeom>
              <a:avLst/>
              <a:gdLst>
                <a:gd name="T0" fmla="*/ 997 w 997"/>
                <a:gd name="T1" fmla="*/ 20 h 62"/>
                <a:gd name="T2" fmla="*/ 990 w 997"/>
                <a:gd name="T3" fmla="*/ 30 h 62"/>
                <a:gd name="T4" fmla="*/ 979 w 997"/>
                <a:gd name="T5" fmla="*/ 39 h 62"/>
                <a:gd name="T6" fmla="*/ 967 w 997"/>
                <a:gd name="T7" fmla="*/ 46 h 62"/>
                <a:gd name="T8" fmla="*/ 951 w 997"/>
                <a:gd name="T9" fmla="*/ 48 h 62"/>
                <a:gd name="T10" fmla="*/ 766 w 997"/>
                <a:gd name="T11" fmla="*/ 62 h 62"/>
                <a:gd name="T12" fmla="*/ 630 w 997"/>
                <a:gd name="T13" fmla="*/ 48 h 62"/>
                <a:gd name="T14" fmla="*/ 436 w 997"/>
                <a:gd name="T15" fmla="*/ 62 h 62"/>
                <a:gd name="T16" fmla="*/ 51 w 997"/>
                <a:gd name="T17" fmla="*/ 48 h 62"/>
                <a:gd name="T18" fmla="*/ 42 w 997"/>
                <a:gd name="T19" fmla="*/ 46 h 62"/>
                <a:gd name="T20" fmla="*/ 32 w 997"/>
                <a:gd name="T21" fmla="*/ 43 h 62"/>
                <a:gd name="T22" fmla="*/ 23 w 997"/>
                <a:gd name="T23" fmla="*/ 39 h 62"/>
                <a:gd name="T24" fmla="*/ 16 w 997"/>
                <a:gd name="T25" fmla="*/ 32 h 62"/>
                <a:gd name="T26" fmla="*/ 10 w 997"/>
                <a:gd name="T27" fmla="*/ 25 h 62"/>
                <a:gd name="T28" fmla="*/ 5 w 997"/>
                <a:gd name="T29" fmla="*/ 18 h 62"/>
                <a:gd name="T30" fmla="*/ 0 w 997"/>
                <a:gd name="T31" fmla="*/ 9 h 62"/>
                <a:gd name="T32" fmla="*/ 0 w 997"/>
                <a:gd name="T33" fmla="*/ 0 h 62"/>
                <a:gd name="T34" fmla="*/ 0 w 997"/>
                <a:gd name="T35" fmla="*/ 0 h 62"/>
                <a:gd name="T36" fmla="*/ 0 w 997"/>
                <a:gd name="T37" fmla="*/ 2 h 62"/>
                <a:gd name="T38" fmla="*/ 60 w 997"/>
                <a:gd name="T39" fmla="*/ 2 h 62"/>
                <a:gd name="T40" fmla="*/ 122 w 997"/>
                <a:gd name="T41" fmla="*/ 4 h 62"/>
                <a:gd name="T42" fmla="*/ 186 w 997"/>
                <a:gd name="T43" fmla="*/ 7 h 62"/>
                <a:gd name="T44" fmla="*/ 252 w 997"/>
                <a:gd name="T45" fmla="*/ 9 h 62"/>
                <a:gd name="T46" fmla="*/ 321 w 997"/>
                <a:gd name="T47" fmla="*/ 13 h 62"/>
                <a:gd name="T48" fmla="*/ 394 w 997"/>
                <a:gd name="T49" fmla="*/ 16 h 62"/>
                <a:gd name="T50" fmla="*/ 468 w 997"/>
                <a:gd name="T51" fmla="*/ 20 h 62"/>
                <a:gd name="T52" fmla="*/ 546 w 997"/>
                <a:gd name="T53" fmla="*/ 23 h 62"/>
                <a:gd name="T54" fmla="*/ 578 w 997"/>
                <a:gd name="T55" fmla="*/ 23 h 62"/>
                <a:gd name="T56" fmla="*/ 624 w 997"/>
                <a:gd name="T57" fmla="*/ 23 h 62"/>
                <a:gd name="T58" fmla="*/ 676 w 997"/>
                <a:gd name="T59" fmla="*/ 20 h 62"/>
                <a:gd name="T60" fmla="*/ 731 w 997"/>
                <a:gd name="T61" fmla="*/ 16 h 62"/>
                <a:gd name="T62" fmla="*/ 788 w 997"/>
                <a:gd name="T63" fmla="*/ 13 h 62"/>
                <a:gd name="T64" fmla="*/ 843 w 997"/>
                <a:gd name="T65" fmla="*/ 11 h 62"/>
                <a:gd name="T66" fmla="*/ 892 w 997"/>
                <a:gd name="T67" fmla="*/ 9 h 62"/>
                <a:gd name="T68" fmla="*/ 928 w 997"/>
                <a:gd name="T69" fmla="*/ 9 h 62"/>
                <a:gd name="T70" fmla="*/ 949 w 997"/>
                <a:gd name="T71" fmla="*/ 9 h 62"/>
                <a:gd name="T72" fmla="*/ 969 w 997"/>
                <a:gd name="T73" fmla="*/ 11 h 62"/>
                <a:gd name="T74" fmla="*/ 986 w 997"/>
                <a:gd name="T75" fmla="*/ 16 h 62"/>
                <a:gd name="T76" fmla="*/ 997 w 997"/>
                <a:gd name="T77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7" h="62">
                  <a:moveTo>
                    <a:pt x="997" y="20"/>
                  </a:moveTo>
                  <a:lnTo>
                    <a:pt x="990" y="30"/>
                  </a:lnTo>
                  <a:lnTo>
                    <a:pt x="979" y="39"/>
                  </a:lnTo>
                  <a:lnTo>
                    <a:pt x="967" y="46"/>
                  </a:lnTo>
                  <a:lnTo>
                    <a:pt x="951" y="48"/>
                  </a:lnTo>
                  <a:lnTo>
                    <a:pt x="766" y="62"/>
                  </a:lnTo>
                  <a:lnTo>
                    <a:pt x="630" y="48"/>
                  </a:lnTo>
                  <a:lnTo>
                    <a:pt x="436" y="62"/>
                  </a:lnTo>
                  <a:lnTo>
                    <a:pt x="51" y="48"/>
                  </a:lnTo>
                  <a:lnTo>
                    <a:pt x="42" y="46"/>
                  </a:lnTo>
                  <a:lnTo>
                    <a:pt x="32" y="43"/>
                  </a:lnTo>
                  <a:lnTo>
                    <a:pt x="23" y="39"/>
                  </a:lnTo>
                  <a:lnTo>
                    <a:pt x="16" y="32"/>
                  </a:lnTo>
                  <a:lnTo>
                    <a:pt x="10" y="25"/>
                  </a:lnTo>
                  <a:lnTo>
                    <a:pt x="5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0" y="2"/>
                  </a:lnTo>
                  <a:lnTo>
                    <a:pt x="122" y="4"/>
                  </a:lnTo>
                  <a:lnTo>
                    <a:pt x="186" y="7"/>
                  </a:lnTo>
                  <a:lnTo>
                    <a:pt x="252" y="9"/>
                  </a:lnTo>
                  <a:lnTo>
                    <a:pt x="321" y="13"/>
                  </a:lnTo>
                  <a:lnTo>
                    <a:pt x="394" y="16"/>
                  </a:lnTo>
                  <a:lnTo>
                    <a:pt x="468" y="20"/>
                  </a:lnTo>
                  <a:lnTo>
                    <a:pt x="546" y="23"/>
                  </a:lnTo>
                  <a:lnTo>
                    <a:pt x="578" y="23"/>
                  </a:lnTo>
                  <a:lnTo>
                    <a:pt x="624" y="23"/>
                  </a:lnTo>
                  <a:lnTo>
                    <a:pt x="676" y="20"/>
                  </a:lnTo>
                  <a:lnTo>
                    <a:pt x="731" y="16"/>
                  </a:lnTo>
                  <a:lnTo>
                    <a:pt x="788" y="13"/>
                  </a:lnTo>
                  <a:lnTo>
                    <a:pt x="843" y="11"/>
                  </a:lnTo>
                  <a:lnTo>
                    <a:pt x="892" y="9"/>
                  </a:lnTo>
                  <a:lnTo>
                    <a:pt x="928" y="9"/>
                  </a:lnTo>
                  <a:lnTo>
                    <a:pt x="949" y="9"/>
                  </a:lnTo>
                  <a:lnTo>
                    <a:pt x="969" y="11"/>
                  </a:lnTo>
                  <a:lnTo>
                    <a:pt x="986" y="16"/>
                  </a:lnTo>
                  <a:lnTo>
                    <a:pt x="997" y="20"/>
                  </a:lnTo>
                  <a:close/>
                </a:path>
              </a:pathLst>
            </a:custGeom>
            <a:solidFill>
              <a:srgbClr val="6E7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Freeform 251"/>
            <p:cNvSpPr>
              <a:spLocks/>
            </p:cNvSpPr>
            <p:nvPr/>
          </p:nvSpPr>
          <p:spPr bwMode="auto">
            <a:xfrm>
              <a:off x="2795589" y="3929063"/>
              <a:ext cx="679450" cy="498475"/>
            </a:xfrm>
            <a:custGeom>
              <a:avLst/>
              <a:gdLst>
                <a:gd name="T0" fmla="*/ 5 w 428"/>
                <a:gd name="T1" fmla="*/ 177 h 314"/>
                <a:gd name="T2" fmla="*/ 0 w 428"/>
                <a:gd name="T3" fmla="*/ 202 h 314"/>
                <a:gd name="T4" fmla="*/ 0 w 428"/>
                <a:gd name="T5" fmla="*/ 222 h 314"/>
                <a:gd name="T6" fmla="*/ 2 w 428"/>
                <a:gd name="T7" fmla="*/ 241 h 314"/>
                <a:gd name="T8" fmla="*/ 7 w 428"/>
                <a:gd name="T9" fmla="*/ 257 h 314"/>
                <a:gd name="T10" fmla="*/ 16 w 428"/>
                <a:gd name="T11" fmla="*/ 271 h 314"/>
                <a:gd name="T12" fmla="*/ 27 w 428"/>
                <a:gd name="T13" fmla="*/ 282 h 314"/>
                <a:gd name="T14" fmla="*/ 41 w 428"/>
                <a:gd name="T15" fmla="*/ 289 h 314"/>
                <a:gd name="T16" fmla="*/ 57 w 428"/>
                <a:gd name="T17" fmla="*/ 296 h 314"/>
                <a:gd name="T18" fmla="*/ 76 w 428"/>
                <a:gd name="T19" fmla="*/ 303 h 314"/>
                <a:gd name="T20" fmla="*/ 94 w 428"/>
                <a:gd name="T21" fmla="*/ 305 h 314"/>
                <a:gd name="T22" fmla="*/ 115 w 428"/>
                <a:gd name="T23" fmla="*/ 307 h 314"/>
                <a:gd name="T24" fmla="*/ 135 w 428"/>
                <a:gd name="T25" fmla="*/ 310 h 314"/>
                <a:gd name="T26" fmla="*/ 181 w 428"/>
                <a:gd name="T27" fmla="*/ 310 h 314"/>
                <a:gd name="T28" fmla="*/ 224 w 428"/>
                <a:gd name="T29" fmla="*/ 310 h 314"/>
                <a:gd name="T30" fmla="*/ 254 w 428"/>
                <a:gd name="T31" fmla="*/ 312 h 314"/>
                <a:gd name="T32" fmla="*/ 284 w 428"/>
                <a:gd name="T33" fmla="*/ 314 h 314"/>
                <a:gd name="T34" fmla="*/ 298 w 428"/>
                <a:gd name="T35" fmla="*/ 314 h 314"/>
                <a:gd name="T36" fmla="*/ 312 w 428"/>
                <a:gd name="T37" fmla="*/ 312 h 314"/>
                <a:gd name="T38" fmla="*/ 328 w 428"/>
                <a:gd name="T39" fmla="*/ 310 h 314"/>
                <a:gd name="T40" fmla="*/ 344 w 428"/>
                <a:gd name="T41" fmla="*/ 305 h 314"/>
                <a:gd name="T42" fmla="*/ 367 w 428"/>
                <a:gd name="T43" fmla="*/ 298 h 314"/>
                <a:gd name="T44" fmla="*/ 385 w 428"/>
                <a:gd name="T45" fmla="*/ 294 h 314"/>
                <a:gd name="T46" fmla="*/ 392 w 428"/>
                <a:gd name="T47" fmla="*/ 289 h 314"/>
                <a:gd name="T48" fmla="*/ 399 w 428"/>
                <a:gd name="T49" fmla="*/ 282 h 314"/>
                <a:gd name="T50" fmla="*/ 401 w 428"/>
                <a:gd name="T51" fmla="*/ 273 h 314"/>
                <a:gd name="T52" fmla="*/ 403 w 428"/>
                <a:gd name="T53" fmla="*/ 257 h 314"/>
                <a:gd name="T54" fmla="*/ 405 w 428"/>
                <a:gd name="T55" fmla="*/ 211 h 314"/>
                <a:gd name="T56" fmla="*/ 415 w 428"/>
                <a:gd name="T57" fmla="*/ 161 h 314"/>
                <a:gd name="T58" fmla="*/ 419 w 428"/>
                <a:gd name="T59" fmla="*/ 135 h 314"/>
                <a:gd name="T60" fmla="*/ 424 w 428"/>
                <a:gd name="T61" fmla="*/ 110 h 314"/>
                <a:gd name="T62" fmla="*/ 426 w 428"/>
                <a:gd name="T63" fmla="*/ 87 h 314"/>
                <a:gd name="T64" fmla="*/ 428 w 428"/>
                <a:gd name="T65" fmla="*/ 64 h 314"/>
                <a:gd name="T66" fmla="*/ 426 w 428"/>
                <a:gd name="T67" fmla="*/ 44 h 314"/>
                <a:gd name="T68" fmla="*/ 419 w 428"/>
                <a:gd name="T69" fmla="*/ 28 h 314"/>
                <a:gd name="T70" fmla="*/ 417 w 428"/>
                <a:gd name="T71" fmla="*/ 21 h 314"/>
                <a:gd name="T72" fmla="*/ 410 w 428"/>
                <a:gd name="T73" fmla="*/ 14 h 314"/>
                <a:gd name="T74" fmla="*/ 405 w 428"/>
                <a:gd name="T75" fmla="*/ 9 h 314"/>
                <a:gd name="T76" fmla="*/ 396 w 428"/>
                <a:gd name="T77" fmla="*/ 5 h 314"/>
                <a:gd name="T78" fmla="*/ 389 w 428"/>
                <a:gd name="T79" fmla="*/ 2 h 314"/>
                <a:gd name="T80" fmla="*/ 378 w 428"/>
                <a:gd name="T81" fmla="*/ 0 h 314"/>
                <a:gd name="T82" fmla="*/ 367 w 428"/>
                <a:gd name="T83" fmla="*/ 0 h 314"/>
                <a:gd name="T84" fmla="*/ 353 w 428"/>
                <a:gd name="T85" fmla="*/ 0 h 314"/>
                <a:gd name="T86" fmla="*/ 323 w 428"/>
                <a:gd name="T87" fmla="*/ 7 h 314"/>
                <a:gd name="T88" fmla="*/ 284 w 428"/>
                <a:gd name="T89" fmla="*/ 18 h 314"/>
                <a:gd name="T90" fmla="*/ 236 w 428"/>
                <a:gd name="T91" fmla="*/ 34 h 314"/>
                <a:gd name="T92" fmla="*/ 190 w 428"/>
                <a:gd name="T93" fmla="*/ 46 h 314"/>
                <a:gd name="T94" fmla="*/ 169 w 428"/>
                <a:gd name="T95" fmla="*/ 53 h 314"/>
                <a:gd name="T96" fmla="*/ 147 w 428"/>
                <a:gd name="T97" fmla="*/ 60 h 314"/>
                <a:gd name="T98" fmla="*/ 124 w 428"/>
                <a:gd name="T99" fmla="*/ 69 h 314"/>
                <a:gd name="T100" fmla="*/ 101 w 428"/>
                <a:gd name="T101" fmla="*/ 78 h 314"/>
                <a:gd name="T102" fmla="*/ 82 w 428"/>
                <a:gd name="T103" fmla="*/ 87 h 314"/>
                <a:gd name="T104" fmla="*/ 64 w 428"/>
                <a:gd name="T105" fmla="*/ 96 h 314"/>
                <a:gd name="T106" fmla="*/ 50 w 428"/>
                <a:gd name="T107" fmla="*/ 106 h 314"/>
                <a:gd name="T108" fmla="*/ 37 w 428"/>
                <a:gd name="T109" fmla="*/ 117 h 314"/>
                <a:gd name="T110" fmla="*/ 30 w 428"/>
                <a:gd name="T111" fmla="*/ 128 h 314"/>
                <a:gd name="T112" fmla="*/ 21 w 428"/>
                <a:gd name="T113" fmla="*/ 151 h 314"/>
                <a:gd name="T114" fmla="*/ 16 w 428"/>
                <a:gd name="T115" fmla="*/ 163 h 314"/>
                <a:gd name="T116" fmla="*/ 11 w 428"/>
                <a:gd name="T117" fmla="*/ 172 h 314"/>
                <a:gd name="T118" fmla="*/ 7 w 428"/>
                <a:gd name="T119" fmla="*/ 177 h 314"/>
                <a:gd name="T120" fmla="*/ 5 w 428"/>
                <a:gd name="T121" fmla="*/ 17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8" h="314">
                  <a:moveTo>
                    <a:pt x="5" y="177"/>
                  </a:moveTo>
                  <a:lnTo>
                    <a:pt x="0" y="202"/>
                  </a:lnTo>
                  <a:lnTo>
                    <a:pt x="0" y="222"/>
                  </a:lnTo>
                  <a:lnTo>
                    <a:pt x="2" y="241"/>
                  </a:lnTo>
                  <a:lnTo>
                    <a:pt x="7" y="257"/>
                  </a:lnTo>
                  <a:lnTo>
                    <a:pt x="16" y="271"/>
                  </a:lnTo>
                  <a:lnTo>
                    <a:pt x="27" y="282"/>
                  </a:lnTo>
                  <a:lnTo>
                    <a:pt x="41" y="289"/>
                  </a:lnTo>
                  <a:lnTo>
                    <a:pt x="57" y="296"/>
                  </a:lnTo>
                  <a:lnTo>
                    <a:pt x="76" y="303"/>
                  </a:lnTo>
                  <a:lnTo>
                    <a:pt x="94" y="305"/>
                  </a:lnTo>
                  <a:lnTo>
                    <a:pt x="115" y="307"/>
                  </a:lnTo>
                  <a:lnTo>
                    <a:pt x="135" y="310"/>
                  </a:lnTo>
                  <a:lnTo>
                    <a:pt x="181" y="310"/>
                  </a:lnTo>
                  <a:lnTo>
                    <a:pt x="224" y="310"/>
                  </a:lnTo>
                  <a:lnTo>
                    <a:pt x="254" y="312"/>
                  </a:lnTo>
                  <a:lnTo>
                    <a:pt x="284" y="314"/>
                  </a:lnTo>
                  <a:lnTo>
                    <a:pt x="298" y="314"/>
                  </a:lnTo>
                  <a:lnTo>
                    <a:pt x="312" y="312"/>
                  </a:lnTo>
                  <a:lnTo>
                    <a:pt x="328" y="310"/>
                  </a:lnTo>
                  <a:lnTo>
                    <a:pt x="344" y="305"/>
                  </a:lnTo>
                  <a:lnTo>
                    <a:pt x="367" y="298"/>
                  </a:lnTo>
                  <a:lnTo>
                    <a:pt x="385" y="294"/>
                  </a:lnTo>
                  <a:lnTo>
                    <a:pt x="392" y="289"/>
                  </a:lnTo>
                  <a:lnTo>
                    <a:pt x="399" y="282"/>
                  </a:lnTo>
                  <a:lnTo>
                    <a:pt x="401" y="273"/>
                  </a:lnTo>
                  <a:lnTo>
                    <a:pt x="403" y="257"/>
                  </a:lnTo>
                  <a:lnTo>
                    <a:pt x="405" y="211"/>
                  </a:lnTo>
                  <a:lnTo>
                    <a:pt x="415" y="161"/>
                  </a:lnTo>
                  <a:lnTo>
                    <a:pt x="419" y="135"/>
                  </a:lnTo>
                  <a:lnTo>
                    <a:pt x="424" y="110"/>
                  </a:lnTo>
                  <a:lnTo>
                    <a:pt x="426" y="87"/>
                  </a:lnTo>
                  <a:lnTo>
                    <a:pt x="428" y="64"/>
                  </a:lnTo>
                  <a:lnTo>
                    <a:pt x="426" y="44"/>
                  </a:lnTo>
                  <a:lnTo>
                    <a:pt x="419" y="28"/>
                  </a:lnTo>
                  <a:lnTo>
                    <a:pt x="417" y="21"/>
                  </a:lnTo>
                  <a:lnTo>
                    <a:pt x="410" y="14"/>
                  </a:lnTo>
                  <a:lnTo>
                    <a:pt x="405" y="9"/>
                  </a:lnTo>
                  <a:lnTo>
                    <a:pt x="396" y="5"/>
                  </a:lnTo>
                  <a:lnTo>
                    <a:pt x="389" y="2"/>
                  </a:lnTo>
                  <a:lnTo>
                    <a:pt x="378" y="0"/>
                  </a:lnTo>
                  <a:lnTo>
                    <a:pt x="367" y="0"/>
                  </a:lnTo>
                  <a:lnTo>
                    <a:pt x="353" y="0"/>
                  </a:lnTo>
                  <a:lnTo>
                    <a:pt x="323" y="7"/>
                  </a:lnTo>
                  <a:lnTo>
                    <a:pt x="284" y="18"/>
                  </a:lnTo>
                  <a:lnTo>
                    <a:pt x="236" y="34"/>
                  </a:lnTo>
                  <a:lnTo>
                    <a:pt x="190" y="46"/>
                  </a:lnTo>
                  <a:lnTo>
                    <a:pt x="169" y="53"/>
                  </a:lnTo>
                  <a:lnTo>
                    <a:pt x="147" y="60"/>
                  </a:lnTo>
                  <a:lnTo>
                    <a:pt x="124" y="69"/>
                  </a:lnTo>
                  <a:lnTo>
                    <a:pt x="101" y="78"/>
                  </a:lnTo>
                  <a:lnTo>
                    <a:pt x="82" y="87"/>
                  </a:lnTo>
                  <a:lnTo>
                    <a:pt x="64" y="96"/>
                  </a:lnTo>
                  <a:lnTo>
                    <a:pt x="50" y="106"/>
                  </a:lnTo>
                  <a:lnTo>
                    <a:pt x="37" y="117"/>
                  </a:lnTo>
                  <a:lnTo>
                    <a:pt x="30" y="128"/>
                  </a:lnTo>
                  <a:lnTo>
                    <a:pt x="21" y="151"/>
                  </a:lnTo>
                  <a:lnTo>
                    <a:pt x="16" y="163"/>
                  </a:lnTo>
                  <a:lnTo>
                    <a:pt x="11" y="172"/>
                  </a:lnTo>
                  <a:lnTo>
                    <a:pt x="7" y="177"/>
                  </a:lnTo>
                  <a:lnTo>
                    <a:pt x="5" y="177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3" name="Freeform 252"/>
            <p:cNvSpPr>
              <a:spLocks/>
            </p:cNvSpPr>
            <p:nvPr/>
          </p:nvSpPr>
          <p:spPr bwMode="auto">
            <a:xfrm>
              <a:off x="2398714" y="4449763"/>
              <a:ext cx="1476375" cy="2157413"/>
            </a:xfrm>
            <a:custGeom>
              <a:avLst/>
              <a:gdLst>
                <a:gd name="T0" fmla="*/ 5 w 930"/>
                <a:gd name="T1" fmla="*/ 1217 h 1359"/>
                <a:gd name="T2" fmla="*/ 23 w 930"/>
                <a:gd name="T3" fmla="*/ 1242 h 1359"/>
                <a:gd name="T4" fmla="*/ 48 w 930"/>
                <a:gd name="T5" fmla="*/ 1263 h 1359"/>
                <a:gd name="T6" fmla="*/ 85 w 930"/>
                <a:gd name="T7" fmla="*/ 1284 h 1359"/>
                <a:gd name="T8" fmla="*/ 151 w 930"/>
                <a:gd name="T9" fmla="*/ 1311 h 1359"/>
                <a:gd name="T10" fmla="*/ 257 w 930"/>
                <a:gd name="T11" fmla="*/ 1336 h 1359"/>
                <a:gd name="T12" fmla="*/ 371 w 930"/>
                <a:gd name="T13" fmla="*/ 1355 h 1359"/>
                <a:gd name="T14" fmla="*/ 486 w 930"/>
                <a:gd name="T15" fmla="*/ 1359 h 1359"/>
                <a:gd name="T16" fmla="*/ 562 w 930"/>
                <a:gd name="T17" fmla="*/ 1353 h 1359"/>
                <a:gd name="T18" fmla="*/ 607 w 930"/>
                <a:gd name="T19" fmla="*/ 1346 h 1359"/>
                <a:gd name="T20" fmla="*/ 644 w 930"/>
                <a:gd name="T21" fmla="*/ 1334 h 1359"/>
                <a:gd name="T22" fmla="*/ 674 w 930"/>
                <a:gd name="T23" fmla="*/ 1318 h 1359"/>
                <a:gd name="T24" fmla="*/ 697 w 930"/>
                <a:gd name="T25" fmla="*/ 1298 h 1359"/>
                <a:gd name="T26" fmla="*/ 726 w 930"/>
                <a:gd name="T27" fmla="*/ 1284 h 1359"/>
                <a:gd name="T28" fmla="*/ 781 w 930"/>
                <a:gd name="T29" fmla="*/ 1270 h 1359"/>
                <a:gd name="T30" fmla="*/ 839 w 930"/>
                <a:gd name="T31" fmla="*/ 1254 h 1359"/>
                <a:gd name="T32" fmla="*/ 873 w 930"/>
                <a:gd name="T33" fmla="*/ 1240 h 1359"/>
                <a:gd name="T34" fmla="*/ 901 w 930"/>
                <a:gd name="T35" fmla="*/ 1217 h 1359"/>
                <a:gd name="T36" fmla="*/ 914 w 930"/>
                <a:gd name="T37" fmla="*/ 1187 h 1359"/>
                <a:gd name="T38" fmla="*/ 919 w 930"/>
                <a:gd name="T39" fmla="*/ 1059 h 1359"/>
                <a:gd name="T40" fmla="*/ 928 w 930"/>
                <a:gd name="T41" fmla="*/ 743 h 1359"/>
                <a:gd name="T42" fmla="*/ 930 w 930"/>
                <a:gd name="T43" fmla="*/ 477 h 1359"/>
                <a:gd name="T44" fmla="*/ 921 w 930"/>
                <a:gd name="T45" fmla="*/ 312 h 1359"/>
                <a:gd name="T46" fmla="*/ 910 w 930"/>
                <a:gd name="T47" fmla="*/ 204 h 1359"/>
                <a:gd name="T48" fmla="*/ 898 w 930"/>
                <a:gd name="T49" fmla="*/ 142 h 1359"/>
                <a:gd name="T50" fmla="*/ 882 w 930"/>
                <a:gd name="T51" fmla="*/ 92 h 1359"/>
                <a:gd name="T52" fmla="*/ 862 w 930"/>
                <a:gd name="T53" fmla="*/ 55 h 1359"/>
                <a:gd name="T54" fmla="*/ 841 w 930"/>
                <a:gd name="T55" fmla="*/ 34 h 1359"/>
                <a:gd name="T56" fmla="*/ 814 w 930"/>
                <a:gd name="T57" fmla="*/ 21 h 1359"/>
                <a:gd name="T58" fmla="*/ 752 w 930"/>
                <a:gd name="T59" fmla="*/ 7 h 1359"/>
                <a:gd name="T60" fmla="*/ 642 w 930"/>
                <a:gd name="T61" fmla="*/ 0 h 1359"/>
                <a:gd name="T62" fmla="*/ 516 w 930"/>
                <a:gd name="T63" fmla="*/ 7 h 1359"/>
                <a:gd name="T64" fmla="*/ 385 w 930"/>
                <a:gd name="T65" fmla="*/ 27 h 1359"/>
                <a:gd name="T66" fmla="*/ 293 w 930"/>
                <a:gd name="T67" fmla="*/ 48 h 1359"/>
                <a:gd name="T68" fmla="*/ 239 w 930"/>
                <a:gd name="T69" fmla="*/ 69 h 1359"/>
                <a:gd name="T70" fmla="*/ 190 w 930"/>
                <a:gd name="T71" fmla="*/ 89 h 1359"/>
                <a:gd name="T72" fmla="*/ 151 w 930"/>
                <a:gd name="T73" fmla="*/ 115 h 1359"/>
                <a:gd name="T74" fmla="*/ 119 w 930"/>
                <a:gd name="T75" fmla="*/ 142 h 1359"/>
                <a:gd name="T76" fmla="*/ 101 w 930"/>
                <a:gd name="T77" fmla="*/ 172 h 1359"/>
                <a:gd name="T78" fmla="*/ 92 w 930"/>
                <a:gd name="T79" fmla="*/ 231 h 1359"/>
                <a:gd name="T80" fmla="*/ 85 w 930"/>
                <a:gd name="T81" fmla="*/ 321 h 1359"/>
                <a:gd name="T82" fmla="*/ 78 w 930"/>
                <a:gd name="T83" fmla="*/ 456 h 1359"/>
                <a:gd name="T84" fmla="*/ 76 w 930"/>
                <a:gd name="T85" fmla="*/ 640 h 1359"/>
                <a:gd name="T86" fmla="*/ 71 w 930"/>
                <a:gd name="T87" fmla="*/ 775 h 1359"/>
                <a:gd name="T88" fmla="*/ 62 w 930"/>
                <a:gd name="T89" fmla="*/ 862 h 1359"/>
                <a:gd name="T90" fmla="*/ 39 w 930"/>
                <a:gd name="T91" fmla="*/ 977 h 1359"/>
                <a:gd name="T92" fmla="*/ 16 w 930"/>
                <a:gd name="T93" fmla="*/ 1091 h 1359"/>
                <a:gd name="T94" fmla="*/ 5 w 930"/>
                <a:gd name="T95" fmla="*/ 116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0" h="1359">
                  <a:moveTo>
                    <a:pt x="0" y="1206"/>
                  </a:moveTo>
                  <a:lnTo>
                    <a:pt x="5" y="1217"/>
                  </a:lnTo>
                  <a:lnTo>
                    <a:pt x="12" y="1231"/>
                  </a:lnTo>
                  <a:lnTo>
                    <a:pt x="23" y="1242"/>
                  </a:lnTo>
                  <a:lnTo>
                    <a:pt x="35" y="1254"/>
                  </a:lnTo>
                  <a:lnTo>
                    <a:pt x="48" y="1263"/>
                  </a:lnTo>
                  <a:lnTo>
                    <a:pt x="67" y="1275"/>
                  </a:lnTo>
                  <a:lnTo>
                    <a:pt x="85" y="1284"/>
                  </a:lnTo>
                  <a:lnTo>
                    <a:pt x="106" y="1293"/>
                  </a:lnTo>
                  <a:lnTo>
                    <a:pt x="151" y="1311"/>
                  </a:lnTo>
                  <a:lnTo>
                    <a:pt x="202" y="1325"/>
                  </a:lnTo>
                  <a:lnTo>
                    <a:pt x="257" y="1336"/>
                  </a:lnTo>
                  <a:lnTo>
                    <a:pt x="314" y="1348"/>
                  </a:lnTo>
                  <a:lnTo>
                    <a:pt x="371" y="1355"/>
                  </a:lnTo>
                  <a:lnTo>
                    <a:pt x="429" y="1357"/>
                  </a:lnTo>
                  <a:lnTo>
                    <a:pt x="486" y="1359"/>
                  </a:lnTo>
                  <a:lnTo>
                    <a:pt x="536" y="1355"/>
                  </a:lnTo>
                  <a:lnTo>
                    <a:pt x="562" y="1353"/>
                  </a:lnTo>
                  <a:lnTo>
                    <a:pt x="584" y="1350"/>
                  </a:lnTo>
                  <a:lnTo>
                    <a:pt x="607" y="1346"/>
                  </a:lnTo>
                  <a:lnTo>
                    <a:pt x="626" y="1339"/>
                  </a:lnTo>
                  <a:lnTo>
                    <a:pt x="644" y="1334"/>
                  </a:lnTo>
                  <a:lnTo>
                    <a:pt x="660" y="1325"/>
                  </a:lnTo>
                  <a:lnTo>
                    <a:pt x="674" y="1318"/>
                  </a:lnTo>
                  <a:lnTo>
                    <a:pt x="685" y="1309"/>
                  </a:lnTo>
                  <a:lnTo>
                    <a:pt x="697" y="1298"/>
                  </a:lnTo>
                  <a:lnTo>
                    <a:pt x="710" y="1291"/>
                  </a:lnTo>
                  <a:lnTo>
                    <a:pt x="726" y="1284"/>
                  </a:lnTo>
                  <a:lnTo>
                    <a:pt x="745" y="1279"/>
                  </a:lnTo>
                  <a:lnTo>
                    <a:pt x="781" y="1270"/>
                  </a:lnTo>
                  <a:lnTo>
                    <a:pt x="820" y="1261"/>
                  </a:lnTo>
                  <a:lnTo>
                    <a:pt x="839" y="1254"/>
                  </a:lnTo>
                  <a:lnTo>
                    <a:pt x="857" y="1247"/>
                  </a:lnTo>
                  <a:lnTo>
                    <a:pt x="873" y="1240"/>
                  </a:lnTo>
                  <a:lnTo>
                    <a:pt x="887" y="1231"/>
                  </a:lnTo>
                  <a:lnTo>
                    <a:pt x="901" y="1217"/>
                  </a:lnTo>
                  <a:lnTo>
                    <a:pt x="907" y="1204"/>
                  </a:lnTo>
                  <a:lnTo>
                    <a:pt x="914" y="1187"/>
                  </a:lnTo>
                  <a:lnTo>
                    <a:pt x="917" y="1167"/>
                  </a:lnTo>
                  <a:lnTo>
                    <a:pt x="919" y="1059"/>
                  </a:lnTo>
                  <a:lnTo>
                    <a:pt x="924" y="912"/>
                  </a:lnTo>
                  <a:lnTo>
                    <a:pt x="928" y="743"/>
                  </a:lnTo>
                  <a:lnTo>
                    <a:pt x="930" y="566"/>
                  </a:lnTo>
                  <a:lnTo>
                    <a:pt x="930" y="477"/>
                  </a:lnTo>
                  <a:lnTo>
                    <a:pt x="926" y="392"/>
                  </a:lnTo>
                  <a:lnTo>
                    <a:pt x="921" y="312"/>
                  </a:lnTo>
                  <a:lnTo>
                    <a:pt x="914" y="238"/>
                  </a:lnTo>
                  <a:lnTo>
                    <a:pt x="910" y="204"/>
                  </a:lnTo>
                  <a:lnTo>
                    <a:pt x="903" y="172"/>
                  </a:lnTo>
                  <a:lnTo>
                    <a:pt x="898" y="142"/>
                  </a:lnTo>
                  <a:lnTo>
                    <a:pt x="889" y="117"/>
                  </a:lnTo>
                  <a:lnTo>
                    <a:pt x="882" y="92"/>
                  </a:lnTo>
                  <a:lnTo>
                    <a:pt x="873" y="73"/>
                  </a:lnTo>
                  <a:lnTo>
                    <a:pt x="862" y="55"/>
                  </a:lnTo>
                  <a:lnTo>
                    <a:pt x="852" y="41"/>
                  </a:lnTo>
                  <a:lnTo>
                    <a:pt x="841" y="34"/>
                  </a:lnTo>
                  <a:lnTo>
                    <a:pt x="830" y="27"/>
                  </a:lnTo>
                  <a:lnTo>
                    <a:pt x="814" y="21"/>
                  </a:lnTo>
                  <a:lnTo>
                    <a:pt x="795" y="14"/>
                  </a:lnTo>
                  <a:lnTo>
                    <a:pt x="752" y="7"/>
                  </a:lnTo>
                  <a:lnTo>
                    <a:pt x="699" y="2"/>
                  </a:lnTo>
                  <a:lnTo>
                    <a:pt x="642" y="0"/>
                  </a:lnTo>
                  <a:lnTo>
                    <a:pt x="580" y="2"/>
                  </a:lnTo>
                  <a:lnTo>
                    <a:pt x="516" y="7"/>
                  </a:lnTo>
                  <a:lnTo>
                    <a:pt x="452" y="16"/>
                  </a:lnTo>
                  <a:lnTo>
                    <a:pt x="385" y="27"/>
                  </a:lnTo>
                  <a:lnTo>
                    <a:pt x="323" y="41"/>
                  </a:lnTo>
                  <a:lnTo>
                    <a:pt x="293" y="48"/>
                  </a:lnTo>
                  <a:lnTo>
                    <a:pt x="266" y="57"/>
                  </a:lnTo>
                  <a:lnTo>
                    <a:pt x="239" y="69"/>
                  </a:lnTo>
                  <a:lnTo>
                    <a:pt x="213" y="78"/>
                  </a:lnTo>
                  <a:lnTo>
                    <a:pt x="190" y="89"/>
                  </a:lnTo>
                  <a:lnTo>
                    <a:pt x="170" y="101"/>
                  </a:lnTo>
                  <a:lnTo>
                    <a:pt x="151" y="115"/>
                  </a:lnTo>
                  <a:lnTo>
                    <a:pt x="133" y="128"/>
                  </a:lnTo>
                  <a:lnTo>
                    <a:pt x="119" y="142"/>
                  </a:lnTo>
                  <a:lnTo>
                    <a:pt x="110" y="156"/>
                  </a:lnTo>
                  <a:lnTo>
                    <a:pt x="101" y="172"/>
                  </a:lnTo>
                  <a:lnTo>
                    <a:pt x="99" y="188"/>
                  </a:lnTo>
                  <a:lnTo>
                    <a:pt x="92" y="231"/>
                  </a:lnTo>
                  <a:lnTo>
                    <a:pt x="87" y="275"/>
                  </a:lnTo>
                  <a:lnTo>
                    <a:pt x="85" y="321"/>
                  </a:lnTo>
                  <a:lnTo>
                    <a:pt x="80" y="364"/>
                  </a:lnTo>
                  <a:lnTo>
                    <a:pt x="78" y="456"/>
                  </a:lnTo>
                  <a:lnTo>
                    <a:pt x="78" y="548"/>
                  </a:lnTo>
                  <a:lnTo>
                    <a:pt x="76" y="640"/>
                  </a:lnTo>
                  <a:lnTo>
                    <a:pt x="74" y="729"/>
                  </a:lnTo>
                  <a:lnTo>
                    <a:pt x="71" y="775"/>
                  </a:lnTo>
                  <a:lnTo>
                    <a:pt x="67" y="818"/>
                  </a:lnTo>
                  <a:lnTo>
                    <a:pt x="62" y="862"/>
                  </a:lnTo>
                  <a:lnTo>
                    <a:pt x="55" y="903"/>
                  </a:lnTo>
                  <a:lnTo>
                    <a:pt x="39" y="977"/>
                  </a:lnTo>
                  <a:lnTo>
                    <a:pt x="23" y="1052"/>
                  </a:lnTo>
                  <a:lnTo>
                    <a:pt x="16" y="1091"/>
                  </a:lnTo>
                  <a:lnTo>
                    <a:pt x="9" y="1130"/>
                  </a:lnTo>
                  <a:lnTo>
                    <a:pt x="5" y="1169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4" name="Freeform 253"/>
            <p:cNvSpPr>
              <a:spLocks/>
            </p:cNvSpPr>
            <p:nvPr/>
          </p:nvSpPr>
          <p:spPr bwMode="auto">
            <a:xfrm>
              <a:off x="2274889" y="3503613"/>
              <a:ext cx="69850" cy="2846388"/>
            </a:xfrm>
            <a:custGeom>
              <a:avLst/>
              <a:gdLst>
                <a:gd name="T0" fmla="*/ 16 w 44"/>
                <a:gd name="T1" fmla="*/ 1747 h 1793"/>
                <a:gd name="T2" fmla="*/ 0 w 44"/>
                <a:gd name="T3" fmla="*/ 855 h 1793"/>
                <a:gd name="T4" fmla="*/ 16 w 44"/>
                <a:gd name="T5" fmla="*/ 11 h 1793"/>
                <a:gd name="T6" fmla="*/ 23 w 44"/>
                <a:gd name="T7" fmla="*/ 4 h 1793"/>
                <a:gd name="T8" fmla="*/ 28 w 44"/>
                <a:gd name="T9" fmla="*/ 0 h 1793"/>
                <a:gd name="T10" fmla="*/ 32 w 44"/>
                <a:gd name="T11" fmla="*/ 0 h 1793"/>
                <a:gd name="T12" fmla="*/ 37 w 44"/>
                <a:gd name="T13" fmla="*/ 4 h 1793"/>
                <a:gd name="T14" fmla="*/ 39 w 44"/>
                <a:gd name="T15" fmla="*/ 11 h 1793"/>
                <a:gd name="T16" fmla="*/ 42 w 44"/>
                <a:gd name="T17" fmla="*/ 25 h 1793"/>
                <a:gd name="T18" fmla="*/ 42 w 44"/>
                <a:gd name="T19" fmla="*/ 41 h 1793"/>
                <a:gd name="T20" fmla="*/ 39 w 44"/>
                <a:gd name="T21" fmla="*/ 64 h 1793"/>
                <a:gd name="T22" fmla="*/ 30 w 44"/>
                <a:gd name="T23" fmla="*/ 1403 h 1793"/>
                <a:gd name="T24" fmla="*/ 30 w 44"/>
                <a:gd name="T25" fmla="*/ 1483 h 1793"/>
                <a:gd name="T26" fmla="*/ 35 w 44"/>
                <a:gd name="T27" fmla="*/ 1563 h 1793"/>
                <a:gd name="T28" fmla="*/ 42 w 44"/>
                <a:gd name="T29" fmla="*/ 1641 h 1793"/>
                <a:gd name="T30" fmla="*/ 44 w 44"/>
                <a:gd name="T31" fmla="*/ 1710 h 1793"/>
                <a:gd name="T32" fmla="*/ 42 w 44"/>
                <a:gd name="T33" fmla="*/ 1747 h 1793"/>
                <a:gd name="T34" fmla="*/ 42 w 44"/>
                <a:gd name="T35" fmla="*/ 1772 h 1793"/>
                <a:gd name="T36" fmla="*/ 37 w 44"/>
                <a:gd name="T37" fmla="*/ 1786 h 1793"/>
                <a:gd name="T38" fmla="*/ 35 w 44"/>
                <a:gd name="T39" fmla="*/ 1793 h 1793"/>
                <a:gd name="T40" fmla="*/ 30 w 44"/>
                <a:gd name="T41" fmla="*/ 1790 h 1793"/>
                <a:gd name="T42" fmla="*/ 26 w 44"/>
                <a:gd name="T43" fmla="*/ 1781 h 1793"/>
                <a:gd name="T44" fmla="*/ 21 w 44"/>
                <a:gd name="T45" fmla="*/ 1767 h 1793"/>
                <a:gd name="T46" fmla="*/ 16 w 44"/>
                <a:gd name="T47" fmla="*/ 174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1793">
                  <a:moveTo>
                    <a:pt x="16" y="1747"/>
                  </a:moveTo>
                  <a:lnTo>
                    <a:pt x="0" y="855"/>
                  </a:lnTo>
                  <a:lnTo>
                    <a:pt x="16" y="11"/>
                  </a:lnTo>
                  <a:lnTo>
                    <a:pt x="23" y="4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4"/>
                  </a:lnTo>
                  <a:lnTo>
                    <a:pt x="39" y="11"/>
                  </a:lnTo>
                  <a:lnTo>
                    <a:pt x="42" y="25"/>
                  </a:lnTo>
                  <a:lnTo>
                    <a:pt x="42" y="41"/>
                  </a:lnTo>
                  <a:lnTo>
                    <a:pt x="39" y="64"/>
                  </a:lnTo>
                  <a:lnTo>
                    <a:pt x="30" y="1403"/>
                  </a:lnTo>
                  <a:lnTo>
                    <a:pt x="30" y="1483"/>
                  </a:lnTo>
                  <a:lnTo>
                    <a:pt x="35" y="1563"/>
                  </a:lnTo>
                  <a:lnTo>
                    <a:pt x="42" y="1641"/>
                  </a:lnTo>
                  <a:lnTo>
                    <a:pt x="44" y="1710"/>
                  </a:lnTo>
                  <a:lnTo>
                    <a:pt x="42" y="1747"/>
                  </a:lnTo>
                  <a:lnTo>
                    <a:pt x="42" y="1772"/>
                  </a:lnTo>
                  <a:lnTo>
                    <a:pt x="37" y="1786"/>
                  </a:lnTo>
                  <a:lnTo>
                    <a:pt x="35" y="1793"/>
                  </a:lnTo>
                  <a:lnTo>
                    <a:pt x="30" y="1790"/>
                  </a:lnTo>
                  <a:lnTo>
                    <a:pt x="26" y="1781"/>
                  </a:lnTo>
                  <a:lnTo>
                    <a:pt x="21" y="1767"/>
                  </a:lnTo>
                  <a:lnTo>
                    <a:pt x="16" y="1747"/>
                  </a:lnTo>
                  <a:close/>
                </a:path>
              </a:pathLst>
            </a:custGeom>
            <a:solidFill>
              <a:srgbClr val="AA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Freeform 254"/>
            <p:cNvSpPr>
              <a:spLocks/>
            </p:cNvSpPr>
            <p:nvPr/>
          </p:nvSpPr>
          <p:spPr bwMode="auto">
            <a:xfrm>
              <a:off x="3795714" y="3481388"/>
              <a:ext cx="98425" cy="3206750"/>
            </a:xfrm>
            <a:custGeom>
              <a:avLst/>
              <a:gdLst>
                <a:gd name="T0" fmla="*/ 60 w 62"/>
                <a:gd name="T1" fmla="*/ 0 h 2020"/>
                <a:gd name="T2" fmla="*/ 62 w 62"/>
                <a:gd name="T3" fmla="*/ 7 h 2020"/>
                <a:gd name="T4" fmla="*/ 62 w 62"/>
                <a:gd name="T5" fmla="*/ 14 h 2020"/>
                <a:gd name="T6" fmla="*/ 62 w 62"/>
                <a:gd name="T7" fmla="*/ 1967 h 2020"/>
                <a:gd name="T8" fmla="*/ 60 w 62"/>
                <a:gd name="T9" fmla="*/ 1979 h 2020"/>
                <a:gd name="T10" fmla="*/ 57 w 62"/>
                <a:gd name="T11" fmla="*/ 1988 h 2020"/>
                <a:gd name="T12" fmla="*/ 53 w 62"/>
                <a:gd name="T13" fmla="*/ 1997 h 2020"/>
                <a:gd name="T14" fmla="*/ 46 w 62"/>
                <a:gd name="T15" fmla="*/ 2004 h 2020"/>
                <a:gd name="T16" fmla="*/ 39 w 62"/>
                <a:gd name="T17" fmla="*/ 2011 h 2020"/>
                <a:gd name="T18" fmla="*/ 30 w 62"/>
                <a:gd name="T19" fmla="*/ 2015 h 2020"/>
                <a:gd name="T20" fmla="*/ 21 w 62"/>
                <a:gd name="T21" fmla="*/ 2018 h 2020"/>
                <a:gd name="T22" fmla="*/ 9 w 62"/>
                <a:gd name="T23" fmla="*/ 2020 h 2020"/>
                <a:gd name="T24" fmla="*/ 0 w 62"/>
                <a:gd name="T25" fmla="*/ 2020 h 2020"/>
                <a:gd name="T26" fmla="*/ 7 w 62"/>
                <a:gd name="T27" fmla="*/ 2015 h 2020"/>
                <a:gd name="T28" fmla="*/ 11 w 62"/>
                <a:gd name="T29" fmla="*/ 2008 h 2020"/>
                <a:gd name="T30" fmla="*/ 14 w 62"/>
                <a:gd name="T31" fmla="*/ 1999 h 2020"/>
                <a:gd name="T32" fmla="*/ 16 w 62"/>
                <a:gd name="T33" fmla="*/ 1988 h 2020"/>
                <a:gd name="T34" fmla="*/ 44 w 62"/>
                <a:gd name="T35" fmla="*/ 839 h 2020"/>
                <a:gd name="T36" fmla="*/ 46 w 62"/>
                <a:gd name="T37" fmla="*/ 750 h 2020"/>
                <a:gd name="T38" fmla="*/ 50 w 62"/>
                <a:gd name="T39" fmla="*/ 653 h 2020"/>
                <a:gd name="T40" fmla="*/ 55 w 62"/>
                <a:gd name="T41" fmla="*/ 553 h 2020"/>
                <a:gd name="T42" fmla="*/ 57 w 62"/>
                <a:gd name="T43" fmla="*/ 449 h 2020"/>
                <a:gd name="T44" fmla="*/ 60 w 62"/>
                <a:gd name="T45" fmla="*/ 344 h 2020"/>
                <a:gd name="T46" fmla="*/ 55 w 62"/>
                <a:gd name="T47" fmla="*/ 243 h 2020"/>
                <a:gd name="T48" fmla="*/ 50 w 62"/>
                <a:gd name="T49" fmla="*/ 195 h 2020"/>
                <a:gd name="T50" fmla="*/ 46 w 62"/>
                <a:gd name="T51" fmla="*/ 147 h 2020"/>
                <a:gd name="T52" fmla="*/ 39 w 62"/>
                <a:gd name="T53" fmla="*/ 103 h 2020"/>
                <a:gd name="T54" fmla="*/ 30 w 62"/>
                <a:gd name="T55" fmla="*/ 60 h 2020"/>
                <a:gd name="T56" fmla="*/ 30 w 62"/>
                <a:gd name="T57" fmla="*/ 44 h 2020"/>
                <a:gd name="T58" fmla="*/ 32 w 62"/>
                <a:gd name="T59" fmla="*/ 32 h 2020"/>
                <a:gd name="T60" fmla="*/ 37 w 62"/>
                <a:gd name="T61" fmla="*/ 23 h 2020"/>
                <a:gd name="T62" fmla="*/ 39 w 62"/>
                <a:gd name="T63" fmla="*/ 14 h 2020"/>
                <a:gd name="T64" fmla="*/ 44 w 62"/>
                <a:gd name="T65" fmla="*/ 7 h 2020"/>
                <a:gd name="T66" fmla="*/ 48 w 62"/>
                <a:gd name="T67" fmla="*/ 2 h 2020"/>
                <a:gd name="T68" fmla="*/ 53 w 62"/>
                <a:gd name="T69" fmla="*/ 0 h 2020"/>
                <a:gd name="T70" fmla="*/ 60 w 62"/>
                <a:gd name="T71" fmla="*/ 0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2020">
                  <a:moveTo>
                    <a:pt x="60" y="0"/>
                  </a:moveTo>
                  <a:lnTo>
                    <a:pt x="62" y="7"/>
                  </a:lnTo>
                  <a:lnTo>
                    <a:pt x="62" y="14"/>
                  </a:lnTo>
                  <a:lnTo>
                    <a:pt x="62" y="1967"/>
                  </a:lnTo>
                  <a:lnTo>
                    <a:pt x="60" y="1979"/>
                  </a:lnTo>
                  <a:lnTo>
                    <a:pt x="57" y="1988"/>
                  </a:lnTo>
                  <a:lnTo>
                    <a:pt x="53" y="1997"/>
                  </a:lnTo>
                  <a:lnTo>
                    <a:pt x="46" y="2004"/>
                  </a:lnTo>
                  <a:lnTo>
                    <a:pt x="39" y="2011"/>
                  </a:lnTo>
                  <a:lnTo>
                    <a:pt x="30" y="2015"/>
                  </a:lnTo>
                  <a:lnTo>
                    <a:pt x="21" y="2018"/>
                  </a:lnTo>
                  <a:lnTo>
                    <a:pt x="9" y="2020"/>
                  </a:lnTo>
                  <a:lnTo>
                    <a:pt x="0" y="2020"/>
                  </a:lnTo>
                  <a:lnTo>
                    <a:pt x="7" y="2015"/>
                  </a:lnTo>
                  <a:lnTo>
                    <a:pt x="11" y="2008"/>
                  </a:lnTo>
                  <a:lnTo>
                    <a:pt x="14" y="1999"/>
                  </a:lnTo>
                  <a:lnTo>
                    <a:pt x="16" y="1988"/>
                  </a:lnTo>
                  <a:lnTo>
                    <a:pt x="44" y="839"/>
                  </a:lnTo>
                  <a:lnTo>
                    <a:pt x="46" y="750"/>
                  </a:lnTo>
                  <a:lnTo>
                    <a:pt x="50" y="653"/>
                  </a:lnTo>
                  <a:lnTo>
                    <a:pt x="55" y="553"/>
                  </a:lnTo>
                  <a:lnTo>
                    <a:pt x="57" y="449"/>
                  </a:lnTo>
                  <a:lnTo>
                    <a:pt x="60" y="344"/>
                  </a:lnTo>
                  <a:lnTo>
                    <a:pt x="55" y="243"/>
                  </a:lnTo>
                  <a:lnTo>
                    <a:pt x="50" y="195"/>
                  </a:lnTo>
                  <a:lnTo>
                    <a:pt x="46" y="147"/>
                  </a:lnTo>
                  <a:lnTo>
                    <a:pt x="39" y="103"/>
                  </a:lnTo>
                  <a:lnTo>
                    <a:pt x="30" y="60"/>
                  </a:lnTo>
                  <a:lnTo>
                    <a:pt x="30" y="44"/>
                  </a:lnTo>
                  <a:lnTo>
                    <a:pt x="32" y="32"/>
                  </a:lnTo>
                  <a:lnTo>
                    <a:pt x="37" y="23"/>
                  </a:lnTo>
                  <a:lnTo>
                    <a:pt x="39" y="14"/>
                  </a:lnTo>
                  <a:lnTo>
                    <a:pt x="44" y="7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Freeform 255"/>
            <p:cNvSpPr>
              <a:spLocks/>
            </p:cNvSpPr>
            <p:nvPr/>
          </p:nvSpPr>
          <p:spPr bwMode="auto">
            <a:xfrm>
              <a:off x="2300289" y="3422651"/>
              <a:ext cx="1549400" cy="346075"/>
            </a:xfrm>
            <a:custGeom>
              <a:avLst/>
              <a:gdLst>
                <a:gd name="T0" fmla="*/ 408 w 976"/>
                <a:gd name="T1" fmla="*/ 0 h 218"/>
                <a:gd name="T2" fmla="*/ 433 w 976"/>
                <a:gd name="T3" fmla="*/ 5 h 218"/>
                <a:gd name="T4" fmla="*/ 534 w 976"/>
                <a:gd name="T5" fmla="*/ 12 h 218"/>
                <a:gd name="T6" fmla="*/ 635 w 976"/>
                <a:gd name="T7" fmla="*/ 12 h 218"/>
                <a:gd name="T8" fmla="*/ 736 w 976"/>
                <a:gd name="T9" fmla="*/ 16 h 218"/>
                <a:gd name="T10" fmla="*/ 839 w 976"/>
                <a:gd name="T11" fmla="*/ 32 h 218"/>
                <a:gd name="T12" fmla="*/ 871 w 976"/>
                <a:gd name="T13" fmla="*/ 37 h 218"/>
                <a:gd name="T14" fmla="*/ 905 w 976"/>
                <a:gd name="T15" fmla="*/ 35 h 218"/>
                <a:gd name="T16" fmla="*/ 972 w 976"/>
                <a:gd name="T17" fmla="*/ 30 h 218"/>
                <a:gd name="T18" fmla="*/ 976 w 976"/>
                <a:gd name="T19" fmla="*/ 51 h 218"/>
                <a:gd name="T20" fmla="*/ 953 w 976"/>
                <a:gd name="T21" fmla="*/ 133 h 218"/>
                <a:gd name="T22" fmla="*/ 914 w 976"/>
                <a:gd name="T23" fmla="*/ 129 h 218"/>
                <a:gd name="T24" fmla="*/ 880 w 976"/>
                <a:gd name="T25" fmla="*/ 136 h 218"/>
                <a:gd name="T26" fmla="*/ 846 w 976"/>
                <a:gd name="T27" fmla="*/ 152 h 218"/>
                <a:gd name="T28" fmla="*/ 821 w 976"/>
                <a:gd name="T29" fmla="*/ 159 h 218"/>
                <a:gd name="T30" fmla="*/ 788 w 976"/>
                <a:gd name="T31" fmla="*/ 163 h 218"/>
                <a:gd name="T32" fmla="*/ 740 w 976"/>
                <a:gd name="T33" fmla="*/ 177 h 218"/>
                <a:gd name="T34" fmla="*/ 688 w 976"/>
                <a:gd name="T35" fmla="*/ 195 h 218"/>
                <a:gd name="T36" fmla="*/ 635 w 976"/>
                <a:gd name="T37" fmla="*/ 214 h 218"/>
                <a:gd name="T38" fmla="*/ 573 w 976"/>
                <a:gd name="T39" fmla="*/ 218 h 218"/>
                <a:gd name="T40" fmla="*/ 507 w 976"/>
                <a:gd name="T41" fmla="*/ 216 h 218"/>
                <a:gd name="T42" fmla="*/ 440 w 976"/>
                <a:gd name="T43" fmla="*/ 207 h 218"/>
                <a:gd name="T44" fmla="*/ 372 w 976"/>
                <a:gd name="T45" fmla="*/ 198 h 218"/>
                <a:gd name="T46" fmla="*/ 319 w 976"/>
                <a:gd name="T47" fmla="*/ 195 h 218"/>
                <a:gd name="T48" fmla="*/ 284 w 976"/>
                <a:gd name="T49" fmla="*/ 175 h 218"/>
                <a:gd name="T50" fmla="*/ 246 w 976"/>
                <a:gd name="T51" fmla="*/ 149 h 218"/>
                <a:gd name="T52" fmla="*/ 213 w 976"/>
                <a:gd name="T53" fmla="*/ 136 h 218"/>
                <a:gd name="T54" fmla="*/ 191 w 976"/>
                <a:gd name="T55" fmla="*/ 129 h 218"/>
                <a:gd name="T56" fmla="*/ 138 w 976"/>
                <a:gd name="T57" fmla="*/ 126 h 218"/>
                <a:gd name="T58" fmla="*/ 46 w 976"/>
                <a:gd name="T59" fmla="*/ 117 h 218"/>
                <a:gd name="T60" fmla="*/ 0 w 976"/>
                <a:gd name="T61" fmla="*/ 51 h 218"/>
                <a:gd name="T62" fmla="*/ 3 w 976"/>
                <a:gd name="T63" fmla="*/ 32 h 218"/>
                <a:gd name="T64" fmla="*/ 14 w 976"/>
                <a:gd name="T65" fmla="*/ 14 h 218"/>
                <a:gd name="T66" fmla="*/ 30 w 976"/>
                <a:gd name="T67" fmla="*/ 5 h 218"/>
                <a:gd name="T68" fmla="*/ 49 w 976"/>
                <a:gd name="T6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6" h="218">
                  <a:moveTo>
                    <a:pt x="49" y="0"/>
                  </a:moveTo>
                  <a:lnTo>
                    <a:pt x="408" y="0"/>
                  </a:lnTo>
                  <a:lnTo>
                    <a:pt x="422" y="3"/>
                  </a:lnTo>
                  <a:lnTo>
                    <a:pt x="433" y="5"/>
                  </a:lnTo>
                  <a:lnTo>
                    <a:pt x="484" y="10"/>
                  </a:lnTo>
                  <a:lnTo>
                    <a:pt x="534" y="12"/>
                  </a:lnTo>
                  <a:lnTo>
                    <a:pt x="585" y="14"/>
                  </a:lnTo>
                  <a:lnTo>
                    <a:pt x="635" y="12"/>
                  </a:lnTo>
                  <a:lnTo>
                    <a:pt x="685" y="14"/>
                  </a:lnTo>
                  <a:lnTo>
                    <a:pt x="736" y="16"/>
                  </a:lnTo>
                  <a:lnTo>
                    <a:pt x="786" y="21"/>
                  </a:lnTo>
                  <a:lnTo>
                    <a:pt x="839" y="32"/>
                  </a:lnTo>
                  <a:lnTo>
                    <a:pt x="855" y="35"/>
                  </a:lnTo>
                  <a:lnTo>
                    <a:pt x="871" y="37"/>
                  </a:lnTo>
                  <a:lnTo>
                    <a:pt x="889" y="37"/>
                  </a:lnTo>
                  <a:lnTo>
                    <a:pt x="905" y="35"/>
                  </a:lnTo>
                  <a:lnTo>
                    <a:pt x="940" y="32"/>
                  </a:lnTo>
                  <a:lnTo>
                    <a:pt x="972" y="30"/>
                  </a:lnTo>
                  <a:lnTo>
                    <a:pt x="974" y="39"/>
                  </a:lnTo>
                  <a:lnTo>
                    <a:pt x="976" y="51"/>
                  </a:lnTo>
                  <a:lnTo>
                    <a:pt x="976" y="136"/>
                  </a:lnTo>
                  <a:lnTo>
                    <a:pt x="953" y="133"/>
                  </a:lnTo>
                  <a:lnTo>
                    <a:pt x="933" y="131"/>
                  </a:lnTo>
                  <a:lnTo>
                    <a:pt x="914" y="129"/>
                  </a:lnTo>
                  <a:lnTo>
                    <a:pt x="901" y="129"/>
                  </a:lnTo>
                  <a:lnTo>
                    <a:pt x="880" y="136"/>
                  </a:lnTo>
                  <a:lnTo>
                    <a:pt x="860" y="145"/>
                  </a:lnTo>
                  <a:lnTo>
                    <a:pt x="846" y="152"/>
                  </a:lnTo>
                  <a:lnTo>
                    <a:pt x="834" y="156"/>
                  </a:lnTo>
                  <a:lnTo>
                    <a:pt x="821" y="159"/>
                  </a:lnTo>
                  <a:lnTo>
                    <a:pt x="807" y="161"/>
                  </a:lnTo>
                  <a:lnTo>
                    <a:pt x="788" y="163"/>
                  </a:lnTo>
                  <a:lnTo>
                    <a:pt x="766" y="168"/>
                  </a:lnTo>
                  <a:lnTo>
                    <a:pt x="740" y="177"/>
                  </a:lnTo>
                  <a:lnTo>
                    <a:pt x="715" y="186"/>
                  </a:lnTo>
                  <a:lnTo>
                    <a:pt x="688" y="195"/>
                  </a:lnTo>
                  <a:lnTo>
                    <a:pt x="660" y="204"/>
                  </a:lnTo>
                  <a:lnTo>
                    <a:pt x="635" y="214"/>
                  </a:lnTo>
                  <a:lnTo>
                    <a:pt x="607" y="218"/>
                  </a:lnTo>
                  <a:lnTo>
                    <a:pt x="573" y="218"/>
                  </a:lnTo>
                  <a:lnTo>
                    <a:pt x="541" y="218"/>
                  </a:lnTo>
                  <a:lnTo>
                    <a:pt x="507" y="216"/>
                  </a:lnTo>
                  <a:lnTo>
                    <a:pt x="475" y="211"/>
                  </a:lnTo>
                  <a:lnTo>
                    <a:pt x="440" y="207"/>
                  </a:lnTo>
                  <a:lnTo>
                    <a:pt x="406" y="202"/>
                  </a:lnTo>
                  <a:lnTo>
                    <a:pt x="372" y="198"/>
                  </a:lnTo>
                  <a:lnTo>
                    <a:pt x="335" y="198"/>
                  </a:lnTo>
                  <a:lnTo>
                    <a:pt x="319" y="195"/>
                  </a:lnTo>
                  <a:lnTo>
                    <a:pt x="303" y="186"/>
                  </a:lnTo>
                  <a:lnTo>
                    <a:pt x="284" y="175"/>
                  </a:lnTo>
                  <a:lnTo>
                    <a:pt x="266" y="163"/>
                  </a:lnTo>
                  <a:lnTo>
                    <a:pt x="246" y="149"/>
                  </a:lnTo>
                  <a:lnTo>
                    <a:pt x="225" y="138"/>
                  </a:lnTo>
                  <a:lnTo>
                    <a:pt x="213" y="136"/>
                  </a:lnTo>
                  <a:lnTo>
                    <a:pt x="202" y="131"/>
                  </a:lnTo>
                  <a:lnTo>
                    <a:pt x="191" y="129"/>
                  </a:lnTo>
                  <a:lnTo>
                    <a:pt x="179" y="129"/>
                  </a:lnTo>
                  <a:lnTo>
                    <a:pt x="138" y="126"/>
                  </a:lnTo>
                  <a:lnTo>
                    <a:pt x="92" y="122"/>
                  </a:lnTo>
                  <a:lnTo>
                    <a:pt x="46" y="117"/>
                  </a:lnTo>
                  <a:lnTo>
                    <a:pt x="0" y="115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1" y="10"/>
                  </a:lnTo>
                  <a:lnTo>
                    <a:pt x="30" y="5"/>
                  </a:lnTo>
                  <a:lnTo>
                    <a:pt x="3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7F8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7" name="Freeform 256"/>
            <p:cNvSpPr>
              <a:spLocks/>
            </p:cNvSpPr>
            <p:nvPr/>
          </p:nvSpPr>
          <p:spPr bwMode="auto">
            <a:xfrm>
              <a:off x="2330451" y="3438526"/>
              <a:ext cx="1563688" cy="225425"/>
            </a:xfrm>
            <a:custGeom>
              <a:avLst/>
              <a:gdLst>
                <a:gd name="T0" fmla="*/ 543 w 985"/>
                <a:gd name="T1" fmla="*/ 2 h 142"/>
                <a:gd name="T2" fmla="*/ 616 w 985"/>
                <a:gd name="T3" fmla="*/ 2 h 142"/>
                <a:gd name="T4" fmla="*/ 692 w 985"/>
                <a:gd name="T5" fmla="*/ 4 h 142"/>
                <a:gd name="T6" fmla="*/ 728 w 985"/>
                <a:gd name="T7" fmla="*/ 4 h 142"/>
                <a:gd name="T8" fmla="*/ 767 w 985"/>
                <a:gd name="T9" fmla="*/ 9 h 142"/>
                <a:gd name="T10" fmla="*/ 804 w 985"/>
                <a:gd name="T11" fmla="*/ 13 h 142"/>
                <a:gd name="T12" fmla="*/ 843 w 985"/>
                <a:gd name="T13" fmla="*/ 22 h 142"/>
                <a:gd name="T14" fmla="*/ 859 w 985"/>
                <a:gd name="T15" fmla="*/ 25 h 142"/>
                <a:gd name="T16" fmla="*/ 877 w 985"/>
                <a:gd name="T17" fmla="*/ 27 h 142"/>
                <a:gd name="T18" fmla="*/ 895 w 985"/>
                <a:gd name="T19" fmla="*/ 27 h 142"/>
                <a:gd name="T20" fmla="*/ 912 w 985"/>
                <a:gd name="T21" fmla="*/ 25 h 142"/>
                <a:gd name="T22" fmla="*/ 946 w 985"/>
                <a:gd name="T23" fmla="*/ 22 h 142"/>
                <a:gd name="T24" fmla="*/ 980 w 985"/>
                <a:gd name="T25" fmla="*/ 20 h 142"/>
                <a:gd name="T26" fmla="*/ 980 w 985"/>
                <a:gd name="T27" fmla="*/ 20 h 142"/>
                <a:gd name="T28" fmla="*/ 980 w 985"/>
                <a:gd name="T29" fmla="*/ 20 h 142"/>
                <a:gd name="T30" fmla="*/ 983 w 985"/>
                <a:gd name="T31" fmla="*/ 32 h 142"/>
                <a:gd name="T32" fmla="*/ 985 w 985"/>
                <a:gd name="T33" fmla="*/ 41 h 142"/>
                <a:gd name="T34" fmla="*/ 985 w 985"/>
                <a:gd name="T35" fmla="*/ 100 h 142"/>
                <a:gd name="T36" fmla="*/ 946 w 985"/>
                <a:gd name="T37" fmla="*/ 103 h 142"/>
                <a:gd name="T38" fmla="*/ 907 w 985"/>
                <a:gd name="T39" fmla="*/ 103 h 142"/>
                <a:gd name="T40" fmla="*/ 873 w 985"/>
                <a:gd name="T41" fmla="*/ 103 h 142"/>
                <a:gd name="T42" fmla="*/ 847 w 985"/>
                <a:gd name="T43" fmla="*/ 100 h 142"/>
                <a:gd name="T44" fmla="*/ 834 w 985"/>
                <a:gd name="T45" fmla="*/ 98 h 142"/>
                <a:gd name="T46" fmla="*/ 820 w 985"/>
                <a:gd name="T47" fmla="*/ 98 h 142"/>
                <a:gd name="T48" fmla="*/ 808 w 985"/>
                <a:gd name="T49" fmla="*/ 100 h 142"/>
                <a:gd name="T50" fmla="*/ 792 w 985"/>
                <a:gd name="T51" fmla="*/ 103 h 142"/>
                <a:gd name="T52" fmla="*/ 765 w 985"/>
                <a:gd name="T53" fmla="*/ 110 h 142"/>
                <a:gd name="T54" fmla="*/ 737 w 985"/>
                <a:gd name="T55" fmla="*/ 116 h 142"/>
                <a:gd name="T56" fmla="*/ 708 w 985"/>
                <a:gd name="T57" fmla="*/ 126 h 142"/>
                <a:gd name="T58" fmla="*/ 678 w 985"/>
                <a:gd name="T59" fmla="*/ 135 h 142"/>
                <a:gd name="T60" fmla="*/ 650 w 985"/>
                <a:gd name="T61" fmla="*/ 142 h 142"/>
                <a:gd name="T62" fmla="*/ 621 w 985"/>
                <a:gd name="T63" fmla="*/ 142 h 142"/>
                <a:gd name="T64" fmla="*/ 543 w 985"/>
                <a:gd name="T65" fmla="*/ 139 h 142"/>
                <a:gd name="T66" fmla="*/ 462 w 985"/>
                <a:gd name="T67" fmla="*/ 137 h 142"/>
                <a:gd name="T68" fmla="*/ 380 w 985"/>
                <a:gd name="T69" fmla="*/ 130 h 142"/>
                <a:gd name="T70" fmla="*/ 298 w 985"/>
                <a:gd name="T71" fmla="*/ 123 h 142"/>
                <a:gd name="T72" fmla="*/ 215 w 985"/>
                <a:gd name="T73" fmla="*/ 114 h 142"/>
                <a:gd name="T74" fmla="*/ 137 w 985"/>
                <a:gd name="T75" fmla="*/ 103 h 142"/>
                <a:gd name="T76" fmla="*/ 64 w 985"/>
                <a:gd name="T77" fmla="*/ 94 h 142"/>
                <a:gd name="T78" fmla="*/ 0 w 985"/>
                <a:gd name="T79" fmla="*/ 82 h 142"/>
                <a:gd name="T80" fmla="*/ 9 w 985"/>
                <a:gd name="T81" fmla="*/ 66 h 142"/>
                <a:gd name="T82" fmla="*/ 20 w 985"/>
                <a:gd name="T83" fmla="*/ 52 h 142"/>
                <a:gd name="T84" fmla="*/ 36 w 985"/>
                <a:gd name="T85" fmla="*/ 41 h 142"/>
                <a:gd name="T86" fmla="*/ 55 w 985"/>
                <a:gd name="T87" fmla="*/ 29 h 142"/>
                <a:gd name="T88" fmla="*/ 75 w 985"/>
                <a:gd name="T89" fmla="*/ 22 h 142"/>
                <a:gd name="T90" fmla="*/ 98 w 985"/>
                <a:gd name="T91" fmla="*/ 16 h 142"/>
                <a:gd name="T92" fmla="*/ 121 w 985"/>
                <a:gd name="T93" fmla="*/ 9 h 142"/>
                <a:gd name="T94" fmla="*/ 146 w 985"/>
                <a:gd name="T95" fmla="*/ 6 h 142"/>
                <a:gd name="T96" fmla="*/ 197 w 985"/>
                <a:gd name="T97" fmla="*/ 0 h 142"/>
                <a:gd name="T98" fmla="*/ 245 w 985"/>
                <a:gd name="T99" fmla="*/ 0 h 142"/>
                <a:gd name="T100" fmla="*/ 288 w 985"/>
                <a:gd name="T101" fmla="*/ 2 h 142"/>
                <a:gd name="T102" fmla="*/ 325 w 985"/>
                <a:gd name="T103" fmla="*/ 9 h 142"/>
                <a:gd name="T104" fmla="*/ 346 w 985"/>
                <a:gd name="T105" fmla="*/ 11 h 142"/>
                <a:gd name="T106" fmla="*/ 369 w 985"/>
                <a:gd name="T107" fmla="*/ 13 h 142"/>
                <a:gd name="T108" fmla="*/ 394 w 985"/>
                <a:gd name="T109" fmla="*/ 13 h 142"/>
                <a:gd name="T110" fmla="*/ 421 w 985"/>
                <a:gd name="T111" fmla="*/ 13 h 142"/>
                <a:gd name="T112" fmla="*/ 479 w 985"/>
                <a:gd name="T113" fmla="*/ 9 h 142"/>
                <a:gd name="T114" fmla="*/ 543 w 985"/>
                <a:gd name="T115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5" h="142">
                  <a:moveTo>
                    <a:pt x="543" y="2"/>
                  </a:moveTo>
                  <a:lnTo>
                    <a:pt x="616" y="2"/>
                  </a:lnTo>
                  <a:lnTo>
                    <a:pt x="692" y="4"/>
                  </a:lnTo>
                  <a:lnTo>
                    <a:pt x="728" y="4"/>
                  </a:lnTo>
                  <a:lnTo>
                    <a:pt x="767" y="9"/>
                  </a:lnTo>
                  <a:lnTo>
                    <a:pt x="804" y="13"/>
                  </a:lnTo>
                  <a:lnTo>
                    <a:pt x="843" y="22"/>
                  </a:lnTo>
                  <a:lnTo>
                    <a:pt x="859" y="25"/>
                  </a:lnTo>
                  <a:lnTo>
                    <a:pt x="877" y="27"/>
                  </a:lnTo>
                  <a:lnTo>
                    <a:pt x="895" y="27"/>
                  </a:lnTo>
                  <a:lnTo>
                    <a:pt x="912" y="25"/>
                  </a:lnTo>
                  <a:lnTo>
                    <a:pt x="946" y="22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3" y="32"/>
                  </a:lnTo>
                  <a:lnTo>
                    <a:pt x="985" y="41"/>
                  </a:lnTo>
                  <a:lnTo>
                    <a:pt x="985" y="100"/>
                  </a:lnTo>
                  <a:lnTo>
                    <a:pt x="946" y="103"/>
                  </a:lnTo>
                  <a:lnTo>
                    <a:pt x="907" y="103"/>
                  </a:lnTo>
                  <a:lnTo>
                    <a:pt x="873" y="103"/>
                  </a:lnTo>
                  <a:lnTo>
                    <a:pt x="847" y="100"/>
                  </a:lnTo>
                  <a:lnTo>
                    <a:pt x="834" y="98"/>
                  </a:lnTo>
                  <a:lnTo>
                    <a:pt x="820" y="98"/>
                  </a:lnTo>
                  <a:lnTo>
                    <a:pt x="808" y="100"/>
                  </a:lnTo>
                  <a:lnTo>
                    <a:pt x="792" y="103"/>
                  </a:lnTo>
                  <a:lnTo>
                    <a:pt x="765" y="110"/>
                  </a:lnTo>
                  <a:lnTo>
                    <a:pt x="737" y="116"/>
                  </a:lnTo>
                  <a:lnTo>
                    <a:pt x="708" y="126"/>
                  </a:lnTo>
                  <a:lnTo>
                    <a:pt x="678" y="135"/>
                  </a:lnTo>
                  <a:lnTo>
                    <a:pt x="650" y="142"/>
                  </a:lnTo>
                  <a:lnTo>
                    <a:pt x="621" y="142"/>
                  </a:lnTo>
                  <a:lnTo>
                    <a:pt x="543" y="139"/>
                  </a:lnTo>
                  <a:lnTo>
                    <a:pt x="462" y="137"/>
                  </a:lnTo>
                  <a:lnTo>
                    <a:pt x="380" y="130"/>
                  </a:lnTo>
                  <a:lnTo>
                    <a:pt x="298" y="123"/>
                  </a:lnTo>
                  <a:lnTo>
                    <a:pt x="215" y="114"/>
                  </a:lnTo>
                  <a:lnTo>
                    <a:pt x="137" y="103"/>
                  </a:lnTo>
                  <a:lnTo>
                    <a:pt x="64" y="94"/>
                  </a:lnTo>
                  <a:lnTo>
                    <a:pt x="0" y="82"/>
                  </a:lnTo>
                  <a:lnTo>
                    <a:pt x="9" y="66"/>
                  </a:lnTo>
                  <a:lnTo>
                    <a:pt x="20" y="52"/>
                  </a:lnTo>
                  <a:lnTo>
                    <a:pt x="36" y="41"/>
                  </a:lnTo>
                  <a:lnTo>
                    <a:pt x="55" y="29"/>
                  </a:lnTo>
                  <a:lnTo>
                    <a:pt x="75" y="22"/>
                  </a:lnTo>
                  <a:lnTo>
                    <a:pt x="98" y="16"/>
                  </a:lnTo>
                  <a:lnTo>
                    <a:pt x="121" y="9"/>
                  </a:lnTo>
                  <a:lnTo>
                    <a:pt x="146" y="6"/>
                  </a:lnTo>
                  <a:lnTo>
                    <a:pt x="197" y="0"/>
                  </a:lnTo>
                  <a:lnTo>
                    <a:pt x="245" y="0"/>
                  </a:lnTo>
                  <a:lnTo>
                    <a:pt x="288" y="2"/>
                  </a:lnTo>
                  <a:lnTo>
                    <a:pt x="325" y="9"/>
                  </a:lnTo>
                  <a:lnTo>
                    <a:pt x="346" y="11"/>
                  </a:lnTo>
                  <a:lnTo>
                    <a:pt x="369" y="13"/>
                  </a:lnTo>
                  <a:lnTo>
                    <a:pt x="394" y="13"/>
                  </a:lnTo>
                  <a:lnTo>
                    <a:pt x="421" y="13"/>
                  </a:lnTo>
                  <a:lnTo>
                    <a:pt x="479" y="9"/>
                  </a:lnTo>
                  <a:lnTo>
                    <a:pt x="543" y="2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8" name="Freeform 257"/>
            <p:cNvSpPr>
              <a:spLocks/>
            </p:cNvSpPr>
            <p:nvPr/>
          </p:nvSpPr>
          <p:spPr bwMode="auto">
            <a:xfrm>
              <a:off x="2141539" y="1243013"/>
              <a:ext cx="1908175" cy="2474913"/>
            </a:xfrm>
            <a:custGeom>
              <a:avLst/>
              <a:gdLst>
                <a:gd name="T0" fmla="*/ 80 w 1202"/>
                <a:gd name="T1" fmla="*/ 16 h 1559"/>
                <a:gd name="T2" fmla="*/ 540 w 1202"/>
                <a:gd name="T3" fmla="*/ 0 h 1559"/>
                <a:gd name="T4" fmla="*/ 653 w 1202"/>
                <a:gd name="T5" fmla="*/ 16 h 1559"/>
                <a:gd name="T6" fmla="*/ 1127 w 1202"/>
                <a:gd name="T7" fmla="*/ 21 h 1559"/>
                <a:gd name="T8" fmla="*/ 1143 w 1202"/>
                <a:gd name="T9" fmla="*/ 23 h 1559"/>
                <a:gd name="T10" fmla="*/ 1159 w 1202"/>
                <a:gd name="T11" fmla="*/ 28 h 1559"/>
                <a:gd name="T12" fmla="*/ 1170 w 1202"/>
                <a:gd name="T13" fmla="*/ 35 h 1559"/>
                <a:gd name="T14" fmla="*/ 1182 w 1202"/>
                <a:gd name="T15" fmla="*/ 44 h 1559"/>
                <a:gd name="T16" fmla="*/ 1191 w 1202"/>
                <a:gd name="T17" fmla="*/ 57 h 1559"/>
                <a:gd name="T18" fmla="*/ 1198 w 1202"/>
                <a:gd name="T19" fmla="*/ 69 h 1559"/>
                <a:gd name="T20" fmla="*/ 1202 w 1202"/>
                <a:gd name="T21" fmla="*/ 85 h 1559"/>
                <a:gd name="T22" fmla="*/ 1202 w 1202"/>
                <a:gd name="T23" fmla="*/ 101 h 1559"/>
                <a:gd name="T24" fmla="*/ 1202 w 1202"/>
                <a:gd name="T25" fmla="*/ 1385 h 1559"/>
                <a:gd name="T26" fmla="*/ 1200 w 1202"/>
                <a:gd name="T27" fmla="*/ 1401 h 1559"/>
                <a:gd name="T28" fmla="*/ 1195 w 1202"/>
                <a:gd name="T29" fmla="*/ 1415 h 1559"/>
                <a:gd name="T30" fmla="*/ 1189 w 1202"/>
                <a:gd name="T31" fmla="*/ 1428 h 1559"/>
                <a:gd name="T32" fmla="*/ 1179 w 1202"/>
                <a:gd name="T33" fmla="*/ 1442 h 1559"/>
                <a:gd name="T34" fmla="*/ 1168 w 1202"/>
                <a:gd name="T35" fmla="*/ 1451 h 1559"/>
                <a:gd name="T36" fmla="*/ 1154 w 1202"/>
                <a:gd name="T37" fmla="*/ 1458 h 1559"/>
                <a:gd name="T38" fmla="*/ 1138 w 1202"/>
                <a:gd name="T39" fmla="*/ 1463 h 1559"/>
                <a:gd name="T40" fmla="*/ 1122 w 1202"/>
                <a:gd name="T41" fmla="*/ 1465 h 1559"/>
                <a:gd name="T42" fmla="*/ 799 w 1202"/>
                <a:gd name="T43" fmla="*/ 1465 h 1559"/>
                <a:gd name="T44" fmla="*/ 774 w 1202"/>
                <a:gd name="T45" fmla="*/ 1504 h 1559"/>
                <a:gd name="T46" fmla="*/ 758 w 1202"/>
                <a:gd name="T47" fmla="*/ 1532 h 1559"/>
                <a:gd name="T48" fmla="*/ 749 w 1202"/>
                <a:gd name="T49" fmla="*/ 1548 h 1559"/>
                <a:gd name="T50" fmla="*/ 744 w 1202"/>
                <a:gd name="T51" fmla="*/ 1557 h 1559"/>
                <a:gd name="T52" fmla="*/ 703 w 1202"/>
                <a:gd name="T53" fmla="*/ 1557 h 1559"/>
                <a:gd name="T54" fmla="*/ 609 w 1202"/>
                <a:gd name="T55" fmla="*/ 1559 h 1559"/>
                <a:gd name="T56" fmla="*/ 510 w 1202"/>
                <a:gd name="T57" fmla="*/ 1559 h 1559"/>
                <a:gd name="T58" fmla="*/ 453 w 1202"/>
                <a:gd name="T59" fmla="*/ 1557 h 1559"/>
                <a:gd name="T60" fmla="*/ 442 w 1202"/>
                <a:gd name="T61" fmla="*/ 1552 h 1559"/>
                <a:gd name="T62" fmla="*/ 433 w 1202"/>
                <a:gd name="T63" fmla="*/ 1545 h 1559"/>
                <a:gd name="T64" fmla="*/ 423 w 1202"/>
                <a:gd name="T65" fmla="*/ 1536 h 1559"/>
                <a:gd name="T66" fmla="*/ 414 w 1202"/>
                <a:gd name="T67" fmla="*/ 1525 h 1559"/>
                <a:gd name="T68" fmla="*/ 398 w 1202"/>
                <a:gd name="T69" fmla="*/ 1495 h 1559"/>
                <a:gd name="T70" fmla="*/ 384 w 1202"/>
                <a:gd name="T71" fmla="*/ 1465 h 1559"/>
                <a:gd name="T72" fmla="*/ 80 w 1202"/>
                <a:gd name="T73" fmla="*/ 1465 h 1559"/>
                <a:gd name="T74" fmla="*/ 64 w 1202"/>
                <a:gd name="T75" fmla="*/ 1463 h 1559"/>
                <a:gd name="T76" fmla="*/ 50 w 1202"/>
                <a:gd name="T77" fmla="*/ 1458 h 1559"/>
                <a:gd name="T78" fmla="*/ 36 w 1202"/>
                <a:gd name="T79" fmla="*/ 1451 h 1559"/>
                <a:gd name="T80" fmla="*/ 25 w 1202"/>
                <a:gd name="T81" fmla="*/ 1442 h 1559"/>
                <a:gd name="T82" fmla="*/ 13 w 1202"/>
                <a:gd name="T83" fmla="*/ 1428 h 1559"/>
                <a:gd name="T84" fmla="*/ 6 w 1202"/>
                <a:gd name="T85" fmla="*/ 1415 h 1559"/>
                <a:gd name="T86" fmla="*/ 2 w 1202"/>
                <a:gd name="T87" fmla="*/ 1401 h 1559"/>
                <a:gd name="T88" fmla="*/ 0 w 1202"/>
                <a:gd name="T89" fmla="*/ 1385 h 1559"/>
                <a:gd name="T90" fmla="*/ 0 w 1202"/>
                <a:gd name="T91" fmla="*/ 101 h 1559"/>
                <a:gd name="T92" fmla="*/ 2 w 1202"/>
                <a:gd name="T93" fmla="*/ 85 h 1559"/>
                <a:gd name="T94" fmla="*/ 6 w 1202"/>
                <a:gd name="T95" fmla="*/ 69 h 1559"/>
                <a:gd name="T96" fmla="*/ 13 w 1202"/>
                <a:gd name="T97" fmla="*/ 55 h 1559"/>
                <a:gd name="T98" fmla="*/ 25 w 1202"/>
                <a:gd name="T99" fmla="*/ 41 h 1559"/>
                <a:gd name="T100" fmla="*/ 36 w 1202"/>
                <a:gd name="T101" fmla="*/ 32 h 1559"/>
                <a:gd name="T102" fmla="*/ 50 w 1202"/>
                <a:gd name="T103" fmla="*/ 23 h 1559"/>
                <a:gd name="T104" fmla="*/ 64 w 1202"/>
                <a:gd name="T105" fmla="*/ 18 h 1559"/>
                <a:gd name="T106" fmla="*/ 80 w 1202"/>
                <a:gd name="T107" fmla="*/ 16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02" h="1559">
                  <a:moveTo>
                    <a:pt x="80" y="16"/>
                  </a:moveTo>
                  <a:lnTo>
                    <a:pt x="540" y="0"/>
                  </a:lnTo>
                  <a:lnTo>
                    <a:pt x="653" y="16"/>
                  </a:lnTo>
                  <a:lnTo>
                    <a:pt x="1127" y="21"/>
                  </a:lnTo>
                  <a:lnTo>
                    <a:pt x="1143" y="23"/>
                  </a:lnTo>
                  <a:lnTo>
                    <a:pt x="1159" y="28"/>
                  </a:lnTo>
                  <a:lnTo>
                    <a:pt x="1170" y="35"/>
                  </a:lnTo>
                  <a:lnTo>
                    <a:pt x="1182" y="44"/>
                  </a:lnTo>
                  <a:lnTo>
                    <a:pt x="1191" y="57"/>
                  </a:lnTo>
                  <a:lnTo>
                    <a:pt x="1198" y="69"/>
                  </a:lnTo>
                  <a:lnTo>
                    <a:pt x="1202" y="85"/>
                  </a:lnTo>
                  <a:lnTo>
                    <a:pt x="1202" y="101"/>
                  </a:lnTo>
                  <a:lnTo>
                    <a:pt x="1202" y="1385"/>
                  </a:lnTo>
                  <a:lnTo>
                    <a:pt x="1200" y="1401"/>
                  </a:lnTo>
                  <a:lnTo>
                    <a:pt x="1195" y="1415"/>
                  </a:lnTo>
                  <a:lnTo>
                    <a:pt x="1189" y="1428"/>
                  </a:lnTo>
                  <a:lnTo>
                    <a:pt x="1179" y="1442"/>
                  </a:lnTo>
                  <a:lnTo>
                    <a:pt x="1168" y="1451"/>
                  </a:lnTo>
                  <a:lnTo>
                    <a:pt x="1154" y="1458"/>
                  </a:lnTo>
                  <a:lnTo>
                    <a:pt x="1138" y="1463"/>
                  </a:lnTo>
                  <a:lnTo>
                    <a:pt x="1122" y="1465"/>
                  </a:lnTo>
                  <a:lnTo>
                    <a:pt x="799" y="1465"/>
                  </a:lnTo>
                  <a:lnTo>
                    <a:pt x="774" y="1504"/>
                  </a:lnTo>
                  <a:lnTo>
                    <a:pt x="758" y="1532"/>
                  </a:lnTo>
                  <a:lnTo>
                    <a:pt x="749" y="1548"/>
                  </a:lnTo>
                  <a:lnTo>
                    <a:pt x="744" y="1557"/>
                  </a:lnTo>
                  <a:lnTo>
                    <a:pt x="703" y="1557"/>
                  </a:lnTo>
                  <a:lnTo>
                    <a:pt x="609" y="1559"/>
                  </a:lnTo>
                  <a:lnTo>
                    <a:pt x="510" y="1559"/>
                  </a:lnTo>
                  <a:lnTo>
                    <a:pt x="453" y="1557"/>
                  </a:lnTo>
                  <a:lnTo>
                    <a:pt x="442" y="1552"/>
                  </a:lnTo>
                  <a:lnTo>
                    <a:pt x="433" y="1545"/>
                  </a:lnTo>
                  <a:lnTo>
                    <a:pt x="423" y="1536"/>
                  </a:lnTo>
                  <a:lnTo>
                    <a:pt x="414" y="1525"/>
                  </a:lnTo>
                  <a:lnTo>
                    <a:pt x="398" y="1495"/>
                  </a:lnTo>
                  <a:lnTo>
                    <a:pt x="384" y="1465"/>
                  </a:lnTo>
                  <a:lnTo>
                    <a:pt x="80" y="1465"/>
                  </a:lnTo>
                  <a:lnTo>
                    <a:pt x="64" y="1463"/>
                  </a:lnTo>
                  <a:lnTo>
                    <a:pt x="50" y="1458"/>
                  </a:lnTo>
                  <a:lnTo>
                    <a:pt x="36" y="1451"/>
                  </a:lnTo>
                  <a:lnTo>
                    <a:pt x="25" y="1442"/>
                  </a:lnTo>
                  <a:lnTo>
                    <a:pt x="13" y="1428"/>
                  </a:lnTo>
                  <a:lnTo>
                    <a:pt x="6" y="1415"/>
                  </a:lnTo>
                  <a:lnTo>
                    <a:pt x="2" y="1401"/>
                  </a:lnTo>
                  <a:lnTo>
                    <a:pt x="0" y="1385"/>
                  </a:lnTo>
                  <a:lnTo>
                    <a:pt x="0" y="101"/>
                  </a:lnTo>
                  <a:lnTo>
                    <a:pt x="2" y="85"/>
                  </a:lnTo>
                  <a:lnTo>
                    <a:pt x="6" y="69"/>
                  </a:lnTo>
                  <a:lnTo>
                    <a:pt x="13" y="55"/>
                  </a:lnTo>
                  <a:lnTo>
                    <a:pt x="25" y="41"/>
                  </a:lnTo>
                  <a:lnTo>
                    <a:pt x="36" y="32"/>
                  </a:lnTo>
                  <a:lnTo>
                    <a:pt x="50" y="23"/>
                  </a:lnTo>
                  <a:lnTo>
                    <a:pt x="64" y="18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9" name="Freeform 258"/>
            <p:cNvSpPr>
              <a:spLocks/>
            </p:cNvSpPr>
            <p:nvPr/>
          </p:nvSpPr>
          <p:spPr bwMode="auto">
            <a:xfrm>
              <a:off x="3221039" y="1271588"/>
              <a:ext cx="828675" cy="2443163"/>
            </a:xfrm>
            <a:custGeom>
              <a:avLst/>
              <a:gdLst>
                <a:gd name="T0" fmla="*/ 442 w 522"/>
                <a:gd name="T1" fmla="*/ 3 h 1539"/>
                <a:gd name="T2" fmla="*/ 474 w 522"/>
                <a:gd name="T3" fmla="*/ 10 h 1539"/>
                <a:gd name="T4" fmla="*/ 499 w 522"/>
                <a:gd name="T5" fmla="*/ 26 h 1539"/>
                <a:gd name="T6" fmla="*/ 515 w 522"/>
                <a:gd name="T7" fmla="*/ 51 h 1539"/>
                <a:gd name="T8" fmla="*/ 522 w 522"/>
                <a:gd name="T9" fmla="*/ 83 h 1539"/>
                <a:gd name="T10" fmla="*/ 520 w 522"/>
                <a:gd name="T11" fmla="*/ 1383 h 1539"/>
                <a:gd name="T12" fmla="*/ 509 w 522"/>
                <a:gd name="T13" fmla="*/ 1410 h 1539"/>
                <a:gd name="T14" fmla="*/ 488 w 522"/>
                <a:gd name="T15" fmla="*/ 1433 h 1539"/>
                <a:gd name="T16" fmla="*/ 458 w 522"/>
                <a:gd name="T17" fmla="*/ 1445 h 1539"/>
                <a:gd name="T18" fmla="*/ 119 w 522"/>
                <a:gd name="T19" fmla="*/ 1447 h 1539"/>
                <a:gd name="T20" fmla="*/ 78 w 522"/>
                <a:gd name="T21" fmla="*/ 1514 h 1539"/>
                <a:gd name="T22" fmla="*/ 64 w 522"/>
                <a:gd name="T23" fmla="*/ 1539 h 1539"/>
                <a:gd name="T24" fmla="*/ 0 w 522"/>
                <a:gd name="T25" fmla="*/ 1539 h 1539"/>
                <a:gd name="T26" fmla="*/ 39 w 522"/>
                <a:gd name="T27" fmla="*/ 1520 h 1539"/>
                <a:gd name="T28" fmla="*/ 62 w 522"/>
                <a:gd name="T29" fmla="*/ 1493 h 1539"/>
                <a:gd name="T30" fmla="*/ 85 w 522"/>
                <a:gd name="T31" fmla="*/ 1463 h 1539"/>
                <a:gd name="T32" fmla="*/ 117 w 522"/>
                <a:gd name="T33" fmla="*/ 1426 h 1539"/>
                <a:gd name="T34" fmla="*/ 137 w 522"/>
                <a:gd name="T35" fmla="*/ 1417 h 1539"/>
                <a:gd name="T36" fmla="*/ 160 w 522"/>
                <a:gd name="T37" fmla="*/ 1417 h 1539"/>
                <a:gd name="T38" fmla="*/ 220 w 522"/>
                <a:gd name="T39" fmla="*/ 1426 h 1539"/>
                <a:gd name="T40" fmla="*/ 371 w 522"/>
                <a:gd name="T41" fmla="*/ 1426 h 1539"/>
                <a:gd name="T42" fmla="*/ 440 w 522"/>
                <a:gd name="T43" fmla="*/ 1417 h 1539"/>
                <a:gd name="T44" fmla="*/ 467 w 522"/>
                <a:gd name="T45" fmla="*/ 1406 h 1539"/>
                <a:gd name="T46" fmla="*/ 488 w 522"/>
                <a:gd name="T47" fmla="*/ 1392 h 1539"/>
                <a:gd name="T48" fmla="*/ 497 w 522"/>
                <a:gd name="T49" fmla="*/ 1376 h 1539"/>
                <a:gd name="T50" fmla="*/ 502 w 522"/>
                <a:gd name="T51" fmla="*/ 1353 h 1539"/>
                <a:gd name="T52" fmla="*/ 504 w 522"/>
                <a:gd name="T53" fmla="*/ 1284 h 1539"/>
                <a:gd name="T54" fmla="*/ 497 w 522"/>
                <a:gd name="T55" fmla="*/ 1080 h 1539"/>
                <a:gd name="T56" fmla="*/ 497 w 522"/>
                <a:gd name="T57" fmla="*/ 929 h 1539"/>
                <a:gd name="T58" fmla="*/ 499 w 522"/>
                <a:gd name="T59" fmla="*/ 755 h 1539"/>
                <a:gd name="T60" fmla="*/ 502 w 522"/>
                <a:gd name="T61" fmla="*/ 576 h 1539"/>
                <a:gd name="T62" fmla="*/ 499 w 522"/>
                <a:gd name="T63" fmla="*/ 415 h 1539"/>
                <a:gd name="T64" fmla="*/ 497 w 522"/>
                <a:gd name="T65" fmla="*/ 241 h 1539"/>
                <a:gd name="T66" fmla="*/ 499 w 522"/>
                <a:gd name="T67" fmla="*/ 168 h 1539"/>
                <a:gd name="T68" fmla="*/ 506 w 522"/>
                <a:gd name="T69" fmla="*/ 124 h 1539"/>
                <a:gd name="T70" fmla="*/ 511 w 522"/>
                <a:gd name="T71" fmla="*/ 104 h 1539"/>
                <a:gd name="T72" fmla="*/ 509 w 522"/>
                <a:gd name="T73" fmla="*/ 81 h 1539"/>
                <a:gd name="T74" fmla="*/ 499 w 522"/>
                <a:gd name="T75" fmla="*/ 58 h 1539"/>
                <a:gd name="T76" fmla="*/ 483 w 522"/>
                <a:gd name="T77" fmla="*/ 37 h 1539"/>
                <a:gd name="T78" fmla="*/ 465 w 522"/>
                <a:gd name="T79" fmla="*/ 19 h 1539"/>
                <a:gd name="T80" fmla="*/ 444 w 522"/>
                <a:gd name="T81" fmla="*/ 7 h 1539"/>
                <a:gd name="T82" fmla="*/ 422 w 522"/>
                <a:gd name="T83" fmla="*/ 0 h 1539"/>
                <a:gd name="T84" fmla="*/ 399 w 522"/>
                <a:gd name="T85" fmla="*/ 5 h 1539"/>
                <a:gd name="T86" fmla="*/ 396 w 522"/>
                <a:gd name="T87" fmla="*/ 3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1539">
                  <a:moveTo>
                    <a:pt x="396" y="3"/>
                  </a:moveTo>
                  <a:lnTo>
                    <a:pt x="442" y="3"/>
                  </a:lnTo>
                  <a:lnTo>
                    <a:pt x="458" y="5"/>
                  </a:lnTo>
                  <a:lnTo>
                    <a:pt x="474" y="10"/>
                  </a:lnTo>
                  <a:lnTo>
                    <a:pt x="488" y="17"/>
                  </a:lnTo>
                  <a:lnTo>
                    <a:pt x="499" y="26"/>
                  </a:lnTo>
                  <a:lnTo>
                    <a:pt x="509" y="37"/>
                  </a:lnTo>
                  <a:lnTo>
                    <a:pt x="515" y="51"/>
                  </a:lnTo>
                  <a:lnTo>
                    <a:pt x="520" y="67"/>
                  </a:lnTo>
                  <a:lnTo>
                    <a:pt x="522" y="83"/>
                  </a:lnTo>
                  <a:lnTo>
                    <a:pt x="522" y="1367"/>
                  </a:lnTo>
                  <a:lnTo>
                    <a:pt x="520" y="1383"/>
                  </a:lnTo>
                  <a:lnTo>
                    <a:pt x="515" y="1397"/>
                  </a:lnTo>
                  <a:lnTo>
                    <a:pt x="509" y="1410"/>
                  </a:lnTo>
                  <a:lnTo>
                    <a:pt x="499" y="1424"/>
                  </a:lnTo>
                  <a:lnTo>
                    <a:pt x="488" y="1433"/>
                  </a:lnTo>
                  <a:lnTo>
                    <a:pt x="474" y="1440"/>
                  </a:lnTo>
                  <a:lnTo>
                    <a:pt x="458" y="1445"/>
                  </a:lnTo>
                  <a:lnTo>
                    <a:pt x="442" y="1447"/>
                  </a:lnTo>
                  <a:lnTo>
                    <a:pt x="119" y="1447"/>
                  </a:lnTo>
                  <a:lnTo>
                    <a:pt x="94" y="1486"/>
                  </a:lnTo>
                  <a:lnTo>
                    <a:pt x="78" y="1514"/>
                  </a:lnTo>
                  <a:lnTo>
                    <a:pt x="69" y="1530"/>
                  </a:lnTo>
                  <a:lnTo>
                    <a:pt x="64" y="1539"/>
                  </a:lnTo>
                  <a:lnTo>
                    <a:pt x="46" y="1539"/>
                  </a:lnTo>
                  <a:lnTo>
                    <a:pt x="0" y="1539"/>
                  </a:lnTo>
                  <a:lnTo>
                    <a:pt x="21" y="1532"/>
                  </a:lnTo>
                  <a:lnTo>
                    <a:pt x="39" y="1520"/>
                  </a:lnTo>
                  <a:lnTo>
                    <a:pt x="53" y="1509"/>
                  </a:lnTo>
                  <a:lnTo>
                    <a:pt x="62" y="1493"/>
                  </a:lnTo>
                  <a:lnTo>
                    <a:pt x="73" y="1479"/>
                  </a:lnTo>
                  <a:lnTo>
                    <a:pt x="85" y="1463"/>
                  </a:lnTo>
                  <a:lnTo>
                    <a:pt x="99" y="1445"/>
                  </a:lnTo>
                  <a:lnTo>
                    <a:pt x="117" y="1426"/>
                  </a:lnTo>
                  <a:lnTo>
                    <a:pt x="126" y="1422"/>
                  </a:lnTo>
                  <a:lnTo>
                    <a:pt x="137" y="1417"/>
                  </a:lnTo>
                  <a:lnTo>
                    <a:pt x="149" y="1417"/>
                  </a:lnTo>
                  <a:lnTo>
                    <a:pt x="160" y="1417"/>
                  </a:lnTo>
                  <a:lnTo>
                    <a:pt x="188" y="1422"/>
                  </a:lnTo>
                  <a:lnTo>
                    <a:pt x="220" y="1426"/>
                  </a:lnTo>
                  <a:lnTo>
                    <a:pt x="296" y="1429"/>
                  </a:lnTo>
                  <a:lnTo>
                    <a:pt x="371" y="1426"/>
                  </a:lnTo>
                  <a:lnTo>
                    <a:pt x="408" y="1424"/>
                  </a:lnTo>
                  <a:lnTo>
                    <a:pt x="440" y="1417"/>
                  </a:lnTo>
                  <a:lnTo>
                    <a:pt x="454" y="1413"/>
                  </a:lnTo>
                  <a:lnTo>
                    <a:pt x="467" y="1406"/>
                  </a:lnTo>
                  <a:lnTo>
                    <a:pt x="479" y="1399"/>
                  </a:lnTo>
                  <a:lnTo>
                    <a:pt x="488" y="1392"/>
                  </a:lnTo>
                  <a:lnTo>
                    <a:pt x="493" y="1385"/>
                  </a:lnTo>
                  <a:lnTo>
                    <a:pt x="497" y="1376"/>
                  </a:lnTo>
                  <a:lnTo>
                    <a:pt x="499" y="1365"/>
                  </a:lnTo>
                  <a:lnTo>
                    <a:pt x="502" y="1353"/>
                  </a:lnTo>
                  <a:lnTo>
                    <a:pt x="504" y="1321"/>
                  </a:lnTo>
                  <a:lnTo>
                    <a:pt x="504" y="1284"/>
                  </a:lnTo>
                  <a:lnTo>
                    <a:pt x="502" y="1193"/>
                  </a:lnTo>
                  <a:lnTo>
                    <a:pt x="497" y="1080"/>
                  </a:lnTo>
                  <a:lnTo>
                    <a:pt x="497" y="1009"/>
                  </a:lnTo>
                  <a:lnTo>
                    <a:pt x="497" y="929"/>
                  </a:lnTo>
                  <a:lnTo>
                    <a:pt x="499" y="844"/>
                  </a:lnTo>
                  <a:lnTo>
                    <a:pt x="499" y="755"/>
                  </a:lnTo>
                  <a:lnTo>
                    <a:pt x="502" y="663"/>
                  </a:lnTo>
                  <a:lnTo>
                    <a:pt x="502" y="576"/>
                  </a:lnTo>
                  <a:lnTo>
                    <a:pt x="502" y="491"/>
                  </a:lnTo>
                  <a:lnTo>
                    <a:pt x="499" y="415"/>
                  </a:lnTo>
                  <a:lnTo>
                    <a:pt x="497" y="331"/>
                  </a:lnTo>
                  <a:lnTo>
                    <a:pt x="497" y="241"/>
                  </a:lnTo>
                  <a:lnTo>
                    <a:pt x="497" y="202"/>
                  </a:lnTo>
                  <a:lnTo>
                    <a:pt x="499" y="168"/>
                  </a:lnTo>
                  <a:lnTo>
                    <a:pt x="502" y="143"/>
                  </a:lnTo>
                  <a:lnTo>
                    <a:pt x="506" y="124"/>
                  </a:lnTo>
                  <a:lnTo>
                    <a:pt x="509" y="115"/>
                  </a:lnTo>
                  <a:lnTo>
                    <a:pt x="511" y="104"/>
                  </a:lnTo>
                  <a:lnTo>
                    <a:pt x="511" y="92"/>
                  </a:lnTo>
                  <a:lnTo>
                    <a:pt x="509" y="81"/>
                  </a:lnTo>
                  <a:lnTo>
                    <a:pt x="504" y="69"/>
                  </a:lnTo>
                  <a:lnTo>
                    <a:pt x="499" y="58"/>
                  </a:lnTo>
                  <a:lnTo>
                    <a:pt x="493" y="46"/>
                  </a:lnTo>
                  <a:lnTo>
                    <a:pt x="483" y="37"/>
                  </a:lnTo>
                  <a:lnTo>
                    <a:pt x="474" y="28"/>
                  </a:lnTo>
                  <a:lnTo>
                    <a:pt x="465" y="19"/>
                  </a:lnTo>
                  <a:lnTo>
                    <a:pt x="456" y="12"/>
                  </a:lnTo>
                  <a:lnTo>
                    <a:pt x="444" y="7"/>
                  </a:lnTo>
                  <a:lnTo>
                    <a:pt x="433" y="3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399" y="5"/>
                  </a:lnTo>
                  <a:lnTo>
                    <a:pt x="396" y="3"/>
                  </a:lnTo>
                  <a:lnTo>
                    <a:pt x="396" y="3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Freeform 259"/>
            <p:cNvSpPr>
              <a:spLocks/>
            </p:cNvSpPr>
            <p:nvPr/>
          </p:nvSpPr>
          <p:spPr bwMode="auto">
            <a:xfrm>
              <a:off x="2268539" y="1614488"/>
              <a:ext cx="1654175" cy="1597025"/>
            </a:xfrm>
            <a:custGeom>
              <a:avLst/>
              <a:gdLst>
                <a:gd name="T0" fmla="*/ 52 w 1042"/>
                <a:gd name="T1" fmla="*/ 0 h 1006"/>
                <a:gd name="T2" fmla="*/ 992 w 1042"/>
                <a:gd name="T3" fmla="*/ 0 h 1006"/>
                <a:gd name="T4" fmla="*/ 1001 w 1042"/>
                <a:gd name="T5" fmla="*/ 0 h 1006"/>
                <a:gd name="T6" fmla="*/ 1010 w 1042"/>
                <a:gd name="T7" fmla="*/ 2 h 1006"/>
                <a:gd name="T8" fmla="*/ 1019 w 1042"/>
                <a:gd name="T9" fmla="*/ 7 h 1006"/>
                <a:gd name="T10" fmla="*/ 1028 w 1042"/>
                <a:gd name="T11" fmla="*/ 14 h 1006"/>
                <a:gd name="T12" fmla="*/ 1033 w 1042"/>
                <a:gd name="T13" fmla="*/ 21 h 1006"/>
                <a:gd name="T14" fmla="*/ 1038 w 1042"/>
                <a:gd name="T15" fmla="*/ 30 h 1006"/>
                <a:gd name="T16" fmla="*/ 1042 w 1042"/>
                <a:gd name="T17" fmla="*/ 39 h 1006"/>
                <a:gd name="T18" fmla="*/ 1042 w 1042"/>
                <a:gd name="T19" fmla="*/ 50 h 1006"/>
                <a:gd name="T20" fmla="*/ 1042 w 1042"/>
                <a:gd name="T21" fmla="*/ 956 h 1006"/>
                <a:gd name="T22" fmla="*/ 1042 w 1042"/>
                <a:gd name="T23" fmla="*/ 965 h 1006"/>
                <a:gd name="T24" fmla="*/ 1038 w 1042"/>
                <a:gd name="T25" fmla="*/ 977 h 1006"/>
                <a:gd name="T26" fmla="*/ 1033 w 1042"/>
                <a:gd name="T27" fmla="*/ 983 h 1006"/>
                <a:gd name="T28" fmla="*/ 1028 w 1042"/>
                <a:gd name="T29" fmla="*/ 993 h 1006"/>
                <a:gd name="T30" fmla="*/ 1019 w 1042"/>
                <a:gd name="T31" fmla="*/ 1000 h 1006"/>
                <a:gd name="T32" fmla="*/ 1010 w 1042"/>
                <a:gd name="T33" fmla="*/ 1004 h 1006"/>
                <a:gd name="T34" fmla="*/ 1001 w 1042"/>
                <a:gd name="T35" fmla="*/ 1006 h 1006"/>
                <a:gd name="T36" fmla="*/ 992 w 1042"/>
                <a:gd name="T37" fmla="*/ 1006 h 1006"/>
                <a:gd name="T38" fmla="*/ 52 w 1042"/>
                <a:gd name="T39" fmla="*/ 1006 h 1006"/>
                <a:gd name="T40" fmla="*/ 41 w 1042"/>
                <a:gd name="T41" fmla="*/ 1006 h 1006"/>
                <a:gd name="T42" fmla="*/ 32 w 1042"/>
                <a:gd name="T43" fmla="*/ 1004 h 1006"/>
                <a:gd name="T44" fmla="*/ 23 w 1042"/>
                <a:gd name="T45" fmla="*/ 1000 h 1006"/>
                <a:gd name="T46" fmla="*/ 16 w 1042"/>
                <a:gd name="T47" fmla="*/ 993 h 1006"/>
                <a:gd name="T48" fmla="*/ 9 w 1042"/>
                <a:gd name="T49" fmla="*/ 983 h 1006"/>
                <a:gd name="T50" fmla="*/ 4 w 1042"/>
                <a:gd name="T51" fmla="*/ 977 h 1006"/>
                <a:gd name="T52" fmla="*/ 2 w 1042"/>
                <a:gd name="T53" fmla="*/ 965 h 1006"/>
                <a:gd name="T54" fmla="*/ 0 w 1042"/>
                <a:gd name="T55" fmla="*/ 956 h 1006"/>
                <a:gd name="T56" fmla="*/ 0 w 1042"/>
                <a:gd name="T57" fmla="*/ 50 h 1006"/>
                <a:gd name="T58" fmla="*/ 2 w 1042"/>
                <a:gd name="T59" fmla="*/ 39 h 1006"/>
                <a:gd name="T60" fmla="*/ 4 w 1042"/>
                <a:gd name="T61" fmla="*/ 30 h 1006"/>
                <a:gd name="T62" fmla="*/ 9 w 1042"/>
                <a:gd name="T63" fmla="*/ 21 h 1006"/>
                <a:gd name="T64" fmla="*/ 16 w 1042"/>
                <a:gd name="T65" fmla="*/ 14 h 1006"/>
                <a:gd name="T66" fmla="*/ 23 w 1042"/>
                <a:gd name="T67" fmla="*/ 7 h 1006"/>
                <a:gd name="T68" fmla="*/ 32 w 1042"/>
                <a:gd name="T69" fmla="*/ 2 h 1006"/>
                <a:gd name="T70" fmla="*/ 41 w 1042"/>
                <a:gd name="T71" fmla="*/ 0 h 1006"/>
                <a:gd name="T72" fmla="*/ 52 w 1042"/>
                <a:gd name="T7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2" h="1006">
                  <a:moveTo>
                    <a:pt x="52" y="0"/>
                  </a:moveTo>
                  <a:lnTo>
                    <a:pt x="992" y="0"/>
                  </a:lnTo>
                  <a:lnTo>
                    <a:pt x="1001" y="0"/>
                  </a:lnTo>
                  <a:lnTo>
                    <a:pt x="1010" y="2"/>
                  </a:lnTo>
                  <a:lnTo>
                    <a:pt x="1019" y="7"/>
                  </a:lnTo>
                  <a:lnTo>
                    <a:pt x="1028" y="14"/>
                  </a:lnTo>
                  <a:lnTo>
                    <a:pt x="1033" y="21"/>
                  </a:lnTo>
                  <a:lnTo>
                    <a:pt x="1038" y="30"/>
                  </a:lnTo>
                  <a:lnTo>
                    <a:pt x="1042" y="39"/>
                  </a:lnTo>
                  <a:lnTo>
                    <a:pt x="1042" y="50"/>
                  </a:lnTo>
                  <a:lnTo>
                    <a:pt x="1042" y="956"/>
                  </a:lnTo>
                  <a:lnTo>
                    <a:pt x="1042" y="965"/>
                  </a:lnTo>
                  <a:lnTo>
                    <a:pt x="1038" y="977"/>
                  </a:lnTo>
                  <a:lnTo>
                    <a:pt x="1033" y="983"/>
                  </a:lnTo>
                  <a:lnTo>
                    <a:pt x="1028" y="993"/>
                  </a:lnTo>
                  <a:lnTo>
                    <a:pt x="1019" y="1000"/>
                  </a:lnTo>
                  <a:lnTo>
                    <a:pt x="1010" y="1004"/>
                  </a:lnTo>
                  <a:lnTo>
                    <a:pt x="1001" y="1006"/>
                  </a:lnTo>
                  <a:lnTo>
                    <a:pt x="992" y="1006"/>
                  </a:lnTo>
                  <a:lnTo>
                    <a:pt x="52" y="1006"/>
                  </a:lnTo>
                  <a:lnTo>
                    <a:pt x="41" y="1006"/>
                  </a:lnTo>
                  <a:lnTo>
                    <a:pt x="32" y="1004"/>
                  </a:lnTo>
                  <a:lnTo>
                    <a:pt x="23" y="1000"/>
                  </a:lnTo>
                  <a:lnTo>
                    <a:pt x="16" y="993"/>
                  </a:lnTo>
                  <a:lnTo>
                    <a:pt x="9" y="983"/>
                  </a:lnTo>
                  <a:lnTo>
                    <a:pt x="4" y="977"/>
                  </a:lnTo>
                  <a:lnTo>
                    <a:pt x="2" y="965"/>
                  </a:lnTo>
                  <a:lnTo>
                    <a:pt x="0" y="956"/>
                  </a:lnTo>
                  <a:lnTo>
                    <a:pt x="0" y="50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23" y="7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B4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Freeform 260"/>
            <p:cNvSpPr>
              <a:spLocks/>
            </p:cNvSpPr>
            <p:nvPr/>
          </p:nvSpPr>
          <p:spPr bwMode="auto">
            <a:xfrm>
              <a:off x="2336801" y="1679576"/>
              <a:ext cx="1517650" cy="1463675"/>
            </a:xfrm>
            <a:custGeom>
              <a:avLst/>
              <a:gdLst>
                <a:gd name="T0" fmla="*/ 9 w 956"/>
                <a:gd name="T1" fmla="*/ 0 h 922"/>
                <a:gd name="T2" fmla="*/ 949 w 956"/>
                <a:gd name="T3" fmla="*/ 0 h 922"/>
                <a:gd name="T4" fmla="*/ 951 w 956"/>
                <a:gd name="T5" fmla="*/ 3 h 922"/>
                <a:gd name="T6" fmla="*/ 953 w 956"/>
                <a:gd name="T7" fmla="*/ 3 h 922"/>
                <a:gd name="T8" fmla="*/ 956 w 956"/>
                <a:gd name="T9" fmla="*/ 7 h 922"/>
                <a:gd name="T10" fmla="*/ 956 w 956"/>
                <a:gd name="T11" fmla="*/ 9 h 922"/>
                <a:gd name="T12" fmla="*/ 956 w 956"/>
                <a:gd name="T13" fmla="*/ 915 h 922"/>
                <a:gd name="T14" fmla="*/ 956 w 956"/>
                <a:gd name="T15" fmla="*/ 917 h 922"/>
                <a:gd name="T16" fmla="*/ 953 w 956"/>
                <a:gd name="T17" fmla="*/ 920 h 922"/>
                <a:gd name="T18" fmla="*/ 951 w 956"/>
                <a:gd name="T19" fmla="*/ 922 h 922"/>
                <a:gd name="T20" fmla="*/ 949 w 956"/>
                <a:gd name="T21" fmla="*/ 922 h 922"/>
                <a:gd name="T22" fmla="*/ 9 w 956"/>
                <a:gd name="T23" fmla="*/ 922 h 922"/>
                <a:gd name="T24" fmla="*/ 5 w 956"/>
                <a:gd name="T25" fmla="*/ 922 h 922"/>
                <a:gd name="T26" fmla="*/ 3 w 956"/>
                <a:gd name="T27" fmla="*/ 920 h 922"/>
                <a:gd name="T28" fmla="*/ 0 w 956"/>
                <a:gd name="T29" fmla="*/ 917 h 922"/>
                <a:gd name="T30" fmla="*/ 0 w 956"/>
                <a:gd name="T31" fmla="*/ 915 h 922"/>
                <a:gd name="T32" fmla="*/ 0 w 956"/>
                <a:gd name="T33" fmla="*/ 9 h 922"/>
                <a:gd name="T34" fmla="*/ 0 w 956"/>
                <a:gd name="T35" fmla="*/ 7 h 922"/>
                <a:gd name="T36" fmla="*/ 3 w 956"/>
                <a:gd name="T37" fmla="*/ 3 h 922"/>
                <a:gd name="T38" fmla="*/ 5 w 956"/>
                <a:gd name="T39" fmla="*/ 3 h 922"/>
                <a:gd name="T40" fmla="*/ 9 w 956"/>
                <a:gd name="T41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6" h="922">
                  <a:moveTo>
                    <a:pt x="9" y="0"/>
                  </a:moveTo>
                  <a:lnTo>
                    <a:pt x="949" y="0"/>
                  </a:lnTo>
                  <a:lnTo>
                    <a:pt x="951" y="3"/>
                  </a:lnTo>
                  <a:lnTo>
                    <a:pt x="953" y="3"/>
                  </a:lnTo>
                  <a:lnTo>
                    <a:pt x="956" y="7"/>
                  </a:lnTo>
                  <a:lnTo>
                    <a:pt x="956" y="9"/>
                  </a:lnTo>
                  <a:lnTo>
                    <a:pt x="956" y="915"/>
                  </a:lnTo>
                  <a:lnTo>
                    <a:pt x="956" y="917"/>
                  </a:lnTo>
                  <a:lnTo>
                    <a:pt x="953" y="920"/>
                  </a:lnTo>
                  <a:lnTo>
                    <a:pt x="951" y="922"/>
                  </a:lnTo>
                  <a:lnTo>
                    <a:pt x="949" y="922"/>
                  </a:lnTo>
                  <a:lnTo>
                    <a:pt x="9" y="922"/>
                  </a:lnTo>
                  <a:lnTo>
                    <a:pt x="5" y="922"/>
                  </a:lnTo>
                  <a:lnTo>
                    <a:pt x="3" y="920"/>
                  </a:lnTo>
                  <a:lnTo>
                    <a:pt x="0" y="917"/>
                  </a:lnTo>
                  <a:lnTo>
                    <a:pt x="0" y="9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85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2" name="Freeform 261"/>
            <p:cNvSpPr>
              <a:spLocks/>
            </p:cNvSpPr>
            <p:nvPr/>
          </p:nvSpPr>
          <p:spPr bwMode="auto">
            <a:xfrm>
              <a:off x="2395539" y="1749426"/>
              <a:ext cx="1389063" cy="1328738"/>
            </a:xfrm>
            <a:custGeom>
              <a:avLst/>
              <a:gdLst>
                <a:gd name="T0" fmla="*/ 7 w 875"/>
                <a:gd name="T1" fmla="*/ 0 h 837"/>
                <a:gd name="T2" fmla="*/ 291 w 875"/>
                <a:gd name="T3" fmla="*/ 0 h 837"/>
                <a:gd name="T4" fmla="*/ 875 w 875"/>
                <a:gd name="T5" fmla="*/ 0 h 837"/>
                <a:gd name="T6" fmla="*/ 875 w 875"/>
                <a:gd name="T7" fmla="*/ 837 h 837"/>
                <a:gd name="T8" fmla="*/ 7 w 875"/>
                <a:gd name="T9" fmla="*/ 837 h 837"/>
                <a:gd name="T10" fmla="*/ 0 w 875"/>
                <a:gd name="T11" fmla="*/ 367 h 837"/>
                <a:gd name="T12" fmla="*/ 7 w 875"/>
                <a:gd name="T13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5" h="837">
                  <a:moveTo>
                    <a:pt x="7" y="0"/>
                  </a:moveTo>
                  <a:lnTo>
                    <a:pt x="291" y="0"/>
                  </a:lnTo>
                  <a:lnTo>
                    <a:pt x="875" y="0"/>
                  </a:lnTo>
                  <a:lnTo>
                    <a:pt x="875" y="837"/>
                  </a:lnTo>
                  <a:lnTo>
                    <a:pt x="7" y="837"/>
                  </a:lnTo>
                  <a:lnTo>
                    <a:pt x="0" y="36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8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3" name="Freeform 262"/>
            <p:cNvSpPr>
              <a:spLocks/>
            </p:cNvSpPr>
            <p:nvPr/>
          </p:nvSpPr>
          <p:spPr bwMode="auto">
            <a:xfrm>
              <a:off x="2406651" y="2501901"/>
              <a:ext cx="1377950" cy="608013"/>
            </a:xfrm>
            <a:custGeom>
              <a:avLst/>
              <a:gdLst>
                <a:gd name="T0" fmla="*/ 868 w 868"/>
                <a:gd name="T1" fmla="*/ 0 h 383"/>
                <a:gd name="T2" fmla="*/ 868 w 868"/>
                <a:gd name="T3" fmla="*/ 363 h 383"/>
                <a:gd name="T4" fmla="*/ 728 w 868"/>
                <a:gd name="T5" fmla="*/ 369 h 383"/>
                <a:gd name="T6" fmla="*/ 398 w 868"/>
                <a:gd name="T7" fmla="*/ 383 h 383"/>
                <a:gd name="T8" fmla="*/ 247 w 868"/>
                <a:gd name="T9" fmla="*/ 369 h 383"/>
                <a:gd name="T10" fmla="*/ 0 w 868"/>
                <a:gd name="T11" fmla="*/ 369 h 383"/>
                <a:gd name="T12" fmla="*/ 0 w 868"/>
                <a:gd name="T13" fmla="*/ 303 h 383"/>
                <a:gd name="T14" fmla="*/ 39 w 868"/>
                <a:gd name="T15" fmla="*/ 296 h 383"/>
                <a:gd name="T16" fmla="*/ 82 w 868"/>
                <a:gd name="T17" fmla="*/ 296 h 383"/>
                <a:gd name="T18" fmla="*/ 130 w 868"/>
                <a:gd name="T19" fmla="*/ 296 h 383"/>
                <a:gd name="T20" fmla="*/ 176 w 868"/>
                <a:gd name="T21" fmla="*/ 298 h 383"/>
                <a:gd name="T22" fmla="*/ 266 w 868"/>
                <a:gd name="T23" fmla="*/ 308 h 383"/>
                <a:gd name="T24" fmla="*/ 337 w 868"/>
                <a:gd name="T25" fmla="*/ 312 h 383"/>
                <a:gd name="T26" fmla="*/ 389 w 868"/>
                <a:gd name="T27" fmla="*/ 310 h 383"/>
                <a:gd name="T28" fmla="*/ 444 w 868"/>
                <a:gd name="T29" fmla="*/ 308 h 383"/>
                <a:gd name="T30" fmla="*/ 502 w 868"/>
                <a:gd name="T31" fmla="*/ 303 h 383"/>
                <a:gd name="T32" fmla="*/ 557 w 868"/>
                <a:gd name="T33" fmla="*/ 292 h 383"/>
                <a:gd name="T34" fmla="*/ 584 w 868"/>
                <a:gd name="T35" fmla="*/ 287 h 383"/>
                <a:gd name="T36" fmla="*/ 609 w 868"/>
                <a:gd name="T37" fmla="*/ 280 h 383"/>
                <a:gd name="T38" fmla="*/ 634 w 868"/>
                <a:gd name="T39" fmla="*/ 271 h 383"/>
                <a:gd name="T40" fmla="*/ 660 w 868"/>
                <a:gd name="T41" fmla="*/ 259 h 383"/>
                <a:gd name="T42" fmla="*/ 683 w 868"/>
                <a:gd name="T43" fmla="*/ 248 h 383"/>
                <a:gd name="T44" fmla="*/ 705 w 868"/>
                <a:gd name="T45" fmla="*/ 234 h 383"/>
                <a:gd name="T46" fmla="*/ 724 w 868"/>
                <a:gd name="T47" fmla="*/ 220 h 383"/>
                <a:gd name="T48" fmla="*/ 742 w 868"/>
                <a:gd name="T49" fmla="*/ 204 h 383"/>
                <a:gd name="T50" fmla="*/ 767 w 868"/>
                <a:gd name="T51" fmla="*/ 179 h 383"/>
                <a:gd name="T52" fmla="*/ 788 w 868"/>
                <a:gd name="T53" fmla="*/ 154 h 383"/>
                <a:gd name="T54" fmla="*/ 806 w 868"/>
                <a:gd name="T55" fmla="*/ 129 h 383"/>
                <a:gd name="T56" fmla="*/ 820 w 868"/>
                <a:gd name="T57" fmla="*/ 106 h 383"/>
                <a:gd name="T58" fmla="*/ 834 w 868"/>
                <a:gd name="T59" fmla="*/ 81 h 383"/>
                <a:gd name="T60" fmla="*/ 847 w 868"/>
                <a:gd name="T61" fmla="*/ 55 h 383"/>
                <a:gd name="T62" fmla="*/ 859 w 868"/>
                <a:gd name="T63" fmla="*/ 28 h 383"/>
                <a:gd name="T64" fmla="*/ 868 w 868"/>
                <a:gd name="T6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8" h="383">
                  <a:moveTo>
                    <a:pt x="868" y="0"/>
                  </a:moveTo>
                  <a:lnTo>
                    <a:pt x="868" y="363"/>
                  </a:lnTo>
                  <a:lnTo>
                    <a:pt x="728" y="369"/>
                  </a:lnTo>
                  <a:lnTo>
                    <a:pt x="398" y="383"/>
                  </a:lnTo>
                  <a:lnTo>
                    <a:pt x="247" y="369"/>
                  </a:lnTo>
                  <a:lnTo>
                    <a:pt x="0" y="369"/>
                  </a:lnTo>
                  <a:lnTo>
                    <a:pt x="0" y="303"/>
                  </a:lnTo>
                  <a:lnTo>
                    <a:pt x="39" y="296"/>
                  </a:lnTo>
                  <a:lnTo>
                    <a:pt x="82" y="296"/>
                  </a:lnTo>
                  <a:lnTo>
                    <a:pt x="130" y="296"/>
                  </a:lnTo>
                  <a:lnTo>
                    <a:pt x="176" y="298"/>
                  </a:lnTo>
                  <a:lnTo>
                    <a:pt x="266" y="308"/>
                  </a:lnTo>
                  <a:lnTo>
                    <a:pt x="337" y="312"/>
                  </a:lnTo>
                  <a:lnTo>
                    <a:pt x="389" y="310"/>
                  </a:lnTo>
                  <a:lnTo>
                    <a:pt x="444" y="308"/>
                  </a:lnTo>
                  <a:lnTo>
                    <a:pt x="502" y="303"/>
                  </a:lnTo>
                  <a:lnTo>
                    <a:pt x="557" y="292"/>
                  </a:lnTo>
                  <a:lnTo>
                    <a:pt x="584" y="287"/>
                  </a:lnTo>
                  <a:lnTo>
                    <a:pt x="609" y="280"/>
                  </a:lnTo>
                  <a:lnTo>
                    <a:pt x="634" y="271"/>
                  </a:lnTo>
                  <a:lnTo>
                    <a:pt x="660" y="259"/>
                  </a:lnTo>
                  <a:lnTo>
                    <a:pt x="683" y="248"/>
                  </a:lnTo>
                  <a:lnTo>
                    <a:pt x="705" y="234"/>
                  </a:lnTo>
                  <a:lnTo>
                    <a:pt x="724" y="220"/>
                  </a:lnTo>
                  <a:lnTo>
                    <a:pt x="742" y="204"/>
                  </a:lnTo>
                  <a:lnTo>
                    <a:pt x="767" y="179"/>
                  </a:lnTo>
                  <a:lnTo>
                    <a:pt x="788" y="154"/>
                  </a:lnTo>
                  <a:lnTo>
                    <a:pt x="806" y="129"/>
                  </a:lnTo>
                  <a:lnTo>
                    <a:pt x="820" y="106"/>
                  </a:lnTo>
                  <a:lnTo>
                    <a:pt x="834" y="81"/>
                  </a:lnTo>
                  <a:lnTo>
                    <a:pt x="847" y="55"/>
                  </a:lnTo>
                  <a:lnTo>
                    <a:pt x="859" y="28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6A7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Freeform 263"/>
            <p:cNvSpPr>
              <a:spLocks/>
            </p:cNvSpPr>
            <p:nvPr/>
          </p:nvSpPr>
          <p:spPr bwMode="auto">
            <a:xfrm>
              <a:off x="2916239" y="3551238"/>
              <a:ext cx="333375" cy="107950"/>
            </a:xfrm>
            <a:custGeom>
              <a:avLst/>
              <a:gdLst>
                <a:gd name="T0" fmla="*/ 34 w 210"/>
                <a:gd name="T1" fmla="*/ 0 h 68"/>
                <a:gd name="T2" fmla="*/ 176 w 210"/>
                <a:gd name="T3" fmla="*/ 0 h 68"/>
                <a:gd name="T4" fmla="*/ 183 w 210"/>
                <a:gd name="T5" fmla="*/ 0 h 68"/>
                <a:gd name="T6" fmla="*/ 190 w 210"/>
                <a:gd name="T7" fmla="*/ 2 h 68"/>
                <a:gd name="T8" fmla="*/ 197 w 210"/>
                <a:gd name="T9" fmla="*/ 4 h 68"/>
                <a:gd name="T10" fmla="*/ 201 w 210"/>
                <a:gd name="T11" fmla="*/ 9 h 68"/>
                <a:gd name="T12" fmla="*/ 206 w 210"/>
                <a:gd name="T13" fmla="*/ 13 h 68"/>
                <a:gd name="T14" fmla="*/ 208 w 210"/>
                <a:gd name="T15" fmla="*/ 20 h 68"/>
                <a:gd name="T16" fmla="*/ 210 w 210"/>
                <a:gd name="T17" fmla="*/ 27 h 68"/>
                <a:gd name="T18" fmla="*/ 210 w 210"/>
                <a:gd name="T19" fmla="*/ 34 h 68"/>
                <a:gd name="T20" fmla="*/ 210 w 210"/>
                <a:gd name="T21" fmla="*/ 41 h 68"/>
                <a:gd name="T22" fmla="*/ 208 w 210"/>
                <a:gd name="T23" fmla="*/ 48 h 68"/>
                <a:gd name="T24" fmla="*/ 206 w 210"/>
                <a:gd name="T25" fmla="*/ 52 h 68"/>
                <a:gd name="T26" fmla="*/ 201 w 210"/>
                <a:gd name="T27" fmla="*/ 57 h 68"/>
                <a:gd name="T28" fmla="*/ 197 w 210"/>
                <a:gd name="T29" fmla="*/ 62 h 68"/>
                <a:gd name="T30" fmla="*/ 190 w 210"/>
                <a:gd name="T31" fmla="*/ 66 h 68"/>
                <a:gd name="T32" fmla="*/ 183 w 210"/>
                <a:gd name="T33" fmla="*/ 68 h 68"/>
                <a:gd name="T34" fmla="*/ 176 w 210"/>
                <a:gd name="T35" fmla="*/ 68 h 68"/>
                <a:gd name="T36" fmla="*/ 34 w 210"/>
                <a:gd name="T37" fmla="*/ 68 h 68"/>
                <a:gd name="T38" fmla="*/ 27 w 210"/>
                <a:gd name="T39" fmla="*/ 68 h 68"/>
                <a:gd name="T40" fmla="*/ 20 w 210"/>
                <a:gd name="T41" fmla="*/ 66 h 68"/>
                <a:gd name="T42" fmla="*/ 13 w 210"/>
                <a:gd name="T43" fmla="*/ 62 h 68"/>
                <a:gd name="T44" fmla="*/ 9 w 210"/>
                <a:gd name="T45" fmla="*/ 57 h 68"/>
                <a:gd name="T46" fmla="*/ 4 w 210"/>
                <a:gd name="T47" fmla="*/ 52 h 68"/>
                <a:gd name="T48" fmla="*/ 2 w 210"/>
                <a:gd name="T49" fmla="*/ 48 h 68"/>
                <a:gd name="T50" fmla="*/ 0 w 210"/>
                <a:gd name="T51" fmla="*/ 41 h 68"/>
                <a:gd name="T52" fmla="*/ 0 w 210"/>
                <a:gd name="T53" fmla="*/ 34 h 68"/>
                <a:gd name="T54" fmla="*/ 0 w 210"/>
                <a:gd name="T55" fmla="*/ 27 h 68"/>
                <a:gd name="T56" fmla="*/ 2 w 210"/>
                <a:gd name="T57" fmla="*/ 20 h 68"/>
                <a:gd name="T58" fmla="*/ 4 w 210"/>
                <a:gd name="T59" fmla="*/ 13 h 68"/>
                <a:gd name="T60" fmla="*/ 9 w 210"/>
                <a:gd name="T61" fmla="*/ 9 h 68"/>
                <a:gd name="T62" fmla="*/ 13 w 210"/>
                <a:gd name="T63" fmla="*/ 4 h 68"/>
                <a:gd name="T64" fmla="*/ 20 w 210"/>
                <a:gd name="T65" fmla="*/ 2 h 68"/>
                <a:gd name="T66" fmla="*/ 27 w 210"/>
                <a:gd name="T67" fmla="*/ 0 h 68"/>
                <a:gd name="T68" fmla="*/ 34 w 210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" h="68">
                  <a:moveTo>
                    <a:pt x="34" y="0"/>
                  </a:moveTo>
                  <a:lnTo>
                    <a:pt x="176" y="0"/>
                  </a:lnTo>
                  <a:lnTo>
                    <a:pt x="183" y="0"/>
                  </a:lnTo>
                  <a:lnTo>
                    <a:pt x="190" y="2"/>
                  </a:lnTo>
                  <a:lnTo>
                    <a:pt x="197" y="4"/>
                  </a:lnTo>
                  <a:lnTo>
                    <a:pt x="201" y="9"/>
                  </a:lnTo>
                  <a:lnTo>
                    <a:pt x="206" y="13"/>
                  </a:lnTo>
                  <a:lnTo>
                    <a:pt x="208" y="20"/>
                  </a:lnTo>
                  <a:lnTo>
                    <a:pt x="210" y="27"/>
                  </a:lnTo>
                  <a:lnTo>
                    <a:pt x="210" y="34"/>
                  </a:lnTo>
                  <a:lnTo>
                    <a:pt x="210" y="41"/>
                  </a:lnTo>
                  <a:lnTo>
                    <a:pt x="208" y="48"/>
                  </a:lnTo>
                  <a:lnTo>
                    <a:pt x="206" y="52"/>
                  </a:lnTo>
                  <a:lnTo>
                    <a:pt x="201" y="57"/>
                  </a:lnTo>
                  <a:lnTo>
                    <a:pt x="197" y="62"/>
                  </a:lnTo>
                  <a:lnTo>
                    <a:pt x="190" y="66"/>
                  </a:lnTo>
                  <a:lnTo>
                    <a:pt x="183" y="68"/>
                  </a:lnTo>
                  <a:lnTo>
                    <a:pt x="176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0" y="66"/>
                  </a:lnTo>
                  <a:lnTo>
                    <a:pt x="13" y="62"/>
                  </a:lnTo>
                  <a:lnTo>
                    <a:pt x="9" y="57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9" y="9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Freeform 264"/>
            <p:cNvSpPr>
              <a:spLocks/>
            </p:cNvSpPr>
            <p:nvPr/>
          </p:nvSpPr>
          <p:spPr bwMode="auto">
            <a:xfrm>
              <a:off x="2395539" y="4452938"/>
              <a:ext cx="1400175" cy="2125663"/>
            </a:xfrm>
            <a:custGeom>
              <a:avLst/>
              <a:gdLst>
                <a:gd name="T0" fmla="*/ 78 w 882"/>
                <a:gd name="T1" fmla="*/ 0 h 1339"/>
                <a:gd name="T2" fmla="*/ 806 w 882"/>
                <a:gd name="T3" fmla="*/ 0 h 1339"/>
                <a:gd name="T4" fmla="*/ 822 w 882"/>
                <a:gd name="T5" fmla="*/ 0 h 1339"/>
                <a:gd name="T6" fmla="*/ 836 w 882"/>
                <a:gd name="T7" fmla="*/ 7 h 1339"/>
                <a:gd name="T8" fmla="*/ 848 w 882"/>
                <a:gd name="T9" fmla="*/ 14 h 1339"/>
                <a:gd name="T10" fmla="*/ 859 w 882"/>
                <a:gd name="T11" fmla="*/ 23 h 1339"/>
                <a:gd name="T12" fmla="*/ 868 w 882"/>
                <a:gd name="T13" fmla="*/ 35 h 1339"/>
                <a:gd name="T14" fmla="*/ 877 w 882"/>
                <a:gd name="T15" fmla="*/ 48 h 1339"/>
                <a:gd name="T16" fmla="*/ 880 w 882"/>
                <a:gd name="T17" fmla="*/ 64 h 1339"/>
                <a:gd name="T18" fmla="*/ 882 w 882"/>
                <a:gd name="T19" fmla="*/ 80 h 1339"/>
                <a:gd name="T20" fmla="*/ 882 w 882"/>
                <a:gd name="T21" fmla="*/ 1179 h 1339"/>
                <a:gd name="T22" fmla="*/ 880 w 882"/>
                <a:gd name="T23" fmla="*/ 1195 h 1339"/>
                <a:gd name="T24" fmla="*/ 877 w 882"/>
                <a:gd name="T25" fmla="*/ 1211 h 1339"/>
                <a:gd name="T26" fmla="*/ 868 w 882"/>
                <a:gd name="T27" fmla="*/ 1224 h 1339"/>
                <a:gd name="T28" fmla="*/ 859 w 882"/>
                <a:gd name="T29" fmla="*/ 1236 h 1339"/>
                <a:gd name="T30" fmla="*/ 848 w 882"/>
                <a:gd name="T31" fmla="*/ 1245 h 1339"/>
                <a:gd name="T32" fmla="*/ 836 w 882"/>
                <a:gd name="T33" fmla="*/ 1252 h 1339"/>
                <a:gd name="T34" fmla="*/ 822 w 882"/>
                <a:gd name="T35" fmla="*/ 1257 h 1339"/>
                <a:gd name="T36" fmla="*/ 806 w 882"/>
                <a:gd name="T37" fmla="*/ 1259 h 1339"/>
                <a:gd name="T38" fmla="*/ 630 w 882"/>
                <a:gd name="T39" fmla="*/ 1259 h 1339"/>
                <a:gd name="T40" fmla="*/ 609 w 882"/>
                <a:gd name="T41" fmla="*/ 1291 h 1339"/>
                <a:gd name="T42" fmla="*/ 596 w 882"/>
                <a:gd name="T43" fmla="*/ 1314 h 1339"/>
                <a:gd name="T44" fmla="*/ 586 w 882"/>
                <a:gd name="T45" fmla="*/ 1330 h 1339"/>
                <a:gd name="T46" fmla="*/ 584 w 882"/>
                <a:gd name="T47" fmla="*/ 1337 h 1339"/>
                <a:gd name="T48" fmla="*/ 543 w 882"/>
                <a:gd name="T49" fmla="*/ 1337 h 1339"/>
                <a:gd name="T50" fmla="*/ 449 w 882"/>
                <a:gd name="T51" fmla="*/ 1337 h 1339"/>
                <a:gd name="T52" fmla="*/ 350 w 882"/>
                <a:gd name="T53" fmla="*/ 1339 h 1339"/>
                <a:gd name="T54" fmla="*/ 293 w 882"/>
                <a:gd name="T55" fmla="*/ 1337 h 1339"/>
                <a:gd name="T56" fmla="*/ 284 w 882"/>
                <a:gd name="T57" fmla="*/ 1332 h 1339"/>
                <a:gd name="T58" fmla="*/ 275 w 882"/>
                <a:gd name="T59" fmla="*/ 1328 h 1339"/>
                <a:gd name="T60" fmla="*/ 266 w 882"/>
                <a:gd name="T61" fmla="*/ 1318 h 1339"/>
                <a:gd name="T62" fmla="*/ 259 w 882"/>
                <a:gd name="T63" fmla="*/ 1309 h 1339"/>
                <a:gd name="T64" fmla="*/ 245 w 882"/>
                <a:gd name="T65" fmla="*/ 1286 h 1339"/>
                <a:gd name="T66" fmla="*/ 231 w 882"/>
                <a:gd name="T67" fmla="*/ 1259 h 1339"/>
                <a:gd name="T68" fmla="*/ 78 w 882"/>
                <a:gd name="T69" fmla="*/ 1259 h 1339"/>
                <a:gd name="T70" fmla="*/ 62 w 882"/>
                <a:gd name="T71" fmla="*/ 1257 h 1339"/>
                <a:gd name="T72" fmla="*/ 48 w 882"/>
                <a:gd name="T73" fmla="*/ 1252 h 1339"/>
                <a:gd name="T74" fmla="*/ 34 w 882"/>
                <a:gd name="T75" fmla="*/ 1245 h 1339"/>
                <a:gd name="T76" fmla="*/ 23 w 882"/>
                <a:gd name="T77" fmla="*/ 1236 h 1339"/>
                <a:gd name="T78" fmla="*/ 14 w 882"/>
                <a:gd name="T79" fmla="*/ 1224 h 1339"/>
                <a:gd name="T80" fmla="*/ 7 w 882"/>
                <a:gd name="T81" fmla="*/ 1211 h 1339"/>
                <a:gd name="T82" fmla="*/ 2 w 882"/>
                <a:gd name="T83" fmla="*/ 1195 h 1339"/>
                <a:gd name="T84" fmla="*/ 0 w 882"/>
                <a:gd name="T85" fmla="*/ 1179 h 1339"/>
                <a:gd name="T86" fmla="*/ 0 w 882"/>
                <a:gd name="T87" fmla="*/ 80 h 1339"/>
                <a:gd name="T88" fmla="*/ 2 w 882"/>
                <a:gd name="T89" fmla="*/ 64 h 1339"/>
                <a:gd name="T90" fmla="*/ 7 w 882"/>
                <a:gd name="T91" fmla="*/ 48 h 1339"/>
                <a:gd name="T92" fmla="*/ 14 w 882"/>
                <a:gd name="T93" fmla="*/ 35 h 1339"/>
                <a:gd name="T94" fmla="*/ 23 w 882"/>
                <a:gd name="T95" fmla="*/ 23 h 1339"/>
                <a:gd name="T96" fmla="*/ 34 w 882"/>
                <a:gd name="T97" fmla="*/ 14 h 1339"/>
                <a:gd name="T98" fmla="*/ 48 w 882"/>
                <a:gd name="T99" fmla="*/ 7 h 1339"/>
                <a:gd name="T100" fmla="*/ 62 w 882"/>
                <a:gd name="T101" fmla="*/ 0 h 1339"/>
                <a:gd name="T102" fmla="*/ 78 w 882"/>
                <a:gd name="T103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2" h="1339">
                  <a:moveTo>
                    <a:pt x="78" y="0"/>
                  </a:moveTo>
                  <a:lnTo>
                    <a:pt x="806" y="0"/>
                  </a:lnTo>
                  <a:lnTo>
                    <a:pt x="822" y="0"/>
                  </a:lnTo>
                  <a:lnTo>
                    <a:pt x="836" y="7"/>
                  </a:lnTo>
                  <a:lnTo>
                    <a:pt x="848" y="14"/>
                  </a:lnTo>
                  <a:lnTo>
                    <a:pt x="859" y="23"/>
                  </a:lnTo>
                  <a:lnTo>
                    <a:pt x="868" y="35"/>
                  </a:lnTo>
                  <a:lnTo>
                    <a:pt x="877" y="48"/>
                  </a:lnTo>
                  <a:lnTo>
                    <a:pt x="880" y="64"/>
                  </a:lnTo>
                  <a:lnTo>
                    <a:pt x="882" y="80"/>
                  </a:lnTo>
                  <a:lnTo>
                    <a:pt x="882" y="1179"/>
                  </a:lnTo>
                  <a:lnTo>
                    <a:pt x="880" y="1195"/>
                  </a:lnTo>
                  <a:lnTo>
                    <a:pt x="877" y="1211"/>
                  </a:lnTo>
                  <a:lnTo>
                    <a:pt x="868" y="1224"/>
                  </a:lnTo>
                  <a:lnTo>
                    <a:pt x="859" y="1236"/>
                  </a:lnTo>
                  <a:lnTo>
                    <a:pt x="848" y="1245"/>
                  </a:lnTo>
                  <a:lnTo>
                    <a:pt x="836" y="1252"/>
                  </a:lnTo>
                  <a:lnTo>
                    <a:pt x="822" y="1257"/>
                  </a:lnTo>
                  <a:lnTo>
                    <a:pt x="806" y="1259"/>
                  </a:lnTo>
                  <a:lnTo>
                    <a:pt x="630" y="1259"/>
                  </a:lnTo>
                  <a:lnTo>
                    <a:pt x="609" y="1291"/>
                  </a:lnTo>
                  <a:lnTo>
                    <a:pt x="596" y="1314"/>
                  </a:lnTo>
                  <a:lnTo>
                    <a:pt x="586" y="1330"/>
                  </a:lnTo>
                  <a:lnTo>
                    <a:pt x="584" y="1337"/>
                  </a:lnTo>
                  <a:lnTo>
                    <a:pt x="543" y="1337"/>
                  </a:lnTo>
                  <a:lnTo>
                    <a:pt x="449" y="1337"/>
                  </a:lnTo>
                  <a:lnTo>
                    <a:pt x="350" y="1339"/>
                  </a:lnTo>
                  <a:lnTo>
                    <a:pt x="293" y="1337"/>
                  </a:lnTo>
                  <a:lnTo>
                    <a:pt x="284" y="1332"/>
                  </a:lnTo>
                  <a:lnTo>
                    <a:pt x="275" y="1328"/>
                  </a:lnTo>
                  <a:lnTo>
                    <a:pt x="266" y="1318"/>
                  </a:lnTo>
                  <a:lnTo>
                    <a:pt x="259" y="1309"/>
                  </a:lnTo>
                  <a:lnTo>
                    <a:pt x="245" y="1286"/>
                  </a:lnTo>
                  <a:lnTo>
                    <a:pt x="231" y="1259"/>
                  </a:lnTo>
                  <a:lnTo>
                    <a:pt x="78" y="1259"/>
                  </a:lnTo>
                  <a:lnTo>
                    <a:pt x="62" y="1257"/>
                  </a:lnTo>
                  <a:lnTo>
                    <a:pt x="48" y="1252"/>
                  </a:lnTo>
                  <a:lnTo>
                    <a:pt x="34" y="1245"/>
                  </a:lnTo>
                  <a:lnTo>
                    <a:pt x="23" y="1236"/>
                  </a:lnTo>
                  <a:lnTo>
                    <a:pt x="14" y="1224"/>
                  </a:lnTo>
                  <a:lnTo>
                    <a:pt x="7" y="1211"/>
                  </a:lnTo>
                  <a:lnTo>
                    <a:pt x="2" y="1195"/>
                  </a:lnTo>
                  <a:lnTo>
                    <a:pt x="0" y="1179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7" y="48"/>
                  </a:lnTo>
                  <a:lnTo>
                    <a:pt x="14" y="35"/>
                  </a:lnTo>
                  <a:lnTo>
                    <a:pt x="23" y="23"/>
                  </a:lnTo>
                  <a:lnTo>
                    <a:pt x="34" y="14"/>
                  </a:lnTo>
                  <a:lnTo>
                    <a:pt x="48" y="7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Freeform 265"/>
            <p:cNvSpPr>
              <a:spLocks/>
            </p:cNvSpPr>
            <p:nvPr/>
          </p:nvSpPr>
          <p:spPr bwMode="auto">
            <a:xfrm>
              <a:off x="2733676" y="3856038"/>
              <a:ext cx="727075" cy="542925"/>
            </a:xfrm>
            <a:custGeom>
              <a:avLst/>
              <a:gdLst>
                <a:gd name="T0" fmla="*/ 82 w 458"/>
                <a:gd name="T1" fmla="*/ 0 h 342"/>
                <a:gd name="T2" fmla="*/ 373 w 458"/>
                <a:gd name="T3" fmla="*/ 0 h 342"/>
                <a:gd name="T4" fmla="*/ 380 w 458"/>
                <a:gd name="T5" fmla="*/ 0 h 342"/>
                <a:gd name="T6" fmla="*/ 392 w 458"/>
                <a:gd name="T7" fmla="*/ 5 h 342"/>
                <a:gd name="T8" fmla="*/ 408 w 458"/>
                <a:gd name="T9" fmla="*/ 9 h 342"/>
                <a:gd name="T10" fmla="*/ 424 w 458"/>
                <a:gd name="T11" fmla="*/ 19 h 342"/>
                <a:gd name="T12" fmla="*/ 440 w 458"/>
                <a:gd name="T13" fmla="*/ 30 h 342"/>
                <a:gd name="T14" fmla="*/ 451 w 458"/>
                <a:gd name="T15" fmla="*/ 44 h 342"/>
                <a:gd name="T16" fmla="*/ 456 w 458"/>
                <a:gd name="T17" fmla="*/ 53 h 342"/>
                <a:gd name="T18" fmla="*/ 458 w 458"/>
                <a:gd name="T19" fmla="*/ 62 h 342"/>
                <a:gd name="T20" fmla="*/ 458 w 458"/>
                <a:gd name="T21" fmla="*/ 71 h 342"/>
                <a:gd name="T22" fmla="*/ 456 w 458"/>
                <a:gd name="T23" fmla="*/ 83 h 342"/>
                <a:gd name="T24" fmla="*/ 412 w 458"/>
                <a:gd name="T25" fmla="*/ 259 h 342"/>
                <a:gd name="T26" fmla="*/ 410 w 458"/>
                <a:gd name="T27" fmla="*/ 275 h 342"/>
                <a:gd name="T28" fmla="*/ 403 w 458"/>
                <a:gd name="T29" fmla="*/ 291 h 342"/>
                <a:gd name="T30" fmla="*/ 396 w 458"/>
                <a:gd name="T31" fmla="*/ 305 h 342"/>
                <a:gd name="T32" fmla="*/ 389 w 458"/>
                <a:gd name="T33" fmla="*/ 317 h 342"/>
                <a:gd name="T34" fmla="*/ 380 w 458"/>
                <a:gd name="T35" fmla="*/ 328 h 342"/>
                <a:gd name="T36" fmla="*/ 371 w 458"/>
                <a:gd name="T37" fmla="*/ 335 h 342"/>
                <a:gd name="T38" fmla="*/ 360 w 458"/>
                <a:gd name="T39" fmla="*/ 340 h 342"/>
                <a:gd name="T40" fmla="*/ 346 w 458"/>
                <a:gd name="T41" fmla="*/ 342 h 342"/>
                <a:gd name="T42" fmla="*/ 110 w 458"/>
                <a:gd name="T43" fmla="*/ 342 h 342"/>
                <a:gd name="T44" fmla="*/ 99 w 458"/>
                <a:gd name="T45" fmla="*/ 340 h 342"/>
                <a:gd name="T46" fmla="*/ 87 w 458"/>
                <a:gd name="T47" fmla="*/ 335 h 342"/>
                <a:gd name="T48" fmla="*/ 76 w 458"/>
                <a:gd name="T49" fmla="*/ 328 h 342"/>
                <a:gd name="T50" fmla="*/ 66 w 458"/>
                <a:gd name="T51" fmla="*/ 317 h 342"/>
                <a:gd name="T52" fmla="*/ 60 w 458"/>
                <a:gd name="T53" fmla="*/ 305 h 342"/>
                <a:gd name="T54" fmla="*/ 53 w 458"/>
                <a:gd name="T55" fmla="*/ 291 h 342"/>
                <a:gd name="T56" fmla="*/ 48 w 458"/>
                <a:gd name="T57" fmla="*/ 275 h 342"/>
                <a:gd name="T58" fmla="*/ 44 w 458"/>
                <a:gd name="T59" fmla="*/ 259 h 342"/>
                <a:gd name="T60" fmla="*/ 0 w 458"/>
                <a:gd name="T61" fmla="*/ 83 h 342"/>
                <a:gd name="T62" fmla="*/ 0 w 458"/>
                <a:gd name="T63" fmla="*/ 71 h 342"/>
                <a:gd name="T64" fmla="*/ 0 w 458"/>
                <a:gd name="T65" fmla="*/ 62 h 342"/>
                <a:gd name="T66" fmla="*/ 2 w 458"/>
                <a:gd name="T67" fmla="*/ 53 h 342"/>
                <a:gd name="T68" fmla="*/ 7 w 458"/>
                <a:gd name="T69" fmla="*/ 44 h 342"/>
                <a:gd name="T70" fmla="*/ 18 w 458"/>
                <a:gd name="T71" fmla="*/ 30 h 342"/>
                <a:gd name="T72" fmla="*/ 32 w 458"/>
                <a:gd name="T73" fmla="*/ 19 h 342"/>
                <a:gd name="T74" fmla="*/ 48 w 458"/>
                <a:gd name="T75" fmla="*/ 9 h 342"/>
                <a:gd name="T76" fmla="*/ 64 w 458"/>
                <a:gd name="T77" fmla="*/ 5 h 342"/>
                <a:gd name="T78" fmla="*/ 76 w 458"/>
                <a:gd name="T79" fmla="*/ 0 h 342"/>
                <a:gd name="T80" fmla="*/ 82 w 458"/>
                <a:gd name="T8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8" h="342">
                  <a:moveTo>
                    <a:pt x="82" y="0"/>
                  </a:moveTo>
                  <a:lnTo>
                    <a:pt x="373" y="0"/>
                  </a:lnTo>
                  <a:lnTo>
                    <a:pt x="380" y="0"/>
                  </a:lnTo>
                  <a:lnTo>
                    <a:pt x="392" y="5"/>
                  </a:lnTo>
                  <a:lnTo>
                    <a:pt x="408" y="9"/>
                  </a:lnTo>
                  <a:lnTo>
                    <a:pt x="424" y="19"/>
                  </a:lnTo>
                  <a:lnTo>
                    <a:pt x="440" y="30"/>
                  </a:lnTo>
                  <a:lnTo>
                    <a:pt x="451" y="44"/>
                  </a:lnTo>
                  <a:lnTo>
                    <a:pt x="456" y="53"/>
                  </a:lnTo>
                  <a:lnTo>
                    <a:pt x="458" y="62"/>
                  </a:lnTo>
                  <a:lnTo>
                    <a:pt x="458" y="71"/>
                  </a:lnTo>
                  <a:lnTo>
                    <a:pt x="456" y="83"/>
                  </a:lnTo>
                  <a:lnTo>
                    <a:pt x="412" y="259"/>
                  </a:lnTo>
                  <a:lnTo>
                    <a:pt x="410" y="275"/>
                  </a:lnTo>
                  <a:lnTo>
                    <a:pt x="403" y="291"/>
                  </a:lnTo>
                  <a:lnTo>
                    <a:pt x="396" y="305"/>
                  </a:lnTo>
                  <a:lnTo>
                    <a:pt x="389" y="317"/>
                  </a:lnTo>
                  <a:lnTo>
                    <a:pt x="380" y="328"/>
                  </a:lnTo>
                  <a:lnTo>
                    <a:pt x="371" y="335"/>
                  </a:lnTo>
                  <a:lnTo>
                    <a:pt x="360" y="340"/>
                  </a:lnTo>
                  <a:lnTo>
                    <a:pt x="346" y="342"/>
                  </a:lnTo>
                  <a:lnTo>
                    <a:pt x="110" y="342"/>
                  </a:lnTo>
                  <a:lnTo>
                    <a:pt x="99" y="340"/>
                  </a:lnTo>
                  <a:lnTo>
                    <a:pt x="87" y="335"/>
                  </a:lnTo>
                  <a:lnTo>
                    <a:pt x="76" y="328"/>
                  </a:lnTo>
                  <a:lnTo>
                    <a:pt x="66" y="317"/>
                  </a:lnTo>
                  <a:lnTo>
                    <a:pt x="60" y="305"/>
                  </a:lnTo>
                  <a:lnTo>
                    <a:pt x="53" y="291"/>
                  </a:lnTo>
                  <a:lnTo>
                    <a:pt x="48" y="275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35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7" name="Freeform 266"/>
            <p:cNvSpPr>
              <a:spLocks/>
            </p:cNvSpPr>
            <p:nvPr/>
          </p:nvSpPr>
          <p:spPr bwMode="auto">
            <a:xfrm>
              <a:off x="2828926" y="4044951"/>
              <a:ext cx="552450" cy="328613"/>
            </a:xfrm>
            <a:custGeom>
              <a:avLst/>
              <a:gdLst>
                <a:gd name="T0" fmla="*/ 0 w 348"/>
                <a:gd name="T1" fmla="*/ 147 h 207"/>
                <a:gd name="T2" fmla="*/ 32 w 348"/>
                <a:gd name="T3" fmla="*/ 161 h 207"/>
                <a:gd name="T4" fmla="*/ 66 w 348"/>
                <a:gd name="T5" fmla="*/ 168 h 207"/>
                <a:gd name="T6" fmla="*/ 98 w 348"/>
                <a:gd name="T7" fmla="*/ 172 h 207"/>
                <a:gd name="T8" fmla="*/ 130 w 348"/>
                <a:gd name="T9" fmla="*/ 172 h 207"/>
                <a:gd name="T10" fmla="*/ 162 w 348"/>
                <a:gd name="T11" fmla="*/ 168 h 207"/>
                <a:gd name="T12" fmla="*/ 192 w 348"/>
                <a:gd name="T13" fmla="*/ 159 h 207"/>
                <a:gd name="T14" fmla="*/ 220 w 348"/>
                <a:gd name="T15" fmla="*/ 147 h 207"/>
                <a:gd name="T16" fmla="*/ 247 w 348"/>
                <a:gd name="T17" fmla="*/ 133 h 207"/>
                <a:gd name="T18" fmla="*/ 265 w 348"/>
                <a:gd name="T19" fmla="*/ 122 h 207"/>
                <a:gd name="T20" fmla="*/ 277 w 348"/>
                <a:gd name="T21" fmla="*/ 117 h 207"/>
                <a:gd name="T22" fmla="*/ 288 w 348"/>
                <a:gd name="T23" fmla="*/ 108 h 207"/>
                <a:gd name="T24" fmla="*/ 302 w 348"/>
                <a:gd name="T25" fmla="*/ 88 h 207"/>
                <a:gd name="T26" fmla="*/ 316 w 348"/>
                <a:gd name="T27" fmla="*/ 55 h 207"/>
                <a:gd name="T28" fmla="*/ 334 w 348"/>
                <a:gd name="T29" fmla="*/ 14 h 207"/>
                <a:gd name="T30" fmla="*/ 339 w 348"/>
                <a:gd name="T31" fmla="*/ 7 h 207"/>
                <a:gd name="T32" fmla="*/ 341 w 348"/>
                <a:gd name="T33" fmla="*/ 3 h 207"/>
                <a:gd name="T34" fmla="*/ 346 w 348"/>
                <a:gd name="T35" fmla="*/ 0 h 207"/>
                <a:gd name="T36" fmla="*/ 348 w 348"/>
                <a:gd name="T37" fmla="*/ 0 h 207"/>
                <a:gd name="T38" fmla="*/ 348 w 348"/>
                <a:gd name="T39" fmla="*/ 14 h 207"/>
                <a:gd name="T40" fmla="*/ 346 w 348"/>
                <a:gd name="T41" fmla="*/ 49 h 207"/>
                <a:gd name="T42" fmla="*/ 341 w 348"/>
                <a:gd name="T43" fmla="*/ 81 h 207"/>
                <a:gd name="T44" fmla="*/ 334 w 348"/>
                <a:gd name="T45" fmla="*/ 113 h 207"/>
                <a:gd name="T46" fmla="*/ 329 w 348"/>
                <a:gd name="T47" fmla="*/ 127 h 207"/>
                <a:gd name="T48" fmla="*/ 325 w 348"/>
                <a:gd name="T49" fmla="*/ 140 h 207"/>
                <a:gd name="T50" fmla="*/ 320 w 348"/>
                <a:gd name="T51" fmla="*/ 152 h 207"/>
                <a:gd name="T52" fmla="*/ 313 w 348"/>
                <a:gd name="T53" fmla="*/ 163 h 207"/>
                <a:gd name="T54" fmla="*/ 304 w 348"/>
                <a:gd name="T55" fmla="*/ 172 h 207"/>
                <a:gd name="T56" fmla="*/ 295 w 348"/>
                <a:gd name="T57" fmla="*/ 182 h 207"/>
                <a:gd name="T58" fmla="*/ 284 w 348"/>
                <a:gd name="T59" fmla="*/ 188 h 207"/>
                <a:gd name="T60" fmla="*/ 272 w 348"/>
                <a:gd name="T61" fmla="*/ 195 h 207"/>
                <a:gd name="T62" fmla="*/ 258 w 348"/>
                <a:gd name="T63" fmla="*/ 200 h 207"/>
                <a:gd name="T64" fmla="*/ 242 w 348"/>
                <a:gd name="T65" fmla="*/ 204 h 207"/>
                <a:gd name="T66" fmla="*/ 226 w 348"/>
                <a:gd name="T67" fmla="*/ 207 h 207"/>
                <a:gd name="T68" fmla="*/ 208 w 348"/>
                <a:gd name="T69" fmla="*/ 207 h 207"/>
                <a:gd name="T70" fmla="*/ 176 w 348"/>
                <a:gd name="T71" fmla="*/ 207 h 207"/>
                <a:gd name="T72" fmla="*/ 142 w 348"/>
                <a:gd name="T73" fmla="*/ 204 h 207"/>
                <a:gd name="T74" fmla="*/ 107 w 348"/>
                <a:gd name="T75" fmla="*/ 202 h 207"/>
                <a:gd name="T76" fmla="*/ 73 w 348"/>
                <a:gd name="T77" fmla="*/ 202 h 207"/>
                <a:gd name="T78" fmla="*/ 50 w 348"/>
                <a:gd name="T79" fmla="*/ 202 h 207"/>
                <a:gd name="T80" fmla="*/ 34 w 348"/>
                <a:gd name="T81" fmla="*/ 198 h 207"/>
                <a:gd name="T82" fmla="*/ 22 w 348"/>
                <a:gd name="T83" fmla="*/ 193 h 207"/>
                <a:gd name="T84" fmla="*/ 13 w 348"/>
                <a:gd name="T85" fmla="*/ 188 h 207"/>
                <a:gd name="T86" fmla="*/ 4 w 348"/>
                <a:gd name="T87" fmla="*/ 170 h 207"/>
                <a:gd name="T88" fmla="*/ 0 w 348"/>
                <a:gd name="T89" fmla="*/ 14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207">
                  <a:moveTo>
                    <a:pt x="0" y="147"/>
                  </a:moveTo>
                  <a:lnTo>
                    <a:pt x="32" y="161"/>
                  </a:lnTo>
                  <a:lnTo>
                    <a:pt x="66" y="168"/>
                  </a:lnTo>
                  <a:lnTo>
                    <a:pt x="98" y="172"/>
                  </a:lnTo>
                  <a:lnTo>
                    <a:pt x="130" y="172"/>
                  </a:lnTo>
                  <a:lnTo>
                    <a:pt x="162" y="168"/>
                  </a:lnTo>
                  <a:lnTo>
                    <a:pt x="192" y="159"/>
                  </a:lnTo>
                  <a:lnTo>
                    <a:pt x="220" y="147"/>
                  </a:lnTo>
                  <a:lnTo>
                    <a:pt x="247" y="133"/>
                  </a:lnTo>
                  <a:lnTo>
                    <a:pt x="265" y="122"/>
                  </a:lnTo>
                  <a:lnTo>
                    <a:pt x="277" y="117"/>
                  </a:lnTo>
                  <a:lnTo>
                    <a:pt x="288" y="108"/>
                  </a:lnTo>
                  <a:lnTo>
                    <a:pt x="302" y="88"/>
                  </a:lnTo>
                  <a:lnTo>
                    <a:pt x="316" y="55"/>
                  </a:lnTo>
                  <a:lnTo>
                    <a:pt x="334" y="14"/>
                  </a:lnTo>
                  <a:lnTo>
                    <a:pt x="339" y="7"/>
                  </a:lnTo>
                  <a:lnTo>
                    <a:pt x="341" y="3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48" y="14"/>
                  </a:lnTo>
                  <a:lnTo>
                    <a:pt x="346" y="49"/>
                  </a:lnTo>
                  <a:lnTo>
                    <a:pt x="341" y="81"/>
                  </a:lnTo>
                  <a:lnTo>
                    <a:pt x="334" y="113"/>
                  </a:lnTo>
                  <a:lnTo>
                    <a:pt x="329" y="127"/>
                  </a:lnTo>
                  <a:lnTo>
                    <a:pt x="325" y="140"/>
                  </a:lnTo>
                  <a:lnTo>
                    <a:pt x="320" y="152"/>
                  </a:lnTo>
                  <a:lnTo>
                    <a:pt x="313" y="163"/>
                  </a:lnTo>
                  <a:lnTo>
                    <a:pt x="304" y="172"/>
                  </a:lnTo>
                  <a:lnTo>
                    <a:pt x="295" y="182"/>
                  </a:lnTo>
                  <a:lnTo>
                    <a:pt x="284" y="188"/>
                  </a:lnTo>
                  <a:lnTo>
                    <a:pt x="272" y="195"/>
                  </a:lnTo>
                  <a:lnTo>
                    <a:pt x="258" y="200"/>
                  </a:lnTo>
                  <a:lnTo>
                    <a:pt x="242" y="204"/>
                  </a:lnTo>
                  <a:lnTo>
                    <a:pt x="226" y="207"/>
                  </a:lnTo>
                  <a:lnTo>
                    <a:pt x="208" y="207"/>
                  </a:lnTo>
                  <a:lnTo>
                    <a:pt x="176" y="207"/>
                  </a:lnTo>
                  <a:lnTo>
                    <a:pt x="142" y="204"/>
                  </a:lnTo>
                  <a:lnTo>
                    <a:pt x="107" y="202"/>
                  </a:lnTo>
                  <a:lnTo>
                    <a:pt x="73" y="202"/>
                  </a:lnTo>
                  <a:lnTo>
                    <a:pt x="50" y="202"/>
                  </a:lnTo>
                  <a:lnTo>
                    <a:pt x="34" y="198"/>
                  </a:lnTo>
                  <a:lnTo>
                    <a:pt x="22" y="193"/>
                  </a:lnTo>
                  <a:lnTo>
                    <a:pt x="13" y="188"/>
                  </a:lnTo>
                  <a:lnTo>
                    <a:pt x="4" y="17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8" name="Freeform 267"/>
            <p:cNvSpPr>
              <a:spLocks/>
            </p:cNvSpPr>
            <p:nvPr/>
          </p:nvSpPr>
          <p:spPr bwMode="auto">
            <a:xfrm>
              <a:off x="2733676" y="3856038"/>
              <a:ext cx="171450" cy="528638"/>
            </a:xfrm>
            <a:custGeom>
              <a:avLst/>
              <a:gdLst>
                <a:gd name="T0" fmla="*/ 82 w 108"/>
                <a:gd name="T1" fmla="*/ 0 h 333"/>
                <a:gd name="T2" fmla="*/ 85 w 108"/>
                <a:gd name="T3" fmla="*/ 0 h 333"/>
                <a:gd name="T4" fmla="*/ 73 w 108"/>
                <a:gd name="T5" fmla="*/ 12 h 333"/>
                <a:gd name="T6" fmla="*/ 66 w 108"/>
                <a:gd name="T7" fmla="*/ 23 h 333"/>
                <a:gd name="T8" fmla="*/ 60 w 108"/>
                <a:gd name="T9" fmla="*/ 32 h 333"/>
                <a:gd name="T10" fmla="*/ 55 w 108"/>
                <a:gd name="T11" fmla="*/ 44 h 333"/>
                <a:gd name="T12" fmla="*/ 53 w 108"/>
                <a:gd name="T13" fmla="*/ 55 h 333"/>
                <a:gd name="T14" fmla="*/ 50 w 108"/>
                <a:gd name="T15" fmla="*/ 69 h 333"/>
                <a:gd name="T16" fmla="*/ 50 w 108"/>
                <a:gd name="T17" fmla="*/ 85 h 333"/>
                <a:gd name="T18" fmla="*/ 48 w 108"/>
                <a:gd name="T19" fmla="*/ 103 h 333"/>
                <a:gd name="T20" fmla="*/ 50 w 108"/>
                <a:gd name="T21" fmla="*/ 124 h 333"/>
                <a:gd name="T22" fmla="*/ 53 w 108"/>
                <a:gd name="T23" fmla="*/ 147 h 333"/>
                <a:gd name="T24" fmla="*/ 60 w 108"/>
                <a:gd name="T25" fmla="*/ 172 h 333"/>
                <a:gd name="T26" fmla="*/ 66 w 108"/>
                <a:gd name="T27" fmla="*/ 197 h 333"/>
                <a:gd name="T28" fmla="*/ 80 w 108"/>
                <a:gd name="T29" fmla="*/ 248 h 333"/>
                <a:gd name="T30" fmla="*/ 94 w 108"/>
                <a:gd name="T31" fmla="*/ 287 h 333"/>
                <a:gd name="T32" fmla="*/ 101 w 108"/>
                <a:gd name="T33" fmla="*/ 301 h 333"/>
                <a:gd name="T34" fmla="*/ 105 w 108"/>
                <a:gd name="T35" fmla="*/ 314 h 333"/>
                <a:gd name="T36" fmla="*/ 108 w 108"/>
                <a:gd name="T37" fmla="*/ 319 h 333"/>
                <a:gd name="T38" fmla="*/ 105 w 108"/>
                <a:gd name="T39" fmla="*/ 323 h 333"/>
                <a:gd name="T40" fmla="*/ 101 w 108"/>
                <a:gd name="T41" fmla="*/ 328 h 333"/>
                <a:gd name="T42" fmla="*/ 94 w 108"/>
                <a:gd name="T43" fmla="*/ 330 h 333"/>
                <a:gd name="T44" fmla="*/ 89 w 108"/>
                <a:gd name="T45" fmla="*/ 333 h 333"/>
                <a:gd name="T46" fmla="*/ 85 w 108"/>
                <a:gd name="T47" fmla="*/ 333 h 333"/>
                <a:gd name="T48" fmla="*/ 78 w 108"/>
                <a:gd name="T49" fmla="*/ 328 h 333"/>
                <a:gd name="T50" fmla="*/ 71 w 108"/>
                <a:gd name="T51" fmla="*/ 321 h 333"/>
                <a:gd name="T52" fmla="*/ 64 w 108"/>
                <a:gd name="T53" fmla="*/ 312 h 333"/>
                <a:gd name="T54" fmla="*/ 60 w 108"/>
                <a:gd name="T55" fmla="*/ 303 h 333"/>
                <a:gd name="T56" fmla="*/ 50 w 108"/>
                <a:gd name="T57" fmla="*/ 282 h 333"/>
                <a:gd name="T58" fmla="*/ 44 w 108"/>
                <a:gd name="T59" fmla="*/ 259 h 333"/>
                <a:gd name="T60" fmla="*/ 0 w 108"/>
                <a:gd name="T61" fmla="*/ 83 h 333"/>
                <a:gd name="T62" fmla="*/ 0 w 108"/>
                <a:gd name="T63" fmla="*/ 71 h 333"/>
                <a:gd name="T64" fmla="*/ 0 w 108"/>
                <a:gd name="T65" fmla="*/ 62 h 333"/>
                <a:gd name="T66" fmla="*/ 2 w 108"/>
                <a:gd name="T67" fmla="*/ 53 h 333"/>
                <a:gd name="T68" fmla="*/ 7 w 108"/>
                <a:gd name="T69" fmla="*/ 44 h 333"/>
                <a:gd name="T70" fmla="*/ 18 w 108"/>
                <a:gd name="T71" fmla="*/ 30 h 333"/>
                <a:gd name="T72" fmla="*/ 32 w 108"/>
                <a:gd name="T73" fmla="*/ 19 h 333"/>
                <a:gd name="T74" fmla="*/ 48 w 108"/>
                <a:gd name="T75" fmla="*/ 9 h 333"/>
                <a:gd name="T76" fmla="*/ 64 w 108"/>
                <a:gd name="T77" fmla="*/ 5 h 333"/>
                <a:gd name="T78" fmla="*/ 76 w 108"/>
                <a:gd name="T79" fmla="*/ 0 h 333"/>
                <a:gd name="T80" fmla="*/ 82 w 108"/>
                <a:gd name="T8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333">
                  <a:moveTo>
                    <a:pt x="82" y="0"/>
                  </a:moveTo>
                  <a:lnTo>
                    <a:pt x="85" y="0"/>
                  </a:lnTo>
                  <a:lnTo>
                    <a:pt x="73" y="12"/>
                  </a:lnTo>
                  <a:lnTo>
                    <a:pt x="66" y="23"/>
                  </a:lnTo>
                  <a:lnTo>
                    <a:pt x="60" y="32"/>
                  </a:lnTo>
                  <a:lnTo>
                    <a:pt x="55" y="44"/>
                  </a:lnTo>
                  <a:lnTo>
                    <a:pt x="53" y="55"/>
                  </a:lnTo>
                  <a:lnTo>
                    <a:pt x="50" y="69"/>
                  </a:lnTo>
                  <a:lnTo>
                    <a:pt x="50" y="85"/>
                  </a:lnTo>
                  <a:lnTo>
                    <a:pt x="48" y="103"/>
                  </a:lnTo>
                  <a:lnTo>
                    <a:pt x="50" y="124"/>
                  </a:lnTo>
                  <a:lnTo>
                    <a:pt x="53" y="147"/>
                  </a:lnTo>
                  <a:lnTo>
                    <a:pt x="60" y="172"/>
                  </a:lnTo>
                  <a:lnTo>
                    <a:pt x="66" y="197"/>
                  </a:lnTo>
                  <a:lnTo>
                    <a:pt x="80" y="248"/>
                  </a:lnTo>
                  <a:lnTo>
                    <a:pt x="94" y="287"/>
                  </a:lnTo>
                  <a:lnTo>
                    <a:pt x="101" y="301"/>
                  </a:lnTo>
                  <a:lnTo>
                    <a:pt x="105" y="314"/>
                  </a:lnTo>
                  <a:lnTo>
                    <a:pt x="108" y="319"/>
                  </a:lnTo>
                  <a:lnTo>
                    <a:pt x="105" y="323"/>
                  </a:lnTo>
                  <a:lnTo>
                    <a:pt x="101" y="328"/>
                  </a:lnTo>
                  <a:lnTo>
                    <a:pt x="94" y="330"/>
                  </a:lnTo>
                  <a:lnTo>
                    <a:pt x="89" y="333"/>
                  </a:lnTo>
                  <a:lnTo>
                    <a:pt x="85" y="333"/>
                  </a:lnTo>
                  <a:lnTo>
                    <a:pt x="78" y="328"/>
                  </a:lnTo>
                  <a:lnTo>
                    <a:pt x="71" y="321"/>
                  </a:lnTo>
                  <a:lnTo>
                    <a:pt x="64" y="312"/>
                  </a:lnTo>
                  <a:lnTo>
                    <a:pt x="60" y="303"/>
                  </a:lnTo>
                  <a:lnTo>
                    <a:pt x="50" y="282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9" name="Freeform 268"/>
            <p:cNvSpPr>
              <a:spLocks/>
            </p:cNvSpPr>
            <p:nvPr/>
          </p:nvSpPr>
          <p:spPr bwMode="auto">
            <a:xfrm>
              <a:off x="2803526" y="3856038"/>
              <a:ext cx="614363" cy="65088"/>
            </a:xfrm>
            <a:custGeom>
              <a:avLst/>
              <a:gdLst>
                <a:gd name="T0" fmla="*/ 38 w 387"/>
                <a:gd name="T1" fmla="*/ 0 h 41"/>
                <a:gd name="T2" fmla="*/ 329 w 387"/>
                <a:gd name="T3" fmla="*/ 0 h 41"/>
                <a:gd name="T4" fmla="*/ 336 w 387"/>
                <a:gd name="T5" fmla="*/ 0 h 41"/>
                <a:gd name="T6" fmla="*/ 352 w 387"/>
                <a:gd name="T7" fmla="*/ 5 h 41"/>
                <a:gd name="T8" fmla="*/ 368 w 387"/>
                <a:gd name="T9" fmla="*/ 12 h 41"/>
                <a:gd name="T10" fmla="*/ 387 w 387"/>
                <a:gd name="T11" fmla="*/ 23 h 41"/>
                <a:gd name="T12" fmla="*/ 384 w 387"/>
                <a:gd name="T13" fmla="*/ 32 h 41"/>
                <a:gd name="T14" fmla="*/ 378 w 387"/>
                <a:gd name="T15" fmla="*/ 39 h 41"/>
                <a:gd name="T16" fmla="*/ 362 w 387"/>
                <a:gd name="T17" fmla="*/ 41 h 41"/>
                <a:gd name="T18" fmla="*/ 341 w 387"/>
                <a:gd name="T19" fmla="*/ 41 h 41"/>
                <a:gd name="T20" fmla="*/ 318 w 387"/>
                <a:gd name="T21" fmla="*/ 39 h 41"/>
                <a:gd name="T22" fmla="*/ 293 w 387"/>
                <a:gd name="T23" fmla="*/ 37 h 41"/>
                <a:gd name="T24" fmla="*/ 242 w 387"/>
                <a:gd name="T25" fmla="*/ 32 h 41"/>
                <a:gd name="T26" fmla="*/ 203 w 387"/>
                <a:gd name="T27" fmla="*/ 28 h 41"/>
                <a:gd name="T28" fmla="*/ 167 w 387"/>
                <a:gd name="T29" fmla="*/ 30 h 41"/>
                <a:gd name="T30" fmla="*/ 126 w 387"/>
                <a:gd name="T31" fmla="*/ 32 h 41"/>
                <a:gd name="T32" fmla="*/ 87 w 387"/>
                <a:gd name="T33" fmla="*/ 32 h 41"/>
                <a:gd name="T34" fmla="*/ 50 w 387"/>
                <a:gd name="T35" fmla="*/ 35 h 41"/>
                <a:gd name="T36" fmla="*/ 32 w 387"/>
                <a:gd name="T37" fmla="*/ 32 h 41"/>
                <a:gd name="T38" fmla="*/ 18 w 387"/>
                <a:gd name="T39" fmla="*/ 28 h 41"/>
                <a:gd name="T40" fmla="*/ 9 w 387"/>
                <a:gd name="T41" fmla="*/ 21 h 41"/>
                <a:gd name="T42" fmla="*/ 0 w 387"/>
                <a:gd name="T43" fmla="*/ 12 h 41"/>
                <a:gd name="T44" fmla="*/ 25 w 387"/>
                <a:gd name="T45" fmla="*/ 3 h 41"/>
                <a:gd name="T46" fmla="*/ 38 w 387"/>
                <a:gd name="T4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7" h="41">
                  <a:moveTo>
                    <a:pt x="38" y="0"/>
                  </a:moveTo>
                  <a:lnTo>
                    <a:pt x="329" y="0"/>
                  </a:lnTo>
                  <a:lnTo>
                    <a:pt x="336" y="0"/>
                  </a:lnTo>
                  <a:lnTo>
                    <a:pt x="352" y="5"/>
                  </a:lnTo>
                  <a:lnTo>
                    <a:pt x="368" y="12"/>
                  </a:lnTo>
                  <a:lnTo>
                    <a:pt x="387" y="23"/>
                  </a:lnTo>
                  <a:lnTo>
                    <a:pt x="384" y="32"/>
                  </a:lnTo>
                  <a:lnTo>
                    <a:pt x="378" y="39"/>
                  </a:lnTo>
                  <a:lnTo>
                    <a:pt x="362" y="41"/>
                  </a:lnTo>
                  <a:lnTo>
                    <a:pt x="341" y="41"/>
                  </a:lnTo>
                  <a:lnTo>
                    <a:pt x="318" y="39"/>
                  </a:lnTo>
                  <a:lnTo>
                    <a:pt x="293" y="37"/>
                  </a:lnTo>
                  <a:lnTo>
                    <a:pt x="242" y="32"/>
                  </a:lnTo>
                  <a:lnTo>
                    <a:pt x="203" y="28"/>
                  </a:lnTo>
                  <a:lnTo>
                    <a:pt x="167" y="30"/>
                  </a:lnTo>
                  <a:lnTo>
                    <a:pt x="126" y="32"/>
                  </a:lnTo>
                  <a:lnTo>
                    <a:pt x="87" y="32"/>
                  </a:lnTo>
                  <a:lnTo>
                    <a:pt x="50" y="35"/>
                  </a:lnTo>
                  <a:lnTo>
                    <a:pt x="32" y="32"/>
                  </a:lnTo>
                  <a:lnTo>
                    <a:pt x="18" y="28"/>
                  </a:lnTo>
                  <a:lnTo>
                    <a:pt x="9" y="21"/>
                  </a:lnTo>
                  <a:lnTo>
                    <a:pt x="0" y="12"/>
                  </a:lnTo>
                  <a:lnTo>
                    <a:pt x="2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7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0" name="Freeform 269"/>
            <p:cNvSpPr>
              <a:spLocks/>
            </p:cNvSpPr>
            <p:nvPr/>
          </p:nvSpPr>
          <p:spPr bwMode="auto">
            <a:xfrm>
              <a:off x="2828926" y="3878263"/>
              <a:ext cx="631825" cy="520700"/>
            </a:xfrm>
            <a:custGeom>
              <a:avLst/>
              <a:gdLst>
                <a:gd name="T0" fmla="*/ 357 w 398"/>
                <a:gd name="T1" fmla="*/ 0 h 328"/>
                <a:gd name="T2" fmla="*/ 364 w 398"/>
                <a:gd name="T3" fmla="*/ 5 h 328"/>
                <a:gd name="T4" fmla="*/ 373 w 398"/>
                <a:gd name="T5" fmla="*/ 11 h 328"/>
                <a:gd name="T6" fmla="*/ 382 w 398"/>
                <a:gd name="T7" fmla="*/ 18 h 328"/>
                <a:gd name="T8" fmla="*/ 389 w 398"/>
                <a:gd name="T9" fmla="*/ 25 h 328"/>
                <a:gd name="T10" fmla="*/ 394 w 398"/>
                <a:gd name="T11" fmla="*/ 34 h 328"/>
                <a:gd name="T12" fmla="*/ 396 w 398"/>
                <a:gd name="T13" fmla="*/ 46 h 328"/>
                <a:gd name="T14" fmla="*/ 398 w 398"/>
                <a:gd name="T15" fmla="*/ 57 h 328"/>
                <a:gd name="T16" fmla="*/ 396 w 398"/>
                <a:gd name="T17" fmla="*/ 69 h 328"/>
                <a:gd name="T18" fmla="*/ 352 w 398"/>
                <a:gd name="T19" fmla="*/ 245 h 328"/>
                <a:gd name="T20" fmla="*/ 350 w 398"/>
                <a:gd name="T21" fmla="*/ 261 h 328"/>
                <a:gd name="T22" fmla="*/ 343 w 398"/>
                <a:gd name="T23" fmla="*/ 277 h 328"/>
                <a:gd name="T24" fmla="*/ 336 w 398"/>
                <a:gd name="T25" fmla="*/ 291 h 328"/>
                <a:gd name="T26" fmla="*/ 329 w 398"/>
                <a:gd name="T27" fmla="*/ 303 h 328"/>
                <a:gd name="T28" fmla="*/ 320 w 398"/>
                <a:gd name="T29" fmla="*/ 314 h 328"/>
                <a:gd name="T30" fmla="*/ 311 w 398"/>
                <a:gd name="T31" fmla="*/ 321 h 328"/>
                <a:gd name="T32" fmla="*/ 300 w 398"/>
                <a:gd name="T33" fmla="*/ 326 h 328"/>
                <a:gd name="T34" fmla="*/ 286 w 398"/>
                <a:gd name="T35" fmla="*/ 328 h 328"/>
                <a:gd name="T36" fmla="*/ 50 w 398"/>
                <a:gd name="T37" fmla="*/ 328 h 328"/>
                <a:gd name="T38" fmla="*/ 43 w 398"/>
                <a:gd name="T39" fmla="*/ 328 h 328"/>
                <a:gd name="T40" fmla="*/ 34 w 398"/>
                <a:gd name="T41" fmla="*/ 326 h 328"/>
                <a:gd name="T42" fmla="*/ 27 w 398"/>
                <a:gd name="T43" fmla="*/ 321 h 328"/>
                <a:gd name="T44" fmla="*/ 20 w 398"/>
                <a:gd name="T45" fmla="*/ 319 h 328"/>
                <a:gd name="T46" fmla="*/ 9 w 398"/>
                <a:gd name="T47" fmla="*/ 307 h 328"/>
                <a:gd name="T48" fmla="*/ 0 w 398"/>
                <a:gd name="T49" fmla="*/ 291 h 328"/>
                <a:gd name="T50" fmla="*/ 20 w 398"/>
                <a:gd name="T51" fmla="*/ 293 h 328"/>
                <a:gd name="T52" fmla="*/ 43 w 398"/>
                <a:gd name="T53" fmla="*/ 296 h 328"/>
                <a:gd name="T54" fmla="*/ 66 w 398"/>
                <a:gd name="T55" fmla="*/ 293 h 328"/>
                <a:gd name="T56" fmla="*/ 89 w 398"/>
                <a:gd name="T57" fmla="*/ 293 h 328"/>
                <a:gd name="T58" fmla="*/ 137 w 398"/>
                <a:gd name="T59" fmla="*/ 291 h 328"/>
                <a:gd name="T60" fmla="*/ 183 w 398"/>
                <a:gd name="T61" fmla="*/ 293 h 328"/>
                <a:gd name="T62" fmla="*/ 213 w 398"/>
                <a:gd name="T63" fmla="*/ 293 h 328"/>
                <a:gd name="T64" fmla="*/ 240 w 398"/>
                <a:gd name="T65" fmla="*/ 293 h 328"/>
                <a:gd name="T66" fmla="*/ 261 w 398"/>
                <a:gd name="T67" fmla="*/ 291 h 328"/>
                <a:gd name="T68" fmla="*/ 279 w 398"/>
                <a:gd name="T69" fmla="*/ 284 h 328"/>
                <a:gd name="T70" fmla="*/ 293 w 398"/>
                <a:gd name="T71" fmla="*/ 277 h 328"/>
                <a:gd name="T72" fmla="*/ 304 w 398"/>
                <a:gd name="T73" fmla="*/ 268 h 328"/>
                <a:gd name="T74" fmla="*/ 313 w 398"/>
                <a:gd name="T75" fmla="*/ 257 h 328"/>
                <a:gd name="T76" fmla="*/ 318 w 398"/>
                <a:gd name="T77" fmla="*/ 243 h 328"/>
                <a:gd name="T78" fmla="*/ 332 w 398"/>
                <a:gd name="T79" fmla="*/ 179 h 328"/>
                <a:gd name="T80" fmla="*/ 350 w 398"/>
                <a:gd name="T81" fmla="*/ 110 h 328"/>
                <a:gd name="T82" fmla="*/ 355 w 398"/>
                <a:gd name="T83" fmla="*/ 89 h 328"/>
                <a:gd name="T84" fmla="*/ 357 w 398"/>
                <a:gd name="T85" fmla="*/ 60 h 328"/>
                <a:gd name="T86" fmla="*/ 357 w 398"/>
                <a:gd name="T87" fmla="*/ 27 h 328"/>
                <a:gd name="T88" fmla="*/ 357 w 398"/>
                <a:gd name="T8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8" h="328">
                  <a:moveTo>
                    <a:pt x="357" y="0"/>
                  </a:moveTo>
                  <a:lnTo>
                    <a:pt x="364" y="5"/>
                  </a:lnTo>
                  <a:lnTo>
                    <a:pt x="373" y="11"/>
                  </a:lnTo>
                  <a:lnTo>
                    <a:pt x="382" y="18"/>
                  </a:lnTo>
                  <a:lnTo>
                    <a:pt x="389" y="25"/>
                  </a:lnTo>
                  <a:lnTo>
                    <a:pt x="394" y="34"/>
                  </a:lnTo>
                  <a:lnTo>
                    <a:pt x="396" y="46"/>
                  </a:lnTo>
                  <a:lnTo>
                    <a:pt x="398" y="57"/>
                  </a:lnTo>
                  <a:lnTo>
                    <a:pt x="396" y="69"/>
                  </a:lnTo>
                  <a:lnTo>
                    <a:pt x="352" y="245"/>
                  </a:lnTo>
                  <a:lnTo>
                    <a:pt x="350" y="261"/>
                  </a:lnTo>
                  <a:lnTo>
                    <a:pt x="343" y="277"/>
                  </a:lnTo>
                  <a:lnTo>
                    <a:pt x="336" y="291"/>
                  </a:lnTo>
                  <a:lnTo>
                    <a:pt x="329" y="303"/>
                  </a:lnTo>
                  <a:lnTo>
                    <a:pt x="320" y="314"/>
                  </a:lnTo>
                  <a:lnTo>
                    <a:pt x="311" y="321"/>
                  </a:lnTo>
                  <a:lnTo>
                    <a:pt x="300" y="326"/>
                  </a:lnTo>
                  <a:lnTo>
                    <a:pt x="286" y="328"/>
                  </a:lnTo>
                  <a:lnTo>
                    <a:pt x="50" y="328"/>
                  </a:lnTo>
                  <a:lnTo>
                    <a:pt x="43" y="328"/>
                  </a:lnTo>
                  <a:lnTo>
                    <a:pt x="34" y="326"/>
                  </a:lnTo>
                  <a:lnTo>
                    <a:pt x="27" y="321"/>
                  </a:lnTo>
                  <a:lnTo>
                    <a:pt x="20" y="319"/>
                  </a:lnTo>
                  <a:lnTo>
                    <a:pt x="9" y="307"/>
                  </a:lnTo>
                  <a:lnTo>
                    <a:pt x="0" y="291"/>
                  </a:lnTo>
                  <a:lnTo>
                    <a:pt x="20" y="293"/>
                  </a:lnTo>
                  <a:lnTo>
                    <a:pt x="43" y="296"/>
                  </a:lnTo>
                  <a:lnTo>
                    <a:pt x="66" y="293"/>
                  </a:lnTo>
                  <a:lnTo>
                    <a:pt x="89" y="293"/>
                  </a:lnTo>
                  <a:lnTo>
                    <a:pt x="137" y="291"/>
                  </a:lnTo>
                  <a:lnTo>
                    <a:pt x="183" y="293"/>
                  </a:lnTo>
                  <a:lnTo>
                    <a:pt x="213" y="293"/>
                  </a:lnTo>
                  <a:lnTo>
                    <a:pt x="240" y="293"/>
                  </a:lnTo>
                  <a:lnTo>
                    <a:pt x="261" y="291"/>
                  </a:lnTo>
                  <a:lnTo>
                    <a:pt x="279" y="284"/>
                  </a:lnTo>
                  <a:lnTo>
                    <a:pt x="293" y="277"/>
                  </a:lnTo>
                  <a:lnTo>
                    <a:pt x="304" y="268"/>
                  </a:lnTo>
                  <a:lnTo>
                    <a:pt x="313" y="257"/>
                  </a:lnTo>
                  <a:lnTo>
                    <a:pt x="318" y="243"/>
                  </a:lnTo>
                  <a:lnTo>
                    <a:pt x="332" y="179"/>
                  </a:lnTo>
                  <a:lnTo>
                    <a:pt x="350" y="110"/>
                  </a:lnTo>
                  <a:lnTo>
                    <a:pt x="355" y="89"/>
                  </a:lnTo>
                  <a:lnTo>
                    <a:pt x="357" y="60"/>
                  </a:lnTo>
                  <a:lnTo>
                    <a:pt x="357" y="27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C44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Freeform 270"/>
            <p:cNvSpPr>
              <a:spLocks/>
            </p:cNvSpPr>
            <p:nvPr/>
          </p:nvSpPr>
          <p:spPr bwMode="auto">
            <a:xfrm>
              <a:off x="2471739" y="5114926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7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7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7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Freeform 271"/>
            <p:cNvSpPr>
              <a:spLocks/>
            </p:cNvSpPr>
            <p:nvPr/>
          </p:nvSpPr>
          <p:spPr bwMode="auto">
            <a:xfrm>
              <a:off x="2471739" y="457993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Freeform 272"/>
            <p:cNvSpPr>
              <a:spLocks/>
            </p:cNvSpPr>
            <p:nvPr/>
          </p:nvSpPr>
          <p:spPr bwMode="auto">
            <a:xfrm>
              <a:off x="2925764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8 h 85"/>
                <a:gd name="T28" fmla="*/ 3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7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Freeform 273"/>
            <p:cNvSpPr>
              <a:spLocks/>
            </p:cNvSpPr>
            <p:nvPr/>
          </p:nvSpPr>
          <p:spPr bwMode="auto">
            <a:xfrm>
              <a:off x="3384551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7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5" name="Freeform 274"/>
            <p:cNvSpPr>
              <a:spLocks/>
            </p:cNvSpPr>
            <p:nvPr/>
          </p:nvSpPr>
          <p:spPr bwMode="auto">
            <a:xfrm>
              <a:off x="3384551" y="457993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6" name="Freeform 275"/>
            <p:cNvSpPr>
              <a:spLocks/>
            </p:cNvSpPr>
            <p:nvPr/>
          </p:nvSpPr>
          <p:spPr bwMode="auto">
            <a:xfrm>
              <a:off x="2471739" y="537368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7" name="Freeform 276"/>
            <p:cNvSpPr>
              <a:spLocks/>
            </p:cNvSpPr>
            <p:nvPr/>
          </p:nvSpPr>
          <p:spPr bwMode="auto">
            <a:xfrm>
              <a:off x="2471739" y="483870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8" name="Freeform 277"/>
            <p:cNvSpPr>
              <a:spLocks/>
            </p:cNvSpPr>
            <p:nvPr/>
          </p:nvSpPr>
          <p:spPr bwMode="auto">
            <a:xfrm>
              <a:off x="2925764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9" name="Freeform 278"/>
            <p:cNvSpPr>
              <a:spLocks/>
            </p:cNvSpPr>
            <p:nvPr/>
          </p:nvSpPr>
          <p:spPr bwMode="auto">
            <a:xfrm>
              <a:off x="3384551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0" name="Freeform 279"/>
            <p:cNvSpPr>
              <a:spLocks/>
            </p:cNvSpPr>
            <p:nvPr/>
          </p:nvSpPr>
          <p:spPr bwMode="auto">
            <a:xfrm>
              <a:off x="3384551" y="483870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1" name="Freeform 280"/>
            <p:cNvSpPr>
              <a:spLocks/>
            </p:cNvSpPr>
            <p:nvPr/>
          </p:nvSpPr>
          <p:spPr bwMode="auto">
            <a:xfrm>
              <a:off x="2471739" y="563245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2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7 h 85"/>
                <a:gd name="T14" fmla="*/ 209 w 211"/>
                <a:gd name="T15" fmla="*/ 66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6 h 85"/>
                <a:gd name="T30" fmla="*/ 0 w 211"/>
                <a:gd name="T31" fmla="*/ 57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2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7"/>
                  </a:lnTo>
                  <a:lnTo>
                    <a:pt x="209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2" name="Freeform 281"/>
            <p:cNvSpPr>
              <a:spLocks/>
            </p:cNvSpPr>
            <p:nvPr/>
          </p:nvSpPr>
          <p:spPr bwMode="auto">
            <a:xfrm>
              <a:off x="2925764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3" name="Freeform 282"/>
            <p:cNvSpPr>
              <a:spLocks/>
            </p:cNvSpPr>
            <p:nvPr/>
          </p:nvSpPr>
          <p:spPr bwMode="auto">
            <a:xfrm>
              <a:off x="3384551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4" name="Freeform 283"/>
            <p:cNvSpPr>
              <a:spLocks/>
            </p:cNvSpPr>
            <p:nvPr/>
          </p:nvSpPr>
          <p:spPr bwMode="auto">
            <a:xfrm>
              <a:off x="2471739" y="5886451"/>
              <a:ext cx="334963" cy="139700"/>
            </a:xfrm>
            <a:custGeom>
              <a:avLst/>
              <a:gdLst>
                <a:gd name="T0" fmla="*/ 28 w 211"/>
                <a:gd name="T1" fmla="*/ 0 h 88"/>
                <a:gd name="T2" fmla="*/ 183 w 211"/>
                <a:gd name="T3" fmla="*/ 0 h 88"/>
                <a:gd name="T4" fmla="*/ 195 w 211"/>
                <a:gd name="T5" fmla="*/ 3 h 88"/>
                <a:gd name="T6" fmla="*/ 204 w 211"/>
                <a:gd name="T7" fmla="*/ 10 h 88"/>
                <a:gd name="T8" fmla="*/ 209 w 211"/>
                <a:gd name="T9" fmla="*/ 19 h 88"/>
                <a:gd name="T10" fmla="*/ 211 w 211"/>
                <a:gd name="T11" fmla="*/ 30 h 88"/>
                <a:gd name="T12" fmla="*/ 211 w 211"/>
                <a:gd name="T13" fmla="*/ 58 h 88"/>
                <a:gd name="T14" fmla="*/ 209 w 211"/>
                <a:gd name="T15" fmla="*/ 69 h 88"/>
                <a:gd name="T16" fmla="*/ 204 w 211"/>
                <a:gd name="T17" fmla="*/ 78 h 88"/>
                <a:gd name="T18" fmla="*/ 195 w 211"/>
                <a:gd name="T19" fmla="*/ 85 h 88"/>
                <a:gd name="T20" fmla="*/ 183 w 211"/>
                <a:gd name="T21" fmla="*/ 88 h 88"/>
                <a:gd name="T22" fmla="*/ 28 w 211"/>
                <a:gd name="T23" fmla="*/ 88 h 88"/>
                <a:gd name="T24" fmla="*/ 18 w 211"/>
                <a:gd name="T25" fmla="*/ 85 h 88"/>
                <a:gd name="T26" fmla="*/ 9 w 211"/>
                <a:gd name="T27" fmla="*/ 78 h 88"/>
                <a:gd name="T28" fmla="*/ 2 w 211"/>
                <a:gd name="T29" fmla="*/ 69 h 88"/>
                <a:gd name="T30" fmla="*/ 0 w 211"/>
                <a:gd name="T31" fmla="*/ 58 h 88"/>
                <a:gd name="T32" fmla="*/ 0 w 211"/>
                <a:gd name="T33" fmla="*/ 30 h 88"/>
                <a:gd name="T34" fmla="*/ 2 w 211"/>
                <a:gd name="T35" fmla="*/ 19 h 88"/>
                <a:gd name="T36" fmla="*/ 9 w 211"/>
                <a:gd name="T37" fmla="*/ 10 h 88"/>
                <a:gd name="T38" fmla="*/ 18 w 211"/>
                <a:gd name="T39" fmla="*/ 3 h 88"/>
                <a:gd name="T40" fmla="*/ 28 w 211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8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28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5" name="Freeform 284"/>
            <p:cNvSpPr>
              <a:spLocks/>
            </p:cNvSpPr>
            <p:nvPr/>
          </p:nvSpPr>
          <p:spPr bwMode="auto">
            <a:xfrm>
              <a:off x="2925764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4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4 w 213"/>
                <a:gd name="T21" fmla="*/ 88 h 88"/>
                <a:gd name="T22" fmla="*/ 30 w 213"/>
                <a:gd name="T23" fmla="*/ 88 h 88"/>
                <a:gd name="T24" fmla="*/ 19 w 213"/>
                <a:gd name="T25" fmla="*/ 85 h 88"/>
                <a:gd name="T26" fmla="*/ 10 w 213"/>
                <a:gd name="T27" fmla="*/ 78 h 88"/>
                <a:gd name="T28" fmla="*/ 3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3 w 213"/>
                <a:gd name="T35" fmla="*/ 19 h 88"/>
                <a:gd name="T36" fmla="*/ 10 w 213"/>
                <a:gd name="T37" fmla="*/ 10 h 88"/>
                <a:gd name="T38" fmla="*/ 19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8"/>
                  </a:lnTo>
                  <a:lnTo>
                    <a:pt x="30" y="88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10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Freeform 285"/>
            <p:cNvSpPr>
              <a:spLocks/>
            </p:cNvSpPr>
            <p:nvPr/>
          </p:nvSpPr>
          <p:spPr bwMode="auto">
            <a:xfrm>
              <a:off x="3384551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3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3 w 213"/>
                <a:gd name="T21" fmla="*/ 88 h 88"/>
                <a:gd name="T22" fmla="*/ 30 w 213"/>
                <a:gd name="T23" fmla="*/ 88 h 88"/>
                <a:gd name="T24" fmla="*/ 18 w 213"/>
                <a:gd name="T25" fmla="*/ 85 h 88"/>
                <a:gd name="T26" fmla="*/ 9 w 213"/>
                <a:gd name="T27" fmla="*/ 78 h 88"/>
                <a:gd name="T28" fmla="*/ 2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2 w 213"/>
                <a:gd name="T35" fmla="*/ 19 h 88"/>
                <a:gd name="T36" fmla="*/ 9 w 213"/>
                <a:gd name="T37" fmla="*/ 10 h 88"/>
                <a:gd name="T38" fmla="*/ 18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30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7" name="Freeform 286"/>
            <p:cNvSpPr>
              <a:spLocks/>
            </p:cNvSpPr>
            <p:nvPr/>
          </p:nvSpPr>
          <p:spPr bwMode="auto">
            <a:xfrm>
              <a:off x="2471739" y="6145213"/>
              <a:ext cx="334963" cy="138113"/>
            </a:xfrm>
            <a:custGeom>
              <a:avLst/>
              <a:gdLst>
                <a:gd name="T0" fmla="*/ 28 w 211"/>
                <a:gd name="T1" fmla="*/ 0 h 87"/>
                <a:gd name="T2" fmla="*/ 183 w 211"/>
                <a:gd name="T3" fmla="*/ 0 h 87"/>
                <a:gd name="T4" fmla="*/ 195 w 211"/>
                <a:gd name="T5" fmla="*/ 3 h 87"/>
                <a:gd name="T6" fmla="*/ 204 w 211"/>
                <a:gd name="T7" fmla="*/ 9 h 87"/>
                <a:gd name="T8" fmla="*/ 209 w 211"/>
                <a:gd name="T9" fmla="*/ 19 h 87"/>
                <a:gd name="T10" fmla="*/ 211 w 211"/>
                <a:gd name="T11" fmla="*/ 30 h 87"/>
                <a:gd name="T12" fmla="*/ 211 w 211"/>
                <a:gd name="T13" fmla="*/ 58 h 87"/>
                <a:gd name="T14" fmla="*/ 209 w 211"/>
                <a:gd name="T15" fmla="*/ 69 h 87"/>
                <a:gd name="T16" fmla="*/ 204 w 211"/>
                <a:gd name="T17" fmla="*/ 78 h 87"/>
                <a:gd name="T18" fmla="*/ 195 w 211"/>
                <a:gd name="T19" fmla="*/ 85 h 87"/>
                <a:gd name="T20" fmla="*/ 183 w 211"/>
                <a:gd name="T21" fmla="*/ 87 h 87"/>
                <a:gd name="T22" fmla="*/ 28 w 211"/>
                <a:gd name="T23" fmla="*/ 87 h 87"/>
                <a:gd name="T24" fmla="*/ 18 w 211"/>
                <a:gd name="T25" fmla="*/ 85 h 87"/>
                <a:gd name="T26" fmla="*/ 9 w 211"/>
                <a:gd name="T27" fmla="*/ 78 h 87"/>
                <a:gd name="T28" fmla="*/ 2 w 211"/>
                <a:gd name="T29" fmla="*/ 69 h 87"/>
                <a:gd name="T30" fmla="*/ 0 w 211"/>
                <a:gd name="T31" fmla="*/ 58 h 87"/>
                <a:gd name="T32" fmla="*/ 0 w 211"/>
                <a:gd name="T33" fmla="*/ 30 h 87"/>
                <a:gd name="T34" fmla="*/ 2 w 211"/>
                <a:gd name="T35" fmla="*/ 19 h 87"/>
                <a:gd name="T36" fmla="*/ 9 w 211"/>
                <a:gd name="T37" fmla="*/ 9 h 87"/>
                <a:gd name="T38" fmla="*/ 18 w 211"/>
                <a:gd name="T39" fmla="*/ 3 h 87"/>
                <a:gd name="T40" fmla="*/ 28 w 211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7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28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8" name="Freeform 287"/>
            <p:cNvSpPr>
              <a:spLocks/>
            </p:cNvSpPr>
            <p:nvPr/>
          </p:nvSpPr>
          <p:spPr bwMode="auto">
            <a:xfrm>
              <a:off x="2925764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4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4 w 213"/>
                <a:gd name="T21" fmla="*/ 87 h 87"/>
                <a:gd name="T22" fmla="*/ 30 w 213"/>
                <a:gd name="T23" fmla="*/ 87 h 87"/>
                <a:gd name="T24" fmla="*/ 19 w 213"/>
                <a:gd name="T25" fmla="*/ 85 h 87"/>
                <a:gd name="T26" fmla="*/ 10 w 213"/>
                <a:gd name="T27" fmla="*/ 78 h 87"/>
                <a:gd name="T28" fmla="*/ 3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3 w 213"/>
                <a:gd name="T35" fmla="*/ 19 h 87"/>
                <a:gd name="T36" fmla="*/ 10 w 213"/>
                <a:gd name="T37" fmla="*/ 9 h 87"/>
                <a:gd name="T38" fmla="*/ 19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7"/>
                  </a:lnTo>
                  <a:lnTo>
                    <a:pt x="30" y="87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9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9" name="Freeform 288"/>
            <p:cNvSpPr>
              <a:spLocks/>
            </p:cNvSpPr>
            <p:nvPr/>
          </p:nvSpPr>
          <p:spPr bwMode="auto">
            <a:xfrm>
              <a:off x="3384551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3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3 w 213"/>
                <a:gd name="T21" fmla="*/ 87 h 87"/>
                <a:gd name="T22" fmla="*/ 30 w 213"/>
                <a:gd name="T23" fmla="*/ 87 h 87"/>
                <a:gd name="T24" fmla="*/ 18 w 213"/>
                <a:gd name="T25" fmla="*/ 85 h 87"/>
                <a:gd name="T26" fmla="*/ 9 w 213"/>
                <a:gd name="T27" fmla="*/ 78 h 87"/>
                <a:gd name="T28" fmla="*/ 2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2 w 213"/>
                <a:gd name="T35" fmla="*/ 19 h 87"/>
                <a:gd name="T36" fmla="*/ 9 w 213"/>
                <a:gd name="T37" fmla="*/ 9 h 87"/>
                <a:gd name="T38" fmla="*/ 18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30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0" name="Freeform 289"/>
            <p:cNvSpPr>
              <a:spLocks/>
            </p:cNvSpPr>
            <p:nvPr/>
          </p:nvSpPr>
          <p:spPr bwMode="auto">
            <a:xfrm>
              <a:off x="2395539" y="3968751"/>
              <a:ext cx="309563" cy="415925"/>
            </a:xfrm>
            <a:custGeom>
              <a:avLst/>
              <a:gdLst>
                <a:gd name="T0" fmla="*/ 34 w 195"/>
                <a:gd name="T1" fmla="*/ 0 h 262"/>
                <a:gd name="T2" fmla="*/ 96 w 195"/>
                <a:gd name="T3" fmla="*/ 0 h 262"/>
                <a:gd name="T4" fmla="*/ 110 w 195"/>
                <a:gd name="T5" fmla="*/ 3 h 262"/>
                <a:gd name="T6" fmla="*/ 121 w 195"/>
                <a:gd name="T7" fmla="*/ 5 h 262"/>
                <a:gd name="T8" fmla="*/ 131 w 195"/>
                <a:gd name="T9" fmla="*/ 7 h 262"/>
                <a:gd name="T10" fmla="*/ 137 w 195"/>
                <a:gd name="T11" fmla="*/ 14 h 262"/>
                <a:gd name="T12" fmla="*/ 142 w 195"/>
                <a:gd name="T13" fmla="*/ 21 h 262"/>
                <a:gd name="T14" fmla="*/ 147 w 195"/>
                <a:gd name="T15" fmla="*/ 30 h 262"/>
                <a:gd name="T16" fmla="*/ 151 w 195"/>
                <a:gd name="T17" fmla="*/ 44 h 262"/>
                <a:gd name="T18" fmla="*/ 156 w 195"/>
                <a:gd name="T19" fmla="*/ 58 h 262"/>
                <a:gd name="T20" fmla="*/ 192 w 195"/>
                <a:gd name="T21" fmla="*/ 202 h 262"/>
                <a:gd name="T22" fmla="*/ 195 w 195"/>
                <a:gd name="T23" fmla="*/ 218 h 262"/>
                <a:gd name="T24" fmla="*/ 195 w 195"/>
                <a:gd name="T25" fmla="*/ 230 h 262"/>
                <a:gd name="T26" fmla="*/ 195 w 195"/>
                <a:gd name="T27" fmla="*/ 239 h 262"/>
                <a:gd name="T28" fmla="*/ 192 w 195"/>
                <a:gd name="T29" fmla="*/ 248 h 262"/>
                <a:gd name="T30" fmla="*/ 186 w 195"/>
                <a:gd name="T31" fmla="*/ 252 h 262"/>
                <a:gd name="T32" fmla="*/ 179 w 195"/>
                <a:gd name="T33" fmla="*/ 257 h 262"/>
                <a:gd name="T34" fmla="*/ 167 w 195"/>
                <a:gd name="T35" fmla="*/ 259 h 262"/>
                <a:gd name="T36" fmla="*/ 151 w 195"/>
                <a:gd name="T37" fmla="*/ 262 h 262"/>
                <a:gd name="T38" fmla="*/ 46 w 195"/>
                <a:gd name="T39" fmla="*/ 262 h 262"/>
                <a:gd name="T40" fmla="*/ 34 w 195"/>
                <a:gd name="T41" fmla="*/ 259 h 262"/>
                <a:gd name="T42" fmla="*/ 27 w 195"/>
                <a:gd name="T43" fmla="*/ 257 h 262"/>
                <a:gd name="T44" fmla="*/ 18 w 195"/>
                <a:gd name="T45" fmla="*/ 255 h 262"/>
                <a:gd name="T46" fmla="*/ 11 w 195"/>
                <a:gd name="T47" fmla="*/ 248 h 262"/>
                <a:gd name="T48" fmla="*/ 7 w 195"/>
                <a:gd name="T49" fmla="*/ 241 h 262"/>
                <a:gd name="T50" fmla="*/ 5 w 195"/>
                <a:gd name="T51" fmla="*/ 232 h 262"/>
                <a:gd name="T52" fmla="*/ 2 w 195"/>
                <a:gd name="T53" fmla="*/ 223 h 262"/>
                <a:gd name="T54" fmla="*/ 2 w 195"/>
                <a:gd name="T55" fmla="*/ 211 h 262"/>
                <a:gd name="T56" fmla="*/ 0 w 195"/>
                <a:gd name="T57" fmla="*/ 58 h 262"/>
                <a:gd name="T58" fmla="*/ 2 w 195"/>
                <a:gd name="T59" fmla="*/ 32 h 262"/>
                <a:gd name="T60" fmla="*/ 5 w 195"/>
                <a:gd name="T61" fmla="*/ 16 h 262"/>
                <a:gd name="T62" fmla="*/ 9 w 195"/>
                <a:gd name="T63" fmla="*/ 9 h 262"/>
                <a:gd name="T64" fmla="*/ 16 w 195"/>
                <a:gd name="T65" fmla="*/ 5 h 262"/>
                <a:gd name="T66" fmla="*/ 25 w 195"/>
                <a:gd name="T67" fmla="*/ 3 h 262"/>
                <a:gd name="T68" fmla="*/ 34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34" y="0"/>
                  </a:moveTo>
                  <a:lnTo>
                    <a:pt x="96" y="0"/>
                  </a:lnTo>
                  <a:lnTo>
                    <a:pt x="110" y="3"/>
                  </a:lnTo>
                  <a:lnTo>
                    <a:pt x="121" y="5"/>
                  </a:lnTo>
                  <a:lnTo>
                    <a:pt x="131" y="7"/>
                  </a:lnTo>
                  <a:lnTo>
                    <a:pt x="137" y="14"/>
                  </a:lnTo>
                  <a:lnTo>
                    <a:pt x="142" y="21"/>
                  </a:lnTo>
                  <a:lnTo>
                    <a:pt x="147" y="30"/>
                  </a:lnTo>
                  <a:lnTo>
                    <a:pt x="151" y="44"/>
                  </a:lnTo>
                  <a:lnTo>
                    <a:pt x="156" y="58"/>
                  </a:lnTo>
                  <a:lnTo>
                    <a:pt x="192" y="202"/>
                  </a:lnTo>
                  <a:lnTo>
                    <a:pt x="195" y="218"/>
                  </a:lnTo>
                  <a:lnTo>
                    <a:pt x="195" y="230"/>
                  </a:lnTo>
                  <a:lnTo>
                    <a:pt x="195" y="239"/>
                  </a:lnTo>
                  <a:lnTo>
                    <a:pt x="192" y="248"/>
                  </a:lnTo>
                  <a:lnTo>
                    <a:pt x="186" y="252"/>
                  </a:lnTo>
                  <a:lnTo>
                    <a:pt x="179" y="257"/>
                  </a:lnTo>
                  <a:lnTo>
                    <a:pt x="167" y="259"/>
                  </a:lnTo>
                  <a:lnTo>
                    <a:pt x="151" y="262"/>
                  </a:lnTo>
                  <a:lnTo>
                    <a:pt x="46" y="262"/>
                  </a:lnTo>
                  <a:lnTo>
                    <a:pt x="34" y="259"/>
                  </a:lnTo>
                  <a:lnTo>
                    <a:pt x="27" y="257"/>
                  </a:lnTo>
                  <a:lnTo>
                    <a:pt x="18" y="255"/>
                  </a:lnTo>
                  <a:lnTo>
                    <a:pt x="11" y="248"/>
                  </a:lnTo>
                  <a:lnTo>
                    <a:pt x="7" y="241"/>
                  </a:lnTo>
                  <a:lnTo>
                    <a:pt x="5" y="232"/>
                  </a:lnTo>
                  <a:lnTo>
                    <a:pt x="2" y="223"/>
                  </a:lnTo>
                  <a:lnTo>
                    <a:pt x="2" y="211"/>
                  </a:lnTo>
                  <a:lnTo>
                    <a:pt x="0" y="58"/>
                  </a:lnTo>
                  <a:lnTo>
                    <a:pt x="2" y="32"/>
                  </a:lnTo>
                  <a:lnTo>
                    <a:pt x="5" y="16"/>
                  </a:lnTo>
                  <a:lnTo>
                    <a:pt x="9" y="9"/>
                  </a:lnTo>
                  <a:lnTo>
                    <a:pt x="16" y="5"/>
                  </a:lnTo>
                  <a:lnTo>
                    <a:pt x="25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1" name="Freeform 290"/>
            <p:cNvSpPr>
              <a:spLocks/>
            </p:cNvSpPr>
            <p:nvPr/>
          </p:nvSpPr>
          <p:spPr bwMode="auto">
            <a:xfrm>
              <a:off x="2398714" y="3976688"/>
              <a:ext cx="306388" cy="407988"/>
            </a:xfrm>
            <a:custGeom>
              <a:avLst/>
              <a:gdLst>
                <a:gd name="T0" fmla="*/ 124 w 193"/>
                <a:gd name="T1" fmla="*/ 0 h 257"/>
                <a:gd name="T2" fmla="*/ 129 w 193"/>
                <a:gd name="T3" fmla="*/ 4 h 257"/>
                <a:gd name="T4" fmla="*/ 135 w 193"/>
                <a:gd name="T5" fmla="*/ 7 h 257"/>
                <a:gd name="T6" fmla="*/ 138 w 193"/>
                <a:gd name="T7" fmla="*/ 14 h 257"/>
                <a:gd name="T8" fmla="*/ 142 w 193"/>
                <a:gd name="T9" fmla="*/ 18 h 257"/>
                <a:gd name="T10" fmla="*/ 147 w 193"/>
                <a:gd name="T11" fmla="*/ 34 h 257"/>
                <a:gd name="T12" fmla="*/ 154 w 193"/>
                <a:gd name="T13" fmla="*/ 53 h 257"/>
                <a:gd name="T14" fmla="*/ 190 w 193"/>
                <a:gd name="T15" fmla="*/ 197 h 257"/>
                <a:gd name="T16" fmla="*/ 193 w 193"/>
                <a:gd name="T17" fmla="*/ 213 h 257"/>
                <a:gd name="T18" fmla="*/ 193 w 193"/>
                <a:gd name="T19" fmla="*/ 225 h 257"/>
                <a:gd name="T20" fmla="*/ 193 w 193"/>
                <a:gd name="T21" fmla="*/ 234 h 257"/>
                <a:gd name="T22" fmla="*/ 190 w 193"/>
                <a:gd name="T23" fmla="*/ 243 h 257"/>
                <a:gd name="T24" fmla="*/ 184 w 193"/>
                <a:gd name="T25" fmla="*/ 247 h 257"/>
                <a:gd name="T26" fmla="*/ 177 w 193"/>
                <a:gd name="T27" fmla="*/ 252 h 257"/>
                <a:gd name="T28" fmla="*/ 165 w 193"/>
                <a:gd name="T29" fmla="*/ 254 h 257"/>
                <a:gd name="T30" fmla="*/ 149 w 193"/>
                <a:gd name="T31" fmla="*/ 257 h 257"/>
                <a:gd name="T32" fmla="*/ 44 w 193"/>
                <a:gd name="T33" fmla="*/ 257 h 257"/>
                <a:gd name="T34" fmla="*/ 35 w 193"/>
                <a:gd name="T35" fmla="*/ 257 h 257"/>
                <a:gd name="T36" fmla="*/ 28 w 193"/>
                <a:gd name="T37" fmla="*/ 254 h 257"/>
                <a:gd name="T38" fmla="*/ 21 w 193"/>
                <a:gd name="T39" fmla="*/ 250 h 257"/>
                <a:gd name="T40" fmla="*/ 14 w 193"/>
                <a:gd name="T41" fmla="*/ 247 h 257"/>
                <a:gd name="T42" fmla="*/ 9 w 193"/>
                <a:gd name="T43" fmla="*/ 241 h 257"/>
                <a:gd name="T44" fmla="*/ 5 w 193"/>
                <a:gd name="T45" fmla="*/ 236 h 257"/>
                <a:gd name="T46" fmla="*/ 3 w 193"/>
                <a:gd name="T47" fmla="*/ 229 h 257"/>
                <a:gd name="T48" fmla="*/ 0 w 193"/>
                <a:gd name="T49" fmla="*/ 220 h 257"/>
                <a:gd name="T50" fmla="*/ 12 w 193"/>
                <a:gd name="T51" fmla="*/ 218 h 257"/>
                <a:gd name="T52" fmla="*/ 25 w 193"/>
                <a:gd name="T53" fmla="*/ 215 h 257"/>
                <a:gd name="T54" fmla="*/ 39 w 193"/>
                <a:gd name="T55" fmla="*/ 218 h 257"/>
                <a:gd name="T56" fmla="*/ 53 w 193"/>
                <a:gd name="T57" fmla="*/ 220 h 257"/>
                <a:gd name="T58" fmla="*/ 80 w 193"/>
                <a:gd name="T59" fmla="*/ 227 h 257"/>
                <a:gd name="T60" fmla="*/ 103 w 193"/>
                <a:gd name="T61" fmla="*/ 231 h 257"/>
                <a:gd name="T62" fmla="*/ 124 w 193"/>
                <a:gd name="T63" fmla="*/ 234 h 257"/>
                <a:gd name="T64" fmla="*/ 140 w 193"/>
                <a:gd name="T65" fmla="*/ 234 h 257"/>
                <a:gd name="T66" fmla="*/ 149 w 193"/>
                <a:gd name="T67" fmla="*/ 229 h 257"/>
                <a:gd name="T68" fmla="*/ 158 w 193"/>
                <a:gd name="T69" fmla="*/ 225 h 257"/>
                <a:gd name="T70" fmla="*/ 163 w 193"/>
                <a:gd name="T71" fmla="*/ 218 h 257"/>
                <a:gd name="T72" fmla="*/ 163 w 193"/>
                <a:gd name="T73" fmla="*/ 211 h 257"/>
                <a:gd name="T74" fmla="*/ 163 w 193"/>
                <a:gd name="T75" fmla="*/ 199 h 257"/>
                <a:gd name="T76" fmla="*/ 158 w 193"/>
                <a:gd name="T77" fmla="*/ 190 h 257"/>
                <a:gd name="T78" fmla="*/ 149 w 193"/>
                <a:gd name="T79" fmla="*/ 165 h 257"/>
                <a:gd name="T80" fmla="*/ 138 w 193"/>
                <a:gd name="T81" fmla="*/ 137 h 257"/>
                <a:gd name="T82" fmla="*/ 133 w 193"/>
                <a:gd name="T83" fmla="*/ 124 h 257"/>
                <a:gd name="T84" fmla="*/ 129 w 193"/>
                <a:gd name="T85" fmla="*/ 108 h 257"/>
                <a:gd name="T86" fmla="*/ 126 w 193"/>
                <a:gd name="T87" fmla="*/ 94 h 257"/>
                <a:gd name="T88" fmla="*/ 124 w 193"/>
                <a:gd name="T89" fmla="*/ 80 h 257"/>
                <a:gd name="T90" fmla="*/ 122 w 193"/>
                <a:gd name="T91" fmla="*/ 62 h 257"/>
                <a:gd name="T92" fmla="*/ 119 w 193"/>
                <a:gd name="T93" fmla="*/ 39 h 257"/>
                <a:gd name="T94" fmla="*/ 117 w 193"/>
                <a:gd name="T95" fmla="*/ 27 h 257"/>
                <a:gd name="T96" fmla="*/ 117 w 193"/>
                <a:gd name="T97" fmla="*/ 16 h 257"/>
                <a:gd name="T98" fmla="*/ 119 w 193"/>
                <a:gd name="T99" fmla="*/ 7 h 257"/>
                <a:gd name="T100" fmla="*/ 124 w 193"/>
                <a:gd name="T10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3" h="257">
                  <a:moveTo>
                    <a:pt x="124" y="0"/>
                  </a:moveTo>
                  <a:lnTo>
                    <a:pt x="129" y="4"/>
                  </a:lnTo>
                  <a:lnTo>
                    <a:pt x="135" y="7"/>
                  </a:lnTo>
                  <a:lnTo>
                    <a:pt x="138" y="14"/>
                  </a:lnTo>
                  <a:lnTo>
                    <a:pt x="142" y="18"/>
                  </a:lnTo>
                  <a:lnTo>
                    <a:pt x="147" y="34"/>
                  </a:lnTo>
                  <a:lnTo>
                    <a:pt x="154" y="53"/>
                  </a:lnTo>
                  <a:lnTo>
                    <a:pt x="190" y="197"/>
                  </a:lnTo>
                  <a:lnTo>
                    <a:pt x="193" y="213"/>
                  </a:lnTo>
                  <a:lnTo>
                    <a:pt x="193" y="225"/>
                  </a:lnTo>
                  <a:lnTo>
                    <a:pt x="193" y="234"/>
                  </a:lnTo>
                  <a:lnTo>
                    <a:pt x="190" y="243"/>
                  </a:lnTo>
                  <a:lnTo>
                    <a:pt x="184" y="247"/>
                  </a:lnTo>
                  <a:lnTo>
                    <a:pt x="177" y="252"/>
                  </a:lnTo>
                  <a:lnTo>
                    <a:pt x="165" y="254"/>
                  </a:lnTo>
                  <a:lnTo>
                    <a:pt x="149" y="257"/>
                  </a:lnTo>
                  <a:lnTo>
                    <a:pt x="44" y="257"/>
                  </a:lnTo>
                  <a:lnTo>
                    <a:pt x="35" y="257"/>
                  </a:lnTo>
                  <a:lnTo>
                    <a:pt x="28" y="254"/>
                  </a:lnTo>
                  <a:lnTo>
                    <a:pt x="21" y="250"/>
                  </a:lnTo>
                  <a:lnTo>
                    <a:pt x="14" y="247"/>
                  </a:lnTo>
                  <a:lnTo>
                    <a:pt x="9" y="241"/>
                  </a:lnTo>
                  <a:lnTo>
                    <a:pt x="5" y="236"/>
                  </a:lnTo>
                  <a:lnTo>
                    <a:pt x="3" y="229"/>
                  </a:lnTo>
                  <a:lnTo>
                    <a:pt x="0" y="220"/>
                  </a:lnTo>
                  <a:lnTo>
                    <a:pt x="12" y="218"/>
                  </a:lnTo>
                  <a:lnTo>
                    <a:pt x="25" y="215"/>
                  </a:lnTo>
                  <a:lnTo>
                    <a:pt x="39" y="218"/>
                  </a:lnTo>
                  <a:lnTo>
                    <a:pt x="53" y="220"/>
                  </a:lnTo>
                  <a:lnTo>
                    <a:pt x="80" y="227"/>
                  </a:lnTo>
                  <a:lnTo>
                    <a:pt x="103" y="231"/>
                  </a:lnTo>
                  <a:lnTo>
                    <a:pt x="124" y="234"/>
                  </a:lnTo>
                  <a:lnTo>
                    <a:pt x="140" y="234"/>
                  </a:lnTo>
                  <a:lnTo>
                    <a:pt x="149" y="229"/>
                  </a:lnTo>
                  <a:lnTo>
                    <a:pt x="158" y="225"/>
                  </a:lnTo>
                  <a:lnTo>
                    <a:pt x="163" y="218"/>
                  </a:lnTo>
                  <a:lnTo>
                    <a:pt x="163" y="211"/>
                  </a:lnTo>
                  <a:lnTo>
                    <a:pt x="163" y="199"/>
                  </a:lnTo>
                  <a:lnTo>
                    <a:pt x="158" y="190"/>
                  </a:lnTo>
                  <a:lnTo>
                    <a:pt x="149" y="165"/>
                  </a:lnTo>
                  <a:lnTo>
                    <a:pt x="138" y="137"/>
                  </a:lnTo>
                  <a:lnTo>
                    <a:pt x="133" y="124"/>
                  </a:lnTo>
                  <a:lnTo>
                    <a:pt x="129" y="108"/>
                  </a:lnTo>
                  <a:lnTo>
                    <a:pt x="126" y="94"/>
                  </a:lnTo>
                  <a:lnTo>
                    <a:pt x="124" y="80"/>
                  </a:lnTo>
                  <a:lnTo>
                    <a:pt x="122" y="62"/>
                  </a:lnTo>
                  <a:lnTo>
                    <a:pt x="119" y="39"/>
                  </a:lnTo>
                  <a:lnTo>
                    <a:pt x="117" y="27"/>
                  </a:lnTo>
                  <a:lnTo>
                    <a:pt x="117" y="16"/>
                  </a:lnTo>
                  <a:lnTo>
                    <a:pt x="119" y="7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2" name="Freeform 291"/>
            <p:cNvSpPr>
              <a:spLocks/>
            </p:cNvSpPr>
            <p:nvPr/>
          </p:nvSpPr>
          <p:spPr bwMode="auto">
            <a:xfrm>
              <a:off x="3486151" y="3968751"/>
              <a:ext cx="309563" cy="415925"/>
            </a:xfrm>
            <a:custGeom>
              <a:avLst/>
              <a:gdLst>
                <a:gd name="T0" fmla="*/ 161 w 195"/>
                <a:gd name="T1" fmla="*/ 0 h 262"/>
                <a:gd name="T2" fmla="*/ 101 w 195"/>
                <a:gd name="T3" fmla="*/ 0 h 262"/>
                <a:gd name="T4" fmla="*/ 87 w 195"/>
                <a:gd name="T5" fmla="*/ 3 h 262"/>
                <a:gd name="T6" fmla="*/ 76 w 195"/>
                <a:gd name="T7" fmla="*/ 5 h 262"/>
                <a:gd name="T8" fmla="*/ 67 w 195"/>
                <a:gd name="T9" fmla="*/ 7 h 262"/>
                <a:gd name="T10" fmla="*/ 60 w 195"/>
                <a:gd name="T11" fmla="*/ 14 h 262"/>
                <a:gd name="T12" fmla="*/ 53 w 195"/>
                <a:gd name="T13" fmla="*/ 21 h 262"/>
                <a:gd name="T14" fmla="*/ 48 w 195"/>
                <a:gd name="T15" fmla="*/ 30 h 262"/>
                <a:gd name="T16" fmla="*/ 46 w 195"/>
                <a:gd name="T17" fmla="*/ 44 h 262"/>
                <a:gd name="T18" fmla="*/ 41 w 195"/>
                <a:gd name="T19" fmla="*/ 58 h 262"/>
                <a:gd name="T20" fmla="*/ 5 w 195"/>
                <a:gd name="T21" fmla="*/ 202 h 262"/>
                <a:gd name="T22" fmla="*/ 3 w 195"/>
                <a:gd name="T23" fmla="*/ 218 h 262"/>
                <a:gd name="T24" fmla="*/ 0 w 195"/>
                <a:gd name="T25" fmla="*/ 230 h 262"/>
                <a:gd name="T26" fmla="*/ 0 w 195"/>
                <a:gd name="T27" fmla="*/ 239 h 262"/>
                <a:gd name="T28" fmla="*/ 5 w 195"/>
                <a:gd name="T29" fmla="*/ 248 h 262"/>
                <a:gd name="T30" fmla="*/ 9 w 195"/>
                <a:gd name="T31" fmla="*/ 252 h 262"/>
                <a:gd name="T32" fmla="*/ 19 w 195"/>
                <a:gd name="T33" fmla="*/ 257 h 262"/>
                <a:gd name="T34" fmla="*/ 30 w 195"/>
                <a:gd name="T35" fmla="*/ 259 h 262"/>
                <a:gd name="T36" fmla="*/ 44 w 195"/>
                <a:gd name="T37" fmla="*/ 262 h 262"/>
                <a:gd name="T38" fmla="*/ 151 w 195"/>
                <a:gd name="T39" fmla="*/ 262 h 262"/>
                <a:gd name="T40" fmla="*/ 161 w 195"/>
                <a:gd name="T41" fmla="*/ 259 h 262"/>
                <a:gd name="T42" fmla="*/ 170 w 195"/>
                <a:gd name="T43" fmla="*/ 257 h 262"/>
                <a:gd name="T44" fmla="*/ 177 w 195"/>
                <a:gd name="T45" fmla="*/ 255 h 262"/>
                <a:gd name="T46" fmla="*/ 184 w 195"/>
                <a:gd name="T47" fmla="*/ 248 h 262"/>
                <a:gd name="T48" fmla="*/ 188 w 195"/>
                <a:gd name="T49" fmla="*/ 241 h 262"/>
                <a:gd name="T50" fmla="*/ 193 w 195"/>
                <a:gd name="T51" fmla="*/ 232 h 262"/>
                <a:gd name="T52" fmla="*/ 193 w 195"/>
                <a:gd name="T53" fmla="*/ 223 h 262"/>
                <a:gd name="T54" fmla="*/ 193 w 195"/>
                <a:gd name="T55" fmla="*/ 211 h 262"/>
                <a:gd name="T56" fmla="*/ 195 w 195"/>
                <a:gd name="T57" fmla="*/ 58 h 262"/>
                <a:gd name="T58" fmla="*/ 195 w 195"/>
                <a:gd name="T59" fmla="*/ 32 h 262"/>
                <a:gd name="T60" fmla="*/ 190 w 195"/>
                <a:gd name="T61" fmla="*/ 16 h 262"/>
                <a:gd name="T62" fmla="*/ 186 w 195"/>
                <a:gd name="T63" fmla="*/ 9 h 262"/>
                <a:gd name="T64" fmla="*/ 181 w 195"/>
                <a:gd name="T65" fmla="*/ 5 h 262"/>
                <a:gd name="T66" fmla="*/ 172 w 195"/>
                <a:gd name="T67" fmla="*/ 3 h 262"/>
                <a:gd name="T68" fmla="*/ 161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161" y="0"/>
                  </a:moveTo>
                  <a:lnTo>
                    <a:pt x="101" y="0"/>
                  </a:lnTo>
                  <a:lnTo>
                    <a:pt x="87" y="3"/>
                  </a:lnTo>
                  <a:lnTo>
                    <a:pt x="76" y="5"/>
                  </a:lnTo>
                  <a:lnTo>
                    <a:pt x="67" y="7"/>
                  </a:lnTo>
                  <a:lnTo>
                    <a:pt x="60" y="14"/>
                  </a:lnTo>
                  <a:lnTo>
                    <a:pt x="53" y="21"/>
                  </a:lnTo>
                  <a:lnTo>
                    <a:pt x="48" y="30"/>
                  </a:lnTo>
                  <a:lnTo>
                    <a:pt x="46" y="44"/>
                  </a:lnTo>
                  <a:lnTo>
                    <a:pt x="41" y="58"/>
                  </a:lnTo>
                  <a:lnTo>
                    <a:pt x="5" y="202"/>
                  </a:lnTo>
                  <a:lnTo>
                    <a:pt x="3" y="218"/>
                  </a:lnTo>
                  <a:lnTo>
                    <a:pt x="0" y="230"/>
                  </a:lnTo>
                  <a:lnTo>
                    <a:pt x="0" y="239"/>
                  </a:lnTo>
                  <a:lnTo>
                    <a:pt x="5" y="248"/>
                  </a:lnTo>
                  <a:lnTo>
                    <a:pt x="9" y="252"/>
                  </a:lnTo>
                  <a:lnTo>
                    <a:pt x="19" y="257"/>
                  </a:lnTo>
                  <a:lnTo>
                    <a:pt x="30" y="259"/>
                  </a:lnTo>
                  <a:lnTo>
                    <a:pt x="44" y="262"/>
                  </a:lnTo>
                  <a:lnTo>
                    <a:pt x="151" y="262"/>
                  </a:lnTo>
                  <a:lnTo>
                    <a:pt x="161" y="259"/>
                  </a:lnTo>
                  <a:lnTo>
                    <a:pt x="170" y="257"/>
                  </a:lnTo>
                  <a:lnTo>
                    <a:pt x="177" y="255"/>
                  </a:lnTo>
                  <a:lnTo>
                    <a:pt x="184" y="248"/>
                  </a:lnTo>
                  <a:lnTo>
                    <a:pt x="188" y="241"/>
                  </a:lnTo>
                  <a:lnTo>
                    <a:pt x="193" y="232"/>
                  </a:lnTo>
                  <a:lnTo>
                    <a:pt x="193" y="223"/>
                  </a:lnTo>
                  <a:lnTo>
                    <a:pt x="193" y="211"/>
                  </a:lnTo>
                  <a:lnTo>
                    <a:pt x="195" y="58"/>
                  </a:lnTo>
                  <a:lnTo>
                    <a:pt x="195" y="32"/>
                  </a:lnTo>
                  <a:lnTo>
                    <a:pt x="190" y="16"/>
                  </a:lnTo>
                  <a:lnTo>
                    <a:pt x="186" y="9"/>
                  </a:lnTo>
                  <a:lnTo>
                    <a:pt x="181" y="5"/>
                  </a:lnTo>
                  <a:lnTo>
                    <a:pt x="172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3" name="Freeform 292"/>
            <p:cNvSpPr>
              <a:spLocks/>
            </p:cNvSpPr>
            <p:nvPr/>
          </p:nvSpPr>
          <p:spPr bwMode="auto">
            <a:xfrm>
              <a:off x="3486151" y="3983038"/>
              <a:ext cx="309563" cy="401638"/>
            </a:xfrm>
            <a:custGeom>
              <a:avLst/>
              <a:gdLst>
                <a:gd name="T0" fmla="*/ 0 w 195"/>
                <a:gd name="T1" fmla="*/ 223 h 253"/>
                <a:gd name="T2" fmla="*/ 0 w 195"/>
                <a:gd name="T3" fmla="*/ 230 h 253"/>
                <a:gd name="T4" fmla="*/ 3 w 195"/>
                <a:gd name="T5" fmla="*/ 234 h 253"/>
                <a:gd name="T6" fmla="*/ 5 w 195"/>
                <a:gd name="T7" fmla="*/ 241 h 253"/>
                <a:gd name="T8" fmla="*/ 9 w 195"/>
                <a:gd name="T9" fmla="*/ 246 h 253"/>
                <a:gd name="T10" fmla="*/ 16 w 195"/>
                <a:gd name="T11" fmla="*/ 248 h 253"/>
                <a:gd name="T12" fmla="*/ 23 w 195"/>
                <a:gd name="T13" fmla="*/ 250 h 253"/>
                <a:gd name="T14" fmla="*/ 32 w 195"/>
                <a:gd name="T15" fmla="*/ 253 h 253"/>
                <a:gd name="T16" fmla="*/ 44 w 195"/>
                <a:gd name="T17" fmla="*/ 253 h 253"/>
                <a:gd name="T18" fmla="*/ 151 w 195"/>
                <a:gd name="T19" fmla="*/ 253 h 253"/>
                <a:gd name="T20" fmla="*/ 161 w 195"/>
                <a:gd name="T21" fmla="*/ 250 h 253"/>
                <a:gd name="T22" fmla="*/ 170 w 195"/>
                <a:gd name="T23" fmla="*/ 248 h 253"/>
                <a:gd name="T24" fmla="*/ 177 w 195"/>
                <a:gd name="T25" fmla="*/ 246 h 253"/>
                <a:gd name="T26" fmla="*/ 184 w 195"/>
                <a:gd name="T27" fmla="*/ 239 h 253"/>
                <a:gd name="T28" fmla="*/ 188 w 195"/>
                <a:gd name="T29" fmla="*/ 232 h 253"/>
                <a:gd name="T30" fmla="*/ 193 w 195"/>
                <a:gd name="T31" fmla="*/ 223 h 253"/>
                <a:gd name="T32" fmla="*/ 193 w 195"/>
                <a:gd name="T33" fmla="*/ 214 h 253"/>
                <a:gd name="T34" fmla="*/ 193 w 195"/>
                <a:gd name="T35" fmla="*/ 202 h 253"/>
                <a:gd name="T36" fmla="*/ 195 w 195"/>
                <a:gd name="T37" fmla="*/ 49 h 253"/>
                <a:gd name="T38" fmla="*/ 195 w 195"/>
                <a:gd name="T39" fmla="*/ 33 h 253"/>
                <a:gd name="T40" fmla="*/ 195 w 195"/>
                <a:gd name="T41" fmla="*/ 19 h 253"/>
                <a:gd name="T42" fmla="*/ 190 w 195"/>
                <a:gd name="T43" fmla="*/ 7 h 253"/>
                <a:gd name="T44" fmla="*/ 186 w 195"/>
                <a:gd name="T45" fmla="*/ 0 h 253"/>
                <a:gd name="T46" fmla="*/ 184 w 195"/>
                <a:gd name="T47" fmla="*/ 3 h 253"/>
                <a:gd name="T48" fmla="*/ 184 w 195"/>
                <a:gd name="T49" fmla="*/ 7 h 253"/>
                <a:gd name="T50" fmla="*/ 177 w 195"/>
                <a:gd name="T51" fmla="*/ 49 h 253"/>
                <a:gd name="T52" fmla="*/ 170 w 195"/>
                <a:gd name="T53" fmla="*/ 92 h 253"/>
                <a:gd name="T54" fmla="*/ 163 w 195"/>
                <a:gd name="T55" fmla="*/ 138 h 253"/>
                <a:gd name="T56" fmla="*/ 161 w 195"/>
                <a:gd name="T57" fmla="*/ 179 h 253"/>
                <a:gd name="T58" fmla="*/ 161 w 195"/>
                <a:gd name="T59" fmla="*/ 191 h 253"/>
                <a:gd name="T60" fmla="*/ 154 w 195"/>
                <a:gd name="T61" fmla="*/ 198 h 253"/>
                <a:gd name="T62" fmla="*/ 147 w 195"/>
                <a:gd name="T63" fmla="*/ 204 h 253"/>
                <a:gd name="T64" fmla="*/ 138 w 195"/>
                <a:gd name="T65" fmla="*/ 211 h 253"/>
                <a:gd name="T66" fmla="*/ 119 w 195"/>
                <a:gd name="T67" fmla="*/ 221 h 253"/>
                <a:gd name="T68" fmla="*/ 101 w 195"/>
                <a:gd name="T69" fmla="*/ 227 h 253"/>
                <a:gd name="T70" fmla="*/ 90 w 195"/>
                <a:gd name="T71" fmla="*/ 234 h 253"/>
                <a:gd name="T72" fmla="*/ 78 w 195"/>
                <a:gd name="T73" fmla="*/ 239 h 253"/>
                <a:gd name="T74" fmla="*/ 69 w 195"/>
                <a:gd name="T75" fmla="*/ 239 h 253"/>
                <a:gd name="T76" fmla="*/ 60 w 195"/>
                <a:gd name="T77" fmla="*/ 237 h 253"/>
                <a:gd name="T78" fmla="*/ 39 w 195"/>
                <a:gd name="T79" fmla="*/ 230 h 253"/>
                <a:gd name="T80" fmla="*/ 9 w 195"/>
                <a:gd name="T81" fmla="*/ 223 h 253"/>
                <a:gd name="T82" fmla="*/ 5 w 195"/>
                <a:gd name="T83" fmla="*/ 223 h 253"/>
                <a:gd name="T84" fmla="*/ 0 w 195"/>
                <a:gd name="T85" fmla="*/ 22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" h="253">
                  <a:moveTo>
                    <a:pt x="0" y="223"/>
                  </a:moveTo>
                  <a:lnTo>
                    <a:pt x="0" y="230"/>
                  </a:lnTo>
                  <a:lnTo>
                    <a:pt x="3" y="234"/>
                  </a:lnTo>
                  <a:lnTo>
                    <a:pt x="5" y="241"/>
                  </a:lnTo>
                  <a:lnTo>
                    <a:pt x="9" y="246"/>
                  </a:lnTo>
                  <a:lnTo>
                    <a:pt x="16" y="248"/>
                  </a:lnTo>
                  <a:lnTo>
                    <a:pt x="23" y="250"/>
                  </a:lnTo>
                  <a:lnTo>
                    <a:pt x="32" y="253"/>
                  </a:lnTo>
                  <a:lnTo>
                    <a:pt x="44" y="253"/>
                  </a:lnTo>
                  <a:lnTo>
                    <a:pt x="151" y="253"/>
                  </a:lnTo>
                  <a:lnTo>
                    <a:pt x="161" y="250"/>
                  </a:lnTo>
                  <a:lnTo>
                    <a:pt x="170" y="248"/>
                  </a:lnTo>
                  <a:lnTo>
                    <a:pt x="177" y="246"/>
                  </a:lnTo>
                  <a:lnTo>
                    <a:pt x="184" y="239"/>
                  </a:lnTo>
                  <a:lnTo>
                    <a:pt x="188" y="232"/>
                  </a:lnTo>
                  <a:lnTo>
                    <a:pt x="193" y="223"/>
                  </a:lnTo>
                  <a:lnTo>
                    <a:pt x="193" y="214"/>
                  </a:lnTo>
                  <a:lnTo>
                    <a:pt x="193" y="202"/>
                  </a:lnTo>
                  <a:lnTo>
                    <a:pt x="195" y="49"/>
                  </a:lnTo>
                  <a:lnTo>
                    <a:pt x="195" y="33"/>
                  </a:lnTo>
                  <a:lnTo>
                    <a:pt x="195" y="19"/>
                  </a:lnTo>
                  <a:lnTo>
                    <a:pt x="190" y="7"/>
                  </a:lnTo>
                  <a:lnTo>
                    <a:pt x="186" y="0"/>
                  </a:lnTo>
                  <a:lnTo>
                    <a:pt x="184" y="3"/>
                  </a:lnTo>
                  <a:lnTo>
                    <a:pt x="184" y="7"/>
                  </a:lnTo>
                  <a:lnTo>
                    <a:pt x="177" y="49"/>
                  </a:lnTo>
                  <a:lnTo>
                    <a:pt x="170" y="92"/>
                  </a:lnTo>
                  <a:lnTo>
                    <a:pt x="163" y="138"/>
                  </a:lnTo>
                  <a:lnTo>
                    <a:pt x="161" y="179"/>
                  </a:lnTo>
                  <a:lnTo>
                    <a:pt x="161" y="191"/>
                  </a:lnTo>
                  <a:lnTo>
                    <a:pt x="154" y="198"/>
                  </a:lnTo>
                  <a:lnTo>
                    <a:pt x="147" y="204"/>
                  </a:lnTo>
                  <a:lnTo>
                    <a:pt x="138" y="211"/>
                  </a:lnTo>
                  <a:lnTo>
                    <a:pt x="119" y="221"/>
                  </a:lnTo>
                  <a:lnTo>
                    <a:pt x="101" y="227"/>
                  </a:lnTo>
                  <a:lnTo>
                    <a:pt x="90" y="234"/>
                  </a:lnTo>
                  <a:lnTo>
                    <a:pt x="78" y="239"/>
                  </a:lnTo>
                  <a:lnTo>
                    <a:pt x="69" y="239"/>
                  </a:lnTo>
                  <a:lnTo>
                    <a:pt x="60" y="237"/>
                  </a:lnTo>
                  <a:lnTo>
                    <a:pt x="39" y="230"/>
                  </a:lnTo>
                  <a:lnTo>
                    <a:pt x="9" y="223"/>
                  </a:lnTo>
                  <a:lnTo>
                    <a:pt x="5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4" name="Freeform 293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5" name="Freeform 294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6" name="Freeform 295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7" name="Freeform 296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8" name="Freeform 297"/>
            <p:cNvSpPr>
              <a:spLocks/>
            </p:cNvSpPr>
            <p:nvPr/>
          </p:nvSpPr>
          <p:spPr bwMode="auto">
            <a:xfrm>
              <a:off x="2085976" y="6170613"/>
              <a:ext cx="647700" cy="725488"/>
            </a:xfrm>
            <a:custGeom>
              <a:avLst/>
              <a:gdLst>
                <a:gd name="T0" fmla="*/ 342 w 408"/>
                <a:gd name="T1" fmla="*/ 457 h 457"/>
                <a:gd name="T2" fmla="*/ 140 w 408"/>
                <a:gd name="T3" fmla="*/ 457 h 457"/>
                <a:gd name="T4" fmla="*/ 126 w 408"/>
                <a:gd name="T5" fmla="*/ 457 h 457"/>
                <a:gd name="T6" fmla="*/ 112 w 408"/>
                <a:gd name="T7" fmla="*/ 454 h 457"/>
                <a:gd name="T8" fmla="*/ 99 w 408"/>
                <a:gd name="T9" fmla="*/ 452 h 457"/>
                <a:gd name="T10" fmla="*/ 85 w 408"/>
                <a:gd name="T11" fmla="*/ 447 h 457"/>
                <a:gd name="T12" fmla="*/ 74 w 408"/>
                <a:gd name="T13" fmla="*/ 440 h 457"/>
                <a:gd name="T14" fmla="*/ 62 w 408"/>
                <a:gd name="T15" fmla="*/ 434 h 457"/>
                <a:gd name="T16" fmla="*/ 51 w 408"/>
                <a:gd name="T17" fmla="*/ 424 h 457"/>
                <a:gd name="T18" fmla="*/ 41 w 408"/>
                <a:gd name="T19" fmla="*/ 418 h 457"/>
                <a:gd name="T20" fmla="*/ 32 w 408"/>
                <a:gd name="T21" fmla="*/ 406 h 457"/>
                <a:gd name="T22" fmla="*/ 23 w 408"/>
                <a:gd name="T23" fmla="*/ 395 h 457"/>
                <a:gd name="T24" fmla="*/ 16 w 408"/>
                <a:gd name="T25" fmla="*/ 383 h 457"/>
                <a:gd name="T26" fmla="*/ 9 w 408"/>
                <a:gd name="T27" fmla="*/ 372 h 457"/>
                <a:gd name="T28" fmla="*/ 5 w 408"/>
                <a:gd name="T29" fmla="*/ 358 h 457"/>
                <a:gd name="T30" fmla="*/ 3 w 408"/>
                <a:gd name="T31" fmla="*/ 346 h 457"/>
                <a:gd name="T32" fmla="*/ 0 w 408"/>
                <a:gd name="T33" fmla="*/ 330 h 457"/>
                <a:gd name="T34" fmla="*/ 0 w 408"/>
                <a:gd name="T35" fmla="*/ 317 h 457"/>
                <a:gd name="T36" fmla="*/ 0 w 408"/>
                <a:gd name="T37" fmla="*/ 30 h 457"/>
                <a:gd name="T38" fmla="*/ 12 w 408"/>
                <a:gd name="T39" fmla="*/ 14 h 457"/>
                <a:gd name="T40" fmla="*/ 25 w 408"/>
                <a:gd name="T41" fmla="*/ 3 h 457"/>
                <a:gd name="T42" fmla="*/ 28 w 408"/>
                <a:gd name="T43" fmla="*/ 0 h 457"/>
                <a:gd name="T44" fmla="*/ 28 w 408"/>
                <a:gd name="T45" fmla="*/ 0 h 457"/>
                <a:gd name="T46" fmla="*/ 126 w 408"/>
                <a:gd name="T47" fmla="*/ 0 h 457"/>
                <a:gd name="T48" fmla="*/ 135 w 408"/>
                <a:gd name="T49" fmla="*/ 7 h 457"/>
                <a:gd name="T50" fmla="*/ 142 w 408"/>
                <a:gd name="T51" fmla="*/ 12 h 457"/>
                <a:gd name="T52" fmla="*/ 147 w 408"/>
                <a:gd name="T53" fmla="*/ 21 h 457"/>
                <a:gd name="T54" fmla="*/ 151 w 408"/>
                <a:gd name="T55" fmla="*/ 30 h 457"/>
                <a:gd name="T56" fmla="*/ 151 w 408"/>
                <a:gd name="T57" fmla="*/ 257 h 457"/>
                <a:gd name="T58" fmla="*/ 151 w 408"/>
                <a:gd name="T59" fmla="*/ 266 h 457"/>
                <a:gd name="T60" fmla="*/ 154 w 408"/>
                <a:gd name="T61" fmla="*/ 273 h 457"/>
                <a:gd name="T62" fmla="*/ 158 w 408"/>
                <a:gd name="T63" fmla="*/ 280 h 457"/>
                <a:gd name="T64" fmla="*/ 163 w 408"/>
                <a:gd name="T65" fmla="*/ 285 h 457"/>
                <a:gd name="T66" fmla="*/ 167 w 408"/>
                <a:gd name="T67" fmla="*/ 289 h 457"/>
                <a:gd name="T68" fmla="*/ 174 w 408"/>
                <a:gd name="T69" fmla="*/ 294 h 457"/>
                <a:gd name="T70" fmla="*/ 181 w 408"/>
                <a:gd name="T71" fmla="*/ 296 h 457"/>
                <a:gd name="T72" fmla="*/ 190 w 408"/>
                <a:gd name="T73" fmla="*/ 296 h 457"/>
                <a:gd name="T74" fmla="*/ 358 w 408"/>
                <a:gd name="T75" fmla="*/ 296 h 457"/>
                <a:gd name="T76" fmla="*/ 369 w 408"/>
                <a:gd name="T77" fmla="*/ 301 h 457"/>
                <a:gd name="T78" fmla="*/ 374 w 408"/>
                <a:gd name="T79" fmla="*/ 301 h 457"/>
                <a:gd name="T80" fmla="*/ 385 w 408"/>
                <a:gd name="T81" fmla="*/ 310 h 457"/>
                <a:gd name="T82" fmla="*/ 394 w 408"/>
                <a:gd name="T83" fmla="*/ 317 h 457"/>
                <a:gd name="T84" fmla="*/ 401 w 408"/>
                <a:gd name="T85" fmla="*/ 326 h 457"/>
                <a:gd name="T86" fmla="*/ 408 w 408"/>
                <a:gd name="T87" fmla="*/ 337 h 457"/>
                <a:gd name="T88" fmla="*/ 408 w 408"/>
                <a:gd name="T89" fmla="*/ 431 h 457"/>
                <a:gd name="T90" fmla="*/ 401 w 408"/>
                <a:gd name="T91" fmla="*/ 438 h 457"/>
                <a:gd name="T92" fmla="*/ 392 w 408"/>
                <a:gd name="T93" fmla="*/ 443 h 457"/>
                <a:gd name="T94" fmla="*/ 381 w 408"/>
                <a:gd name="T95" fmla="*/ 447 h 457"/>
                <a:gd name="T96" fmla="*/ 371 w 408"/>
                <a:gd name="T97" fmla="*/ 450 h 457"/>
                <a:gd name="T98" fmla="*/ 355 w 408"/>
                <a:gd name="T99" fmla="*/ 452 h 457"/>
                <a:gd name="T100" fmla="*/ 342 w 408"/>
                <a:gd name="T101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8" h="457">
                  <a:moveTo>
                    <a:pt x="342" y="457"/>
                  </a:moveTo>
                  <a:lnTo>
                    <a:pt x="140" y="457"/>
                  </a:lnTo>
                  <a:lnTo>
                    <a:pt x="126" y="457"/>
                  </a:lnTo>
                  <a:lnTo>
                    <a:pt x="112" y="454"/>
                  </a:lnTo>
                  <a:lnTo>
                    <a:pt x="99" y="452"/>
                  </a:lnTo>
                  <a:lnTo>
                    <a:pt x="85" y="447"/>
                  </a:lnTo>
                  <a:lnTo>
                    <a:pt x="74" y="440"/>
                  </a:lnTo>
                  <a:lnTo>
                    <a:pt x="62" y="434"/>
                  </a:lnTo>
                  <a:lnTo>
                    <a:pt x="51" y="424"/>
                  </a:lnTo>
                  <a:lnTo>
                    <a:pt x="41" y="418"/>
                  </a:lnTo>
                  <a:lnTo>
                    <a:pt x="32" y="406"/>
                  </a:lnTo>
                  <a:lnTo>
                    <a:pt x="23" y="395"/>
                  </a:lnTo>
                  <a:lnTo>
                    <a:pt x="16" y="383"/>
                  </a:lnTo>
                  <a:lnTo>
                    <a:pt x="9" y="372"/>
                  </a:lnTo>
                  <a:lnTo>
                    <a:pt x="5" y="358"/>
                  </a:lnTo>
                  <a:lnTo>
                    <a:pt x="3" y="346"/>
                  </a:lnTo>
                  <a:lnTo>
                    <a:pt x="0" y="330"/>
                  </a:lnTo>
                  <a:lnTo>
                    <a:pt x="0" y="317"/>
                  </a:lnTo>
                  <a:lnTo>
                    <a:pt x="0" y="30"/>
                  </a:lnTo>
                  <a:lnTo>
                    <a:pt x="12" y="14"/>
                  </a:lnTo>
                  <a:lnTo>
                    <a:pt x="25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26" y="0"/>
                  </a:lnTo>
                  <a:lnTo>
                    <a:pt x="135" y="7"/>
                  </a:lnTo>
                  <a:lnTo>
                    <a:pt x="142" y="12"/>
                  </a:lnTo>
                  <a:lnTo>
                    <a:pt x="147" y="21"/>
                  </a:lnTo>
                  <a:lnTo>
                    <a:pt x="151" y="30"/>
                  </a:lnTo>
                  <a:lnTo>
                    <a:pt x="151" y="257"/>
                  </a:lnTo>
                  <a:lnTo>
                    <a:pt x="151" y="266"/>
                  </a:lnTo>
                  <a:lnTo>
                    <a:pt x="154" y="273"/>
                  </a:lnTo>
                  <a:lnTo>
                    <a:pt x="158" y="280"/>
                  </a:lnTo>
                  <a:lnTo>
                    <a:pt x="163" y="285"/>
                  </a:lnTo>
                  <a:lnTo>
                    <a:pt x="167" y="289"/>
                  </a:lnTo>
                  <a:lnTo>
                    <a:pt x="174" y="294"/>
                  </a:lnTo>
                  <a:lnTo>
                    <a:pt x="181" y="296"/>
                  </a:lnTo>
                  <a:lnTo>
                    <a:pt x="190" y="296"/>
                  </a:lnTo>
                  <a:lnTo>
                    <a:pt x="358" y="296"/>
                  </a:lnTo>
                  <a:lnTo>
                    <a:pt x="369" y="301"/>
                  </a:lnTo>
                  <a:lnTo>
                    <a:pt x="374" y="301"/>
                  </a:lnTo>
                  <a:lnTo>
                    <a:pt x="385" y="310"/>
                  </a:lnTo>
                  <a:lnTo>
                    <a:pt x="394" y="317"/>
                  </a:lnTo>
                  <a:lnTo>
                    <a:pt x="401" y="326"/>
                  </a:lnTo>
                  <a:lnTo>
                    <a:pt x="408" y="337"/>
                  </a:lnTo>
                  <a:lnTo>
                    <a:pt x="408" y="431"/>
                  </a:lnTo>
                  <a:lnTo>
                    <a:pt x="401" y="438"/>
                  </a:lnTo>
                  <a:lnTo>
                    <a:pt x="392" y="443"/>
                  </a:lnTo>
                  <a:lnTo>
                    <a:pt x="381" y="447"/>
                  </a:lnTo>
                  <a:lnTo>
                    <a:pt x="371" y="450"/>
                  </a:lnTo>
                  <a:lnTo>
                    <a:pt x="355" y="452"/>
                  </a:lnTo>
                  <a:lnTo>
                    <a:pt x="342" y="457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9" name="Freeform 298"/>
            <p:cNvSpPr>
              <a:spLocks/>
            </p:cNvSpPr>
            <p:nvPr/>
          </p:nvSpPr>
          <p:spPr bwMode="auto">
            <a:xfrm>
              <a:off x="2144714" y="6772276"/>
              <a:ext cx="588963" cy="123825"/>
            </a:xfrm>
            <a:custGeom>
              <a:avLst/>
              <a:gdLst>
                <a:gd name="T0" fmla="*/ 305 w 371"/>
                <a:gd name="T1" fmla="*/ 78 h 78"/>
                <a:gd name="T2" fmla="*/ 103 w 371"/>
                <a:gd name="T3" fmla="*/ 78 h 78"/>
                <a:gd name="T4" fmla="*/ 89 w 371"/>
                <a:gd name="T5" fmla="*/ 78 h 78"/>
                <a:gd name="T6" fmla="*/ 75 w 371"/>
                <a:gd name="T7" fmla="*/ 75 h 78"/>
                <a:gd name="T8" fmla="*/ 64 w 371"/>
                <a:gd name="T9" fmla="*/ 73 h 78"/>
                <a:gd name="T10" fmla="*/ 50 w 371"/>
                <a:gd name="T11" fmla="*/ 68 h 78"/>
                <a:gd name="T12" fmla="*/ 39 w 371"/>
                <a:gd name="T13" fmla="*/ 64 h 78"/>
                <a:gd name="T14" fmla="*/ 27 w 371"/>
                <a:gd name="T15" fmla="*/ 57 h 78"/>
                <a:gd name="T16" fmla="*/ 18 w 371"/>
                <a:gd name="T17" fmla="*/ 50 h 78"/>
                <a:gd name="T18" fmla="*/ 7 w 371"/>
                <a:gd name="T19" fmla="*/ 41 h 78"/>
                <a:gd name="T20" fmla="*/ 4 w 371"/>
                <a:gd name="T21" fmla="*/ 27 h 78"/>
                <a:gd name="T22" fmla="*/ 0 w 371"/>
                <a:gd name="T23" fmla="*/ 16 h 78"/>
                <a:gd name="T24" fmla="*/ 0 w 371"/>
                <a:gd name="T25" fmla="*/ 9 h 78"/>
                <a:gd name="T26" fmla="*/ 0 w 371"/>
                <a:gd name="T27" fmla="*/ 4 h 78"/>
                <a:gd name="T28" fmla="*/ 2 w 371"/>
                <a:gd name="T29" fmla="*/ 2 h 78"/>
                <a:gd name="T30" fmla="*/ 7 w 371"/>
                <a:gd name="T31" fmla="*/ 0 h 78"/>
                <a:gd name="T32" fmla="*/ 75 w 371"/>
                <a:gd name="T33" fmla="*/ 32 h 78"/>
                <a:gd name="T34" fmla="*/ 261 w 371"/>
                <a:gd name="T35" fmla="*/ 41 h 78"/>
                <a:gd name="T36" fmla="*/ 275 w 371"/>
                <a:gd name="T37" fmla="*/ 41 h 78"/>
                <a:gd name="T38" fmla="*/ 289 w 371"/>
                <a:gd name="T39" fmla="*/ 36 h 78"/>
                <a:gd name="T40" fmla="*/ 302 w 371"/>
                <a:gd name="T41" fmla="*/ 32 h 78"/>
                <a:gd name="T42" fmla="*/ 316 w 371"/>
                <a:gd name="T43" fmla="*/ 27 h 78"/>
                <a:gd name="T44" fmla="*/ 332 w 371"/>
                <a:gd name="T45" fmla="*/ 23 h 78"/>
                <a:gd name="T46" fmla="*/ 346 w 371"/>
                <a:gd name="T47" fmla="*/ 18 h 78"/>
                <a:gd name="T48" fmla="*/ 360 w 371"/>
                <a:gd name="T49" fmla="*/ 16 h 78"/>
                <a:gd name="T50" fmla="*/ 371 w 371"/>
                <a:gd name="T51" fmla="*/ 16 h 78"/>
                <a:gd name="T52" fmla="*/ 371 w 371"/>
                <a:gd name="T53" fmla="*/ 52 h 78"/>
                <a:gd name="T54" fmla="*/ 364 w 371"/>
                <a:gd name="T55" fmla="*/ 59 h 78"/>
                <a:gd name="T56" fmla="*/ 355 w 371"/>
                <a:gd name="T57" fmla="*/ 64 h 78"/>
                <a:gd name="T58" fmla="*/ 344 w 371"/>
                <a:gd name="T59" fmla="*/ 68 h 78"/>
                <a:gd name="T60" fmla="*/ 334 w 371"/>
                <a:gd name="T61" fmla="*/ 71 h 78"/>
                <a:gd name="T62" fmla="*/ 318 w 371"/>
                <a:gd name="T63" fmla="*/ 73 h 78"/>
                <a:gd name="T64" fmla="*/ 305 w 371"/>
                <a:gd name="T6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1" h="78">
                  <a:moveTo>
                    <a:pt x="305" y="78"/>
                  </a:moveTo>
                  <a:lnTo>
                    <a:pt x="103" y="78"/>
                  </a:lnTo>
                  <a:lnTo>
                    <a:pt x="89" y="78"/>
                  </a:lnTo>
                  <a:lnTo>
                    <a:pt x="75" y="75"/>
                  </a:lnTo>
                  <a:lnTo>
                    <a:pt x="64" y="73"/>
                  </a:lnTo>
                  <a:lnTo>
                    <a:pt x="50" y="68"/>
                  </a:lnTo>
                  <a:lnTo>
                    <a:pt x="39" y="64"/>
                  </a:lnTo>
                  <a:lnTo>
                    <a:pt x="27" y="57"/>
                  </a:lnTo>
                  <a:lnTo>
                    <a:pt x="18" y="50"/>
                  </a:lnTo>
                  <a:lnTo>
                    <a:pt x="7" y="41"/>
                  </a:lnTo>
                  <a:lnTo>
                    <a:pt x="4" y="27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75" y="32"/>
                  </a:lnTo>
                  <a:lnTo>
                    <a:pt x="261" y="41"/>
                  </a:lnTo>
                  <a:lnTo>
                    <a:pt x="275" y="41"/>
                  </a:lnTo>
                  <a:lnTo>
                    <a:pt x="289" y="36"/>
                  </a:lnTo>
                  <a:lnTo>
                    <a:pt x="302" y="32"/>
                  </a:lnTo>
                  <a:lnTo>
                    <a:pt x="316" y="27"/>
                  </a:lnTo>
                  <a:lnTo>
                    <a:pt x="332" y="23"/>
                  </a:lnTo>
                  <a:lnTo>
                    <a:pt x="346" y="18"/>
                  </a:lnTo>
                  <a:lnTo>
                    <a:pt x="360" y="16"/>
                  </a:lnTo>
                  <a:lnTo>
                    <a:pt x="371" y="16"/>
                  </a:lnTo>
                  <a:lnTo>
                    <a:pt x="371" y="52"/>
                  </a:lnTo>
                  <a:lnTo>
                    <a:pt x="364" y="59"/>
                  </a:lnTo>
                  <a:lnTo>
                    <a:pt x="355" y="64"/>
                  </a:lnTo>
                  <a:lnTo>
                    <a:pt x="344" y="68"/>
                  </a:lnTo>
                  <a:lnTo>
                    <a:pt x="334" y="71"/>
                  </a:lnTo>
                  <a:lnTo>
                    <a:pt x="318" y="73"/>
                  </a:lnTo>
                  <a:lnTo>
                    <a:pt x="305" y="78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0" name="Freeform 299"/>
            <p:cNvSpPr>
              <a:spLocks/>
            </p:cNvSpPr>
            <p:nvPr/>
          </p:nvSpPr>
          <p:spPr bwMode="auto">
            <a:xfrm>
              <a:off x="3009901" y="4595813"/>
              <a:ext cx="157163" cy="107950"/>
            </a:xfrm>
            <a:custGeom>
              <a:avLst/>
              <a:gdLst>
                <a:gd name="T0" fmla="*/ 0 w 99"/>
                <a:gd name="T1" fmla="*/ 57 h 68"/>
                <a:gd name="T2" fmla="*/ 25 w 99"/>
                <a:gd name="T3" fmla="*/ 25 h 68"/>
                <a:gd name="T4" fmla="*/ 48 w 99"/>
                <a:gd name="T5" fmla="*/ 0 h 68"/>
                <a:gd name="T6" fmla="*/ 53 w 99"/>
                <a:gd name="T7" fmla="*/ 4 h 68"/>
                <a:gd name="T8" fmla="*/ 64 w 99"/>
                <a:gd name="T9" fmla="*/ 16 h 68"/>
                <a:gd name="T10" fmla="*/ 80 w 99"/>
                <a:gd name="T11" fmla="*/ 34 h 68"/>
                <a:gd name="T12" fmla="*/ 89 w 99"/>
                <a:gd name="T13" fmla="*/ 45 h 68"/>
                <a:gd name="T14" fmla="*/ 94 w 99"/>
                <a:gd name="T15" fmla="*/ 55 h 68"/>
                <a:gd name="T16" fmla="*/ 99 w 99"/>
                <a:gd name="T17" fmla="*/ 62 h 68"/>
                <a:gd name="T18" fmla="*/ 96 w 99"/>
                <a:gd name="T19" fmla="*/ 66 h 68"/>
                <a:gd name="T20" fmla="*/ 80 w 99"/>
                <a:gd name="T21" fmla="*/ 68 h 68"/>
                <a:gd name="T22" fmla="*/ 62 w 99"/>
                <a:gd name="T23" fmla="*/ 68 h 68"/>
                <a:gd name="T24" fmla="*/ 46 w 99"/>
                <a:gd name="T25" fmla="*/ 66 h 68"/>
                <a:gd name="T26" fmla="*/ 30 w 99"/>
                <a:gd name="T27" fmla="*/ 64 h 68"/>
                <a:gd name="T28" fmla="*/ 25 w 99"/>
                <a:gd name="T29" fmla="*/ 64 h 68"/>
                <a:gd name="T30" fmla="*/ 21 w 99"/>
                <a:gd name="T31" fmla="*/ 64 h 68"/>
                <a:gd name="T32" fmla="*/ 16 w 99"/>
                <a:gd name="T33" fmla="*/ 64 h 68"/>
                <a:gd name="T34" fmla="*/ 9 w 99"/>
                <a:gd name="T35" fmla="*/ 64 h 68"/>
                <a:gd name="T36" fmla="*/ 0 w 99"/>
                <a:gd name="T3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68">
                  <a:moveTo>
                    <a:pt x="0" y="57"/>
                  </a:moveTo>
                  <a:lnTo>
                    <a:pt x="25" y="25"/>
                  </a:lnTo>
                  <a:lnTo>
                    <a:pt x="48" y="0"/>
                  </a:lnTo>
                  <a:lnTo>
                    <a:pt x="53" y="4"/>
                  </a:lnTo>
                  <a:lnTo>
                    <a:pt x="64" y="16"/>
                  </a:lnTo>
                  <a:lnTo>
                    <a:pt x="80" y="34"/>
                  </a:lnTo>
                  <a:lnTo>
                    <a:pt x="89" y="45"/>
                  </a:lnTo>
                  <a:lnTo>
                    <a:pt x="94" y="55"/>
                  </a:lnTo>
                  <a:lnTo>
                    <a:pt x="99" y="62"/>
                  </a:lnTo>
                  <a:lnTo>
                    <a:pt x="96" y="66"/>
                  </a:lnTo>
                  <a:lnTo>
                    <a:pt x="80" y="68"/>
                  </a:lnTo>
                  <a:lnTo>
                    <a:pt x="62" y="68"/>
                  </a:lnTo>
                  <a:lnTo>
                    <a:pt x="46" y="66"/>
                  </a:lnTo>
                  <a:lnTo>
                    <a:pt x="30" y="64"/>
                  </a:lnTo>
                  <a:lnTo>
                    <a:pt x="25" y="64"/>
                  </a:lnTo>
                  <a:lnTo>
                    <a:pt x="21" y="64"/>
                  </a:lnTo>
                  <a:lnTo>
                    <a:pt x="16" y="64"/>
                  </a:lnTo>
                  <a:lnTo>
                    <a:pt x="9" y="64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1" name="Freeform 300"/>
            <p:cNvSpPr>
              <a:spLocks/>
            </p:cNvSpPr>
            <p:nvPr/>
          </p:nvSpPr>
          <p:spPr bwMode="auto">
            <a:xfrm>
              <a:off x="3017839" y="4868863"/>
              <a:ext cx="133350" cy="101600"/>
            </a:xfrm>
            <a:custGeom>
              <a:avLst/>
              <a:gdLst>
                <a:gd name="T0" fmla="*/ 84 w 84"/>
                <a:gd name="T1" fmla="*/ 16 h 64"/>
                <a:gd name="T2" fmla="*/ 62 w 84"/>
                <a:gd name="T3" fmla="*/ 41 h 64"/>
                <a:gd name="T4" fmla="*/ 36 w 84"/>
                <a:gd name="T5" fmla="*/ 64 h 64"/>
                <a:gd name="T6" fmla="*/ 23 w 84"/>
                <a:gd name="T7" fmla="*/ 50 h 64"/>
                <a:gd name="T8" fmla="*/ 9 w 84"/>
                <a:gd name="T9" fmla="*/ 32 h 64"/>
                <a:gd name="T10" fmla="*/ 4 w 84"/>
                <a:gd name="T11" fmla="*/ 22 h 64"/>
                <a:gd name="T12" fmla="*/ 2 w 84"/>
                <a:gd name="T13" fmla="*/ 13 h 64"/>
                <a:gd name="T14" fmla="*/ 0 w 84"/>
                <a:gd name="T15" fmla="*/ 6 h 64"/>
                <a:gd name="T16" fmla="*/ 2 w 84"/>
                <a:gd name="T17" fmla="*/ 2 h 64"/>
                <a:gd name="T18" fmla="*/ 11 w 84"/>
                <a:gd name="T19" fmla="*/ 0 h 64"/>
                <a:gd name="T20" fmla="*/ 20 w 84"/>
                <a:gd name="T21" fmla="*/ 0 h 64"/>
                <a:gd name="T22" fmla="*/ 34 w 84"/>
                <a:gd name="T23" fmla="*/ 0 h 64"/>
                <a:gd name="T24" fmla="*/ 46 w 84"/>
                <a:gd name="T25" fmla="*/ 0 h 64"/>
                <a:gd name="T26" fmla="*/ 59 w 84"/>
                <a:gd name="T27" fmla="*/ 2 h 64"/>
                <a:gd name="T28" fmla="*/ 71 w 84"/>
                <a:gd name="T29" fmla="*/ 6 h 64"/>
                <a:gd name="T30" fmla="*/ 78 w 84"/>
                <a:gd name="T31" fmla="*/ 9 h 64"/>
                <a:gd name="T32" fmla="*/ 84 w 84"/>
                <a:gd name="T3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64">
                  <a:moveTo>
                    <a:pt x="84" y="16"/>
                  </a:moveTo>
                  <a:lnTo>
                    <a:pt x="62" y="41"/>
                  </a:lnTo>
                  <a:lnTo>
                    <a:pt x="36" y="64"/>
                  </a:lnTo>
                  <a:lnTo>
                    <a:pt x="23" y="50"/>
                  </a:lnTo>
                  <a:lnTo>
                    <a:pt x="9" y="32"/>
                  </a:lnTo>
                  <a:lnTo>
                    <a:pt x="4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2" y="2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9" y="2"/>
                  </a:lnTo>
                  <a:lnTo>
                    <a:pt x="71" y="6"/>
                  </a:lnTo>
                  <a:lnTo>
                    <a:pt x="78" y="9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2" name="Freeform 301"/>
            <p:cNvSpPr>
              <a:spLocks/>
            </p:cNvSpPr>
            <p:nvPr/>
          </p:nvSpPr>
          <p:spPr bwMode="auto">
            <a:xfrm>
              <a:off x="2085976" y="6178551"/>
              <a:ext cx="182563" cy="717550"/>
            </a:xfrm>
            <a:custGeom>
              <a:avLst/>
              <a:gdLst>
                <a:gd name="T0" fmla="*/ 115 w 115"/>
                <a:gd name="T1" fmla="*/ 452 h 452"/>
                <a:gd name="T2" fmla="*/ 92 w 115"/>
                <a:gd name="T3" fmla="*/ 445 h 452"/>
                <a:gd name="T4" fmla="*/ 69 w 115"/>
                <a:gd name="T5" fmla="*/ 433 h 452"/>
                <a:gd name="T6" fmla="*/ 51 w 115"/>
                <a:gd name="T7" fmla="*/ 419 h 452"/>
                <a:gd name="T8" fmla="*/ 32 w 115"/>
                <a:gd name="T9" fmla="*/ 403 h 452"/>
                <a:gd name="T10" fmla="*/ 19 w 115"/>
                <a:gd name="T11" fmla="*/ 383 h 452"/>
                <a:gd name="T12" fmla="*/ 7 w 115"/>
                <a:gd name="T13" fmla="*/ 362 h 452"/>
                <a:gd name="T14" fmla="*/ 3 w 115"/>
                <a:gd name="T15" fmla="*/ 337 h 452"/>
                <a:gd name="T16" fmla="*/ 0 w 115"/>
                <a:gd name="T17" fmla="*/ 312 h 452"/>
                <a:gd name="T18" fmla="*/ 0 w 115"/>
                <a:gd name="T19" fmla="*/ 25 h 452"/>
                <a:gd name="T20" fmla="*/ 12 w 115"/>
                <a:gd name="T21" fmla="*/ 11 h 452"/>
                <a:gd name="T22" fmla="*/ 23 w 115"/>
                <a:gd name="T23" fmla="*/ 0 h 452"/>
                <a:gd name="T24" fmla="*/ 30 w 115"/>
                <a:gd name="T25" fmla="*/ 18 h 452"/>
                <a:gd name="T26" fmla="*/ 35 w 115"/>
                <a:gd name="T27" fmla="*/ 39 h 452"/>
                <a:gd name="T28" fmla="*/ 37 w 115"/>
                <a:gd name="T29" fmla="*/ 62 h 452"/>
                <a:gd name="T30" fmla="*/ 35 w 115"/>
                <a:gd name="T31" fmla="*/ 87 h 452"/>
                <a:gd name="T32" fmla="*/ 32 w 115"/>
                <a:gd name="T33" fmla="*/ 137 h 452"/>
                <a:gd name="T34" fmla="*/ 35 w 115"/>
                <a:gd name="T35" fmla="*/ 188 h 452"/>
                <a:gd name="T36" fmla="*/ 35 w 115"/>
                <a:gd name="T37" fmla="*/ 231 h 452"/>
                <a:gd name="T38" fmla="*/ 35 w 115"/>
                <a:gd name="T39" fmla="*/ 270 h 452"/>
                <a:gd name="T40" fmla="*/ 35 w 115"/>
                <a:gd name="T41" fmla="*/ 291 h 452"/>
                <a:gd name="T42" fmla="*/ 37 w 115"/>
                <a:gd name="T43" fmla="*/ 312 h 452"/>
                <a:gd name="T44" fmla="*/ 39 w 115"/>
                <a:gd name="T45" fmla="*/ 332 h 452"/>
                <a:gd name="T46" fmla="*/ 44 w 115"/>
                <a:gd name="T47" fmla="*/ 355 h 452"/>
                <a:gd name="T48" fmla="*/ 60 w 115"/>
                <a:gd name="T49" fmla="*/ 387 h 452"/>
                <a:gd name="T50" fmla="*/ 78 w 115"/>
                <a:gd name="T51" fmla="*/ 422 h 452"/>
                <a:gd name="T52" fmla="*/ 99 w 115"/>
                <a:gd name="T53" fmla="*/ 438 h 452"/>
                <a:gd name="T54" fmla="*/ 115 w 115"/>
                <a:gd name="T55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" h="452">
                  <a:moveTo>
                    <a:pt x="115" y="452"/>
                  </a:moveTo>
                  <a:lnTo>
                    <a:pt x="92" y="445"/>
                  </a:lnTo>
                  <a:lnTo>
                    <a:pt x="69" y="433"/>
                  </a:lnTo>
                  <a:lnTo>
                    <a:pt x="51" y="419"/>
                  </a:lnTo>
                  <a:lnTo>
                    <a:pt x="32" y="403"/>
                  </a:lnTo>
                  <a:lnTo>
                    <a:pt x="19" y="383"/>
                  </a:lnTo>
                  <a:lnTo>
                    <a:pt x="7" y="362"/>
                  </a:lnTo>
                  <a:lnTo>
                    <a:pt x="3" y="337"/>
                  </a:lnTo>
                  <a:lnTo>
                    <a:pt x="0" y="312"/>
                  </a:lnTo>
                  <a:lnTo>
                    <a:pt x="0" y="25"/>
                  </a:lnTo>
                  <a:lnTo>
                    <a:pt x="12" y="11"/>
                  </a:lnTo>
                  <a:lnTo>
                    <a:pt x="23" y="0"/>
                  </a:lnTo>
                  <a:lnTo>
                    <a:pt x="30" y="18"/>
                  </a:lnTo>
                  <a:lnTo>
                    <a:pt x="35" y="39"/>
                  </a:lnTo>
                  <a:lnTo>
                    <a:pt x="37" y="62"/>
                  </a:lnTo>
                  <a:lnTo>
                    <a:pt x="35" y="87"/>
                  </a:lnTo>
                  <a:lnTo>
                    <a:pt x="32" y="137"/>
                  </a:lnTo>
                  <a:lnTo>
                    <a:pt x="35" y="188"/>
                  </a:lnTo>
                  <a:lnTo>
                    <a:pt x="35" y="231"/>
                  </a:lnTo>
                  <a:lnTo>
                    <a:pt x="35" y="270"/>
                  </a:lnTo>
                  <a:lnTo>
                    <a:pt x="35" y="291"/>
                  </a:lnTo>
                  <a:lnTo>
                    <a:pt x="37" y="312"/>
                  </a:lnTo>
                  <a:lnTo>
                    <a:pt x="39" y="332"/>
                  </a:lnTo>
                  <a:lnTo>
                    <a:pt x="44" y="355"/>
                  </a:lnTo>
                  <a:lnTo>
                    <a:pt x="60" y="387"/>
                  </a:lnTo>
                  <a:lnTo>
                    <a:pt x="78" y="422"/>
                  </a:lnTo>
                  <a:lnTo>
                    <a:pt x="99" y="438"/>
                  </a:lnTo>
                  <a:lnTo>
                    <a:pt x="115" y="452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3" name="Freeform 302"/>
            <p:cNvSpPr>
              <a:spLocks/>
            </p:cNvSpPr>
            <p:nvPr/>
          </p:nvSpPr>
          <p:spPr bwMode="auto">
            <a:xfrm>
              <a:off x="2409826" y="1719263"/>
              <a:ext cx="1377950" cy="258763"/>
            </a:xfrm>
            <a:custGeom>
              <a:avLst/>
              <a:gdLst>
                <a:gd name="T0" fmla="*/ 0 w 868"/>
                <a:gd name="T1" fmla="*/ 14 h 163"/>
                <a:gd name="T2" fmla="*/ 2 w 868"/>
                <a:gd name="T3" fmla="*/ 163 h 163"/>
                <a:gd name="T4" fmla="*/ 25 w 868"/>
                <a:gd name="T5" fmla="*/ 161 h 163"/>
                <a:gd name="T6" fmla="*/ 21 w 868"/>
                <a:gd name="T7" fmla="*/ 145 h 163"/>
                <a:gd name="T8" fmla="*/ 28 w 868"/>
                <a:gd name="T9" fmla="*/ 145 h 163"/>
                <a:gd name="T10" fmla="*/ 28 w 868"/>
                <a:gd name="T11" fmla="*/ 136 h 163"/>
                <a:gd name="T12" fmla="*/ 53 w 868"/>
                <a:gd name="T13" fmla="*/ 136 h 163"/>
                <a:gd name="T14" fmla="*/ 57 w 868"/>
                <a:gd name="T15" fmla="*/ 131 h 163"/>
                <a:gd name="T16" fmla="*/ 67 w 868"/>
                <a:gd name="T17" fmla="*/ 129 h 163"/>
                <a:gd name="T18" fmla="*/ 80 w 868"/>
                <a:gd name="T19" fmla="*/ 124 h 163"/>
                <a:gd name="T20" fmla="*/ 94 w 868"/>
                <a:gd name="T21" fmla="*/ 120 h 163"/>
                <a:gd name="T22" fmla="*/ 126 w 868"/>
                <a:gd name="T23" fmla="*/ 115 h 163"/>
                <a:gd name="T24" fmla="*/ 149 w 868"/>
                <a:gd name="T25" fmla="*/ 113 h 163"/>
                <a:gd name="T26" fmla="*/ 170 w 868"/>
                <a:gd name="T27" fmla="*/ 113 h 163"/>
                <a:gd name="T28" fmla="*/ 195 w 868"/>
                <a:gd name="T29" fmla="*/ 115 h 163"/>
                <a:gd name="T30" fmla="*/ 218 w 868"/>
                <a:gd name="T31" fmla="*/ 117 h 163"/>
                <a:gd name="T32" fmla="*/ 243 w 868"/>
                <a:gd name="T33" fmla="*/ 124 h 163"/>
                <a:gd name="T34" fmla="*/ 261 w 868"/>
                <a:gd name="T35" fmla="*/ 129 h 163"/>
                <a:gd name="T36" fmla="*/ 266 w 868"/>
                <a:gd name="T37" fmla="*/ 129 h 163"/>
                <a:gd name="T38" fmla="*/ 270 w 868"/>
                <a:gd name="T39" fmla="*/ 127 h 163"/>
                <a:gd name="T40" fmla="*/ 268 w 868"/>
                <a:gd name="T41" fmla="*/ 117 h 163"/>
                <a:gd name="T42" fmla="*/ 286 w 868"/>
                <a:gd name="T43" fmla="*/ 115 h 163"/>
                <a:gd name="T44" fmla="*/ 307 w 868"/>
                <a:gd name="T45" fmla="*/ 108 h 163"/>
                <a:gd name="T46" fmla="*/ 330 w 868"/>
                <a:gd name="T47" fmla="*/ 104 h 163"/>
                <a:gd name="T48" fmla="*/ 346 w 868"/>
                <a:gd name="T49" fmla="*/ 101 h 163"/>
                <a:gd name="T50" fmla="*/ 364 w 868"/>
                <a:gd name="T51" fmla="*/ 101 h 163"/>
                <a:gd name="T52" fmla="*/ 380 w 868"/>
                <a:gd name="T53" fmla="*/ 106 h 163"/>
                <a:gd name="T54" fmla="*/ 396 w 868"/>
                <a:gd name="T55" fmla="*/ 110 h 163"/>
                <a:gd name="T56" fmla="*/ 408 w 868"/>
                <a:gd name="T57" fmla="*/ 117 h 163"/>
                <a:gd name="T58" fmla="*/ 435 w 868"/>
                <a:gd name="T59" fmla="*/ 117 h 163"/>
                <a:gd name="T60" fmla="*/ 470 w 868"/>
                <a:gd name="T61" fmla="*/ 117 h 163"/>
                <a:gd name="T62" fmla="*/ 486 w 868"/>
                <a:gd name="T63" fmla="*/ 120 h 163"/>
                <a:gd name="T64" fmla="*/ 502 w 868"/>
                <a:gd name="T65" fmla="*/ 120 h 163"/>
                <a:gd name="T66" fmla="*/ 516 w 868"/>
                <a:gd name="T67" fmla="*/ 122 h 163"/>
                <a:gd name="T68" fmla="*/ 522 w 868"/>
                <a:gd name="T69" fmla="*/ 127 h 163"/>
                <a:gd name="T70" fmla="*/ 541 w 868"/>
                <a:gd name="T71" fmla="*/ 129 h 163"/>
                <a:gd name="T72" fmla="*/ 587 w 868"/>
                <a:gd name="T73" fmla="*/ 122 h 163"/>
                <a:gd name="T74" fmla="*/ 596 w 868"/>
                <a:gd name="T75" fmla="*/ 122 h 163"/>
                <a:gd name="T76" fmla="*/ 605 w 868"/>
                <a:gd name="T77" fmla="*/ 124 h 163"/>
                <a:gd name="T78" fmla="*/ 603 w 868"/>
                <a:gd name="T79" fmla="*/ 129 h 163"/>
                <a:gd name="T80" fmla="*/ 610 w 868"/>
                <a:gd name="T81" fmla="*/ 131 h 163"/>
                <a:gd name="T82" fmla="*/ 619 w 868"/>
                <a:gd name="T83" fmla="*/ 131 h 163"/>
                <a:gd name="T84" fmla="*/ 715 w 868"/>
                <a:gd name="T85" fmla="*/ 127 h 163"/>
                <a:gd name="T86" fmla="*/ 713 w 868"/>
                <a:gd name="T87" fmla="*/ 131 h 163"/>
                <a:gd name="T88" fmla="*/ 715 w 868"/>
                <a:gd name="T89" fmla="*/ 133 h 163"/>
                <a:gd name="T90" fmla="*/ 719 w 868"/>
                <a:gd name="T91" fmla="*/ 138 h 163"/>
                <a:gd name="T92" fmla="*/ 726 w 868"/>
                <a:gd name="T93" fmla="*/ 143 h 163"/>
                <a:gd name="T94" fmla="*/ 733 w 868"/>
                <a:gd name="T95" fmla="*/ 143 h 163"/>
                <a:gd name="T96" fmla="*/ 738 w 868"/>
                <a:gd name="T97" fmla="*/ 145 h 163"/>
                <a:gd name="T98" fmla="*/ 740 w 868"/>
                <a:gd name="T99" fmla="*/ 145 h 163"/>
                <a:gd name="T100" fmla="*/ 742 w 868"/>
                <a:gd name="T101" fmla="*/ 149 h 163"/>
                <a:gd name="T102" fmla="*/ 868 w 868"/>
                <a:gd name="T103" fmla="*/ 163 h 163"/>
                <a:gd name="T104" fmla="*/ 868 w 868"/>
                <a:gd name="T105" fmla="*/ 0 h 163"/>
                <a:gd name="T106" fmla="*/ 555 w 868"/>
                <a:gd name="T107" fmla="*/ 0 h 163"/>
                <a:gd name="T108" fmla="*/ 0 w 868"/>
                <a:gd name="T109" fmla="*/ 1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8" h="163">
                  <a:moveTo>
                    <a:pt x="0" y="14"/>
                  </a:moveTo>
                  <a:lnTo>
                    <a:pt x="2" y="163"/>
                  </a:lnTo>
                  <a:lnTo>
                    <a:pt x="25" y="161"/>
                  </a:lnTo>
                  <a:lnTo>
                    <a:pt x="21" y="145"/>
                  </a:lnTo>
                  <a:lnTo>
                    <a:pt x="28" y="145"/>
                  </a:lnTo>
                  <a:lnTo>
                    <a:pt x="28" y="136"/>
                  </a:lnTo>
                  <a:lnTo>
                    <a:pt x="53" y="136"/>
                  </a:lnTo>
                  <a:lnTo>
                    <a:pt x="57" y="131"/>
                  </a:lnTo>
                  <a:lnTo>
                    <a:pt x="67" y="129"/>
                  </a:lnTo>
                  <a:lnTo>
                    <a:pt x="80" y="124"/>
                  </a:lnTo>
                  <a:lnTo>
                    <a:pt x="94" y="120"/>
                  </a:lnTo>
                  <a:lnTo>
                    <a:pt x="126" y="115"/>
                  </a:lnTo>
                  <a:lnTo>
                    <a:pt x="149" y="113"/>
                  </a:lnTo>
                  <a:lnTo>
                    <a:pt x="170" y="113"/>
                  </a:lnTo>
                  <a:lnTo>
                    <a:pt x="195" y="115"/>
                  </a:lnTo>
                  <a:lnTo>
                    <a:pt x="218" y="117"/>
                  </a:lnTo>
                  <a:lnTo>
                    <a:pt x="243" y="124"/>
                  </a:lnTo>
                  <a:lnTo>
                    <a:pt x="261" y="129"/>
                  </a:lnTo>
                  <a:lnTo>
                    <a:pt x="266" y="129"/>
                  </a:lnTo>
                  <a:lnTo>
                    <a:pt x="270" y="127"/>
                  </a:lnTo>
                  <a:lnTo>
                    <a:pt x="268" y="117"/>
                  </a:lnTo>
                  <a:lnTo>
                    <a:pt x="286" y="115"/>
                  </a:lnTo>
                  <a:lnTo>
                    <a:pt x="307" y="108"/>
                  </a:lnTo>
                  <a:lnTo>
                    <a:pt x="330" y="104"/>
                  </a:lnTo>
                  <a:lnTo>
                    <a:pt x="346" y="101"/>
                  </a:lnTo>
                  <a:lnTo>
                    <a:pt x="364" y="101"/>
                  </a:lnTo>
                  <a:lnTo>
                    <a:pt x="380" y="106"/>
                  </a:lnTo>
                  <a:lnTo>
                    <a:pt x="396" y="110"/>
                  </a:lnTo>
                  <a:lnTo>
                    <a:pt x="408" y="117"/>
                  </a:lnTo>
                  <a:lnTo>
                    <a:pt x="435" y="117"/>
                  </a:lnTo>
                  <a:lnTo>
                    <a:pt x="470" y="117"/>
                  </a:lnTo>
                  <a:lnTo>
                    <a:pt x="486" y="120"/>
                  </a:lnTo>
                  <a:lnTo>
                    <a:pt x="502" y="120"/>
                  </a:lnTo>
                  <a:lnTo>
                    <a:pt x="516" y="122"/>
                  </a:lnTo>
                  <a:lnTo>
                    <a:pt x="522" y="127"/>
                  </a:lnTo>
                  <a:lnTo>
                    <a:pt x="541" y="129"/>
                  </a:lnTo>
                  <a:lnTo>
                    <a:pt x="587" y="122"/>
                  </a:lnTo>
                  <a:lnTo>
                    <a:pt x="596" y="122"/>
                  </a:lnTo>
                  <a:lnTo>
                    <a:pt x="605" y="124"/>
                  </a:lnTo>
                  <a:lnTo>
                    <a:pt x="603" y="129"/>
                  </a:lnTo>
                  <a:lnTo>
                    <a:pt x="610" y="131"/>
                  </a:lnTo>
                  <a:lnTo>
                    <a:pt x="619" y="131"/>
                  </a:lnTo>
                  <a:lnTo>
                    <a:pt x="715" y="127"/>
                  </a:lnTo>
                  <a:lnTo>
                    <a:pt x="713" y="131"/>
                  </a:lnTo>
                  <a:lnTo>
                    <a:pt x="715" y="133"/>
                  </a:lnTo>
                  <a:lnTo>
                    <a:pt x="719" y="138"/>
                  </a:lnTo>
                  <a:lnTo>
                    <a:pt x="726" y="143"/>
                  </a:lnTo>
                  <a:lnTo>
                    <a:pt x="733" y="143"/>
                  </a:lnTo>
                  <a:lnTo>
                    <a:pt x="738" y="145"/>
                  </a:lnTo>
                  <a:lnTo>
                    <a:pt x="740" y="145"/>
                  </a:lnTo>
                  <a:lnTo>
                    <a:pt x="742" y="149"/>
                  </a:lnTo>
                  <a:lnTo>
                    <a:pt x="868" y="163"/>
                  </a:lnTo>
                  <a:lnTo>
                    <a:pt x="868" y="0"/>
                  </a:lnTo>
                  <a:lnTo>
                    <a:pt x="55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F8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4" name="Freeform 303"/>
            <p:cNvSpPr>
              <a:spLocks/>
            </p:cNvSpPr>
            <p:nvPr/>
          </p:nvSpPr>
          <p:spPr bwMode="auto">
            <a:xfrm>
              <a:off x="2668589" y="2640013"/>
              <a:ext cx="1065213" cy="433388"/>
            </a:xfrm>
            <a:custGeom>
              <a:avLst/>
              <a:gdLst>
                <a:gd name="T0" fmla="*/ 57 w 671"/>
                <a:gd name="T1" fmla="*/ 230 h 273"/>
                <a:gd name="T2" fmla="*/ 78 w 671"/>
                <a:gd name="T3" fmla="*/ 243 h 273"/>
                <a:gd name="T4" fmla="*/ 119 w 671"/>
                <a:gd name="T5" fmla="*/ 255 h 273"/>
                <a:gd name="T6" fmla="*/ 211 w 671"/>
                <a:gd name="T7" fmla="*/ 260 h 273"/>
                <a:gd name="T8" fmla="*/ 236 w 671"/>
                <a:gd name="T9" fmla="*/ 262 h 273"/>
                <a:gd name="T10" fmla="*/ 249 w 671"/>
                <a:gd name="T11" fmla="*/ 269 h 273"/>
                <a:gd name="T12" fmla="*/ 288 w 671"/>
                <a:gd name="T13" fmla="*/ 264 h 273"/>
                <a:gd name="T14" fmla="*/ 332 w 671"/>
                <a:gd name="T15" fmla="*/ 255 h 273"/>
                <a:gd name="T16" fmla="*/ 359 w 671"/>
                <a:gd name="T17" fmla="*/ 250 h 273"/>
                <a:gd name="T18" fmla="*/ 414 w 671"/>
                <a:gd name="T19" fmla="*/ 234 h 273"/>
                <a:gd name="T20" fmla="*/ 421 w 671"/>
                <a:gd name="T21" fmla="*/ 246 h 273"/>
                <a:gd name="T22" fmla="*/ 451 w 671"/>
                <a:gd name="T23" fmla="*/ 241 h 273"/>
                <a:gd name="T24" fmla="*/ 476 w 671"/>
                <a:gd name="T25" fmla="*/ 239 h 273"/>
                <a:gd name="T26" fmla="*/ 488 w 671"/>
                <a:gd name="T27" fmla="*/ 239 h 273"/>
                <a:gd name="T28" fmla="*/ 573 w 671"/>
                <a:gd name="T29" fmla="*/ 179 h 273"/>
                <a:gd name="T30" fmla="*/ 623 w 671"/>
                <a:gd name="T31" fmla="*/ 140 h 273"/>
                <a:gd name="T32" fmla="*/ 628 w 671"/>
                <a:gd name="T33" fmla="*/ 127 h 273"/>
                <a:gd name="T34" fmla="*/ 657 w 671"/>
                <a:gd name="T35" fmla="*/ 101 h 273"/>
                <a:gd name="T36" fmla="*/ 671 w 671"/>
                <a:gd name="T37" fmla="*/ 92 h 273"/>
                <a:gd name="T38" fmla="*/ 657 w 671"/>
                <a:gd name="T39" fmla="*/ 76 h 273"/>
                <a:gd name="T40" fmla="*/ 648 w 671"/>
                <a:gd name="T41" fmla="*/ 60 h 273"/>
                <a:gd name="T42" fmla="*/ 641 w 671"/>
                <a:gd name="T43" fmla="*/ 46 h 273"/>
                <a:gd name="T44" fmla="*/ 634 w 671"/>
                <a:gd name="T45" fmla="*/ 35 h 273"/>
                <a:gd name="T46" fmla="*/ 609 w 671"/>
                <a:gd name="T47" fmla="*/ 26 h 273"/>
                <a:gd name="T48" fmla="*/ 614 w 671"/>
                <a:gd name="T49" fmla="*/ 7 h 273"/>
                <a:gd name="T50" fmla="*/ 598 w 671"/>
                <a:gd name="T51" fmla="*/ 12 h 273"/>
                <a:gd name="T52" fmla="*/ 582 w 671"/>
                <a:gd name="T53" fmla="*/ 7 h 273"/>
                <a:gd name="T54" fmla="*/ 566 w 671"/>
                <a:gd name="T55" fmla="*/ 14 h 273"/>
                <a:gd name="T56" fmla="*/ 563 w 671"/>
                <a:gd name="T57" fmla="*/ 0 h 273"/>
                <a:gd name="T58" fmla="*/ 529 w 671"/>
                <a:gd name="T59" fmla="*/ 14 h 273"/>
                <a:gd name="T60" fmla="*/ 488 w 671"/>
                <a:gd name="T61" fmla="*/ 53 h 273"/>
                <a:gd name="T62" fmla="*/ 414 w 671"/>
                <a:gd name="T63" fmla="*/ 99 h 273"/>
                <a:gd name="T64" fmla="*/ 353 w 671"/>
                <a:gd name="T65" fmla="*/ 124 h 273"/>
                <a:gd name="T66" fmla="*/ 343 w 671"/>
                <a:gd name="T67" fmla="*/ 131 h 273"/>
                <a:gd name="T68" fmla="*/ 282 w 671"/>
                <a:gd name="T69" fmla="*/ 150 h 273"/>
                <a:gd name="T70" fmla="*/ 243 w 671"/>
                <a:gd name="T71" fmla="*/ 145 h 273"/>
                <a:gd name="T72" fmla="*/ 254 w 671"/>
                <a:gd name="T73" fmla="*/ 136 h 273"/>
                <a:gd name="T74" fmla="*/ 236 w 671"/>
                <a:gd name="T75" fmla="*/ 124 h 273"/>
                <a:gd name="T76" fmla="*/ 236 w 671"/>
                <a:gd name="T77" fmla="*/ 120 h 273"/>
                <a:gd name="T78" fmla="*/ 149 w 671"/>
                <a:gd name="T79" fmla="*/ 117 h 273"/>
                <a:gd name="T80" fmla="*/ 185 w 671"/>
                <a:gd name="T81" fmla="*/ 113 h 273"/>
                <a:gd name="T82" fmla="*/ 128 w 671"/>
                <a:gd name="T83" fmla="*/ 108 h 273"/>
                <a:gd name="T84" fmla="*/ 71 w 671"/>
                <a:gd name="T85" fmla="*/ 106 h 273"/>
                <a:gd name="T86" fmla="*/ 18 w 671"/>
                <a:gd name="T87" fmla="*/ 94 h 273"/>
                <a:gd name="T88" fmla="*/ 23 w 671"/>
                <a:gd name="T89" fmla="*/ 108 h 273"/>
                <a:gd name="T90" fmla="*/ 20 w 671"/>
                <a:gd name="T91" fmla="*/ 117 h 273"/>
                <a:gd name="T92" fmla="*/ 32 w 671"/>
                <a:gd name="T93" fmla="*/ 122 h 273"/>
                <a:gd name="T94" fmla="*/ 32 w 671"/>
                <a:gd name="T95" fmla="*/ 133 h 273"/>
                <a:gd name="T96" fmla="*/ 18 w 671"/>
                <a:gd name="T97" fmla="*/ 163 h 273"/>
                <a:gd name="T98" fmla="*/ 27 w 671"/>
                <a:gd name="T99" fmla="*/ 170 h 273"/>
                <a:gd name="T100" fmla="*/ 11 w 671"/>
                <a:gd name="T101" fmla="*/ 170 h 273"/>
                <a:gd name="T102" fmla="*/ 7 w 671"/>
                <a:gd name="T103" fmla="*/ 175 h 273"/>
                <a:gd name="T104" fmla="*/ 27 w 671"/>
                <a:gd name="T105" fmla="*/ 177 h 273"/>
                <a:gd name="T106" fmla="*/ 14 w 671"/>
                <a:gd name="T107" fmla="*/ 193 h 273"/>
                <a:gd name="T108" fmla="*/ 23 w 671"/>
                <a:gd name="T109" fmla="*/ 20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1" h="273">
                  <a:moveTo>
                    <a:pt x="18" y="216"/>
                  </a:moveTo>
                  <a:lnTo>
                    <a:pt x="23" y="221"/>
                  </a:lnTo>
                  <a:lnTo>
                    <a:pt x="57" y="230"/>
                  </a:lnTo>
                  <a:lnTo>
                    <a:pt x="55" y="241"/>
                  </a:lnTo>
                  <a:lnTo>
                    <a:pt x="66" y="241"/>
                  </a:lnTo>
                  <a:lnTo>
                    <a:pt x="78" y="243"/>
                  </a:lnTo>
                  <a:lnTo>
                    <a:pt x="87" y="248"/>
                  </a:lnTo>
                  <a:lnTo>
                    <a:pt x="96" y="253"/>
                  </a:lnTo>
                  <a:lnTo>
                    <a:pt x="119" y="255"/>
                  </a:lnTo>
                  <a:lnTo>
                    <a:pt x="160" y="255"/>
                  </a:lnTo>
                  <a:lnTo>
                    <a:pt x="211" y="253"/>
                  </a:lnTo>
                  <a:lnTo>
                    <a:pt x="211" y="260"/>
                  </a:lnTo>
                  <a:lnTo>
                    <a:pt x="231" y="257"/>
                  </a:lnTo>
                  <a:lnTo>
                    <a:pt x="231" y="262"/>
                  </a:lnTo>
                  <a:lnTo>
                    <a:pt x="236" y="262"/>
                  </a:lnTo>
                  <a:lnTo>
                    <a:pt x="236" y="273"/>
                  </a:lnTo>
                  <a:lnTo>
                    <a:pt x="249" y="273"/>
                  </a:lnTo>
                  <a:lnTo>
                    <a:pt x="249" y="269"/>
                  </a:lnTo>
                  <a:lnTo>
                    <a:pt x="279" y="269"/>
                  </a:lnTo>
                  <a:lnTo>
                    <a:pt x="284" y="269"/>
                  </a:lnTo>
                  <a:lnTo>
                    <a:pt x="288" y="264"/>
                  </a:lnTo>
                  <a:lnTo>
                    <a:pt x="304" y="264"/>
                  </a:lnTo>
                  <a:lnTo>
                    <a:pt x="318" y="260"/>
                  </a:lnTo>
                  <a:lnTo>
                    <a:pt x="332" y="255"/>
                  </a:lnTo>
                  <a:lnTo>
                    <a:pt x="343" y="248"/>
                  </a:lnTo>
                  <a:lnTo>
                    <a:pt x="350" y="250"/>
                  </a:lnTo>
                  <a:lnTo>
                    <a:pt x="359" y="250"/>
                  </a:lnTo>
                  <a:lnTo>
                    <a:pt x="373" y="246"/>
                  </a:lnTo>
                  <a:lnTo>
                    <a:pt x="396" y="239"/>
                  </a:lnTo>
                  <a:lnTo>
                    <a:pt x="414" y="234"/>
                  </a:lnTo>
                  <a:lnTo>
                    <a:pt x="410" y="243"/>
                  </a:lnTo>
                  <a:lnTo>
                    <a:pt x="414" y="246"/>
                  </a:lnTo>
                  <a:lnTo>
                    <a:pt x="421" y="246"/>
                  </a:lnTo>
                  <a:lnTo>
                    <a:pt x="433" y="243"/>
                  </a:lnTo>
                  <a:lnTo>
                    <a:pt x="447" y="239"/>
                  </a:lnTo>
                  <a:lnTo>
                    <a:pt x="451" y="241"/>
                  </a:lnTo>
                  <a:lnTo>
                    <a:pt x="456" y="243"/>
                  </a:lnTo>
                  <a:lnTo>
                    <a:pt x="469" y="243"/>
                  </a:lnTo>
                  <a:lnTo>
                    <a:pt x="476" y="239"/>
                  </a:lnTo>
                  <a:lnTo>
                    <a:pt x="481" y="237"/>
                  </a:lnTo>
                  <a:lnTo>
                    <a:pt x="485" y="237"/>
                  </a:lnTo>
                  <a:lnTo>
                    <a:pt x="488" y="239"/>
                  </a:lnTo>
                  <a:lnTo>
                    <a:pt x="522" y="216"/>
                  </a:lnTo>
                  <a:lnTo>
                    <a:pt x="556" y="193"/>
                  </a:lnTo>
                  <a:lnTo>
                    <a:pt x="573" y="179"/>
                  </a:lnTo>
                  <a:lnTo>
                    <a:pt x="589" y="163"/>
                  </a:lnTo>
                  <a:lnTo>
                    <a:pt x="605" y="150"/>
                  </a:lnTo>
                  <a:lnTo>
                    <a:pt x="623" y="140"/>
                  </a:lnTo>
                  <a:lnTo>
                    <a:pt x="623" y="133"/>
                  </a:lnTo>
                  <a:lnTo>
                    <a:pt x="623" y="129"/>
                  </a:lnTo>
                  <a:lnTo>
                    <a:pt x="628" y="127"/>
                  </a:lnTo>
                  <a:lnTo>
                    <a:pt x="646" y="108"/>
                  </a:lnTo>
                  <a:lnTo>
                    <a:pt x="655" y="108"/>
                  </a:lnTo>
                  <a:lnTo>
                    <a:pt x="657" y="101"/>
                  </a:lnTo>
                  <a:lnTo>
                    <a:pt x="662" y="99"/>
                  </a:lnTo>
                  <a:lnTo>
                    <a:pt x="666" y="97"/>
                  </a:lnTo>
                  <a:lnTo>
                    <a:pt x="671" y="92"/>
                  </a:lnTo>
                  <a:lnTo>
                    <a:pt x="671" y="83"/>
                  </a:lnTo>
                  <a:lnTo>
                    <a:pt x="650" y="88"/>
                  </a:lnTo>
                  <a:lnTo>
                    <a:pt x="657" y="76"/>
                  </a:lnTo>
                  <a:lnTo>
                    <a:pt x="664" y="67"/>
                  </a:lnTo>
                  <a:lnTo>
                    <a:pt x="664" y="58"/>
                  </a:lnTo>
                  <a:lnTo>
                    <a:pt x="648" y="60"/>
                  </a:lnTo>
                  <a:lnTo>
                    <a:pt x="650" y="51"/>
                  </a:lnTo>
                  <a:lnTo>
                    <a:pt x="632" y="51"/>
                  </a:lnTo>
                  <a:lnTo>
                    <a:pt x="641" y="46"/>
                  </a:lnTo>
                  <a:lnTo>
                    <a:pt x="641" y="35"/>
                  </a:lnTo>
                  <a:lnTo>
                    <a:pt x="632" y="37"/>
                  </a:lnTo>
                  <a:lnTo>
                    <a:pt x="634" y="35"/>
                  </a:lnTo>
                  <a:lnTo>
                    <a:pt x="637" y="28"/>
                  </a:lnTo>
                  <a:lnTo>
                    <a:pt x="637" y="17"/>
                  </a:lnTo>
                  <a:lnTo>
                    <a:pt x="609" y="26"/>
                  </a:lnTo>
                  <a:lnTo>
                    <a:pt x="614" y="19"/>
                  </a:lnTo>
                  <a:lnTo>
                    <a:pt x="614" y="14"/>
                  </a:lnTo>
                  <a:lnTo>
                    <a:pt x="614" y="7"/>
                  </a:lnTo>
                  <a:lnTo>
                    <a:pt x="607" y="7"/>
                  </a:lnTo>
                  <a:lnTo>
                    <a:pt x="602" y="10"/>
                  </a:lnTo>
                  <a:lnTo>
                    <a:pt x="598" y="12"/>
                  </a:lnTo>
                  <a:lnTo>
                    <a:pt x="591" y="7"/>
                  </a:lnTo>
                  <a:lnTo>
                    <a:pt x="586" y="5"/>
                  </a:lnTo>
                  <a:lnTo>
                    <a:pt x="582" y="7"/>
                  </a:lnTo>
                  <a:lnTo>
                    <a:pt x="577" y="12"/>
                  </a:lnTo>
                  <a:lnTo>
                    <a:pt x="573" y="12"/>
                  </a:lnTo>
                  <a:lnTo>
                    <a:pt x="566" y="14"/>
                  </a:lnTo>
                  <a:lnTo>
                    <a:pt x="566" y="10"/>
                  </a:lnTo>
                  <a:lnTo>
                    <a:pt x="559" y="10"/>
                  </a:lnTo>
                  <a:lnTo>
                    <a:pt x="563" y="0"/>
                  </a:lnTo>
                  <a:lnTo>
                    <a:pt x="552" y="0"/>
                  </a:lnTo>
                  <a:lnTo>
                    <a:pt x="543" y="5"/>
                  </a:lnTo>
                  <a:lnTo>
                    <a:pt x="529" y="14"/>
                  </a:lnTo>
                  <a:lnTo>
                    <a:pt x="518" y="26"/>
                  </a:lnTo>
                  <a:lnTo>
                    <a:pt x="508" y="35"/>
                  </a:lnTo>
                  <a:lnTo>
                    <a:pt x="488" y="53"/>
                  </a:lnTo>
                  <a:lnTo>
                    <a:pt x="465" y="69"/>
                  </a:lnTo>
                  <a:lnTo>
                    <a:pt x="440" y="85"/>
                  </a:lnTo>
                  <a:lnTo>
                    <a:pt x="414" y="99"/>
                  </a:lnTo>
                  <a:lnTo>
                    <a:pt x="387" y="111"/>
                  </a:lnTo>
                  <a:lnTo>
                    <a:pt x="359" y="124"/>
                  </a:lnTo>
                  <a:lnTo>
                    <a:pt x="353" y="124"/>
                  </a:lnTo>
                  <a:lnTo>
                    <a:pt x="348" y="124"/>
                  </a:lnTo>
                  <a:lnTo>
                    <a:pt x="346" y="127"/>
                  </a:lnTo>
                  <a:lnTo>
                    <a:pt x="343" y="131"/>
                  </a:lnTo>
                  <a:lnTo>
                    <a:pt x="332" y="129"/>
                  </a:lnTo>
                  <a:lnTo>
                    <a:pt x="307" y="143"/>
                  </a:lnTo>
                  <a:lnTo>
                    <a:pt x="282" y="150"/>
                  </a:lnTo>
                  <a:lnTo>
                    <a:pt x="268" y="147"/>
                  </a:lnTo>
                  <a:lnTo>
                    <a:pt x="252" y="145"/>
                  </a:lnTo>
                  <a:lnTo>
                    <a:pt x="243" y="145"/>
                  </a:lnTo>
                  <a:lnTo>
                    <a:pt x="243" y="140"/>
                  </a:lnTo>
                  <a:lnTo>
                    <a:pt x="254" y="140"/>
                  </a:lnTo>
                  <a:lnTo>
                    <a:pt x="254" y="136"/>
                  </a:lnTo>
                  <a:lnTo>
                    <a:pt x="213" y="131"/>
                  </a:lnTo>
                  <a:lnTo>
                    <a:pt x="213" y="127"/>
                  </a:lnTo>
                  <a:lnTo>
                    <a:pt x="236" y="124"/>
                  </a:lnTo>
                  <a:lnTo>
                    <a:pt x="224" y="122"/>
                  </a:lnTo>
                  <a:lnTo>
                    <a:pt x="224" y="120"/>
                  </a:lnTo>
                  <a:lnTo>
                    <a:pt x="236" y="120"/>
                  </a:lnTo>
                  <a:lnTo>
                    <a:pt x="236" y="115"/>
                  </a:lnTo>
                  <a:lnTo>
                    <a:pt x="213" y="113"/>
                  </a:lnTo>
                  <a:lnTo>
                    <a:pt x="149" y="117"/>
                  </a:lnTo>
                  <a:lnTo>
                    <a:pt x="149" y="115"/>
                  </a:lnTo>
                  <a:lnTo>
                    <a:pt x="174" y="113"/>
                  </a:lnTo>
                  <a:lnTo>
                    <a:pt x="185" y="113"/>
                  </a:lnTo>
                  <a:lnTo>
                    <a:pt x="185" y="108"/>
                  </a:lnTo>
                  <a:lnTo>
                    <a:pt x="160" y="108"/>
                  </a:lnTo>
                  <a:lnTo>
                    <a:pt x="128" y="108"/>
                  </a:lnTo>
                  <a:lnTo>
                    <a:pt x="96" y="108"/>
                  </a:lnTo>
                  <a:lnTo>
                    <a:pt x="75" y="106"/>
                  </a:lnTo>
                  <a:lnTo>
                    <a:pt x="71" y="106"/>
                  </a:lnTo>
                  <a:lnTo>
                    <a:pt x="66" y="108"/>
                  </a:lnTo>
                  <a:lnTo>
                    <a:pt x="43" y="101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36" y="108"/>
                  </a:lnTo>
                  <a:lnTo>
                    <a:pt x="23" y="108"/>
                  </a:lnTo>
                  <a:lnTo>
                    <a:pt x="23" y="113"/>
                  </a:lnTo>
                  <a:lnTo>
                    <a:pt x="18" y="113"/>
                  </a:lnTo>
                  <a:lnTo>
                    <a:pt x="20" y="117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32" y="122"/>
                  </a:lnTo>
                  <a:lnTo>
                    <a:pt x="36" y="129"/>
                  </a:lnTo>
                  <a:lnTo>
                    <a:pt x="41" y="136"/>
                  </a:lnTo>
                  <a:lnTo>
                    <a:pt x="32" y="133"/>
                  </a:lnTo>
                  <a:lnTo>
                    <a:pt x="23" y="133"/>
                  </a:lnTo>
                  <a:lnTo>
                    <a:pt x="14" y="133"/>
                  </a:lnTo>
                  <a:lnTo>
                    <a:pt x="18" y="163"/>
                  </a:lnTo>
                  <a:lnTo>
                    <a:pt x="30" y="163"/>
                  </a:lnTo>
                  <a:lnTo>
                    <a:pt x="27" y="166"/>
                  </a:lnTo>
                  <a:lnTo>
                    <a:pt x="27" y="170"/>
                  </a:lnTo>
                  <a:lnTo>
                    <a:pt x="25" y="170"/>
                  </a:lnTo>
                  <a:lnTo>
                    <a:pt x="20" y="172"/>
                  </a:lnTo>
                  <a:lnTo>
                    <a:pt x="11" y="170"/>
                  </a:lnTo>
                  <a:lnTo>
                    <a:pt x="0" y="168"/>
                  </a:lnTo>
                  <a:lnTo>
                    <a:pt x="2" y="172"/>
                  </a:lnTo>
                  <a:lnTo>
                    <a:pt x="7" y="175"/>
                  </a:lnTo>
                  <a:lnTo>
                    <a:pt x="11" y="177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27" y="184"/>
                  </a:lnTo>
                  <a:lnTo>
                    <a:pt x="14" y="184"/>
                  </a:lnTo>
                  <a:lnTo>
                    <a:pt x="14" y="193"/>
                  </a:lnTo>
                  <a:lnTo>
                    <a:pt x="0" y="191"/>
                  </a:lnTo>
                  <a:lnTo>
                    <a:pt x="14" y="200"/>
                  </a:lnTo>
                  <a:lnTo>
                    <a:pt x="23" y="207"/>
                  </a:lnTo>
                  <a:lnTo>
                    <a:pt x="23" y="214"/>
                  </a:lnTo>
                  <a:lnTo>
                    <a:pt x="18" y="216"/>
                  </a:lnTo>
                  <a:close/>
                </a:path>
              </a:pathLst>
            </a:custGeom>
            <a:solidFill>
              <a:srgbClr val="737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5" name="Freeform 304"/>
            <p:cNvSpPr>
              <a:spLocks/>
            </p:cNvSpPr>
            <p:nvPr/>
          </p:nvSpPr>
          <p:spPr bwMode="auto">
            <a:xfrm>
              <a:off x="3905251" y="4081463"/>
              <a:ext cx="61913" cy="2246313"/>
            </a:xfrm>
            <a:custGeom>
              <a:avLst/>
              <a:gdLst>
                <a:gd name="T0" fmla="*/ 2 w 39"/>
                <a:gd name="T1" fmla="*/ 1337 h 1415"/>
                <a:gd name="T2" fmla="*/ 11 w 39"/>
                <a:gd name="T3" fmla="*/ 1346 h 1415"/>
                <a:gd name="T4" fmla="*/ 18 w 39"/>
                <a:gd name="T5" fmla="*/ 1344 h 1415"/>
                <a:gd name="T6" fmla="*/ 23 w 39"/>
                <a:gd name="T7" fmla="*/ 1360 h 1415"/>
                <a:gd name="T8" fmla="*/ 25 w 39"/>
                <a:gd name="T9" fmla="*/ 1342 h 1415"/>
                <a:gd name="T10" fmla="*/ 32 w 39"/>
                <a:gd name="T11" fmla="*/ 1344 h 1415"/>
                <a:gd name="T12" fmla="*/ 34 w 39"/>
                <a:gd name="T13" fmla="*/ 1325 h 1415"/>
                <a:gd name="T14" fmla="*/ 34 w 39"/>
                <a:gd name="T15" fmla="*/ 1076 h 1415"/>
                <a:gd name="T16" fmla="*/ 32 w 39"/>
                <a:gd name="T17" fmla="*/ 938 h 1415"/>
                <a:gd name="T18" fmla="*/ 32 w 39"/>
                <a:gd name="T19" fmla="*/ 924 h 1415"/>
                <a:gd name="T20" fmla="*/ 32 w 39"/>
                <a:gd name="T21" fmla="*/ 869 h 1415"/>
                <a:gd name="T22" fmla="*/ 29 w 39"/>
                <a:gd name="T23" fmla="*/ 917 h 1415"/>
                <a:gd name="T24" fmla="*/ 32 w 39"/>
                <a:gd name="T25" fmla="*/ 709 h 1415"/>
                <a:gd name="T26" fmla="*/ 34 w 39"/>
                <a:gd name="T27" fmla="*/ 690 h 1415"/>
                <a:gd name="T28" fmla="*/ 34 w 39"/>
                <a:gd name="T29" fmla="*/ 340 h 1415"/>
                <a:gd name="T30" fmla="*/ 36 w 39"/>
                <a:gd name="T31" fmla="*/ 686 h 1415"/>
                <a:gd name="T32" fmla="*/ 36 w 39"/>
                <a:gd name="T33" fmla="*/ 330 h 1415"/>
                <a:gd name="T34" fmla="*/ 34 w 39"/>
                <a:gd name="T35" fmla="*/ 264 h 1415"/>
                <a:gd name="T36" fmla="*/ 36 w 39"/>
                <a:gd name="T37" fmla="*/ 301 h 1415"/>
                <a:gd name="T38" fmla="*/ 34 w 39"/>
                <a:gd name="T39" fmla="*/ 324 h 1415"/>
                <a:gd name="T40" fmla="*/ 32 w 39"/>
                <a:gd name="T41" fmla="*/ 246 h 1415"/>
                <a:gd name="T42" fmla="*/ 27 w 39"/>
                <a:gd name="T43" fmla="*/ 225 h 1415"/>
                <a:gd name="T44" fmla="*/ 27 w 39"/>
                <a:gd name="T45" fmla="*/ 236 h 1415"/>
                <a:gd name="T46" fmla="*/ 23 w 39"/>
                <a:gd name="T47" fmla="*/ 218 h 1415"/>
                <a:gd name="T48" fmla="*/ 16 w 39"/>
                <a:gd name="T49" fmla="*/ 241 h 1415"/>
                <a:gd name="T50" fmla="*/ 16 w 39"/>
                <a:gd name="T51" fmla="*/ 223 h 1415"/>
                <a:gd name="T52" fmla="*/ 16 w 39"/>
                <a:gd name="T53" fmla="*/ 218 h 1415"/>
                <a:gd name="T54" fmla="*/ 9 w 39"/>
                <a:gd name="T55" fmla="*/ 218 h 1415"/>
                <a:gd name="T56" fmla="*/ 4 w 39"/>
                <a:gd name="T57" fmla="*/ 230 h 1415"/>
                <a:gd name="T58" fmla="*/ 4 w 39"/>
                <a:gd name="T59" fmla="*/ 248 h 1415"/>
                <a:gd name="T60" fmla="*/ 0 w 39"/>
                <a:gd name="T61" fmla="*/ 0 h 1415"/>
                <a:gd name="T62" fmla="*/ 0 w 39"/>
                <a:gd name="T63" fmla="*/ 706 h 1415"/>
                <a:gd name="T64" fmla="*/ 0 w 39"/>
                <a:gd name="T65" fmla="*/ 1142 h 1415"/>
                <a:gd name="T66" fmla="*/ 0 w 39"/>
                <a:gd name="T67" fmla="*/ 1360 h 1415"/>
                <a:gd name="T68" fmla="*/ 2 w 39"/>
                <a:gd name="T69" fmla="*/ 1415 h 1415"/>
                <a:gd name="T70" fmla="*/ 2 w 39"/>
                <a:gd name="T71" fmla="*/ 1364 h 1415"/>
                <a:gd name="T72" fmla="*/ 2 w 39"/>
                <a:gd name="T73" fmla="*/ 1261 h 1415"/>
                <a:gd name="T74" fmla="*/ 2 w 39"/>
                <a:gd name="T75" fmla="*/ 1160 h 1415"/>
                <a:gd name="T76" fmla="*/ 2 w 39"/>
                <a:gd name="T77" fmla="*/ 111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1415">
                  <a:moveTo>
                    <a:pt x="2" y="1117"/>
                  </a:moveTo>
                  <a:lnTo>
                    <a:pt x="2" y="1337"/>
                  </a:lnTo>
                  <a:lnTo>
                    <a:pt x="9" y="1335"/>
                  </a:lnTo>
                  <a:lnTo>
                    <a:pt x="11" y="1346"/>
                  </a:lnTo>
                  <a:lnTo>
                    <a:pt x="16" y="1344"/>
                  </a:lnTo>
                  <a:lnTo>
                    <a:pt x="18" y="1344"/>
                  </a:lnTo>
                  <a:lnTo>
                    <a:pt x="18" y="1360"/>
                  </a:lnTo>
                  <a:lnTo>
                    <a:pt x="23" y="1360"/>
                  </a:lnTo>
                  <a:lnTo>
                    <a:pt x="23" y="1344"/>
                  </a:lnTo>
                  <a:lnTo>
                    <a:pt x="25" y="1342"/>
                  </a:lnTo>
                  <a:lnTo>
                    <a:pt x="25" y="1348"/>
                  </a:lnTo>
                  <a:lnTo>
                    <a:pt x="32" y="1344"/>
                  </a:lnTo>
                  <a:lnTo>
                    <a:pt x="32" y="1325"/>
                  </a:lnTo>
                  <a:lnTo>
                    <a:pt x="34" y="1325"/>
                  </a:lnTo>
                  <a:lnTo>
                    <a:pt x="34" y="1105"/>
                  </a:lnTo>
                  <a:lnTo>
                    <a:pt x="34" y="1076"/>
                  </a:lnTo>
                  <a:lnTo>
                    <a:pt x="32" y="1076"/>
                  </a:lnTo>
                  <a:lnTo>
                    <a:pt x="32" y="938"/>
                  </a:lnTo>
                  <a:lnTo>
                    <a:pt x="32" y="931"/>
                  </a:lnTo>
                  <a:lnTo>
                    <a:pt x="32" y="924"/>
                  </a:lnTo>
                  <a:lnTo>
                    <a:pt x="32" y="869"/>
                  </a:lnTo>
                  <a:lnTo>
                    <a:pt x="32" y="869"/>
                  </a:lnTo>
                  <a:lnTo>
                    <a:pt x="32" y="917"/>
                  </a:lnTo>
                  <a:lnTo>
                    <a:pt x="29" y="917"/>
                  </a:lnTo>
                  <a:lnTo>
                    <a:pt x="29" y="709"/>
                  </a:lnTo>
                  <a:lnTo>
                    <a:pt x="32" y="709"/>
                  </a:lnTo>
                  <a:lnTo>
                    <a:pt x="32" y="695"/>
                  </a:lnTo>
                  <a:lnTo>
                    <a:pt x="34" y="690"/>
                  </a:lnTo>
                  <a:lnTo>
                    <a:pt x="34" y="684"/>
                  </a:lnTo>
                  <a:lnTo>
                    <a:pt x="34" y="340"/>
                  </a:lnTo>
                  <a:lnTo>
                    <a:pt x="36" y="340"/>
                  </a:lnTo>
                  <a:lnTo>
                    <a:pt x="36" y="686"/>
                  </a:lnTo>
                  <a:lnTo>
                    <a:pt x="39" y="330"/>
                  </a:lnTo>
                  <a:lnTo>
                    <a:pt x="36" y="330"/>
                  </a:lnTo>
                  <a:lnTo>
                    <a:pt x="36" y="246"/>
                  </a:lnTo>
                  <a:lnTo>
                    <a:pt x="34" y="264"/>
                  </a:lnTo>
                  <a:lnTo>
                    <a:pt x="34" y="289"/>
                  </a:lnTo>
                  <a:lnTo>
                    <a:pt x="36" y="301"/>
                  </a:lnTo>
                  <a:lnTo>
                    <a:pt x="36" y="312"/>
                  </a:lnTo>
                  <a:lnTo>
                    <a:pt x="34" y="324"/>
                  </a:lnTo>
                  <a:lnTo>
                    <a:pt x="32" y="328"/>
                  </a:lnTo>
                  <a:lnTo>
                    <a:pt x="32" y="246"/>
                  </a:lnTo>
                  <a:lnTo>
                    <a:pt x="27" y="248"/>
                  </a:lnTo>
                  <a:lnTo>
                    <a:pt x="27" y="225"/>
                  </a:lnTo>
                  <a:lnTo>
                    <a:pt x="27" y="225"/>
                  </a:lnTo>
                  <a:lnTo>
                    <a:pt x="27" y="236"/>
                  </a:lnTo>
                  <a:lnTo>
                    <a:pt x="23" y="236"/>
                  </a:lnTo>
                  <a:lnTo>
                    <a:pt x="23" y="218"/>
                  </a:lnTo>
                  <a:lnTo>
                    <a:pt x="18" y="227"/>
                  </a:lnTo>
                  <a:lnTo>
                    <a:pt x="16" y="241"/>
                  </a:lnTo>
                  <a:lnTo>
                    <a:pt x="16" y="230"/>
                  </a:lnTo>
                  <a:lnTo>
                    <a:pt x="16" y="223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3" y="218"/>
                  </a:lnTo>
                  <a:lnTo>
                    <a:pt x="9" y="218"/>
                  </a:lnTo>
                  <a:lnTo>
                    <a:pt x="7" y="223"/>
                  </a:lnTo>
                  <a:lnTo>
                    <a:pt x="4" y="230"/>
                  </a:lnTo>
                  <a:lnTo>
                    <a:pt x="4" y="239"/>
                  </a:lnTo>
                  <a:lnTo>
                    <a:pt x="4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0" y="390"/>
                  </a:lnTo>
                  <a:lnTo>
                    <a:pt x="0" y="706"/>
                  </a:lnTo>
                  <a:lnTo>
                    <a:pt x="0" y="954"/>
                  </a:lnTo>
                  <a:lnTo>
                    <a:pt x="0" y="1142"/>
                  </a:lnTo>
                  <a:lnTo>
                    <a:pt x="0" y="1273"/>
                  </a:lnTo>
                  <a:lnTo>
                    <a:pt x="0" y="1360"/>
                  </a:lnTo>
                  <a:lnTo>
                    <a:pt x="0" y="1403"/>
                  </a:lnTo>
                  <a:lnTo>
                    <a:pt x="2" y="1415"/>
                  </a:lnTo>
                  <a:lnTo>
                    <a:pt x="2" y="1401"/>
                  </a:lnTo>
                  <a:lnTo>
                    <a:pt x="2" y="1364"/>
                  </a:lnTo>
                  <a:lnTo>
                    <a:pt x="2" y="1316"/>
                  </a:lnTo>
                  <a:lnTo>
                    <a:pt x="2" y="1261"/>
                  </a:lnTo>
                  <a:lnTo>
                    <a:pt x="2" y="1209"/>
                  </a:lnTo>
                  <a:lnTo>
                    <a:pt x="2" y="1160"/>
                  </a:lnTo>
                  <a:lnTo>
                    <a:pt x="2" y="1128"/>
                  </a:lnTo>
                  <a:lnTo>
                    <a:pt x="2" y="1117"/>
                  </a:lnTo>
                  <a:close/>
                </a:path>
              </a:pathLst>
            </a:custGeom>
            <a:solidFill>
              <a:srgbClr val="5E5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6" name="Freeform 305"/>
            <p:cNvSpPr>
              <a:spLocks/>
            </p:cNvSpPr>
            <p:nvPr/>
          </p:nvSpPr>
          <p:spPr bwMode="auto">
            <a:xfrm>
              <a:off x="2125664" y="1279526"/>
              <a:ext cx="196850" cy="2289175"/>
            </a:xfrm>
            <a:custGeom>
              <a:avLst/>
              <a:gdLst>
                <a:gd name="T0" fmla="*/ 26 w 124"/>
                <a:gd name="T1" fmla="*/ 28 h 1442"/>
                <a:gd name="T2" fmla="*/ 7 w 124"/>
                <a:gd name="T3" fmla="*/ 71 h 1442"/>
                <a:gd name="T4" fmla="*/ 5 w 124"/>
                <a:gd name="T5" fmla="*/ 138 h 1442"/>
                <a:gd name="T6" fmla="*/ 5 w 124"/>
                <a:gd name="T7" fmla="*/ 204 h 1442"/>
                <a:gd name="T8" fmla="*/ 3 w 124"/>
                <a:gd name="T9" fmla="*/ 268 h 1442"/>
                <a:gd name="T10" fmla="*/ 5 w 124"/>
                <a:gd name="T11" fmla="*/ 433 h 1442"/>
                <a:gd name="T12" fmla="*/ 7 w 124"/>
                <a:gd name="T13" fmla="*/ 745 h 1442"/>
                <a:gd name="T14" fmla="*/ 5 w 124"/>
                <a:gd name="T15" fmla="*/ 903 h 1442"/>
                <a:gd name="T16" fmla="*/ 5 w 124"/>
                <a:gd name="T17" fmla="*/ 1048 h 1442"/>
                <a:gd name="T18" fmla="*/ 5 w 124"/>
                <a:gd name="T19" fmla="*/ 1224 h 1442"/>
                <a:gd name="T20" fmla="*/ 5 w 124"/>
                <a:gd name="T21" fmla="*/ 1344 h 1442"/>
                <a:gd name="T22" fmla="*/ 16 w 124"/>
                <a:gd name="T23" fmla="*/ 1405 h 1442"/>
                <a:gd name="T24" fmla="*/ 39 w 124"/>
                <a:gd name="T25" fmla="*/ 1428 h 1442"/>
                <a:gd name="T26" fmla="*/ 69 w 124"/>
                <a:gd name="T27" fmla="*/ 1442 h 1442"/>
                <a:gd name="T28" fmla="*/ 110 w 124"/>
                <a:gd name="T29" fmla="*/ 1428 h 1442"/>
                <a:gd name="T30" fmla="*/ 74 w 124"/>
                <a:gd name="T31" fmla="*/ 1399 h 1442"/>
                <a:gd name="T32" fmla="*/ 51 w 124"/>
                <a:gd name="T33" fmla="*/ 1357 h 1442"/>
                <a:gd name="T34" fmla="*/ 44 w 124"/>
                <a:gd name="T35" fmla="*/ 1295 h 1442"/>
                <a:gd name="T36" fmla="*/ 35 w 124"/>
                <a:gd name="T37" fmla="*/ 1231 h 1442"/>
                <a:gd name="T38" fmla="*/ 26 w 124"/>
                <a:gd name="T39" fmla="*/ 1126 h 1442"/>
                <a:gd name="T40" fmla="*/ 23 w 124"/>
                <a:gd name="T41" fmla="*/ 1059 h 1442"/>
                <a:gd name="T42" fmla="*/ 37 w 124"/>
                <a:gd name="T43" fmla="*/ 1055 h 1442"/>
                <a:gd name="T44" fmla="*/ 42 w 124"/>
                <a:gd name="T45" fmla="*/ 1036 h 1442"/>
                <a:gd name="T46" fmla="*/ 53 w 124"/>
                <a:gd name="T47" fmla="*/ 984 h 1442"/>
                <a:gd name="T48" fmla="*/ 53 w 124"/>
                <a:gd name="T49" fmla="*/ 890 h 1442"/>
                <a:gd name="T50" fmla="*/ 53 w 124"/>
                <a:gd name="T51" fmla="*/ 839 h 1442"/>
                <a:gd name="T52" fmla="*/ 62 w 124"/>
                <a:gd name="T53" fmla="*/ 821 h 1442"/>
                <a:gd name="T54" fmla="*/ 62 w 124"/>
                <a:gd name="T55" fmla="*/ 763 h 1442"/>
                <a:gd name="T56" fmla="*/ 42 w 124"/>
                <a:gd name="T57" fmla="*/ 763 h 1442"/>
                <a:gd name="T58" fmla="*/ 44 w 124"/>
                <a:gd name="T59" fmla="*/ 757 h 1442"/>
                <a:gd name="T60" fmla="*/ 42 w 124"/>
                <a:gd name="T61" fmla="*/ 747 h 1442"/>
                <a:gd name="T62" fmla="*/ 32 w 124"/>
                <a:gd name="T63" fmla="*/ 736 h 1442"/>
                <a:gd name="T64" fmla="*/ 39 w 124"/>
                <a:gd name="T65" fmla="*/ 720 h 1442"/>
                <a:gd name="T66" fmla="*/ 32 w 124"/>
                <a:gd name="T67" fmla="*/ 702 h 1442"/>
                <a:gd name="T68" fmla="*/ 46 w 124"/>
                <a:gd name="T69" fmla="*/ 686 h 1442"/>
                <a:gd name="T70" fmla="*/ 53 w 124"/>
                <a:gd name="T71" fmla="*/ 676 h 1442"/>
                <a:gd name="T72" fmla="*/ 62 w 124"/>
                <a:gd name="T73" fmla="*/ 667 h 1442"/>
                <a:gd name="T74" fmla="*/ 58 w 124"/>
                <a:gd name="T75" fmla="*/ 663 h 1442"/>
                <a:gd name="T76" fmla="*/ 58 w 124"/>
                <a:gd name="T77" fmla="*/ 658 h 1442"/>
                <a:gd name="T78" fmla="*/ 58 w 124"/>
                <a:gd name="T79" fmla="*/ 651 h 1442"/>
                <a:gd name="T80" fmla="*/ 46 w 124"/>
                <a:gd name="T81" fmla="*/ 642 h 1442"/>
                <a:gd name="T82" fmla="*/ 53 w 124"/>
                <a:gd name="T83" fmla="*/ 626 h 1442"/>
                <a:gd name="T84" fmla="*/ 53 w 124"/>
                <a:gd name="T85" fmla="*/ 612 h 1442"/>
                <a:gd name="T86" fmla="*/ 58 w 124"/>
                <a:gd name="T87" fmla="*/ 598 h 1442"/>
                <a:gd name="T88" fmla="*/ 67 w 124"/>
                <a:gd name="T89" fmla="*/ 516 h 1442"/>
                <a:gd name="T90" fmla="*/ 62 w 124"/>
                <a:gd name="T91" fmla="*/ 429 h 1442"/>
                <a:gd name="T92" fmla="*/ 60 w 124"/>
                <a:gd name="T93" fmla="*/ 392 h 1442"/>
                <a:gd name="T94" fmla="*/ 55 w 124"/>
                <a:gd name="T95" fmla="*/ 367 h 1442"/>
                <a:gd name="T96" fmla="*/ 62 w 124"/>
                <a:gd name="T97" fmla="*/ 310 h 1442"/>
                <a:gd name="T98" fmla="*/ 46 w 124"/>
                <a:gd name="T99" fmla="*/ 291 h 1442"/>
                <a:gd name="T100" fmla="*/ 32 w 124"/>
                <a:gd name="T101" fmla="*/ 268 h 1442"/>
                <a:gd name="T102" fmla="*/ 23 w 124"/>
                <a:gd name="T103" fmla="*/ 280 h 1442"/>
                <a:gd name="T104" fmla="*/ 35 w 124"/>
                <a:gd name="T105" fmla="*/ 170 h 1442"/>
                <a:gd name="T106" fmla="*/ 60 w 124"/>
                <a:gd name="T107" fmla="*/ 67 h 1442"/>
                <a:gd name="T108" fmla="*/ 53 w 124"/>
                <a:gd name="T109" fmla="*/ 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442">
                  <a:moveTo>
                    <a:pt x="53" y="7"/>
                  </a:moveTo>
                  <a:lnTo>
                    <a:pt x="37" y="16"/>
                  </a:lnTo>
                  <a:lnTo>
                    <a:pt x="26" y="28"/>
                  </a:lnTo>
                  <a:lnTo>
                    <a:pt x="16" y="39"/>
                  </a:lnTo>
                  <a:lnTo>
                    <a:pt x="12" y="55"/>
                  </a:lnTo>
                  <a:lnTo>
                    <a:pt x="7" y="71"/>
                  </a:lnTo>
                  <a:lnTo>
                    <a:pt x="7" y="89"/>
                  </a:lnTo>
                  <a:lnTo>
                    <a:pt x="5" y="112"/>
                  </a:lnTo>
                  <a:lnTo>
                    <a:pt x="5" y="138"/>
                  </a:lnTo>
                  <a:lnTo>
                    <a:pt x="5" y="158"/>
                  </a:lnTo>
                  <a:lnTo>
                    <a:pt x="5" y="181"/>
                  </a:lnTo>
                  <a:lnTo>
                    <a:pt x="5" y="204"/>
                  </a:lnTo>
                  <a:lnTo>
                    <a:pt x="5" y="225"/>
                  </a:lnTo>
                  <a:lnTo>
                    <a:pt x="5" y="248"/>
                  </a:lnTo>
                  <a:lnTo>
                    <a:pt x="3" y="268"/>
                  </a:lnTo>
                  <a:lnTo>
                    <a:pt x="3" y="289"/>
                  </a:lnTo>
                  <a:lnTo>
                    <a:pt x="0" y="310"/>
                  </a:lnTo>
                  <a:lnTo>
                    <a:pt x="5" y="433"/>
                  </a:lnTo>
                  <a:lnTo>
                    <a:pt x="3" y="575"/>
                  </a:lnTo>
                  <a:lnTo>
                    <a:pt x="0" y="745"/>
                  </a:lnTo>
                  <a:lnTo>
                    <a:pt x="7" y="745"/>
                  </a:lnTo>
                  <a:lnTo>
                    <a:pt x="5" y="763"/>
                  </a:lnTo>
                  <a:lnTo>
                    <a:pt x="3" y="775"/>
                  </a:lnTo>
                  <a:lnTo>
                    <a:pt x="5" y="903"/>
                  </a:lnTo>
                  <a:lnTo>
                    <a:pt x="5" y="929"/>
                  </a:lnTo>
                  <a:lnTo>
                    <a:pt x="3" y="1013"/>
                  </a:lnTo>
                  <a:lnTo>
                    <a:pt x="5" y="1048"/>
                  </a:lnTo>
                  <a:lnTo>
                    <a:pt x="5" y="1107"/>
                  </a:lnTo>
                  <a:lnTo>
                    <a:pt x="5" y="1165"/>
                  </a:lnTo>
                  <a:lnTo>
                    <a:pt x="5" y="1224"/>
                  </a:lnTo>
                  <a:lnTo>
                    <a:pt x="5" y="1284"/>
                  </a:lnTo>
                  <a:lnTo>
                    <a:pt x="5" y="1311"/>
                  </a:lnTo>
                  <a:lnTo>
                    <a:pt x="5" y="1344"/>
                  </a:lnTo>
                  <a:lnTo>
                    <a:pt x="7" y="1373"/>
                  </a:lnTo>
                  <a:lnTo>
                    <a:pt x="12" y="1396"/>
                  </a:lnTo>
                  <a:lnTo>
                    <a:pt x="16" y="1405"/>
                  </a:lnTo>
                  <a:lnTo>
                    <a:pt x="23" y="1412"/>
                  </a:lnTo>
                  <a:lnTo>
                    <a:pt x="30" y="1421"/>
                  </a:lnTo>
                  <a:lnTo>
                    <a:pt x="39" y="1428"/>
                  </a:lnTo>
                  <a:lnTo>
                    <a:pt x="49" y="1435"/>
                  </a:lnTo>
                  <a:lnTo>
                    <a:pt x="58" y="1440"/>
                  </a:lnTo>
                  <a:lnTo>
                    <a:pt x="69" y="1442"/>
                  </a:lnTo>
                  <a:lnTo>
                    <a:pt x="83" y="1442"/>
                  </a:lnTo>
                  <a:lnTo>
                    <a:pt x="124" y="1442"/>
                  </a:lnTo>
                  <a:lnTo>
                    <a:pt x="110" y="1428"/>
                  </a:lnTo>
                  <a:lnTo>
                    <a:pt x="92" y="1415"/>
                  </a:lnTo>
                  <a:lnTo>
                    <a:pt x="83" y="1408"/>
                  </a:lnTo>
                  <a:lnTo>
                    <a:pt x="74" y="1399"/>
                  </a:lnTo>
                  <a:lnTo>
                    <a:pt x="62" y="1389"/>
                  </a:lnTo>
                  <a:lnTo>
                    <a:pt x="53" y="1376"/>
                  </a:lnTo>
                  <a:lnTo>
                    <a:pt x="51" y="1357"/>
                  </a:lnTo>
                  <a:lnTo>
                    <a:pt x="46" y="1337"/>
                  </a:lnTo>
                  <a:lnTo>
                    <a:pt x="44" y="1316"/>
                  </a:lnTo>
                  <a:lnTo>
                    <a:pt x="44" y="1295"/>
                  </a:lnTo>
                  <a:lnTo>
                    <a:pt x="42" y="1277"/>
                  </a:lnTo>
                  <a:lnTo>
                    <a:pt x="37" y="1254"/>
                  </a:lnTo>
                  <a:lnTo>
                    <a:pt x="35" y="1231"/>
                  </a:lnTo>
                  <a:lnTo>
                    <a:pt x="35" y="1215"/>
                  </a:lnTo>
                  <a:lnTo>
                    <a:pt x="32" y="1176"/>
                  </a:lnTo>
                  <a:lnTo>
                    <a:pt x="26" y="1126"/>
                  </a:lnTo>
                  <a:lnTo>
                    <a:pt x="23" y="1100"/>
                  </a:lnTo>
                  <a:lnTo>
                    <a:pt x="23" y="1078"/>
                  </a:lnTo>
                  <a:lnTo>
                    <a:pt x="23" y="1059"/>
                  </a:lnTo>
                  <a:lnTo>
                    <a:pt x="28" y="1048"/>
                  </a:lnTo>
                  <a:lnTo>
                    <a:pt x="28" y="1057"/>
                  </a:lnTo>
                  <a:lnTo>
                    <a:pt x="37" y="1055"/>
                  </a:lnTo>
                  <a:lnTo>
                    <a:pt x="37" y="1064"/>
                  </a:lnTo>
                  <a:lnTo>
                    <a:pt x="39" y="1064"/>
                  </a:lnTo>
                  <a:lnTo>
                    <a:pt x="42" y="1036"/>
                  </a:lnTo>
                  <a:lnTo>
                    <a:pt x="49" y="1045"/>
                  </a:lnTo>
                  <a:lnTo>
                    <a:pt x="49" y="984"/>
                  </a:lnTo>
                  <a:lnTo>
                    <a:pt x="53" y="984"/>
                  </a:lnTo>
                  <a:lnTo>
                    <a:pt x="58" y="924"/>
                  </a:lnTo>
                  <a:lnTo>
                    <a:pt x="58" y="910"/>
                  </a:lnTo>
                  <a:lnTo>
                    <a:pt x="53" y="890"/>
                  </a:lnTo>
                  <a:lnTo>
                    <a:pt x="49" y="869"/>
                  </a:lnTo>
                  <a:lnTo>
                    <a:pt x="49" y="848"/>
                  </a:lnTo>
                  <a:lnTo>
                    <a:pt x="53" y="839"/>
                  </a:lnTo>
                  <a:lnTo>
                    <a:pt x="55" y="823"/>
                  </a:lnTo>
                  <a:lnTo>
                    <a:pt x="60" y="823"/>
                  </a:lnTo>
                  <a:lnTo>
                    <a:pt x="62" y="821"/>
                  </a:lnTo>
                  <a:lnTo>
                    <a:pt x="62" y="821"/>
                  </a:lnTo>
                  <a:lnTo>
                    <a:pt x="62" y="816"/>
                  </a:lnTo>
                  <a:lnTo>
                    <a:pt x="62" y="763"/>
                  </a:lnTo>
                  <a:lnTo>
                    <a:pt x="51" y="768"/>
                  </a:lnTo>
                  <a:lnTo>
                    <a:pt x="42" y="766"/>
                  </a:lnTo>
                  <a:lnTo>
                    <a:pt x="42" y="763"/>
                  </a:lnTo>
                  <a:lnTo>
                    <a:pt x="28" y="752"/>
                  </a:lnTo>
                  <a:lnTo>
                    <a:pt x="28" y="750"/>
                  </a:lnTo>
                  <a:lnTo>
                    <a:pt x="44" y="757"/>
                  </a:lnTo>
                  <a:lnTo>
                    <a:pt x="49" y="750"/>
                  </a:lnTo>
                  <a:lnTo>
                    <a:pt x="44" y="750"/>
                  </a:lnTo>
                  <a:lnTo>
                    <a:pt x="42" y="747"/>
                  </a:lnTo>
                  <a:lnTo>
                    <a:pt x="37" y="745"/>
                  </a:lnTo>
                  <a:lnTo>
                    <a:pt x="32" y="743"/>
                  </a:lnTo>
                  <a:lnTo>
                    <a:pt x="32" y="736"/>
                  </a:lnTo>
                  <a:lnTo>
                    <a:pt x="35" y="731"/>
                  </a:lnTo>
                  <a:lnTo>
                    <a:pt x="37" y="727"/>
                  </a:lnTo>
                  <a:lnTo>
                    <a:pt x="39" y="720"/>
                  </a:lnTo>
                  <a:lnTo>
                    <a:pt x="37" y="718"/>
                  </a:lnTo>
                  <a:lnTo>
                    <a:pt x="39" y="711"/>
                  </a:lnTo>
                  <a:lnTo>
                    <a:pt x="32" y="702"/>
                  </a:lnTo>
                  <a:lnTo>
                    <a:pt x="39" y="695"/>
                  </a:lnTo>
                  <a:lnTo>
                    <a:pt x="44" y="697"/>
                  </a:lnTo>
                  <a:lnTo>
                    <a:pt x="46" y="686"/>
                  </a:lnTo>
                  <a:lnTo>
                    <a:pt x="46" y="681"/>
                  </a:lnTo>
                  <a:lnTo>
                    <a:pt x="49" y="679"/>
                  </a:lnTo>
                  <a:lnTo>
                    <a:pt x="53" y="676"/>
                  </a:lnTo>
                  <a:lnTo>
                    <a:pt x="58" y="676"/>
                  </a:lnTo>
                  <a:lnTo>
                    <a:pt x="62" y="674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5" y="667"/>
                  </a:lnTo>
                  <a:lnTo>
                    <a:pt x="58" y="663"/>
                  </a:lnTo>
                  <a:lnTo>
                    <a:pt x="42" y="653"/>
                  </a:lnTo>
                  <a:lnTo>
                    <a:pt x="42" y="651"/>
                  </a:lnTo>
                  <a:lnTo>
                    <a:pt x="58" y="658"/>
                  </a:lnTo>
                  <a:lnTo>
                    <a:pt x="62" y="653"/>
                  </a:lnTo>
                  <a:lnTo>
                    <a:pt x="62" y="651"/>
                  </a:lnTo>
                  <a:lnTo>
                    <a:pt x="58" y="651"/>
                  </a:lnTo>
                  <a:lnTo>
                    <a:pt x="55" y="649"/>
                  </a:lnTo>
                  <a:lnTo>
                    <a:pt x="53" y="647"/>
                  </a:lnTo>
                  <a:lnTo>
                    <a:pt x="46" y="642"/>
                  </a:lnTo>
                  <a:lnTo>
                    <a:pt x="46" y="637"/>
                  </a:lnTo>
                  <a:lnTo>
                    <a:pt x="51" y="633"/>
                  </a:lnTo>
                  <a:lnTo>
                    <a:pt x="53" y="626"/>
                  </a:lnTo>
                  <a:lnTo>
                    <a:pt x="53" y="619"/>
                  </a:lnTo>
                  <a:lnTo>
                    <a:pt x="51" y="619"/>
                  </a:lnTo>
                  <a:lnTo>
                    <a:pt x="53" y="612"/>
                  </a:lnTo>
                  <a:lnTo>
                    <a:pt x="49" y="603"/>
                  </a:lnTo>
                  <a:lnTo>
                    <a:pt x="53" y="596"/>
                  </a:lnTo>
                  <a:lnTo>
                    <a:pt x="58" y="598"/>
                  </a:lnTo>
                  <a:lnTo>
                    <a:pt x="58" y="562"/>
                  </a:lnTo>
                  <a:lnTo>
                    <a:pt x="62" y="562"/>
                  </a:lnTo>
                  <a:lnTo>
                    <a:pt x="67" y="516"/>
                  </a:lnTo>
                  <a:lnTo>
                    <a:pt x="67" y="479"/>
                  </a:lnTo>
                  <a:lnTo>
                    <a:pt x="65" y="456"/>
                  </a:lnTo>
                  <a:lnTo>
                    <a:pt x="62" y="429"/>
                  </a:lnTo>
                  <a:lnTo>
                    <a:pt x="62" y="408"/>
                  </a:lnTo>
                  <a:lnTo>
                    <a:pt x="62" y="399"/>
                  </a:lnTo>
                  <a:lnTo>
                    <a:pt x="60" y="392"/>
                  </a:lnTo>
                  <a:lnTo>
                    <a:pt x="51" y="381"/>
                  </a:lnTo>
                  <a:lnTo>
                    <a:pt x="51" y="367"/>
                  </a:lnTo>
                  <a:lnTo>
                    <a:pt x="55" y="367"/>
                  </a:lnTo>
                  <a:lnTo>
                    <a:pt x="55" y="351"/>
                  </a:lnTo>
                  <a:lnTo>
                    <a:pt x="62" y="355"/>
                  </a:lnTo>
                  <a:lnTo>
                    <a:pt x="62" y="310"/>
                  </a:lnTo>
                  <a:lnTo>
                    <a:pt x="58" y="310"/>
                  </a:lnTo>
                  <a:lnTo>
                    <a:pt x="58" y="294"/>
                  </a:lnTo>
                  <a:lnTo>
                    <a:pt x="46" y="291"/>
                  </a:lnTo>
                  <a:lnTo>
                    <a:pt x="44" y="275"/>
                  </a:lnTo>
                  <a:lnTo>
                    <a:pt x="32" y="280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30" y="280"/>
                  </a:lnTo>
                  <a:lnTo>
                    <a:pt x="23" y="280"/>
                  </a:lnTo>
                  <a:lnTo>
                    <a:pt x="23" y="243"/>
                  </a:lnTo>
                  <a:lnTo>
                    <a:pt x="28" y="206"/>
                  </a:lnTo>
                  <a:lnTo>
                    <a:pt x="35" y="170"/>
                  </a:lnTo>
                  <a:lnTo>
                    <a:pt x="42" y="133"/>
                  </a:lnTo>
                  <a:lnTo>
                    <a:pt x="51" y="99"/>
                  </a:lnTo>
                  <a:lnTo>
                    <a:pt x="60" y="67"/>
                  </a:lnTo>
                  <a:lnTo>
                    <a:pt x="74" y="34"/>
                  </a:lnTo>
                  <a:lnTo>
                    <a:pt x="83" y="0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D9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7" name="Freeform 306"/>
            <p:cNvSpPr>
              <a:spLocks/>
            </p:cNvSpPr>
            <p:nvPr/>
          </p:nvSpPr>
          <p:spPr bwMode="auto">
            <a:xfrm>
              <a:off x="2336801" y="3714751"/>
              <a:ext cx="557213" cy="203200"/>
            </a:xfrm>
            <a:custGeom>
              <a:avLst/>
              <a:gdLst>
                <a:gd name="T0" fmla="*/ 0 w 351"/>
                <a:gd name="T1" fmla="*/ 43 h 128"/>
                <a:gd name="T2" fmla="*/ 0 w 351"/>
                <a:gd name="T3" fmla="*/ 128 h 128"/>
                <a:gd name="T4" fmla="*/ 12 w 351"/>
                <a:gd name="T5" fmla="*/ 124 h 128"/>
                <a:gd name="T6" fmla="*/ 37 w 351"/>
                <a:gd name="T7" fmla="*/ 112 h 128"/>
                <a:gd name="T8" fmla="*/ 64 w 351"/>
                <a:gd name="T9" fmla="*/ 101 h 128"/>
                <a:gd name="T10" fmla="*/ 83 w 351"/>
                <a:gd name="T11" fmla="*/ 92 h 128"/>
                <a:gd name="T12" fmla="*/ 101 w 351"/>
                <a:gd name="T13" fmla="*/ 85 h 128"/>
                <a:gd name="T14" fmla="*/ 129 w 351"/>
                <a:gd name="T15" fmla="*/ 75 h 128"/>
                <a:gd name="T16" fmla="*/ 158 w 351"/>
                <a:gd name="T17" fmla="*/ 69 h 128"/>
                <a:gd name="T18" fmla="*/ 179 w 351"/>
                <a:gd name="T19" fmla="*/ 66 h 128"/>
                <a:gd name="T20" fmla="*/ 197 w 351"/>
                <a:gd name="T21" fmla="*/ 69 h 128"/>
                <a:gd name="T22" fmla="*/ 197 w 351"/>
                <a:gd name="T23" fmla="*/ 64 h 128"/>
                <a:gd name="T24" fmla="*/ 216 w 351"/>
                <a:gd name="T25" fmla="*/ 66 h 128"/>
                <a:gd name="T26" fmla="*/ 234 w 351"/>
                <a:gd name="T27" fmla="*/ 73 h 128"/>
                <a:gd name="T28" fmla="*/ 257 w 351"/>
                <a:gd name="T29" fmla="*/ 78 h 128"/>
                <a:gd name="T30" fmla="*/ 280 w 351"/>
                <a:gd name="T31" fmla="*/ 82 h 128"/>
                <a:gd name="T32" fmla="*/ 303 w 351"/>
                <a:gd name="T33" fmla="*/ 85 h 128"/>
                <a:gd name="T34" fmla="*/ 303 w 351"/>
                <a:gd name="T35" fmla="*/ 85 h 128"/>
                <a:gd name="T36" fmla="*/ 321 w 351"/>
                <a:gd name="T37" fmla="*/ 82 h 128"/>
                <a:gd name="T38" fmla="*/ 332 w 351"/>
                <a:gd name="T39" fmla="*/ 85 h 128"/>
                <a:gd name="T40" fmla="*/ 332 w 351"/>
                <a:gd name="T41" fmla="*/ 80 h 128"/>
                <a:gd name="T42" fmla="*/ 314 w 351"/>
                <a:gd name="T43" fmla="*/ 78 h 128"/>
                <a:gd name="T44" fmla="*/ 319 w 351"/>
                <a:gd name="T45" fmla="*/ 73 h 128"/>
                <a:gd name="T46" fmla="*/ 330 w 351"/>
                <a:gd name="T47" fmla="*/ 73 h 128"/>
                <a:gd name="T48" fmla="*/ 326 w 351"/>
                <a:gd name="T49" fmla="*/ 66 h 128"/>
                <a:gd name="T50" fmla="*/ 335 w 351"/>
                <a:gd name="T51" fmla="*/ 66 h 128"/>
                <a:gd name="T52" fmla="*/ 337 w 351"/>
                <a:gd name="T53" fmla="*/ 64 h 128"/>
                <a:gd name="T54" fmla="*/ 344 w 351"/>
                <a:gd name="T55" fmla="*/ 64 h 128"/>
                <a:gd name="T56" fmla="*/ 351 w 351"/>
                <a:gd name="T57" fmla="*/ 64 h 128"/>
                <a:gd name="T58" fmla="*/ 351 w 351"/>
                <a:gd name="T59" fmla="*/ 62 h 128"/>
                <a:gd name="T60" fmla="*/ 337 w 351"/>
                <a:gd name="T61" fmla="*/ 57 h 128"/>
                <a:gd name="T62" fmla="*/ 344 w 351"/>
                <a:gd name="T63" fmla="*/ 55 h 128"/>
                <a:gd name="T64" fmla="*/ 344 w 351"/>
                <a:gd name="T65" fmla="*/ 50 h 128"/>
                <a:gd name="T66" fmla="*/ 337 w 351"/>
                <a:gd name="T67" fmla="*/ 46 h 128"/>
                <a:gd name="T68" fmla="*/ 326 w 351"/>
                <a:gd name="T69" fmla="*/ 39 h 128"/>
                <a:gd name="T70" fmla="*/ 326 w 351"/>
                <a:gd name="T71" fmla="*/ 30 h 128"/>
                <a:gd name="T72" fmla="*/ 323 w 351"/>
                <a:gd name="T73" fmla="*/ 27 h 128"/>
                <a:gd name="T74" fmla="*/ 312 w 351"/>
                <a:gd name="T75" fmla="*/ 23 h 128"/>
                <a:gd name="T76" fmla="*/ 252 w 351"/>
                <a:gd name="T77" fmla="*/ 14 h 128"/>
                <a:gd name="T78" fmla="*/ 241 w 351"/>
                <a:gd name="T79" fmla="*/ 14 h 128"/>
                <a:gd name="T80" fmla="*/ 232 w 351"/>
                <a:gd name="T81" fmla="*/ 11 h 128"/>
                <a:gd name="T82" fmla="*/ 200 w 351"/>
                <a:gd name="T83" fmla="*/ 4 h 128"/>
                <a:gd name="T84" fmla="*/ 154 w 351"/>
                <a:gd name="T85" fmla="*/ 2 h 128"/>
                <a:gd name="T86" fmla="*/ 149 w 351"/>
                <a:gd name="T87" fmla="*/ 0 h 128"/>
                <a:gd name="T88" fmla="*/ 76 w 351"/>
                <a:gd name="T89" fmla="*/ 7 h 128"/>
                <a:gd name="T90" fmla="*/ 28 w 351"/>
                <a:gd name="T91" fmla="*/ 7 h 128"/>
                <a:gd name="T92" fmla="*/ 30 w 351"/>
                <a:gd name="T93" fmla="*/ 18 h 128"/>
                <a:gd name="T94" fmla="*/ 39 w 351"/>
                <a:gd name="T95" fmla="*/ 18 h 128"/>
                <a:gd name="T96" fmla="*/ 39 w 351"/>
                <a:gd name="T97" fmla="*/ 25 h 128"/>
                <a:gd name="T98" fmla="*/ 26 w 351"/>
                <a:gd name="T99" fmla="*/ 25 h 128"/>
                <a:gd name="T100" fmla="*/ 28 w 351"/>
                <a:gd name="T101" fmla="*/ 39 h 128"/>
                <a:gd name="T102" fmla="*/ 14 w 351"/>
                <a:gd name="T103" fmla="*/ 39 h 128"/>
                <a:gd name="T104" fmla="*/ 14 w 351"/>
                <a:gd name="T105" fmla="*/ 43 h 128"/>
                <a:gd name="T106" fmla="*/ 0 w 351"/>
                <a:gd name="T107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1" h="128">
                  <a:moveTo>
                    <a:pt x="0" y="43"/>
                  </a:moveTo>
                  <a:lnTo>
                    <a:pt x="0" y="128"/>
                  </a:lnTo>
                  <a:lnTo>
                    <a:pt x="12" y="124"/>
                  </a:lnTo>
                  <a:lnTo>
                    <a:pt x="37" y="112"/>
                  </a:lnTo>
                  <a:lnTo>
                    <a:pt x="64" y="101"/>
                  </a:lnTo>
                  <a:lnTo>
                    <a:pt x="83" y="92"/>
                  </a:lnTo>
                  <a:lnTo>
                    <a:pt x="101" y="85"/>
                  </a:lnTo>
                  <a:lnTo>
                    <a:pt x="129" y="75"/>
                  </a:lnTo>
                  <a:lnTo>
                    <a:pt x="158" y="69"/>
                  </a:lnTo>
                  <a:lnTo>
                    <a:pt x="179" y="66"/>
                  </a:lnTo>
                  <a:lnTo>
                    <a:pt x="197" y="69"/>
                  </a:lnTo>
                  <a:lnTo>
                    <a:pt x="197" y="64"/>
                  </a:lnTo>
                  <a:lnTo>
                    <a:pt x="216" y="66"/>
                  </a:lnTo>
                  <a:lnTo>
                    <a:pt x="234" y="73"/>
                  </a:lnTo>
                  <a:lnTo>
                    <a:pt x="257" y="78"/>
                  </a:lnTo>
                  <a:lnTo>
                    <a:pt x="280" y="82"/>
                  </a:lnTo>
                  <a:lnTo>
                    <a:pt x="303" y="85"/>
                  </a:lnTo>
                  <a:lnTo>
                    <a:pt x="303" y="85"/>
                  </a:lnTo>
                  <a:lnTo>
                    <a:pt x="321" y="82"/>
                  </a:lnTo>
                  <a:lnTo>
                    <a:pt x="332" y="85"/>
                  </a:lnTo>
                  <a:lnTo>
                    <a:pt x="332" y="80"/>
                  </a:lnTo>
                  <a:lnTo>
                    <a:pt x="314" y="78"/>
                  </a:lnTo>
                  <a:lnTo>
                    <a:pt x="319" y="73"/>
                  </a:lnTo>
                  <a:lnTo>
                    <a:pt x="330" y="73"/>
                  </a:lnTo>
                  <a:lnTo>
                    <a:pt x="326" y="66"/>
                  </a:lnTo>
                  <a:lnTo>
                    <a:pt x="335" y="66"/>
                  </a:lnTo>
                  <a:lnTo>
                    <a:pt x="337" y="64"/>
                  </a:lnTo>
                  <a:lnTo>
                    <a:pt x="344" y="64"/>
                  </a:lnTo>
                  <a:lnTo>
                    <a:pt x="351" y="64"/>
                  </a:lnTo>
                  <a:lnTo>
                    <a:pt x="351" y="62"/>
                  </a:lnTo>
                  <a:lnTo>
                    <a:pt x="337" y="57"/>
                  </a:lnTo>
                  <a:lnTo>
                    <a:pt x="344" y="55"/>
                  </a:lnTo>
                  <a:lnTo>
                    <a:pt x="344" y="50"/>
                  </a:lnTo>
                  <a:lnTo>
                    <a:pt x="337" y="46"/>
                  </a:lnTo>
                  <a:lnTo>
                    <a:pt x="326" y="39"/>
                  </a:lnTo>
                  <a:lnTo>
                    <a:pt x="326" y="30"/>
                  </a:lnTo>
                  <a:lnTo>
                    <a:pt x="323" y="27"/>
                  </a:lnTo>
                  <a:lnTo>
                    <a:pt x="312" y="23"/>
                  </a:lnTo>
                  <a:lnTo>
                    <a:pt x="252" y="14"/>
                  </a:lnTo>
                  <a:lnTo>
                    <a:pt x="241" y="14"/>
                  </a:lnTo>
                  <a:lnTo>
                    <a:pt x="232" y="11"/>
                  </a:lnTo>
                  <a:lnTo>
                    <a:pt x="200" y="4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76" y="7"/>
                  </a:lnTo>
                  <a:lnTo>
                    <a:pt x="28" y="7"/>
                  </a:lnTo>
                  <a:lnTo>
                    <a:pt x="30" y="18"/>
                  </a:lnTo>
                  <a:lnTo>
                    <a:pt x="39" y="18"/>
                  </a:lnTo>
                  <a:lnTo>
                    <a:pt x="39" y="25"/>
                  </a:lnTo>
                  <a:lnTo>
                    <a:pt x="26" y="25"/>
                  </a:lnTo>
                  <a:lnTo>
                    <a:pt x="28" y="39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8" name="Freeform 307"/>
            <p:cNvSpPr>
              <a:spLocks/>
            </p:cNvSpPr>
            <p:nvPr/>
          </p:nvSpPr>
          <p:spPr bwMode="auto">
            <a:xfrm>
              <a:off x="2457451" y="6448426"/>
              <a:ext cx="1214438" cy="206375"/>
            </a:xfrm>
            <a:custGeom>
              <a:avLst/>
              <a:gdLst>
                <a:gd name="T0" fmla="*/ 0 w 765"/>
                <a:gd name="T1" fmla="*/ 6 h 130"/>
                <a:gd name="T2" fmla="*/ 16 w 765"/>
                <a:gd name="T3" fmla="*/ 20 h 130"/>
                <a:gd name="T4" fmla="*/ 53 w 765"/>
                <a:gd name="T5" fmla="*/ 36 h 130"/>
                <a:gd name="T6" fmla="*/ 89 w 765"/>
                <a:gd name="T7" fmla="*/ 52 h 130"/>
                <a:gd name="T8" fmla="*/ 137 w 765"/>
                <a:gd name="T9" fmla="*/ 68 h 130"/>
                <a:gd name="T10" fmla="*/ 197 w 765"/>
                <a:gd name="T11" fmla="*/ 82 h 130"/>
                <a:gd name="T12" fmla="*/ 204 w 765"/>
                <a:gd name="T13" fmla="*/ 87 h 130"/>
                <a:gd name="T14" fmla="*/ 204 w 765"/>
                <a:gd name="T15" fmla="*/ 96 h 130"/>
                <a:gd name="T16" fmla="*/ 238 w 765"/>
                <a:gd name="T17" fmla="*/ 123 h 130"/>
                <a:gd name="T18" fmla="*/ 273 w 765"/>
                <a:gd name="T19" fmla="*/ 126 h 130"/>
                <a:gd name="T20" fmla="*/ 332 w 765"/>
                <a:gd name="T21" fmla="*/ 130 h 130"/>
                <a:gd name="T22" fmla="*/ 353 w 765"/>
                <a:gd name="T23" fmla="*/ 123 h 130"/>
                <a:gd name="T24" fmla="*/ 460 w 765"/>
                <a:gd name="T25" fmla="*/ 123 h 130"/>
                <a:gd name="T26" fmla="*/ 472 w 765"/>
                <a:gd name="T27" fmla="*/ 128 h 130"/>
                <a:gd name="T28" fmla="*/ 504 w 765"/>
                <a:gd name="T29" fmla="*/ 123 h 130"/>
                <a:gd name="T30" fmla="*/ 513 w 765"/>
                <a:gd name="T31" fmla="*/ 121 h 130"/>
                <a:gd name="T32" fmla="*/ 525 w 765"/>
                <a:gd name="T33" fmla="*/ 123 h 130"/>
                <a:gd name="T34" fmla="*/ 557 w 765"/>
                <a:gd name="T35" fmla="*/ 112 h 130"/>
                <a:gd name="T36" fmla="*/ 582 w 765"/>
                <a:gd name="T37" fmla="*/ 100 h 130"/>
                <a:gd name="T38" fmla="*/ 593 w 765"/>
                <a:gd name="T39" fmla="*/ 91 h 130"/>
                <a:gd name="T40" fmla="*/ 607 w 765"/>
                <a:gd name="T41" fmla="*/ 82 h 130"/>
                <a:gd name="T42" fmla="*/ 628 w 765"/>
                <a:gd name="T43" fmla="*/ 71 h 130"/>
                <a:gd name="T44" fmla="*/ 646 w 765"/>
                <a:gd name="T45" fmla="*/ 57 h 130"/>
                <a:gd name="T46" fmla="*/ 657 w 765"/>
                <a:gd name="T47" fmla="*/ 48 h 130"/>
                <a:gd name="T48" fmla="*/ 683 w 765"/>
                <a:gd name="T49" fmla="*/ 36 h 130"/>
                <a:gd name="T50" fmla="*/ 703 w 765"/>
                <a:gd name="T51" fmla="*/ 29 h 130"/>
                <a:gd name="T52" fmla="*/ 740 w 765"/>
                <a:gd name="T53" fmla="*/ 20 h 130"/>
                <a:gd name="T54" fmla="*/ 765 w 765"/>
                <a:gd name="T55" fmla="*/ 13 h 130"/>
                <a:gd name="T56" fmla="*/ 662 w 765"/>
                <a:gd name="T57" fmla="*/ 9 h 130"/>
                <a:gd name="T58" fmla="*/ 644 w 765"/>
                <a:gd name="T59" fmla="*/ 2 h 130"/>
                <a:gd name="T60" fmla="*/ 641 w 765"/>
                <a:gd name="T61" fmla="*/ 11 h 130"/>
                <a:gd name="T62" fmla="*/ 570 w 765"/>
                <a:gd name="T63" fmla="*/ 36 h 130"/>
                <a:gd name="T64" fmla="*/ 557 w 765"/>
                <a:gd name="T65" fmla="*/ 48 h 130"/>
                <a:gd name="T66" fmla="*/ 522 w 765"/>
                <a:gd name="T67" fmla="*/ 66 h 130"/>
                <a:gd name="T68" fmla="*/ 502 w 765"/>
                <a:gd name="T69" fmla="*/ 71 h 130"/>
                <a:gd name="T70" fmla="*/ 506 w 765"/>
                <a:gd name="T71" fmla="*/ 77 h 130"/>
                <a:gd name="T72" fmla="*/ 492 w 765"/>
                <a:gd name="T73" fmla="*/ 80 h 130"/>
                <a:gd name="T74" fmla="*/ 318 w 765"/>
                <a:gd name="T75" fmla="*/ 84 h 130"/>
                <a:gd name="T76" fmla="*/ 307 w 765"/>
                <a:gd name="T77" fmla="*/ 80 h 130"/>
                <a:gd name="T78" fmla="*/ 286 w 765"/>
                <a:gd name="T79" fmla="*/ 75 h 130"/>
                <a:gd name="T80" fmla="*/ 243 w 765"/>
                <a:gd name="T81" fmla="*/ 71 h 130"/>
                <a:gd name="T82" fmla="*/ 227 w 765"/>
                <a:gd name="T83" fmla="*/ 68 h 130"/>
                <a:gd name="T84" fmla="*/ 215 w 765"/>
                <a:gd name="T85" fmla="*/ 61 h 130"/>
                <a:gd name="T86" fmla="*/ 160 w 765"/>
                <a:gd name="T87" fmla="*/ 11 h 130"/>
                <a:gd name="T88" fmla="*/ 144 w 765"/>
                <a:gd name="T89" fmla="*/ 9 h 130"/>
                <a:gd name="T90" fmla="*/ 135 w 765"/>
                <a:gd name="T91" fmla="*/ 2 h 130"/>
                <a:gd name="T92" fmla="*/ 117 w 765"/>
                <a:gd name="T93" fmla="*/ 0 h 130"/>
                <a:gd name="T94" fmla="*/ 96 w 765"/>
                <a:gd name="T95" fmla="*/ 11 h 130"/>
                <a:gd name="T96" fmla="*/ 11 w 765"/>
                <a:gd name="T97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5" h="130">
                  <a:moveTo>
                    <a:pt x="0" y="4"/>
                  </a:moveTo>
                  <a:lnTo>
                    <a:pt x="0" y="6"/>
                  </a:lnTo>
                  <a:lnTo>
                    <a:pt x="7" y="13"/>
                  </a:lnTo>
                  <a:lnTo>
                    <a:pt x="16" y="20"/>
                  </a:lnTo>
                  <a:lnTo>
                    <a:pt x="27" y="25"/>
                  </a:lnTo>
                  <a:lnTo>
                    <a:pt x="53" y="36"/>
                  </a:lnTo>
                  <a:lnTo>
                    <a:pt x="69" y="45"/>
                  </a:lnTo>
                  <a:lnTo>
                    <a:pt x="89" y="52"/>
                  </a:lnTo>
                  <a:lnTo>
                    <a:pt x="114" y="61"/>
                  </a:lnTo>
                  <a:lnTo>
                    <a:pt x="137" y="68"/>
                  </a:lnTo>
                  <a:lnTo>
                    <a:pt x="153" y="75"/>
                  </a:lnTo>
                  <a:lnTo>
                    <a:pt x="197" y="82"/>
                  </a:lnTo>
                  <a:lnTo>
                    <a:pt x="197" y="87"/>
                  </a:lnTo>
                  <a:lnTo>
                    <a:pt x="204" y="87"/>
                  </a:lnTo>
                  <a:lnTo>
                    <a:pt x="199" y="96"/>
                  </a:lnTo>
                  <a:lnTo>
                    <a:pt x="204" y="96"/>
                  </a:lnTo>
                  <a:lnTo>
                    <a:pt x="204" y="103"/>
                  </a:lnTo>
                  <a:lnTo>
                    <a:pt x="238" y="123"/>
                  </a:lnTo>
                  <a:lnTo>
                    <a:pt x="273" y="123"/>
                  </a:lnTo>
                  <a:lnTo>
                    <a:pt x="273" y="126"/>
                  </a:lnTo>
                  <a:lnTo>
                    <a:pt x="252" y="126"/>
                  </a:lnTo>
                  <a:lnTo>
                    <a:pt x="332" y="130"/>
                  </a:lnTo>
                  <a:lnTo>
                    <a:pt x="348" y="126"/>
                  </a:lnTo>
                  <a:lnTo>
                    <a:pt x="353" y="123"/>
                  </a:lnTo>
                  <a:lnTo>
                    <a:pt x="357" y="123"/>
                  </a:lnTo>
                  <a:lnTo>
                    <a:pt x="460" y="123"/>
                  </a:lnTo>
                  <a:lnTo>
                    <a:pt x="465" y="126"/>
                  </a:lnTo>
                  <a:lnTo>
                    <a:pt x="472" y="128"/>
                  </a:lnTo>
                  <a:lnTo>
                    <a:pt x="476" y="128"/>
                  </a:lnTo>
                  <a:lnTo>
                    <a:pt x="504" y="123"/>
                  </a:lnTo>
                  <a:lnTo>
                    <a:pt x="508" y="121"/>
                  </a:lnTo>
                  <a:lnTo>
                    <a:pt x="513" y="121"/>
                  </a:lnTo>
                  <a:lnTo>
                    <a:pt x="520" y="121"/>
                  </a:lnTo>
                  <a:lnTo>
                    <a:pt x="525" y="123"/>
                  </a:lnTo>
                  <a:lnTo>
                    <a:pt x="545" y="119"/>
                  </a:lnTo>
                  <a:lnTo>
                    <a:pt x="557" y="112"/>
                  </a:lnTo>
                  <a:lnTo>
                    <a:pt x="573" y="105"/>
                  </a:lnTo>
                  <a:lnTo>
                    <a:pt x="582" y="100"/>
                  </a:lnTo>
                  <a:lnTo>
                    <a:pt x="589" y="96"/>
                  </a:lnTo>
                  <a:lnTo>
                    <a:pt x="593" y="91"/>
                  </a:lnTo>
                  <a:lnTo>
                    <a:pt x="596" y="84"/>
                  </a:lnTo>
                  <a:lnTo>
                    <a:pt x="607" y="82"/>
                  </a:lnTo>
                  <a:lnTo>
                    <a:pt x="618" y="77"/>
                  </a:lnTo>
                  <a:lnTo>
                    <a:pt x="628" y="71"/>
                  </a:lnTo>
                  <a:lnTo>
                    <a:pt x="637" y="66"/>
                  </a:lnTo>
                  <a:lnTo>
                    <a:pt x="646" y="57"/>
                  </a:lnTo>
                  <a:lnTo>
                    <a:pt x="651" y="52"/>
                  </a:lnTo>
                  <a:lnTo>
                    <a:pt x="657" y="48"/>
                  </a:lnTo>
                  <a:lnTo>
                    <a:pt x="671" y="43"/>
                  </a:lnTo>
                  <a:lnTo>
                    <a:pt x="683" y="36"/>
                  </a:lnTo>
                  <a:lnTo>
                    <a:pt x="694" y="32"/>
                  </a:lnTo>
                  <a:lnTo>
                    <a:pt x="703" y="29"/>
                  </a:lnTo>
                  <a:lnTo>
                    <a:pt x="715" y="27"/>
                  </a:lnTo>
                  <a:lnTo>
                    <a:pt x="740" y="20"/>
                  </a:lnTo>
                  <a:lnTo>
                    <a:pt x="765" y="16"/>
                  </a:lnTo>
                  <a:lnTo>
                    <a:pt x="765" y="13"/>
                  </a:lnTo>
                  <a:lnTo>
                    <a:pt x="671" y="11"/>
                  </a:lnTo>
                  <a:lnTo>
                    <a:pt x="662" y="9"/>
                  </a:lnTo>
                  <a:lnTo>
                    <a:pt x="662" y="2"/>
                  </a:lnTo>
                  <a:lnTo>
                    <a:pt x="644" y="2"/>
                  </a:lnTo>
                  <a:lnTo>
                    <a:pt x="644" y="11"/>
                  </a:lnTo>
                  <a:lnTo>
                    <a:pt x="641" y="11"/>
                  </a:lnTo>
                  <a:lnTo>
                    <a:pt x="586" y="11"/>
                  </a:lnTo>
                  <a:lnTo>
                    <a:pt x="570" y="36"/>
                  </a:lnTo>
                  <a:lnTo>
                    <a:pt x="554" y="41"/>
                  </a:lnTo>
                  <a:lnTo>
                    <a:pt x="557" y="48"/>
                  </a:lnTo>
                  <a:lnTo>
                    <a:pt x="541" y="57"/>
                  </a:lnTo>
                  <a:lnTo>
                    <a:pt x="522" y="66"/>
                  </a:lnTo>
                  <a:lnTo>
                    <a:pt x="502" y="66"/>
                  </a:lnTo>
                  <a:lnTo>
                    <a:pt x="502" y="71"/>
                  </a:lnTo>
                  <a:lnTo>
                    <a:pt x="511" y="73"/>
                  </a:lnTo>
                  <a:lnTo>
                    <a:pt x="506" y="77"/>
                  </a:lnTo>
                  <a:lnTo>
                    <a:pt x="497" y="80"/>
                  </a:lnTo>
                  <a:lnTo>
                    <a:pt x="492" y="80"/>
                  </a:lnTo>
                  <a:lnTo>
                    <a:pt x="488" y="84"/>
                  </a:lnTo>
                  <a:lnTo>
                    <a:pt x="318" y="84"/>
                  </a:lnTo>
                  <a:lnTo>
                    <a:pt x="325" y="80"/>
                  </a:lnTo>
                  <a:lnTo>
                    <a:pt x="307" y="80"/>
                  </a:lnTo>
                  <a:lnTo>
                    <a:pt x="289" y="68"/>
                  </a:lnTo>
                  <a:lnTo>
                    <a:pt x="286" y="75"/>
                  </a:lnTo>
                  <a:lnTo>
                    <a:pt x="263" y="73"/>
                  </a:lnTo>
                  <a:lnTo>
                    <a:pt x="243" y="71"/>
                  </a:lnTo>
                  <a:lnTo>
                    <a:pt x="234" y="68"/>
                  </a:lnTo>
                  <a:lnTo>
                    <a:pt x="227" y="68"/>
                  </a:lnTo>
                  <a:lnTo>
                    <a:pt x="220" y="66"/>
                  </a:lnTo>
                  <a:lnTo>
                    <a:pt x="215" y="61"/>
                  </a:lnTo>
                  <a:lnTo>
                    <a:pt x="188" y="11"/>
                  </a:lnTo>
                  <a:lnTo>
                    <a:pt x="160" y="11"/>
                  </a:lnTo>
                  <a:lnTo>
                    <a:pt x="153" y="11"/>
                  </a:lnTo>
                  <a:lnTo>
                    <a:pt x="144" y="9"/>
                  </a:lnTo>
                  <a:lnTo>
                    <a:pt x="140" y="6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17" y="0"/>
                  </a:lnTo>
                  <a:lnTo>
                    <a:pt x="96" y="2"/>
                  </a:lnTo>
                  <a:lnTo>
                    <a:pt x="96" y="11"/>
                  </a:lnTo>
                  <a:lnTo>
                    <a:pt x="30" y="11"/>
                  </a:lnTo>
                  <a:lnTo>
                    <a:pt x="11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59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9" name="Freeform 308"/>
            <p:cNvSpPr>
              <a:spLocks/>
            </p:cNvSpPr>
            <p:nvPr/>
          </p:nvSpPr>
          <p:spPr bwMode="auto">
            <a:xfrm>
              <a:off x="2184401" y="6684963"/>
              <a:ext cx="546100" cy="166688"/>
            </a:xfrm>
            <a:custGeom>
              <a:avLst/>
              <a:gdLst>
                <a:gd name="T0" fmla="*/ 14 w 344"/>
                <a:gd name="T1" fmla="*/ 41 h 105"/>
                <a:gd name="T2" fmla="*/ 18 w 344"/>
                <a:gd name="T3" fmla="*/ 52 h 105"/>
                <a:gd name="T4" fmla="*/ 12 w 344"/>
                <a:gd name="T5" fmla="*/ 57 h 105"/>
                <a:gd name="T6" fmla="*/ 16 w 344"/>
                <a:gd name="T7" fmla="*/ 75 h 105"/>
                <a:gd name="T8" fmla="*/ 30 w 344"/>
                <a:gd name="T9" fmla="*/ 82 h 105"/>
                <a:gd name="T10" fmla="*/ 37 w 344"/>
                <a:gd name="T11" fmla="*/ 98 h 105"/>
                <a:gd name="T12" fmla="*/ 76 w 344"/>
                <a:gd name="T13" fmla="*/ 100 h 105"/>
                <a:gd name="T14" fmla="*/ 94 w 344"/>
                <a:gd name="T15" fmla="*/ 100 h 105"/>
                <a:gd name="T16" fmla="*/ 110 w 344"/>
                <a:gd name="T17" fmla="*/ 105 h 105"/>
                <a:gd name="T18" fmla="*/ 158 w 344"/>
                <a:gd name="T19" fmla="*/ 103 h 105"/>
                <a:gd name="T20" fmla="*/ 211 w 344"/>
                <a:gd name="T21" fmla="*/ 100 h 105"/>
                <a:gd name="T22" fmla="*/ 264 w 344"/>
                <a:gd name="T23" fmla="*/ 100 h 105"/>
                <a:gd name="T24" fmla="*/ 291 w 344"/>
                <a:gd name="T25" fmla="*/ 98 h 105"/>
                <a:gd name="T26" fmla="*/ 309 w 344"/>
                <a:gd name="T27" fmla="*/ 91 h 105"/>
                <a:gd name="T28" fmla="*/ 330 w 344"/>
                <a:gd name="T29" fmla="*/ 78 h 105"/>
                <a:gd name="T30" fmla="*/ 344 w 344"/>
                <a:gd name="T31" fmla="*/ 71 h 105"/>
                <a:gd name="T32" fmla="*/ 328 w 344"/>
                <a:gd name="T33" fmla="*/ 66 h 105"/>
                <a:gd name="T34" fmla="*/ 341 w 344"/>
                <a:gd name="T35" fmla="*/ 59 h 105"/>
                <a:gd name="T36" fmla="*/ 323 w 344"/>
                <a:gd name="T37" fmla="*/ 45 h 105"/>
                <a:gd name="T38" fmla="*/ 325 w 344"/>
                <a:gd name="T39" fmla="*/ 41 h 105"/>
                <a:gd name="T40" fmla="*/ 316 w 344"/>
                <a:gd name="T41" fmla="*/ 29 h 105"/>
                <a:gd name="T42" fmla="*/ 289 w 344"/>
                <a:gd name="T43" fmla="*/ 25 h 105"/>
                <a:gd name="T44" fmla="*/ 282 w 344"/>
                <a:gd name="T45" fmla="*/ 20 h 105"/>
                <a:gd name="T46" fmla="*/ 243 w 344"/>
                <a:gd name="T47" fmla="*/ 25 h 105"/>
                <a:gd name="T48" fmla="*/ 204 w 344"/>
                <a:gd name="T49" fmla="*/ 25 h 105"/>
                <a:gd name="T50" fmla="*/ 163 w 344"/>
                <a:gd name="T51" fmla="*/ 25 h 105"/>
                <a:gd name="T52" fmla="*/ 119 w 344"/>
                <a:gd name="T53" fmla="*/ 25 h 105"/>
                <a:gd name="T54" fmla="*/ 110 w 344"/>
                <a:gd name="T55" fmla="*/ 29 h 105"/>
                <a:gd name="T56" fmla="*/ 96 w 344"/>
                <a:gd name="T57" fmla="*/ 11 h 105"/>
                <a:gd name="T58" fmla="*/ 80 w 344"/>
                <a:gd name="T59" fmla="*/ 4 h 105"/>
                <a:gd name="T60" fmla="*/ 46 w 344"/>
                <a:gd name="T61" fmla="*/ 0 h 105"/>
                <a:gd name="T62" fmla="*/ 25 w 344"/>
                <a:gd name="T63" fmla="*/ 6 h 105"/>
                <a:gd name="T64" fmla="*/ 21 w 344"/>
                <a:gd name="T65" fmla="*/ 22 h 105"/>
                <a:gd name="T66" fmla="*/ 7 w 344"/>
                <a:gd name="T67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105">
                  <a:moveTo>
                    <a:pt x="7" y="41"/>
                  </a:moveTo>
                  <a:lnTo>
                    <a:pt x="14" y="41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18" y="57"/>
                  </a:lnTo>
                  <a:lnTo>
                    <a:pt x="12" y="57"/>
                  </a:lnTo>
                  <a:lnTo>
                    <a:pt x="5" y="68"/>
                  </a:lnTo>
                  <a:lnTo>
                    <a:pt x="16" y="75"/>
                  </a:lnTo>
                  <a:lnTo>
                    <a:pt x="25" y="75"/>
                  </a:lnTo>
                  <a:lnTo>
                    <a:pt x="30" y="82"/>
                  </a:lnTo>
                  <a:lnTo>
                    <a:pt x="28" y="89"/>
                  </a:lnTo>
                  <a:lnTo>
                    <a:pt x="37" y="98"/>
                  </a:lnTo>
                  <a:lnTo>
                    <a:pt x="57" y="98"/>
                  </a:lnTo>
                  <a:lnTo>
                    <a:pt x="76" y="100"/>
                  </a:lnTo>
                  <a:lnTo>
                    <a:pt x="85" y="100"/>
                  </a:lnTo>
                  <a:lnTo>
                    <a:pt x="94" y="100"/>
                  </a:lnTo>
                  <a:lnTo>
                    <a:pt x="105" y="103"/>
                  </a:lnTo>
                  <a:lnTo>
                    <a:pt x="110" y="105"/>
                  </a:lnTo>
                  <a:lnTo>
                    <a:pt x="135" y="103"/>
                  </a:lnTo>
                  <a:lnTo>
                    <a:pt x="158" y="103"/>
                  </a:lnTo>
                  <a:lnTo>
                    <a:pt x="183" y="100"/>
                  </a:lnTo>
                  <a:lnTo>
                    <a:pt x="211" y="100"/>
                  </a:lnTo>
                  <a:lnTo>
                    <a:pt x="236" y="100"/>
                  </a:lnTo>
                  <a:lnTo>
                    <a:pt x="264" y="100"/>
                  </a:lnTo>
                  <a:lnTo>
                    <a:pt x="277" y="100"/>
                  </a:lnTo>
                  <a:lnTo>
                    <a:pt x="291" y="98"/>
                  </a:lnTo>
                  <a:lnTo>
                    <a:pt x="300" y="96"/>
                  </a:lnTo>
                  <a:lnTo>
                    <a:pt x="309" y="91"/>
                  </a:lnTo>
                  <a:lnTo>
                    <a:pt x="289" y="91"/>
                  </a:lnTo>
                  <a:lnTo>
                    <a:pt x="330" y="78"/>
                  </a:lnTo>
                  <a:lnTo>
                    <a:pt x="330" y="71"/>
                  </a:lnTo>
                  <a:lnTo>
                    <a:pt x="344" y="71"/>
                  </a:lnTo>
                  <a:lnTo>
                    <a:pt x="344" y="66"/>
                  </a:lnTo>
                  <a:lnTo>
                    <a:pt x="328" y="66"/>
                  </a:lnTo>
                  <a:lnTo>
                    <a:pt x="328" y="59"/>
                  </a:lnTo>
                  <a:lnTo>
                    <a:pt x="341" y="59"/>
                  </a:lnTo>
                  <a:lnTo>
                    <a:pt x="341" y="50"/>
                  </a:lnTo>
                  <a:lnTo>
                    <a:pt x="323" y="45"/>
                  </a:lnTo>
                  <a:lnTo>
                    <a:pt x="330" y="45"/>
                  </a:lnTo>
                  <a:lnTo>
                    <a:pt x="325" y="41"/>
                  </a:lnTo>
                  <a:lnTo>
                    <a:pt x="328" y="29"/>
                  </a:lnTo>
                  <a:lnTo>
                    <a:pt x="316" y="29"/>
                  </a:lnTo>
                  <a:lnTo>
                    <a:pt x="316" y="25"/>
                  </a:lnTo>
                  <a:lnTo>
                    <a:pt x="289" y="25"/>
                  </a:lnTo>
                  <a:lnTo>
                    <a:pt x="289" y="20"/>
                  </a:lnTo>
                  <a:lnTo>
                    <a:pt x="282" y="20"/>
                  </a:lnTo>
                  <a:lnTo>
                    <a:pt x="268" y="22"/>
                  </a:lnTo>
                  <a:lnTo>
                    <a:pt x="243" y="25"/>
                  </a:lnTo>
                  <a:lnTo>
                    <a:pt x="225" y="25"/>
                  </a:lnTo>
                  <a:lnTo>
                    <a:pt x="204" y="25"/>
                  </a:lnTo>
                  <a:lnTo>
                    <a:pt x="183" y="25"/>
                  </a:lnTo>
                  <a:lnTo>
                    <a:pt x="163" y="25"/>
                  </a:lnTo>
                  <a:lnTo>
                    <a:pt x="140" y="25"/>
                  </a:lnTo>
                  <a:lnTo>
                    <a:pt x="119" y="25"/>
                  </a:lnTo>
                  <a:lnTo>
                    <a:pt x="115" y="29"/>
                  </a:lnTo>
                  <a:lnTo>
                    <a:pt x="110" y="29"/>
                  </a:lnTo>
                  <a:lnTo>
                    <a:pt x="99" y="29"/>
                  </a:lnTo>
                  <a:lnTo>
                    <a:pt x="96" y="11"/>
                  </a:lnTo>
                  <a:lnTo>
                    <a:pt x="80" y="11"/>
                  </a:lnTo>
                  <a:lnTo>
                    <a:pt x="80" y="4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5" y="4"/>
                  </a:lnTo>
                  <a:lnTo>
                    <a:pt x="21" y="22"/>
                  </a:lnTo>
                  <a:lnTo>
                    <a:pt x="0" y="20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413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0" name="Freeform 309"/>
            <p:cNvSpPr>
              <a:spLocks/>
            </p:cNvSpPr>
            <p:nvPr/>
          </p:nvSpPr>
          <p:spPr bwMode="auto">
            <a:xfrm>
              <a:off x="3449639" y="3762376"/>
              <a:ext cx="244475" cy="200025"/>
            </a:xfrm>
            <a:custGeom>
              <a:avLst/>
              <a:gdLst>
                <a:gd name="T0" fmla="*/ 7 w 154"/>
                <a:gd name="T1" fmla="*/ 62 h 126"/>
                <a:gd name="T2" fmla="*/ 10 w 154"/>
                <a:gd name="T3" fmla="*/ 68 h 126"/>
                <a:gd name="T4" fmla="*/ 5 w 154"/>
                <a:gd name="T5" fmla="*/ 68 h 126"/>
                <a:gd name="T6" fmla="*/ 5 w 154"/>
                <a:gd name="T7" fmla="*/ 64 h 126"/>
                <a:gd name="T8" fmla="*/ 0 w 154"/>
                <a:gd name="T9" fmla="*/ 64 h 126"/>
                <a:gd name="T10" fmla="*/ 3 w 154"/>
                <a:gd name="T11" fmla="*/ 71 h 126"/>
                <a:gd name="T12" fmla="*/ 5 w 154"/>
                <a:gd name="T13" fmla="*/ 73 h 126"/>
                <a:gd name="T14" fmla="*/ 12 w 154"/>
                <a:gd name="T15" fmla="*/ 75 h 126"/>
                <a:gd name="T16" fmla="*/ 19 w 154"/>
                <a:gd name="T17" fmla="*/ 78 h 126"/>
                <a:gd name="T18" fmla="*/ 14 w 154"/>
                <a:gd name="T19" fmla="*/ 87 h 126"/>
                <a:gd name="T20" fmla="*/ 23 w 154"/>
                <a:gd name="T21" fmla="*/ 87 h 126"/>
                <a:gd name="T22" fmla="*/ 23 w 154"/>
                <a:gd name="T23" fmla="*/ 91 h 126"/>
                <a:gd name="T24" fmla="*/ 39 w 154"/>
                <a:gd name="T25" fmla="*/ 98 h 126"/>
                <a:gd name="T26" fmla="*/ 62 w 154"/>
                <a:gd name="T27" fmla="*/ 110 h 126"/>
                <a:gd name="T28" fmla="*/ 74 w 154"/>
                <a:gd name="T29" fmla="*/ 114 h 126"/>
                <a:gd name="T30" fmla="*/ 87 w 154"/>
                <a:gd name="T31" fmla="*/ 121 h 126"/>
                <a:gd name="T32" fmla="*/ 99 w 154"/>
                <a:gd name="T33" fmla="*/ 123 h 126"/>
                <a:gd name="T34" fmla="*/ 110 w 154"/>
                <a:gd name="T35" fmla="*/ 126 h 126"/>
                <a:gd name="T36" fmla="*/ 110 w 154"/>
                <a:gd name="T37" fmla="*/ 121 h 126"/>
                <a:gd name="T38" fmla="*/ 142 w 154"/>
                <a:gd name="T39" fmla="*/ 121 h 126"/>
                <a:gd name="T40" fmla="*/ 142 w 154"/>
                <a:gd name="T41" fmla="*/ 119 h 126"/>
                <a:gd name="T42" fmla="*/ 113 w 154"/>
                <a:gd name="T43" fmla="*/ 117 h 126"/>
                <a:gd name="T44" fmla="*/ 103 w 154"/>
                <a:gd name="T45" fmla="*/ 107 h 126"/>
                <a:gd name="T46" fmla="*/ 115 w 154"/>
                <a:gd name="T47" fmla="*/ 112 h 126"/>
                <a:gd name="T48" fmla="*/ 119 w 154"/>
                <a:gd name="T49" fmla="*/ 110 h 126"/>
                <a:gd name="T50" fmla="*/ 126 w 154"/>
                <a:gd name="T51" fmla="*/ 110 h 126"/>
                <a:gd name="T52" fmla="*/ 138 w 154"/>
                <a:gd name="T53" fmla="*/ 110 h 126"/>
                <a:gd name="T54" fmla="*/ 140 w 154"/>
                <a:gd name="T55" fmla="*/ 105 h 126"/>
                <a:gd name="T56" fmla="*/ 138 w 154"/>
                <a:gd name="T57" fmla="*/ 98 h 126"/>
                <a:gd name="T58" fmla="*/ 136 w 154"/>
                <a:gd name="T59" fmla="*/ 91 h 126"/>
                <a:gd name="T60" fmla="*/ 136 w 154"/>
                <a:gd name="T61" fmla="*/ 84 h 126"/>
                <a:gd name="T62" fmla="*/ 140 w 154"/>
                <a:gd name="T63" fmla="*/ 84 h 126"/>
                <a:gd name="T64" fmla="*/ 140 w 154"/>
                <a:gd name="T65" fmla="*/ 80 h 126"/>
                <a:gd name="T66" fmla="*/ 154 w 154"/>
                <a:gd name="T67" fmla="*/ 73 h 126"/>
                <a:gd name="T68" fmla="*/ 147 w 154"/>
                <a:gd name="T69" fmla="*/ 64 h 126"/>
                <a:gd name="T70" fmla="*/ 138 w 154"/>
                <a:gd name="T71" fmla="*/ 64 h 126"/>
                <a:gd name="T72" fmla="*/ 138 w 154"/>
                <a:gd name="T73" fmla="*/ 52 h 126"/>
                <a:gd name="T74" fmla="*/ 138 w 154"/>
                <a:gd name="T75" fmla="*/ 48 h 126"/>
                <a:gd name="T76" fmla="*/ 136 w 154"/>
                <a:gd name="T77" fmla="*/ 45 h 126"/>
                <a:gd name="T78" fmla="*/ 129 w 154"/>
                <a:gd name="T79" fmla="*/ 41 h 126"/>
                <a:gd name="T80" fmla="*/ 115 w 154"/>
                <a:gd name="T81" fmla="*/ 34 h 126"/>
                <a:gd name="T82" fmla="*/ 101 w 154"/>
                <a:gd name="T83" fmla="*/ 29 h 126"/>
                <a:gd name="T84" fmla="*/ 74 w 154"/>
                <a:gd name="T85" fmla="*/ 18 h 126"/>
                <a:gd name="T86" fmla="*/ 48 w 154"/>
                <a:gd name="T87" fmla="*/ 4 h 126"/>
                <a:gd name="T88" fmla="*/ 46 w 154"/>
                <a:gd name="T89" fmla="*/ 13 h 126"/>
                <a:gd name="T90" fmla="*/ 35 w 154"/>
                <a:gd name="T91" fmla="*/ 9 h 126"/>
                <a:gd name="T92" fmla="*/ 14 w 154"/>
                <a:gd name="T93" fmla="*/ 0 h 126"/>
                <a:gd name="T94" fmla="*/ 12 w 154"/>
                <a:gd name="T95" fmla="*/ 16 h 126"/>
                <a:gd name="T96" fmla="*/ 28 w 154"/>
                <a:gd name="T97" fmla="*/ 32 h 126"/>
                <a:gd name="T98" fmla="*/ 10 w 154"/>
                <a:gd name="T99" fmla="*/ 27 h 126"/>
                <a:gd name="T100" fmla="*/ 12 w 154"/>
                <a:gd name="T101" fmla="*/ 41 h 126"/>
                <a:gd name="T102" fmla="*/ 16 w 154"/>
                <a:gd name="T103" fmla="*/ 48 h 126"/>
                <a:gd name="T104" fmla="*/ 19 w 154"/>
                <a:gd name="T105" fmla="*/ 50 h 126"/>
                <a:gd name="T106" fmla="*/ 21 w 154"/>
                <a:gd name="T107" fmla="*/ 55 h 126"/>
                <a:gd name="T108" fmla="*/ 19 w 154"/>
                <a:gd name="T109" fmla="*/ 59 h 126"/>
                <a:gd name="T110" fmla="*/ 14 w 154"/>
                <a:gd name="T111" fmla="*/ 62 h 126"/>
                <a:gd name="T112" fmla="*/ 7 w 154"/>
                <a:gd name="T113" fmla="*/ 6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126">
                  <a:moveTo>
                    <a:pt x="7" y="62"/>
                  </a:moveTo>
                  <a:lnTo>
                    <a:pt x="10" y="68"/>
                  </a:lnTo>
                  <a:lnTo>
                    <a:pt x="5" y="68"/>
                  </a:lnTo>
                  <a:lnTo>
                    <a:pt x="5" y="64"/>
                  </a:lnTo>
                  <a:lnTo>
                    <a:pt x="0" y="64"/>
                  </a:lnTo>
                  <a:lnTo>
                    <a:pt x="3" y="71"/>
                  </a:lnTo>
                  <a:lnTo>
                    <a:pt x="5" y="73"/>
                  </a:lnTo>
                  <a:lnTo>
                    <a:pt x="12" y="75"/>
                  </a:lnTo>
                  <a:lnTo>
                    <a:pt x="19" y="78"/>
                  </a:lnTo>
                  <a:lnTo>
                    <a:pt x="14" y="87"/>
                  </a:lnTo>
                  <a:lnTo>
                    <a:pt x="23" y="87"/>
                  </a:lnTo>
                  <a:lnTo>
                    <a:pt x="23" y="91"/>
                  </a:lnTo>
                  <a:lnTo>
                    <a:pt x="39" y="98"/>
                  </a:lnTo>
                  <a:lnTo>
                    <a:pt x="62" y="110"/>
                  </a:lnTo>
                  <a:lnTo>
                    <a:pt x="74" y="114"/>
                  </a:lnTo>
                  <a:lnTo>
                    <a:pt x="87" y="121"/>
                  </a:lnTo>
                  <a:lnTo>
                    <a:pt x="99" y="123"/>
                  </a:lnTo>
                  <a:lnTo>
                    <a:pt x="110" y="126"/>
                  </a:lnTo>
                  <a:lnTo>
                    <a:pt x="110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13" y="117"/>
                  </a:lnTo>
                  <a:lnTo>
                    <a:pt x="103" y="107"/>
                  </a:lnTo>
                  <a:lnTo>
                    <a:pt x="115" y="112"/>
                  </a:lnTo>
                  <a:lnTo>
                    <a:pt x="119" y="110"/>
                  </a:lnTo>
                  <a:lnTo>
                    <a:pt x="126" y="110"/>
                  </a:lnTo>
                  <a:lnTo>
                    <a:pt x="138" y="110"/>
                  </a:lnTo>
                  <a:lnTo>
                    <a:pt x="140" y="105"/>
                  </a:lnTo>
                  <a:lnTo>
                    <a:pt x="138" y="98"/>
                  </a:lnTo>
                  <a:lnTo>
                    <a:pt x="136" y="91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40" y="80"/>
                  </a:lnTo>
                  <a:lnTo>
                    <a:pt x="154" y="73"/>
                  </a:lnTo>
                  <a:lnTo>
                    <a:pt x="147" y="64"/>
                  </a:lnTo>
                  <a:lnTo>
                    <a:pt x="138" y="64"/>
                  </a:lnTo>
                  <a:lnTo>
                    <a:pt x="138" y="52"/>
                  </a:lnTo>
                  <a:lnTo>
                    <a:pt x="138" y="48"/>
                  </a:lnTo>
                  <a:lnTo>
                    <a:pt x="136" y="45"/>
                  </a:lnTo>
                  <a:lnTo>
                    <a:pt x="129" y="41"/>
                  </a:lnTo>
                  <a:lnTo>
                    <a:pt x="115" y="34"/>
                  </a:lnTo>
                  <a:lnTo>
                    <a:pt x="101" y="29"/>
                  </a:lnTo>
                  <a:lnTo>
                    <a:pt x="74" y="18"/>
                  </a:lnTo>
                  <a:lnTo>
                    <a:pt x="48" y="4"/>
                  </a:lnTo>
                  <a:lnTo>
                    <a:pt x="46" y="13"/>
                  </a:lnTo>
                  <a:lnTo>
                    <a:pt x="35" y="9"/>
                  </a:lnTo>
                  <a:lnTo>
                    <a:pt x="14" y="0"/>
                  </a:lnTo>
                  <a:lnTo>
                    <a:pt x="12" y="16"/>
                  </a:lnTo>
                  <a:lnTo>
                    <a:pt x="28" y="32"/>
                  </a:lnTo>
                  <a:lnTo>
                    <a:pt x="10" y="27"/>
                  </a:lnTo>
                  <a:lnTo>
                    <a:pt x="12" y="41"/>
                  </a:lnTo>
                  <a:lnTo>
                    <a:pt x="16" y="48"/>
                  </a:lnTo>
                  <a:lnTo>
                    <a:pt x="19" y="50"/>
                  </a:lnTo>
                  <a:lnTo>
                    <a:pt x="21" y="55"/>
                  </a:lnTo>
                  <a:lnTo>
                    <a:pt x="19" y="59"/>
                  </a:lnTo>
                  <a:lnTo>
                    <a:pt x="14" y="62"/>
                  </a:lnTo>
                  <a:lnTo>
                    <a:pt x="7" y="62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1" name="Freeform 310"/>
            <p:cNvSpPr>
              <a:spLocks/>
            </p:cNvSpPr>
            <p:nvPr/>
          </p:nvSpPr>
          <p:spPr bwMode="auto">
            <a:xfrm>
              <a:off x="2403476" y="3968751"/>
              <a:ext cx="180975" cy="374650"/>
            </a:xfrm>
            <a:custGeom>
              <a:avLst/>
              <a:gdLst>
                <a:gd name="T0" fmla="*/ 13 w 114"/>
                <a:gd name="T1" fmla="*/ 7 h 236"/>
                <a:gd name="T2" fmla="*/ 6 w 114"/>
                <a:gd name="T3" fmla="*/ 16 h 236"/>
                <a:gd name="T4" fmla="*/ 0 w 114"/>
                <a:gd name="T5" fmla="*/ 21 h 236"/>
                <a:gd name="T6" fmla="*/ 0 w 114"/>
                <a:gd name="T7" fmla="*/ 236 h 236"/>
                <a:gd name="T8" fmla="*/ 0 w 114"/>
                <a:gd name="T9" fmla="*/ 232 h 236"/>
                <a:gd name="T10" fmla="*/ 0 w 114"/>
                <a:gd name="T11" fmla="*/ 223 h 236"/>
                <a:gd name="T12" fmla="*/ 2 w 114"/>
                <a:gd name="T13" fmla="*/ 227 h 236"/>
                <a:gd name="T14" fmla="*/ 16 w 114"/>
                <a:gd name="T15" fmla="*/ 227 h 236"/>
                <a:gd name="T16" fmla="*/ 22 w 114"/>
                <a:gd name="T17" fmla="*/ 227 h 236"/>
                <a:gd name="T18" fmla="*/ 25 w 114"/>
                <a:gd name="T19" fmla="*/ 230 h 236"/>
                <a:gd name="T20" fmla="*/ 32 w 114"/>
                <a:gd name="T21" fmla="*/ 227 h 236"/>
                <a:gd name="T22" fmla="*/ 36 w 114"/>
                <a:gd name="T23" fmla="*/ 213 h 236"/>
                <a:gd name="T24" fmla="*/ 38 w 114"/>
                <a:gd name="T25" fmla="*/ 213 h 236"/>
                <a:gd name="T26" fmla="*/ 41 w 114"/>
                <a:gd name="T27" fmla="*/ 220 h 236"/>
                <a:gd name="T28" fmla="*/ 38 w 114"/>
                <a:gd name="T29" fmla="*/ 119 h 236"/>
                <a:gd name="T30" fmla="*/ 34 w 114"/>
                <a:gd name="T31" fmla="*/ 53 h 236"/>
                <a:gd name="T32" fmla="*/ 34 w 114"/>
                <a:gd name="T33" fmla="*/ 48 h 236"/>
                <a:gd name="T34" fmla="*/ 34 w 114"/>
                <a:gd name="T35" fmla="*/ 44 h 236"/>
                <a:gd name="T36" fmla="*/ 96 w 114"/>
                <a:gd name="T37" fmla="*/ 42 h 236"/>
                <a:gd name="T38" fmla="*/ 100 w 114"/>
                <a:gd name="T39" fmla="*/ 28 h 236"/>
                <a:gd name="T40" fmla="*/ 107 w 114"/>
                <a:gd name="T41" fmla="*/ 21 h 236"/>
                <a:gd name="T42" fmla="*/ 98 w 114"/>
                <a:gd name="T43" fmla="*/ 9 h 236"/>
                <a:gd name="T44" fmla="*/ 114 w 114"/>
                <a:gd name="T45" fmla="*/ 9 h 236"/>
                <a:gd name="T46" fmla="*/ 82 w 114"/>
                <a:gd name="T47" fmla="*/ 5 h 236"/>
                <a:gd name="T48" fmla="*/ 82 w 114"/>
                <a:gd name="T49" fmla="*/ 0 h 236"/>
                <a:gd name="T50" fmla="*/ 59 w 114"/>
                <a:gd name="T51" fmla="*/ 0 h 236"/>
                <a:gd name="T52" fmla="*/ 34 w 114"/>
                <a:gd name="T53" fmla="*/ 5 h 236"/>
                <a:gd name="T54" fmla="*/ 13 w 114"/>
                <a:gd name="T55" fmla="*/ 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236">
                  <a:moveTo>
                    <a:pt x="13" y="7"/>
                  </a:moveTo>
                  <a:lnTo>
                    <a:pt x="6" y="16"/>
                  </a:lnTo>
                  <a:lnTo>
                    <a:pt x="0" y="21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3"/>
                  </a:lnTo>
                  <a:lnTo>
                    <a:pt x="2" y="227"/>
                  </a:lnTo>
                  <a:lnTo>
                    <a:pt x="16" y="227"/>
                  </a:lnTo>
                  <a:lnTo>
                    <a:pt x="22" y="227"/>
                  </a:lnTo>
                  <a:lnTo>
                    <a:pt x="25" y="230"/>
                  </a:lnTo>
                  <a:lnTo>
                    <a:pt x="32" y="227"/>
                  </a:lnTo>
                  <a:lnTo>
                    <a:pt x="36" y="213"/>
                  </a:lnTo>
                  <a:lnTo>
                    <a:pt x="38" y="213"/>
                  </a:lnTo>
                  <a:lnTo>
                    <a:pt x="41" y="220"/>
                  </a:lnTo>
                  <a:lnTo>
                    <a:pt x="38" y="119"/>
                  </a:lnTo>
                  <a:lnTo>
                    <a:pt x="34" y="53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96" y="42"/>
                  </a:lnTo>
                  <a:lnTo>
                    <a:pt x="100" y="28"/>
                  </a:lnTo>
                  <a:lnTo>
                    <a:pt x="107" y="21"/>
                  </a:lnTo>
                  <a:lnTo>
                    <a:pt x="98" y="9"/>
                  </a:lnTo>
                  <a:lnTo>
                    <a:pt x="114" y="9"/>
                  </a:lnTo>
                  <a:lnTo>
                    <a:pt x="82" y="5"/>
                  </a:lnTo>
                  <a:lnTo>
                    <a:pt x="82" y="0"/>
                  </a:lnTo>
                  <a:lnTo>
                    <a:pt x="59" y="0"/>
                  </a:lnTo>
                  <a:lnTo>
                    <a:pt x="34" y="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2" name="Freeform 311"/>
            <p:cNvSpPr>
              <a:spLocks/>
            </p:cNvSpPr>
            <p:nvPr/>
          </p:nvSpPr>
          <p:spPr bwMode="auto">
            <a:xfrm>
              <a:off x="3505201" y="3979863"/>
              <a:ext cx="163513" cy="327025"/>
            </a:xfrm>
            <a:custGeom>
              <a:avLst/>
              <a:gdLst>
                <a:gd name="T0" fmla="*/ 27 w 103"/>
                <a:gd name="T1" fmla="*/ 90 h 206"/>
                <a:gd name="T2" fmla="*/ 11 w 103"/>
                <a:gd name="T3" fmla="*/ 129 h 206"/>
                <a:gd name="T4" fmla="*/ 2 w 103"/>
                <a:gd name="T5" fmla="*/ 156 h 206"/>
                <a:gd name="T6" fmla="*/ 0 w 103"/>
                <a:gd name="T7" fmla="*/ 177 h 206"/>
                <a:gd name="T8" fmla="*/ 4 w 103"/>
                <a:gd name="T9" fmla="*/ 190 h 206"/>
                <a:gd name="T10" fmla="*/ 2 w 103"/>
                <a:gd name="T11" fmla="*/ 200 h 206"/>
                <a:gd name="T12" fmla="*/ 7 w 103"/>
                <a:gd name="T13" fmla="*/ 200 h 206"/>
                <a:gd name="T14" fmla="*/ 20 w 103"/>
                <a:gd name="T15" fmla="*/ 200 h 206"/>
                <a:gd name="T16" fmla="*/ 25 w 103"/>
                <a:gd name="T17" fmla="*/ 204 h 206"/>
                <a:gd name="T18" fmla="*/ 36 w 103"/>
                <a:gd name="T19" fmla="*/ 190 h 206"/>
                <a:gd name="T20" fmla="*/ 29 w 103"/>
                <a:gd name="T21" fmla="*/ 168 h 206"/>
                <a:gd name="T22" fmla="*/ 46 w 103"/>
                <a:gd name="T23" fmla="*/ 170 h 206"/>
                <a:gd name="T24" fmla="*/ 46 w 103"/>
                <a:gd name="T25" fmla="*/ 165 h 206"/>
                <a:gd name="T26" fmla="*/ 43 w 103"/>
                <a:gd name="T27" fmla="*/ 161 h 206"/>
                <a:gd name="T28" fmla="*/ 36 w 103"/>
                <a:gd name="T29" fmla="*/ 156 h 206"/>
                <a:gd name="T30" fmla="*/ 39 w 103"/>
                <a:gd name="T31" fmla="*/ 145 h 206"/>
                <a:gd name="T32" fmla="*/ 43 w 103"/>
                <a:gd name="T33" fmla="*/ 133 h 206"/>
                <a:gd name="T34" fmla="*/ 41 w 103"/>
                <a:gd name="T35" fmla="*/ 126 h 206"/>
                <a:gd name="T36" fmla="*/ 41 w 103"/>
                <a:gd name="T37" fmla="*/ 110 h 206"/>
                <a:gd name="T38" fmla="*/ 50 w 103"/>
                <a:gd name="T39" fmla="*/ 101 h 206"/>
                <a:gd name="T40" fmla="*/ 52 w 103"/>
                <a:gd name="T41" fmla="*/ 94 h 206"/>
                <a:gd name="T42" fmla="*/ 64 w 103"/>
                <a:gd name="T43" fmla="*/ 90 h 206"/>
                <a:gd name="T44" fmla="*/ 73 w 103"/>
                <a:gd name="T45" fmla="*/ 85 h 206"/>
                <a:gd name="T46" fmla="*/ 84 w 103"/>
                <a:gd name="T47" fmla="*/ 60 h 206"/>
                <a:gd name="T48" fmla="*/ 96 w 103"/>
                <a:gd name="T49" fmla="*/ 39 h 206"/>
                <a:gd name="T50" fmla="*/ 98 w 103"/>
                <a:gd name="T51" fmla="*/ 30 h 206"/>
                <a:gd name="T52" fmla="*/ 94 w 103"/>
                <a:gd name="T53" fmla="*/ 30 h 206"/>
                <a:gd name="T54" fmla="*/ 103 w 103"/>
                <a:gd name="T55" fmla="*/ 19 h 206"/>
                <a:gd name="T56" fmla="*/ 87 w 103"/>
                <a:gd name="T57" fmla="*/ 5 h 206"/>
                <a:gd name="T58" fmla="*/ 75 w 103"/>
                <a:gd name="T59" fmla="*/ 2 h 206"/>
                <a:gd name="T60" fmla="*/ 59 w 103"/>
                <a:gd name="T61" fmla="*/ 0 h 206"/>
                <a:gd name="T62" fmla="*/ 50 w 103"/>
                <a:gd name="T63" fmla="*/ 23 h 206"/>
                <a:gd name="T64" fmla="*/ 41 w 103"/>
                <a:gd name="T65" fmla="*/ 48 h 206"/>
                <a:gd name="T66" fmla="*/ 39 w 103"/>
                <a:gd name="T67" fmla="*/ 6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206">
                  <a:moveTo>
                    <a:pt x="34" y="67"/>
                  </a:moveTo>
                  <a:lnTo>
                    <a:pt x="27" y="90"/>
                  </a:lnTo>
                  <a:lnTo>
                    <a:pt x="16" y="115"/>
                  </a:lnTo>
                  <a:lnTo>
                    <a:pt x="11" y="129"/>
                  </a:lnTo>
                  <a:lnTo>
                    <a:pt x="7" y="142"/>
                  </a:lnTo>
                  <a:lnTo>
                    <a:pt x="2" y="156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4" y="186"/>
                  </a:lnTo>
                  <a:lnTo>
                    <a:pt x="4" y="190"/>
                  </a:lnTo>
                  <a:lnTo>
                    <a:pt x="4" y="197"/>
                  </a:lnTo>
                  <a:lnTo>
                    <a:pt x="2" y="200"/>
                  </a:lnTo>
                  <a:lnTo>
                    <a:pt x="2" y="206"/>
                  </a:lnTo>
                  <a:lnTo>
                    <a:pt x="7" y="200"/>
                  </a:lnTo>
                  <a:lnTo>
                    <a:pt x="18" y="200"/>
                  </a:lnTo>
                  <a:lnTo>
                    <a:pt x="20" y="200"/>
                  </a:lnTo>
                  <a:lnTo>
                    <a:pt x="25" y="200"/>
                  </a:lnTo>
                  <a:lnTo>
                    <a:pt x="25" y="204"/>
                  </a:lnTo>
                  <a:lnTo>
                    <a:pt x="34" y="204"/>
                  </a:lnTo>
                  <a:lnTo>
                    <a:pt x="36" y="190"/>
                  </a:lnTo>
                  <a:lnTo>
                    <a:pt x="43" y="177"/>
                  </a:lnTo>
                  <a:lnTo>
                    <a:pt x="29" y="168"/>
                  </a:lnTo>
                  <a:lnTo>
                    <a:pt x="29" y="165"/>
                  </a:lnTo>
                  <a:lnTo>
                    <a:pt x="46" y="170"/>
                  </a:lnTo>
                  <a:lnTo>
                    <a:pt x="46" y="168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36" y="156"/>
                  </a:lnTo>
                  <a:lnTo>
                    <a:pt x="36" y="151"/>
                  </a:lnTo>
                  <a:lnTo>
                    <a:pt x="39" y="145"/>
                  </a:lnTo>
                  <a:lnTo>
                    <a:pt x="41" y="140"/>
                  </a:lnTo>
                  <a:lnTo>
                    <a:pt x="43" y="133"/>
                  </a:lnTo>
                  <a:lnTo>
                    <a:pt x="41" y="133"/>
                  </a:lnTo>
                  <a:lnTo>
                    <a:pt x="41" y="126"/>
                  </a:lnTo>
                  <a:lnTo>
                    <a:pt x="36" y="117"/>
                  </a:lnTo>
                  <a:lnTo>
                    <a:pt x="41" y="110"/>
                  </a:lnTo>
                  <a:lnTo>
                    <a:pt x="46" y="112"/>
                  </a:lnTo>
                  <a:lnTo>
                    <a:pt x="50" y="101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7" y="92"/>
                  </a:lnTo>
                  <a:lnTo>
                    <a:pt x="64" y="90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75" y="85"/>
                  </a:lnTo>
                  <a:lnTo>
                    <a:pt x="84" y="60"/>
                  </a:lnTo>
                  <a:lnTo>
                    <a:pt x="89" y="41"/>
                  </a:lnTo>
                  <a:lnTo>
                    <a:pt x="96" y="39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6" y="30"/>
                  </a:lnTo>
                  <a:lnTo>
                    <a:pt x="94" y="30"/>
                  </a:lnTo>
                  <a:lnTo>
                    <a:pt x="101" y="21"/>
                  </a:lnTo>
                  <a:lnTo>
                    <a:pt x="103" y="19"/>
                  </a:lnTo>
                  <a:lnTo>
                    <a:pt x="89" y="14"/>
                  </a:lnTo>
                  <a:lnTo>
                    <a:pt x="87" y="5"/>
                  </a:lnTo>
                  <a:lnTo>
                    <a:pt x="75" y="5"/>
                  </a:lnTo>
                  <a:lnTo>
                    <a:pt x="75" y="2"/>
                  </a:lnTo>
                  <a:lnTo>
                    <a:pt x="84" y="0"/>
                  </a:lnTo>
                  <a:lnTo>
                    <a:pt x="59" y="0"/>
                  </a:lnTo>
                  <a:lnTo>
                    <a:pt x="59" y="9"/>
                  </a:lnTo>
                  <a:lnTo>
                    <a:pt x="50" y="23"/>
                  </a:lnTo>
                  <a:lnTo>
                    <a:pt x="43" y="37"/>
                  </a:lnTo>
                  <a:lnTo>
                    <a:pt x="41" y="48"/>
                  </a:lnTo>
                  <a:lnTo>
                    <a:pt x="41" y="55"/>
                  </a:lnTo>
                  <a:lnTo>
                    <a:pt x="39" y="60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3" name="Freeform 312"/>
            <p:cNvSpPr>
              <a:spLocks/>
            </p:cNvSpPr>
            <p:nvPr/>
          </p:nvSpPr>
          <p:spPr bwMode="auto">
            <a:xfrm>
              <a:off x="3438526" y="3484563"/>
              <a:ext cx="484188" cy="69850"/>
            </a:xfrm>
            <a:custGeom>
              <a:avLst/>
              <a:gdLst>
                <a:gd name="T0" fmla="*/ 44 w 305"/>
                <a:gd name="T1" fmla="*/ 14 h 44"/>
                <a:gd name="T2" fmla="*/ 53 w 305"/>
                <a:gd name="T3" fmla="*/ 10 h 44"/>
                <a:gd name="T4" fmla="*/ 58 w 305"/>
                <a:gd name="T5" fmla="*/ 16 h 44"/>
                <a:gd name="T6" fmla="*/ 71 w 305"/>
                <a:gd name="T7" fmla="*/ 19 h 44"/>
                <a:gd name="T8" fmla="*/ 92 w 305"/>
                <a:gd name="T9" fmla="*/ 14 h 44"/>
                <a:gd name="T10" fmla="*/ 99 w 305"/>
                <a:gd name="T11" fmla="*/ 16 h 44"/>
                <a:gd name="T12" fmla="*/ 99 w 305"/>
                <a:gd name="T13" fmla="*/ 21 h 44"/>
                <a:gd name="T14" fmla="*/ 106 w 305"/>
                <a:gd name="T15" fmla="*/ 21 h 44"/>
                <a:gd name="T16" fmla="*/ 122 w 305"/>
                <a:gd name="T17" fmla="*/ 14 h 44"/>
                <a:gd name="T18" fmla="*/ 122 w 305"/>
                <a:gd name="T19" fmla="*/ 16 h 44"/>
                <a:gd name="T20" fmla="*/ 122 w 305"/>
                <a:gd name="T21" fmla="*/ 19 h 44"/>
                <a:gd name="T22" fmla="*/ 140 w 305"/>
                <a:gd name="T23" fmla="*/ 10 h 44"/>
                <a:gd name="T24" fmla="*/ 149 w 305"/>
                <a:gd name="T25" fmla="*/ 7 h 44"/>
                <a:gd name="T26" fmla="*/ 149 w 305"/>
                <a:gd name="T27" fmla="*/ 12 h 44"/>
                <a:gd name="T28" fmla="*/ 165 w 305"/>
                <a:gd name="T29" fmla="*/ 7 h 44"/>
                <a:gd name="T30" fmla="*/ 191 w 305"/>
                <a:gd name="T31" fmla="*/ 5 h 44"/>
                <a:gd name="T32" fmla="*/ 184 w 305"/>
                <a:gd name="T33" fmla="*/ 16 h 44"/>
                <a:gd name="T34" fmla="*/ 191 w 305"/>
                <a:gd name="T35" fmla="*/ 12 h 44"/>
                <a:gd name="T36" fmla="*/ 209 w 305"/>
                <a:gd name="T37" fmla="*/ 0 h 44"/>
                <a:gd name="T38" fmla="*/ 204 w 305"/>
                <a:gd name="T39" fmla="*/ 10 h 44"/>
                <a:gd name="T40" fmla="*/ 207 w 305"/>
                <a:gd name="T41" fmla="*/ 14 h 44"/>
                <a:gd name="T42" fmla="*/ 225 w 305"/>
                <a:gd name="T43" fmla="*/ 0 h 44"/>
                <a:gd name="T44" fmla="*/ 223 w 305"/>
                <a:gd name="T45" fmla="*/ 5 h 44"/>
                <a:gd name="T46" fmla="*/ 216 w 305"/>
                <a:gd name="T47" fmla="*/ 16 h 44"/>
                <a:gd name="T48" fmla="*/ 218 w 305"/>
                <a:gd name="T49" fmla="*/ 19 h 44"/>
                <a:gd name="T50" fmla="*/ 227 w 305"/>
                <a:gd name="T51" fmla="*/ 14 h 44"/>
                <a:gd name="T52" fmla="*/ 225 w 305"/>
                <a:gd name="T53" fmla="*/ 21 h 44"/>
                <a:gd name="T54" fmla="*/ 230 w 305"/>
                <a:gd name="T55" fmla="*/ 21 h 44"/>
                <a:gd name="T56" fmla="*/ 241 w 305"/>
                <a:gd name="T57" fmla="*/ 19 h 44"/>
                <a:gd name="T58" fmla="*/ 264 w 305"/>
                <a:gd name="T59" fmla="*/ 21 h 44"/>
                <a:gd name="T60" fmla="*/ 289 w 305"/>
                <a:gd name="T61" fmla="*/ 19 h 44"/>
                <a:gd name="T62" fmla="*/ 291 w 305"/>
                <a:gd name="T63" fmla="*/ 21 h 44"/>
                <a:gd name="T64" fmla="*/ 287 w 305"/>
                <a:gd name="T65" fmla="*/ 28 h 44"/>
                <a:gd name="T66" fmla="*/ 291 w 305"/>
                <a:gd name="T67" fmla="*/ 28 h 44"/>
                <a:gd name="T68" fmla="*/ 303 w 305"/>
                <a:gd name="T69" fmla="*/ 26 h 44"/>
                <a:gd name="T70" fmla="*/ 305 w 305"/>
                <a:gd name="T71" fmla="*/ 32 h 44"/>
                <a:gd name="T72" fmla="*/ 294 w 305"/>
                <a:gd name="T73" fmla="*/ 37 h 44"/>
                <a:gd name="T74" fmla="*/ 278 w 305"/>
                <a:gd name="T75" fmla="*/ 37 h 44"/>
                <a:gd name="T76" fmla="*/ 264 w 305"/>
                <a:gd name="T77" fmla="*/ 35 h 44"/>
                <a:gd name="T78" fmla="*/ 241 w 305"/>
                <a:gd name="T79" fmla="*/ 32 h 44"/>
                <a:gd name="T80" fmla="*/ 184 w 305"/>
                <a:gd name="T81" fmla="*/ 32 h 44"/>
                <a:gd name="T82" fmla="*/ 138 w 305"/>
                <a:gd name="T83" fmla="*/ 35 h 44"/>
                <a:gd name="T84" fmla="*/ 122 w 305"/>
                <a:gd name="T85" fmla="*/ 37 h 44"/>
                <a:gd name="T86" fmla="*/ 90 w 305"/>
                <a:gd name="T87" fmla="*/ 32 h 44"/>
                <a:gd name="T88" fmla="*/ 51 w 305"/>
                <a:gd name="T89" fmla="*/ 37 h 44"/>
                <a:gd name="T90" fmla="*/ 30 w 305"/>
                <a:gd name="T91" fmla="*/ 35 h 44"/>
                <a:gd name="T92" fmla="*/ 7 w 305"/>
                <a:gd name="T93" fmla="*/ 44 h 44"/>
                <a:gd name="T94" fmla="*/ 0 w 305"/>
                <a:gd name="T95" fmla="*/ 44 h 44"/>
                <a:gd name="T96" fmla="*/ 5 w 305"/>
                <a:gd name="T97" fmla="*/ 32 h 44"/>
                <a:gd name="T98" fmla="*/ 30 w 305"/>
                <a:gd name="T9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" h="44">
                  <a:moveTo>
                    <a:pt x="37" y="21"/>
                  </a:moveTo>
                  <a:lnTo>
                    <a:pt x="44" y="14"/>
                  </a:lnTo>
                  <a:lnTo>
                    <a:pt x="51" y="12"/>
                  </a:lnTo>
                  <a:lnTo>
                    <a:pt x="53" y="10"/>
                  </a:lnTo>
                  <a:lnTo>
                    <a:pt x="55" y="12"/>
                  </a:lnTo>
                  <a:lnTo>
                    <a:pt x="58" y="16"/>
                  </a:lnTo>
                  <a:lnTo>
                    <a:pt x="62" y="19"/>
                  </a:lnTo>
                  <a:lnTo>
                    <a:pt x="71" y="19"/>
                  </a:lnTo>
                  <a:lnTo>
                    <a:pt x="85" y="16"/>
                  </a:lnTo>
                  <a:lnTo>
                    <a:pt x="92" y="14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6" y="21"/>
                  </a:lnTo>
                  <a:lnTo>
                    <a:pt x="110" y="19"/>
                  </a:lnTo>
                  <a:lnTo>
                    <a:pt x="122" y="14"/>
                  </a:lnTo>
                  <a:lnTo>
                    <a:pt x="124" y="14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9"/>
                  </a:lnTo>
                  <a:lnTo>
                    <a:pt x="126" y="16"/>
                  </a:lnTo>
                  <a:lnTo>
                    <a:pt x="140" y="10"/>
                  </a:lnTo>
                  <a:lnTo>
                    <a:pt x="149" y="3"/>
                  </a:lnTo>
                  <a:lnTo>
                    <a:pt x="149" y="7"/>
                  </a:lnTo>
                  <a:lnTo>
                    <a:pt x="147" y="12"/>
                  </a:lnTo>
                  <a:lnTo>
                    <a:pt x="149" y="12"/>
                  </a:lnTo>
                  <a:lnTo>
                    <a:pt x="156" y="7"/>
                  </a:lnTo>
                  <a:lnTo>
                    <a:pt x="165" y="7"/>
                  </a:lnTo>
                  <a:lnTo>
                    <a:pt x="191" y="0"/>
                  </a:lnTo>
                  <a:lnTo>
                    <a:pt x="191" y="5"/>
                  </a:lnTo>
                  <a:lnTo>
                    <a:pt x="184" y="14"/>
                  </a:lnTo>
                  <a:lnTo>
                    <a:pt x="184" y="16"/>
                  </a:lnTo>
                  <a:lnTo>
                    <a:pt x="186" y="16"/>
                  </a:lnTo>
                  <a:lnTo>
                    <a:pt x="191" y="12"/>
                  </a:lnTo>
                  <a:lnTo>
                    <a:pt x="197" y="1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04" y="10"/>
                  </a:lnTo>
                  <a:lnTo>
                    <a:pt x="195" y="16"/>
                  </a:lnTo>
                  <a:lnTo>
                    <a:pt x="207" y="14"/>
                  </a:lnTo>
                  <a:lnTo>
                    <a:pt x="218" y="5"/>
                  </a:lnTo>
                  <a:lnTo>
                    <a:pt x="225" y="0"/>
                  </a:lnTo>
                  <a:lnTo>
                    <a:pt x="225" y="3"/>
                  </a:lnTo>
                  <a:lnTo>
                    <a:pt x="223" y="5"/>
                  </a:lnTo>
                  <a:lnTo>
                    <a:pt x="218" y="12"/>
                  </a:lnTo>
                  <a:lnTo>
                    <a:pt x="216" y="16"/>
                  </a:lnTo>
                  <a:lnTo>
                    <a:pt x="214" y="19"/>
                  </a:lnTo>
                  <a:lnTo>
                    <a:pt x="218" y="19"/>
                  </a:lnTo>
                  <a:lnTo>
                    <a:pt x="225" y="14"/>
                  </a:lnTo>
                  <a:lnTo>
                    <a:pt x="227" y="14"/>
                  </a:lnTo>
                  <a:lnTo>
                    <a:pt x="225" y="19"/>
                  </a:lnTo>
                  <a:lnTo>
                    <a:pt x="225" y="21"/>
                  </a:lnTo>
                  <a:lnTo>
                    <a:pt x="225" y="21"/>
                  </a:lnTo>
                  <a:lnTo>
                    <a:pt x="230" y="21"/>
                  </a:lnTo>
                  <a:lnTo>
                    <a:pt x="239" y="16"/>
                  </a:lnTo>
                  <a:lnTo>
                    <a:pt x="241" y="19"/>
                  </a:lnTo>
                  <a:lnTo>
                    <a:pt x="243" y="26"/>
                  </a:lnTo>
                  <a:lnTo>
                    <a:pt x="264" y="21"/>
                  </a:lnTo>
                  <a:lnTo>
                    <a:pt x="287" y="16"/>
                  </a:lnTo>
                  <a:lnTo>
                    <a:pt x="289" y="19"/>
                  </a:lnTo>
                  <a:lnTo>
                    <a:pt x="291" y="19"/>
                  </a:lnTo>
                  <a:lnTo>
                    <a:pt x="291" y="21"/>
                  </a:lnTo>
                  <a:lnTo>
                    <a:pt x="289" y="26"/>
                  </a:lnTo>
                  <a:lnTo>
                    <a:pt x="287" y="28"/>
                  </a:lnTo>
                  <a:lnTo>
                    <a:pt x="287" y="30"/>
                  </a:lnTo>
                  <a:lnTo>
                    <a:pt x="291" y="28"/>
                  </a:lnTo>
                  <a:lnTo>
                    <a:pt x="298" y="26"/>
                  </a:lnTo>
                  <a:lnTo>
                    <a:pt x="303" y="26"/>
                  </a:lnTo>
                  <a:lnTo>
                    <a:pt x="305" y="28"/>
                  </a:lnTo>
                  <a:lnTo>
                    <a:pt x="305" y="32"/>
                  </a:lnTo>
                  <a:lnTo>
                    <a:pt x="301" y="35"/>
                  </a:lnTo>
                  <a:lnTo>
                    <a:pt x="294" y="37"/>
                  </a:lnTo>
                  <a:lnTo>
                    <a:pt x="285" y="37"/>
                  </a:lnTo>
                  <a:lnTo>
                    <a:pt x="278" y="37"/>
                  </a:lnTo>
                  <a:lnTo>
                    <a:pt x="271" y="37"/>
                  </a:lnTo>
                  <a:lnTo>
                    <a:pt x="264" y="35"/>
                  </a:lnTo>
                  <a:lnTo>
                    <a:pt x="262" y="32"/>
                  </a:lnTo>
                  <a:lnTo>
                    <a:pt x="241" y="32"/>
                  </a:lnTo>
                  <a:lnTo>
                    <a:pt x="214" y="32"/>
                  </a:lnTo>
                  <a:lnTo>
                    <a:pt x="184" y="32"/>
                  </a:lnTo>
                  <a:lnTo>
                    <a:pt x="149" y="35"/>
                  </a:lnTo>
                  <a:lnTo>
                    <a:pt x="138" y="35"/>
                  </a:lnTo>
                  <a:lnTo>
                    <a:pt x="131" y="32"/>
                  </a:lnTo>
                  <a:lnTo>
                    <a:pt x="122" y="37"/>
                  </a:lnTo>
                  <a:lnTo>
                    <a:pt x="110" y="35"/>
                  </a:lnTo>
                  <a:lnTo>
                    <a:pt x="90" y="32"/>
                  </a:lnTo>
                  <a:lnTo>
                    <a:pt x="62" y="35"/>
                  </a:lnTo>
                  <a:lnTo>
                    <a:pt x="51" y="37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14" y="42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5" y="32"/>
                  </a:lnTo>
                  <a:lnTo>
                    <a:pt x="14" y="28"/>
                  </a:lnTo>
                  <a:lnTo>
                    <a:pt x="30" y="21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4" name="Freeform 313"/>
            <p:cNvSpPr>
              <a:spLocks/>
            </p:cNvSpPr>
            <p:nvPr/>
          </p:nvSpPr>
          <p:spPr bwMode="auto">
            <a:xfrm>
              <a:off x="2260601" y="3514726"/>
              <a:ext cx="495300" cy="57150"/>
            </a:xfrm>
            <a:custGeom>
              <a:avLst/>
              <a:gdLst>
                <a:gd name="T0" fmla="*/ 51 w 312"/>
                <a:gd name="T1" fmla="*/ 13 h 36"/>
                <a:gd name="T2" fmla="*/ 60 w 312"/>
                <a:gd name="T3" fmla="*/ 9 h 36"/>
                <a:gd name="T4" fmla="*/ 64 w 312"/>
                <a:gd name="T5" fmla="*/ 16 h 36"/>
                <a:gd name="T6" fmla="*/ 76 w 312"/>
                <a:gd name="T7" fmla="*/ 18 h 36"/>
                <a:gd name="T8" fmla="*/ 96 w 312"/>
                <a:gd name="T9" fmla="*/ 13 h 36"/>
                <a:gd name="T10" fmla="*/ 106 w 312"/>
                <a:gd name="T11" fmla="*/ 16 h 36"/>
                <a:gd name="T12" fmla="*/ 106 w 312"/>
                <a:gd name="T13" fmla="*/ 20 h 36"/>
                <a:gd name="T14" fmla="*/ 110 w 312"/>
                <a:gd name="T15" fmla="*/ 20 h 36"/>
                <a:gd name="T16" fmla="*/ 126 w 312"/>
                <a:gd name="T17" fmla="*/ 13 h 36"/>
                <a:gd name="T18" fmla="*/ 128 w 312"/>
                <a:gd name="T19" fmla="*/ 16 h 36"/>
                <a:gd name="T20" fmla="*/ 128 w 312"/>
                <a:gd name="T21" fmla="*/ 18 h 36"/>
                <a:gd name="T22" fmla="*/ 145 w 312"/>
                <a:gd name="T23" fmla="*/ 7 h 36"/>
                <a:gd name="T24" fmla="*/ 154 w 312"/>
                <a:gd name="T25" fmla="*/ 7 h 36"/>
                <a:gd name="T26" fmla="*/ 154 w 312"/>
                <a:gd name="T27" fmla="*/ 11 h 36"/>
                <a:gd name="T28" fmla="*/ 172 w 312"/>
                <a:gd name="T29" fmla="*/ 7 h 36"/>
                <a:gd name="T30" fmla="*/ 195 w 312"/>
                <a:gd name="T31" fmla="*/ 4 h 36"/>
                <a:gd name="T32" fmla="*/ 188 w 312"/>
                <a:gd name="T33" fmla="*/ 16 h 36"/>
                <a:gd name="T34" fmla="*/ 197 w 312"/>
                <a:gd name="T35" fmla="*/ 11 h 36"/>
                <a:gd name="T36" fmla="*/ 213 w 312"/>
                <a:gd name="T37" fmla="*/ 0 h 36"/>
                <a:gd name="T38" fmla="*/ 209 w 312"/>
                <a:gd name="T39" fmla="*/ 9 h 36"/>
                <a:gd name="T40" fmla="*/ 211 w 312"/>
                <a:gd name="T41" fmla="*/ 13 h 36"/>
                <a:gd name="T42" fmla="*/ 229 w 312"/>
                <a:gd name="T43" fmla="*/ 0 h 36"/>
                <a:gd name="T44" fmla="*/ 227 w 312"/>
                <a:gd name="T45" fmla="*/ 4 h 36"/>
                <a:gd name="T46" fmla="*/ 220 w 312"/>
                <a:gd name="T47" fmla="*/ 16 h 36"/>
                <a:gd name="T48" fmla="*/ 222 w 312"/>
                <a:gd name="T49" fmla="*/ 18 h 36"/>
                <a:gd name="T50" fmla="*/ 232 w 312"/>
                <a:gd name="T51" fmla="*/ 13 h 36"/>
                <a:gd name="T52" fmla="*/ 229 w 312"/>
                <a:gd name="T53" fmla="*/ 20 h 36"/>
                <a:gd name="T54" fmla="*/ 236 w 312"/>
                <a:gd name="T55" fmla="*/ 20 h 36"/>
                <a:gd name="T56" fmla="*/ 248 w 312"/>
                <a:gd name="T57" fmla="*/ 18 h 36"/>
                <a:gd name="T58" fmla="*/ 268 w 312"/>
                <a:gd name="T59" fmla="*/ 20 h 36"/>
                <a:gd name="T60" fmla="*/ 296 w 312"/>
                <a:gd name="T61" fmla="*/ 18 h 36"/>
                <a:gd name="T62" fmla="*/ 296 w 312"/>
                <a:gd name="T63" fmla="*/ 20 h 36"/>
                <a:gd name="T64" fmla="*/ 291 w 312"/>
                <a:gd name="T65" fmla="*/ 27 h 36"/>
                <a:gd name="T66" fmla="*/ 296 w 312"/>
                <a:gd name="T67" fmla="*/ 27 h 36"/>
                <a:gd name="T68" fmla="*/ 307 w 312"/>
                <a:gd name="T69" fmla="*/ 25 h 36"/>
                <a:gd name="T70" fmla="*/ 309 w 312"/>
                <a:gd name="T71" fmla="*/ 32 h 36"/>
                <a:gd name="T72" fmla="*/ 298 w 312"/>
                <a:gd name="T73" fmla="*/ 36 h 36"/>
                <a:gd name="T74" fmla="*/ 282 w 312"/>
                <a:gd name="T75" fmla="*/ 36 h 36"/>
                <a:gd name="T76" fmla="*/ 271 w 312"/>
                <a:gd name="T77" fmla="*/ 34 h 36"/>
                <a:gd name="T78" fmla="*/ 245 w 312"/>
                <a:gd name="T79" fmla="*/ 32 h 36"/>
                <a:gd name="T80" fmla="*/ 190 w 312"/>
                <a:gd name="T81" fmla="*/ 32 h 36"/>
                <a:gd name="T82" fmla="*/ 142 w 312"/>
                <a:gd name="T83" fmla="*/ 34 h 36"/>
                <a:gd name="T84" fmla="*/ 126 w 312"/>
                <a:gd name="T85" fmla="*/ 36 h 36"/>
                <a:gd name="T86" fmla="*/ 94 w 312"/>
                <a:gd name="T87" fmla="*/ 32 h 36"/>
                <a:gd name="T88" fmla="*/ 55 w 312"/>
                <a:gd name="T89" fmla="*/ 34 h 36"/>
                <a:gd name="T90" fmla="*/ 35 w 312"/>
                <a:gd name="T91" fmla="*/ 34 h 36"/>
                <a:gd name="T92" fmla="*/ 9 w 312"/>
                <a:gd name="T93" fmla="*/ 32 h 36"/>
                <a:gd name="T94" fmla="*/ 0 w 312"/>
                <a:gd name="T95" fmla="*/ 30 h 36"/>
                <a:gd name="T96" fmla="*/ 5 w 312"/>
                <a:gd name="T97" fmla="*/ 23 h 36"/>
                <a:gd name="T98" fmla="*/ 23 w 312"/>
                <a:gd name="T99" fmla="*/ 13 h 36"/>
                <a:gd name="T100" fmla="*/ 39 w 312"/>
                <a:gd name="T10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2" h="36">
                  <a:moveTo>
                    <a:pt x="41" y="20"/>
                  </a:moveTo>
                  <a:lnTo>
                    <a:pt x="51" y="13"/>
                  </a:lnTo>
                  <a:lnTo>
                    <a:pt x="55" y="11"/>
                  </a:lnTo>
                  <a:lnTo>
                    <a:pt x="60" y="9"/>
                  </a:lnTo>
                  <a:lnTo>
                    <a:pt x="62" y="11"/>
                  </a:lnTo>
                  <a:lnTo>
                    <a:pt x="64" y="16"/>
                  </a:lnTo>
                  <a:lnTo>
                    <a:pt x="67" y="18"/>
                  </a:lnTo>
                  <a:lnTo>
                    <a:pt x="76" y="18"/>
                  </a:lnTo>
                  <a:lnTo>
                    <a:pt x="90" y="16"/>
                  </a:lnTo>
                  <a:lnTo>
                    <a:pt x="96" y="13"/>
                  </a:lnTo>
                  <a:lnTo>
                    <a:pt x="101" y="13"/>
                  </a:lnTo>
                  <a:lnTo>
                    <a:pt x="106" y="16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5" y="18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31" y="16"/>
                  </a:lnTo>
                  <a:lnTo>
                    <a:pt x="145" y="7"/>
                  </a:lnTo>
                  <a:lnTo>
                    <a:pt x="154" y="2"/>
                  </a:lnTo>
                  <a:lnTo>
                    <a:pt x="154" y="7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95" y="0"/>
                  </a:lnTo>
                  <a:lnTo>
                    <a:pt x="195" y="4"/>
                  </a:lnTo>
                  <a:lnTo>
                    <a:pt x="188" y="13"/>
                  </a:lnTo>
                  <a:lnTo>
                    <a:pt x="188" y="16"/>
                  </a:lnTo>
                  <a:lnTo>
                    <a:pt x="190" y="16"/>
                  </a:lnTo>
                  <a:lnTo>
                    <a:pt x="197" y="11"/>
                  </a:lnTo>
                  <a:lnTo>
                    <a:pt x="202" y="9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09" y="9"/>
                  </a:lnTo>
                  <a:lnTo>
                    <a:pt x="202" y="16"/>
                  </a:lnTo>
                  <a:lnTo>
                    <a:pt x="211" y="13"/>
                  </a:lnTo>
                  <a:lnTo>
                    <a:pt x="222" y="4"/>
                  </a:lnTo>
                  <a:lnTo>
                    <a:pt x="229" y="0"/>
                  </a:lnTo>
                  <a:lnTo>
                    <a:pt x="232" y="2"/>
                  </a:lnTo>
                  <a:lnTo>
                    <a:pt x="227" y="4"/>
                  </a:lnTo>
                  <a:lnTo>
                    <a:pt x="225" y="11"/>
                  </a:lnTo>
                  <a:lnTo>
                    <a:pt x="220" y="16"/>
                  </a:lnTo>
                  <a:lnTo>
                    <a:pt x="220" y="18"/>
                  </a:lnTo>
                  <a:lnTo>
                    <a:pt x="222" y="18"/>
                  </a:lnTo>
                  <a:lnTo>
                    <a:pt x="232" y="13"/>
                  </a:lnTo>
                  <a:lnTo>
                    <a:pt x="232" y="13"/>
                  </a:lnTo>
                  <a:lnTo>
                    <a:pt x="229" y="18"/>
                  </a:lnTo>
                  <a:lnTo>
                    <a:pt x="229" y="20"/>
                  </a:lnTo>
                  <a:lnTo>
                    <a:pt x="232" y="20"/>
                  </a:lnTo>
                  <a:lnTo>
                    <a:pt x="236" y="20"/>
                  </a:lnTo>
                  <a:lnTo>
                    <a:pt x="243" y="16"/>
                  </a:lnTo>
                  <a:lnTo>
                    <a:pt x="248" y="18"/>
                  </a:lnTo>
                  <a:lnTo>
                    <a:pt x="250" y="25"/>
                  </a:lnTo>
                  <a:lnTo>
                    <a:pt x="268" y="20"/>
                  </a:lnTo>
                  <a:lnTo>
                    <a:pt x="291" y="16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20"/>
                  </a:lnTo>
                  <a:lnTo>
                    <a:pt x="296" y="25"/>
                  </a:lnTo>
                  <a:lnTo>
                    <a:pt x="291" y="27"/>
                  </a:lnTo>
                  <a:lnTo>
                    <a:pt x="293" y="30"/>
                  </a:lnTo>
                  <a:lnTo>
                    <a:pt x="296" y="27"/>
                  </a:lnTo>
                  <a:lnTo>
                    <a:pt x="303" y="25"/>
                  </a:lnTo>
                  <a:lnTo>
                    <a:pt x="307" y="25"/>
                  </a:lnTo>
                  <a:lnTo>
                    <a:pt x="312" y="27"/>
                  </a:lnTo>
                  <a:lnTo>
                    <a:pt x="309" y="32"/>
                  </a:lnTo>
                  <a:lnTo>
                    <a:pt x="305" y="34"/>
                  </a:lnTo>
                  <a:lnTo>
                    <a:pt x="298" y="36"/>
                  </a:lnTo>
                  <a:lnTo>
                    <a:pt x="291" y="36"/>
                  </a:lnTo>
                  <a:lnTo>
                    <a:pt x="282" y="36"/>
                  </a:lnTo>
                  <a:lnTo>
                    <a:pt x="275" y="36"/>
                  </a:lnTo>
                  <a:lnTo>
                    <a:pt x="271" y="34"/>
                  </a:lnTo>
                  <a:lnTo>
                    <a:pt x="268" y="30"/>
                  </a:lnTo>
                  <a:lnTo>
                    <a:pt x="245" y="32"/>
                  </a:lnTo>
                  <a:lnTo>
                    <a:pt x="220" y="32"/>
                  </a:lnTo>
                  <a:lnTo>
                    <a:pt x="190" y="32"/>
                  </a:lnTo>
                  <a:lnTo>
                    <a:pt x="154" y="34"/>
                  </a:lnTo>
                  <a:lnTo>
                    <a:pt x="142" y="34"/>
                  </a:lnTo>
                  <a:lnTo>
                    <a:pt x="135" y="32"/>
                  </a:lnTo>
                  <a:lnTo>
                    <a:pt x="126" y="36"/>
                  </a:lnTo>
                  <a:lnTo>
                    <a:pt x="115" y="34"/>
                  </a:lnTo>
                  <a:lnTo>
                    <a:pt x="94" y="32"/>
                  </a:lnTo>
                  <a:lnTo>
                    <a:pt x="69" y="34"/>
                  </a:lnTo>
                  <a:lnTo>
                    <a:pt x="55" y="34"/>
                  </a:lnTo>
                  <a:lnTo>
                    <a:pt x="39" y="34"/>
                  </a:lnTo>
                  <a:lnTo>
                    <a:pt x="35" y="34"/>
                  </a:lnTo>
                  <a:lnTo>
                    <a:pt x="21" y="32"/>
                  </a:lnTo>
                  <a:lnTo>
                    <a:pt x="9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14" y="16"/>
                  </a:lnTo>
                  <a:lnTo>
                    <a:pt x="23" y="13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51" name="Group 2350"/>
          <p:cNvGrpSpPr/>
          <p:nvPr/>
        </p:nvGrpSpPr>
        <p:grpSpPr>
          <a:xfrm>
            <a:off x="598562" y="5229200"/>
            <a:ext cx="1381150" cy="1329044"/>
            <a:chOff x="509439" y="4941168"/>
            <a:chExt cx="1381150" cy="1329044"/>
          </a:xfrm>
        </p:grpSpPr>
        <p:pic>
          <p:nvPicPr>
            <p:cNvPr id="2390" name="Picture 342" descr="http://t3.gstatic.com/images?q=tbn:ANd9GcSSdkraOD8ZgZe7e2BxUuvkDAl8M8dXa44liZOUmHF3EyfNwIRb5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223978"/>
              <a:ext cx="630957" cy="6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8" name="Picture 34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72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39" y="4941168"/>
              <a:ext cx="1254249" cy="1329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1" name="Group 340"/>
          <p:cNvGrpSpPr/>
          <p:nvPr/>
        </p:nvGrpSpPr>
        <p:grpSpPr>
          <a:xfrm>
            <a:off x="3436995" y="1772816"/>
            <a:ext cx="573706" cy="1255025"/>
            <a:chOff x="1962151" y="1119188"/>
            <a:chExt cx="2266951" cy="5776913"/>
          </a:xfrm>
        </p:grpSpPr>
        <p:sp>
          <p:nvSpPr>
            <p:cNvPr id="342" name="Freeform 241"/>
            <p:cNvSpPr>
              <a:spLocks/>
            </p:cNvSpPr>
            <p:nvPr/>
          </p:nvSpPr>
          <p:spPr bwMode="auto">
            <a:xfrm>
              <a:off x="1962151" y="1119188"/>
              <a:ext cx="2244725" cy="5721350"/>
            </a:xfrm>
            <a:custGeom>
              <a:avLst/>
              <a:gdLst>
                <a:gd name="T0" fmla="*/ 1313 w 1414"/>
                <a:gd name="T1" fmla="*/ 3455 h 3604"/>
                <a:gd name="T2" fmla="*/ 1311 w 1414"/>
                <a:gd name="T3" fmla="*/ 3485 h 3604"/>
                <a:gd name="T4" fmla="*/ 1302 w 1414"/>
                <a:gd name="T5" fmla="*/ 3512 h 3604"/>
                <a:gd name="T6" fmla="*/ 1288 w 1414"/>
                <a:gd name="T7" fmla="*/ 3540 h 3604"/>
                <a:gd name="T8" fmla="*/ 1270 w 1414"/>
                <a:gd name="T9" fmla="*/ 3561 h 3604"/>
                <a:gd name="T10" fmla="*/ 1249 w 1414"/>
                <a:gd name="T11" fmla="*/ 3579 h 3604"/>
                <a:gd name="T12" fmla="*/ 1224 w 1414"/>
                <a:gd name="T13" fmla="*/ 3593 h 3604"/>
                <a:gd name="T14" fmla="*/ 1194 w 1414"/>
                <a:gd name="T15" fmla="*/ 3602 h 3604"/>
                <a:gd name="T16" fmla="*/ 1164 w 1414"/>
                <a:gd name="T17" fmla="*/ 3604 h 3604"/>
                <a:gd name="T18" fmla="*/ 248 w 1414"/>
                <a:gd name="T19" fmla="*/ 3604 h 3604"/>
                <a:gd name="T20" fmla="*/ 220 w 1414"/>
                <a:gd name="T21" fmla="*/ 3597 h 3604"/>
                <a:gd name="T22" fmla="*/ 193 w 1414"/>
                <a:gd name="T23" fmla="*/ 3586 h 3604"/>
                <a:gd name="T24" fmla="*/ 170 w 1414"/>
                <a:gd name="T25" fmla="*/ 3570 h 3604"/>
                <a:gd name="T26" fmla="*/ 149 w 1414"/>
                <a:gd name="T27" fmla="*/ 3551 h 3604"/>
                <a:gd name="T28" fmla="*/ 133 w 1414"/>
                <a:gd name="T29" fmla="*/ 3526 h 3604"/>
                <a:gd name="T30" fmla="*/ 122 w 1414"/>
                <a:gd name="T31" fmla="*/ 3501 h 3604"/>
                <a:gd name="T32" fmla="*/ 115 w 1414"/>
                <a:gd name="T33" fmla="*/ 3471 h 3604"/>
                <a:gd name="T34" fmla="*/ 115 w 1414"/>
                <a:gd name="T35" fmla="*/ 1621 h 3604"/>
                <a:gd name="T36" fmla="*/ 74 w 1414"/>
                <a:gd name="T37" fmla="*/ 1594 h 3604"/>
                <a:gd name="T38" fmla="*/ 44 w 1414"/>
                <a:gd name="T39" fmla="*/ 1555 h 3604"/>
                <a:gd name="T40" fmla="*/ 23 w 1414"/>
                <a:gd name="T41" fmla="*/ 1509 h 3604"/>
                <a:gd name="T42" fmla="*/ 16 w 1414"/>
                <a:gd name="T43" fmla="*/ 1458 h 3604"/>
                <a:gd name="T44" fmla="*/ 0 w 1414"/>
                <a:gd name="T45" fmla="*/ 791 h 3604"/>
                <a:gd name="T46" fmla="*/ 16 w 1414"/>
                <a:gd name="T47" fmla="*/ 161 h 3604"/>
                <a:gd name="T48" fmla="*/ 23 w 1414"/>
                <a:gd name="T49" fmla="*/ 126 h 3604"/>
                <a:gd name="T50" fmla="*/ 37 w 1414"/>
                <a:gd name="T51" fmla="*/ 94 h 3604"/>
                <a:gd name="T52" fmla="*/ 55 w 1414"/>
                <a:gd name="T53" fmla="*/ 67 h 3604"/>
                <a:gd name="T54" fmla="*/ 81 w 1414"/>
                <a:gd name="T55" fmla="*/ 41 h 3604"/>
                <a:gd name="T56" fmla="*/ 108 w 1414"/>
                <a:gd name="T57" fmla="*/ 23 h 3604"/>
                <a:gd name="T58" fmla="*/ 140 w 1414"/>
                <a:gd name="T59" fmla="*/ 9 h 3604"/>
                <a:gd name="T60" fmla="*/ 174 w 1414"/>
                <a:gd name="T61" fmla="*/ 2 h 3604"/>
                <a:gd name="T62" fmla="*/ 1235 w 1414"/>
                <a:gd name="T63" fmla="*/ 0 h 3604"/>
                <a:gd name="T64" fmla="*/ 1272 w 1414"/>
                <a:gd name="T65" fmla="*/ 5 h 3604"/>
                <a:gd name="T66" fmla="*/ 1304 w 1414"/>
                <a:gd name="T67" fmla="*/ 16 h 3604"/>
                <a:gd name="T68" fmla="*/ 1336 w 1414"/>
                <a:gd name="T69" fmla="*/ 32 h 3604"/>
                <a:gd name="T70" fmla="*/ 1361 w 1414"/>
                <a:gd name="T71" fmla="*/ 53 h 3604"/>
                <a:gd name="T72" fmla="*/ 1382 w 1414"/>
                <a:gd name="T73" fmla="*/ 80 h 3604"/>
                <a:gd name="T74" fmla="*/ 1400 w 1414"/>
                <a:gd name="T75" fmla="*/ 110 h 3604"/>
                <a:gd name="T76" fmla="*/ 1409 w 1414"/>
                <a:gd name="T77" fmla="*/ 142 h 3604"/>
                <a:gd name="T78" fmla="*/ 1414 w 1414"/>
                <a:gd name="T79" fmla="*/ 179 h 3604"/>
                <a:gd name="T80" fmla="*/ 1412 w 1414"/>
                <a:gd name="T81" fmla="*/ 1488 h 3604"/>
                <a:gd name="T82" fmla="*/ 1398 w 1414"/>
                <a:gd name="T83" fmla="*/ 1536 h 3604"/>
                <a:gd name="T84" fmla="*/ 1370 w 1414"/>
                <a:gd name="T85" fmla="*/ 1577 h 3604"/>
                <a:gd name="T86" fmla="*/ 1336 w 1414"/>
                <a:gd name="T87" fmla="*/ 1610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4" h="3604">
                  <a:moveTo>
                    <a:pt x="1313" y="1621"/>
                  </a:moveTo>
                  <a:lnTo>
                    <a:pt x="1313" y="3455"/>
                  </a:lnTo>
                  <a:lnTo>
                    <a:pt x="1313" y="3471"/>
                  </a:lnTo>
                  <a:lnTo>
                    <a:pt x="1311" y="3485"/>
                  </a:lnTo>
                  <a:lnTo>
                    <a:pt x="1306" y="3501"/>
                  </a:lnTo>
                  <a:lnTo>
                    <a:pt x="1302" y="3512"/>
                  </a:lnTo>
                  <a:lnTo>
                    <a:pt x="1297" y="3526"/>
                  </a:lnTo>
                  <a:lnTo>
                    <a:pt x="1288" y="3540"/>
                  </a:lnTo>
                  <a:lnTo>
                    <a:pt x="1281" y="3551"/>
                  </a:lnTo>
                  <a:lnTo>
                    <a:pt x="1270" y="3561"/>
                  </a:lnTo>
                  <a:lnTo>
                    <a:pt x="1260" y="3570"/>
                  </a:lnTo>
                  <a:lnTo>
                    <a:pt x="1249" y="3579"/>
                  </a:lnTo>
                  <a:lnTo>
                    <a:pt x="1235" y="3586"/>
                  </a:lnTo>
                  <a:lnTo>
                    <a:pt x="1224" y="3593"/>
                  </a:lnTo>
                  <a:lnTo>
                    <a:pt x="1210" y="3597"/>
                  </a:lnTo>
                  <a:lnTo>
                    <a:pt x="1194" y="3602"/>
                  </a:lnTo>
                  <a:lnTo>
                    <a:pt x="1180" y="3604"/>
                  </a:lnTo>
                  <a:lnTo>
                    <a:pt x="1164" y="3604"/>
                  </a:lnTo>
                  <a:lnTo>
                    <a:pt x="264" y="3604"/>
                  </a:lnTo>
                  <a:lnTo>
                    <a:pt x="248" y="3604"/>
                  </a:lnTo>
                  <a:lnTo>
                    <a:pt x="234" y="3602"/>
                  </a:lnTo>
                  <a:lnTo>
                    <a:pt x="220" y="3597"/>
                  </a:lnTo>
                  <a:lnTo>
                    <a:pt x="207" y="3593"/>
                  </a:lnTo>
                  <a:lnTo>
                    <a:pt x="193" y="3586"/>
                  </a:lnTo>
                  <a:lnTo>
                    <a:pt x="181" y="3579"/>
                  </a:lnTo>
                  <a:lnTo>
                    <a:pt x="170" y="3570"/>
                  </a:lnTo>
                  <a:lnTo>
                    <a:pt x="158" y="3561"/>
                  </a:lnTo>
                  <a:lnTo>
                    <a:pt x="149" y="3551"/>
                  </a:lnTo>
                  <a:lnTo>
                    <a:pt x="140" y="3540"/>
                  </a:lnTo>
                  <a:lnTo>
                    <a:pt x="133" y="3526"/>
                  </a:lnTo>
                  <a:lnTo>
                    <a:pt x="126" y="3512"/>
                  </a:lnTo>
                  <a:lnTo>
                    <a:pt x="122" y="3501"/>
                  </a:lnTo>
                  <a:lnTo>
                    <a:pt x="117" y="3485"/>
                  </a:lnTo>
                  <a:lnTo>
                    <a:pt x="115" y="3471"/>
                  </a:lnTo>
                  <a:lnTo>
                    <a:pt x="115" y="3455"/>
                  </a:lnTo>
                  <a:lnTo>
                    <a:pt x="115" y="1621"/>
                  </a:lnTo>
                  <a:lnTo>
                    <a:pt x="94" y="1610"/>
                  </a:lnTo>
                  <a:lnTo>
                    <a:pt x="74" y="1594"/>
                  </a:lnTo>
                  <a:lnTo>
                    <a:pt x="58" y="1575"/>
                  </a:lnTo>
                  <a:lnTo>
                    <a:pt x="44" y="1555"/>
                  </a:lnTo>
                  <a:lnTo>
                    <a:pt x="32" y="1532"/>
                  </a:lnTo>
                  <a:lnTo>
                    <a:pt x="23" y="1509"/>
                  </a:lnTo>
                  <a:lnTo>
                    <a:pt x="19" y="1483"/>
                  </a:lnTo>
                  <a:lnTo>
                    <a:pt x="16" y="1458"/>
                  </a:lnTo>
                  <a:lnTo>
                    <a:pt x="16" y="1142"/>
                  </a:lnTo>
                  <a:lnTo>
                    <a:pt x="0" y="791"/>
                  </a:lnTo>
                  <a:lnTo>
                    <a:pt x="16" y="179"/>
                  </a:lnTo>
                  <a:lnTo>
                    <a:pt x="16" y="161"/>
                  </a:lnTo>
                  <a:lnTo>
                    <a:pt x="19" y="142"/>
                  </a:lnTo>
                  <a:lnTo>
                    <a:pt x="23" y="126"/>
                  </a:lnTo>
                  <a:lnTo>
                    <a:pt x="30" y="110"/>
                  </a:lnTo>
                  <a:lnTo>
                    <a:pt x="37" y="94"/>
                  </a:lnTo>
                  <a:lnTo>
                    <a:pt x="46" y="80"/>
                  </a:lnTo>
                  <a:lnTo>
                    <a:pt x="55" y="67"/>
                  </a:lnTo>
                  <a:lnTo>
                    <a:pt x="67" y="53"/>
                  </a:lnTo>
                  <a:lnTo>
                    <a:pt x="81" y="41"/>
                  </a:lnTo>
                  <a:lnTo>
                    <a:pt x="94" y="32"/>
                  </a:lnTo>
                  <a:lnTo>
                    <a:pt x="108" y="23"/>
                  </a:lnTo>
                  <a:lnTo>
                    <a:pt x="124" y="16"/>
                  </a:lnTo>
                  <a:lnTo>
                    <a:pt x="140" y="9"/>
                  </a:lnTo>
                  <a:lnTo>
                    <a:pt x="158" y="5"/>
                  </a:lnTo>
                  <a:lnTo>
                    <a:pt x="174" y="2"/>
                  </a:lnTo>
                  <a:lnTo>
                    <a:pt x="193" y="0"/>
                  </a:lnTo>
                  <a:lnTo>
                    <a:pt x="1235" y="0"/>
                  </a:lnTo>
                  <a:lnTo>
                    <a:pt x="1253" y="2"/>
                  </a:lnTo>
                  <a:lnTo>
                    <a:pt x="1272" y="5"/>
                  </a:lnTo>
                  <a:lnTo>
                    <a:pt x="1288" y="9"/>
                  </a:lnTo>
                  <a:lnTo>
                    <a:pt x="1304" y="16"/>
                  </a:lnTo>
                  <a:lnTo>
                    <a:pt x="1320" y="23"/>
                  </a:lnTo>
                  <a:lnTo>
                    <a:pt x="1336" y="32"/>
                  </a:lnTo>
                  <a:lnTo>
                    <a:pt x="1347" y="41"/>
                  </a:lnTo>
                  <a:lnTo>
                    <a:pt x="1361" y="53"/>
                  </a:lnTo>
                  <a:lnTo>
                    <a:pt x="1373" y="67"/>
                  </a:lnTo>
                  <a:lnTo>
                    <a:pt x="1382" y="80"/>
                  </a:lnTo>
                  <a:lnTo>
                    <a:pt x="1391" y="94"/>
                  </a:lnTo>
                  <a:lnTo>
                    <a:pt x="1400" y="110"/>
                  </a:lnTo>
                  <a:lnTo>
                    <a:pt x="1405" y="126"/>
                  </a:lnTo>
                  <a:lnTo>
                    <a:pt x="1409" y="142"/>
                  </a:lnTo>
                  <a:lnTo>
                    <a:pt x="1412" y="161"/>
                  </a:lnTo>
                  <a:lnTo>
                    <a:pt x="1414" y="179"/>
                  </a:lnTo>
                  <a:lnTo>
                    <a:pt x="1414" y="1463"/>
                  </a:lnTo>
                  <a:lnTo>
                    <a:pt x="1412" y="1488"/>
                  </a:lnTo>
                  <a:lnTo>
                    <a:pt x="1407" y="1513"/>
                  </a:lnTo>
                  <a:lnTo>
                    <a:pt x="1398" y="1536"/>
                  </a:lnTo>
                  <a:lnTo>
                    <a:pt x="1386" y="1557"/>
                  </a:lnTo>
                  <a:lnTo>
                    <a:pt x="1370" y="1577"/>
                  </a:lnTo>
                  <a:lnTo>
                    <a:pt x="1354" y="1594"/>
                  </a:lnTo>
                  <a:lnTo>
                    <a:pt x="1336" y="1610"/>
                  </a:lnTo>
                  <a:lnTo>
                    <a:pt x="1313" y="1621"/>
                  </a:lnTo>
                  <a:close/>
                </a:path>
              </a:pathLst>
            </a:custGeom>
            <a:solidFill>
              <a:srgbClr val="60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Freeform 242"/>
            <p:cNvSpPr>
              <a:spLocks/>
            </p:cNvSpPr>
            <p:nvPr/>
          </p:nvSpPr>
          <p:spPr bwMode="auto">
            <a:xfrm>
              <a:off x="2122489" y="3751263"/>
              <a:ext cx="65088" cy="2547938"/>
            </a:xfrm>
            <a:custGeom>
              <a:avLst/>
              <a:gdLst>
                <a:gd name="T0" fmla="*/ 14 w 41"/>
                <a:gd name="T1" fmla="*/ 1605 h 1605"/>
                <a:gd name="T2" fmla="*/ 0 w 41"/>
                <a:gd name="T3" fmla="*/ 298 h 1605"/>
                <a:gd name="T4" fmla="*/ 14 w 41"/>
                <a:gd name="T5" fmla="*/ 0 h 1605"/>
                <a:gd name="T6" fmla="*/ 23 w 41"/>
                <a:gd name="T7" fmla="*/ 43 h 1605"/>
                <a:gd name="T8" fmla="*/ 30 w 41"/>
                <a:gd name="T9" fmla="*/ 101 h 1605"/>
                <a:gd name="T10" fmla="*/ 34 w 41"/>
                <a:gd name="T11" fmla="*/ 167 h 1605"/>
                <a:gd name="T12" fmla="*/ 39 w 41"/>
                <a:gd name="T13" fmla="*/ 243 h 1605"/>
                <a:gd name="T14" fmla="*/ 41 w 41"/>
                <a:gd name="T15" fmla="*/ 415 h 1605"/>
                <a:gd name="T16" fmla="*/ 41 w 41"/>
                <a:gd name="T17" fmla="*/ 603 h 1605"/>
                <a:gd name="T18" fmla="*/ 41 w 41"/>
                <a:gd name="T19" fmla="*/ 791 h 1605"/>
                <a:gd name="T20" fmla="*/ 37 w 41"/>
                <a:gd name="T21" fmla="*/ 967 h 1605"/>
                <a:gd name="T22" fmla="*/ 34 w 41"/>
                <a:gd name="T23" fmla="*/ 1114 h 1605"/>
                <a:gd name="T24" fmla="*/ 32 w 41"/>
                <a:gd name="T25" fmla="*/ 1219 h 1605"/>
                <a:gd name="T26" fmla="*/ 32 w 41"/>
                <a:gd name="T27" fmla="*/ 1554 h 1605"/>
                <a:gd name="T28" fmla="*/ 32 w 41"/>
                <a:gd name="T29" fmla="*/ 1577 h 1605"/>
                <a:gd name="T30" fmla="*/ 28 w 41"/>
                <a:gd name="T31" fmla="*/ 1593 h 1605"/>
                <a:gd name="T32" fmla="*/ 25 w 41"/>
                <a:gd name="T33" fmla="*/ 1598 h 1605"/>
                <a:gd name="T34" fmla="*/ 21 w 41"/>
                <a:gd name="T35" fmla="*/ 1600 h 1605"/>
                <a:gd name="T36" fmla="*/ 18 w 41"/>
                <a:gd name="T37" fmla="*/ 1602 h 1605"/>
                <a:gd name="T38" fmla="*/ 14 w 41"/>
                <a:gd name="T39" fmla="*/ 160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1605">
                  <a:moveTo>
                    <a:pt x="14" y="1605"/>
                  </a:moveTo>
                  <a:lnTo>
                    <a:pt x="0" y="298"/>
                  </a:lnTo>
                  <a:lnTo>
                    <a:pt x="14" y="0"/>
                  </a:lnTo>
                  <a:lnTo>
                    <a:pt x="23" y="43"/>
                  </a:lnTo>
                  <a:lnTo>
                    <a:pt x="30" y="101"/>
                  </a:lnTo>
                  <a:lnTo>
                    <a:pt x="34" y="167"/>
                  </a:lnTo>
                  <a:lnTo>
                    <a:pt x="39" y="243"/>
                  </a:lnTo>
                  <a:lnTo>
                    <a:pt x="41" y="415"/>
                  </a:lnTo>
                  <a:lnTo>
                    <a:pt x="41" y="603"/>
                  </a:lnTo>
                  <a:lnTo>
                    <a:pt x="41" y="791"/>
                  </a:lnTo>
                  <a:lnTo>
                    <a:pt x="37" y="967"/>
                  </a:lnTo>
                  <a:lnTo>
                    <a:pt x="34" y="1114"/>
                  </a:lnTo>
                  <a:lnTo>
                    <a:pt x="32" y="1219"/>
                  </a:lnTo>
                  <a:lnTo>
                    <a:pt x="32" y="1554"/>
                  </a:lnTo>
                  <a:lnTo>
                    <a:pt x="32" y="1577"/>
                  </a:lnTo>
                  <a:lnTo>
                    <a:pt x="28" y="1593"/>
                  </a:lnTo>
                  <a:lnTo>
                    <a:pt x="25" y="1598"/>
                  </a:lnTo>
                  <a:lnTo>
                    <a:pt x="21" y="1600"/>
                  </a:lnTo>
                  <a:lnTo>
                    <a:pt x="18" y="1602"/>
                  </a:lnTo>
                  <a:lnTo>
                    <a:pt x="14" y="1605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Freeform 243"/>
            <p:cNvSpPr>
              <a:spLocks/>
            </p:cNvSpPr>
            <p:nvPr/>
          </p:nvSpPr>
          <p:spPr bwMode="auto">
            <a:xfrm>
              <a:off x="4071939" y="1163638"/>
              <a:ext cx="157163" cy="2201863"/>
            </a:xfrm>
            <a:custGeom>
              <a:avLst/>
              <a:gdLst>
                <a:gd name="T0" fmla="*/ 18 w 99"/>
                <a:gd name="T1" fmla="*/ 13 h 1387"/>
                <a:gd name="T2" fmla="*/ 48 w 99"/>
                <a:gd name="T3" fmla="*/ 46 h 1387"/>
                <a:gd name="T4" fmla="*/ 71 w 99"/>
                <a:gd name="T5" fmla="*/ 85 h 1387"/>
                <a:gd name="T6" fmla="*/ 83 w 99"/>
                <a:gd name="T7" fmla="*/ 128 h 1387"/>
                <a:gd name="T8" fmla="*/ 99 w 99"/>
                <a:gd name="T9" fmla="*/ 1011 h 1387"/>
                <a:gd name="T10" fmla="*/ 78 w 99"/>
                <a:gd name="T11" fmla="*/ 1371 h 1387"/>
                <a:gd name="T12" fmla="*/ 67 w 99"/>
                <a:gd name="T13" fmla="*/ 1384 h 1387"/>
                <a:gd name="T14" fmla="*/ 50 w 99"/>
                <a:gd name="T15" fmla="*/ 1336 h 1387"/>
                <a:gd name="T16" fmla="*/ 39 w 99"/>
                <a:gd name="T17" fmla="*/ 1235 h 1387"/>
                <a:gd name="T18" fmla="*/ 37 w 99"/>
                <a:gd name="T19" fmla="*/ 1183 h 1387"/>
                <a:gd name="T20" fmla="*/ 39 w 99"/>
                <a:gd name="T21" fmla="*/ 1178 h 1387"/>
                <a:gd name="T22" fmla="*/ 44 w 99"/>
                <a:gd name="T23" fmla="*/ 1169 h 1387"/>
                <a:gd name="T24" fmla="*/ 50 w 99"/>
                <a:gd name="T25" fmla="*/ 1169 h 1387"/>
                <a:gd name="T26" fmla="*/ 55 w 99"/>
                <a:gd name="T27" fmla="*/ 1160 h 1387"/>
                <a:gd name="T28" fmla="*/ 53 w 99"/>
                <a:gd name="T29" fmla="*/ 1164 h 1387"/>
                <a:gd name="T30" fmla="*/ 53 w 99"/>
                <a:gd name="T31" fmla="*/ 1155 h 1387"/>
                <a:gd name="T32" fmla="*/ 48 w 99"/>
                <a:gd name="T33" fmla="*/ 1151 h 1387"/>
                <a:gd name="T34" fmla="*/ 53 w 99"/>
                <a:gd name="T35" fmla="*/ 1139 h 1387"/>
                <a:gd name="T36" fmla="*/ 50 w 99"/>
                <a:gd name="T37" fmla="*/ 1121 h 1387"/>
                <a:gd name="T38" fmla="*/ 64 w 99"/>
                <a:gd name="T39" fmla="*/ 1093 h 1387"/>
                <a:gd name="T40" fmla="*/ 46 w 99"/>
                <a:gd name="T41" fmla="*/ 1098 h 1387"/>
                <a:gd name="T42" fmla="*/ 44 w 99"/>
                <a:gd name="T43" fmla="*/ 1091 h 1387"/>
                <a:gd name="T44" fmla="*/ 37 w 99"/>
                <a:gd name="T45" fmla="*/ 1082 h 1387"/>
                <a:gd name="T46" fmla="*/ 41 w 99"/>
                <a:gd name="T47" fmla="*/ 1070 h 1387"/>
                <a:gd name="T48" fmla="*/ 46 w 99"/>
                <a:gd name="T49" fmla="*/ 1066 h 1387"/>
                <a:gd name="T50" fmla="*/ 73 w 99"/>
                <a:gd name="T51" fmla="*/ 1047 h 1387"/>
                <a:gd name="T52" fmla="*/ 37 w 99"/>
                <a:gd name="T53" fmla="*/ 1057 h 1387"/>
                <a:gd name="T54" fmla="*/ 44 w 99"/>
                <a:gd name="T55" fmla="*/ 1054 h 1387"/>
                <a:gd name="T56" fmla="*/ 53 w 99"/>
                <a:gd name="T57" fmla="*/ 1045 h 1387"/>
                <a:gd name="T58" fmla="*/ 64 w 99"/>
                <a:gd name="T59" fmla="*/ 1036 h 1387"/>
                <a:gd name="T60" fmla="*/ 55 w 99"/>
                <a:gd name="T61" fmla="*/ 1027 h 1387"/>
                <a:gd name="T62" fmla="*/ 55 w 99"/>
                <a:gd name="T63" fmla="*/ 1018 h 1387"/>
                <a:gd name="T64" fmla="*/ 62 w 99"/>
                <a:gd name="T65" fmla="*/ 1002 h 1387"/>
                <a:gd name="T66" fmla="*/ 44 w 99"/>
                <a:gd name="T67" fmla="*/ 999 h 1387"/>
                <a:gd name="T68" fmla="*/ 39 w 99"/>
                <a:gd name="T69" fmla="*/ 992 h 1387"/>
                <a:gd name="T70" fmla="*/ 46 w 99"/>
                <a:gd name="T71" fmla="*/ 960 h 1387"/>
                <a:gd name="T72" fmla="*/ 50 w 99"/>
                <a:gd name="T73" fmla="*/ 958 h 1387"/>
                <a:gd name="T74" fmla="*/ 55 w 99"/>
                <a:gd name="T75" fmla="*/ 951 h 1387"/>
                <a:gd name="T76" fmla="*/ 62 w 99"/>
                <a:gd name="T77" fmla="*/ 953 h 1387"/>
                <a:gd name="T78" fmla="*/ 67 w 99"/>
                <a:gd name="T79" fmla="*/ 947 h 1387"/>
                <a:gd name="T80" fmla="*/ 64 w 99"/>
                <a:gd name="T81" fmla="*/ 949 h 1387"/>
                <a:gd name="T82" fmla="*/ 64 w 99"/>
                <a:gd name="T83" fmla="*/ 942 h 1387"/>
                <a:gd name="T84" fmla="*/ 60 w 99"/>
                <a:gd name="T85" fmla="*/ 935 h 1387"/>
                <a:gd name="T86" fmla="*/ 64 w 99"/>
                <a:gd name="T87" fmla="*/ 926 h 1387"/>
                <a:gd name="T88" fmla="*/ 62 w 99"/>
                <a:gd name="T89" fmla="*/ 905 h 1387"/>
                <a:gd name="T90" fmla="*/ 76 w 99"/>
                <a:gd name="T91" fmla="*/ 882 h 1387"/>
                <a:gd name="T92" fmla="*/ 57 w 99"/>
                <a:gd name="T93" fmla="*/ 880 h 1387"/>
                <a:gd name="T94" fmla="*/ 53 w 99"/>
                <a:gd name="T95" fmla="*/ 873 h 1387"/>
                <a:gd name="T96" fmla="*/ 44 w 99"/>
                <a:gd name="T97" fmla="*/ 846 h 1387"/>
                <a:gd name="T98" fmla="*/ 46 w 99"/>
                <a:gd name="T99" fmla="*/ 742 h 1387"/>
                <a:gd name="T100" fmla="*/ 57 w 99"/>
                <a:gd name="T101" fmla="*/ 538 h 1387"/>
                <a:gd name="T102" fmla="*/ 62 w 99"/>
                <a:gd name="T103" fmla="*/ 367 h 1387"/>
                <a:gd name="T104" fmla="*/ 62 w 99"/>
                <a:gd name="T105" fmla="*/ 256 h 1387"/>
                <a:gd name="T106" fmla="*/ 53 w 99"/>
                <a:gd name="T107" fmla="*/ 160 h 1387"/>
                <a:gd name="T108" fmla="*/ 39 w 99"/>
                <a:gd name="T109" fmla="*/ 103 h 1387"/>
                <a:gd name="T110" fmla="*/ 28 w 99"/>
                <a:gd name="T111" fmla="*/ 71 h 1387"/>
                <a:gd name="T112" fmla="*/ 12 w 99"/>
                <a:gd name="T113" fmla="*/ 34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" h="1387">
                  <a:moveTo>
                    <a:pt x="0" y="0"/>
                  </a:moveTo>
                  <a:lnTo>
                    <a:pt x="18" y="13"/>
                  </a:lnTo>
                  <a:lnTo>
                    <a:pt x="34" y="29"/>
                  </a:lnTo>
                  <a:lnTo>
                    <a:pt x="48" y="46"/>
                  </a:lnTo>
                  <a:lnTo>
                    <a:pt x="62" y="64"/>
                  </a:lnTo>
                  <a:lnTo>
                    <a:pt x="71" y="85"/>
                  </a:lnTo>
                  <a:lnTo>
                    <a:pt x="78" y="105"/>
                  </a:lnTo>
                  <a:lnTo>
                    <a:pt x="83" y="128"/>
                  </a:lnTo>
                  <a:lnTo>
                    <a:pt x="85" y="151"/>
                  </a:lnTo>
                  <a:lnTo>
                    <a:pt x="99" y="1011"/>
                  </a:lnTo>
                  <a:lnTo>
                    <a:pt x="85" y="1359"/>
                  </a:lnTo>
                  <a:lnTo>
                    <a:pt x="78" y="1371"/>
                  </a:lnTo>
                  <a:lnTo>
                    <a:pt x="73" y="1378"/>
                  </a:lnTo>
                  <a:lnTo>
                    <a:pt x="67" y="1384"/>
                  </a:lnTo>
                  <a:lnTo>
                    <a:pt x="60" y="1387"/>
                  </a:lnTo>
                  <a:lnTo>
                    <a:pt x="50" y="1336"/>
                  </a:lnTo>
                  <a:lnTo>
                    <a:pt x="44" y="1286"/>
                  </a:lnTo>
                  <a:lnTo>
                    <a:pt x="39" y="1235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9" y="1178"/>
                  </a:lnTo>
                  <a:lnTo>
                    <a:pt x="44" y="1180"/>
                  </a:lnTo>
                  <a:lnTo>
                    <a:pt x="44" y="1169"/>
                  </a:lnTo>
                  <a:lnTo>
                    <a:pt x="48" y="1169"/>
                  </a:lnTo>
                  <a:lnTo>
                    <a:pt x="50" y="1169"/>
                  </a:lnTo>
                  <a:lnTo>
                    <a:pt x="53" y="1167"/>
                  </a:lnTo>
                  <a:lnTo>
                    <a:pt x="55" y="1160"/>
                  </a:lnTo>
                  <a:lnTo>
                    <a:pt x="53" y="1160"/>
                  </a:lnTo>
                  <a:lnTo>
                    <a:pt x="53" y="1164"/>
                  </a:lnTo>
                  <a:lnTo>
                    <a:pt x="50" y="1162"/>
                  </a:lnTo>
                  <a:lnTo>
                    <a:pt x="53" y="1155"/>
                  </a:lnTo>
                  <a:lnTo>
                    <a:pt x="50" y="1153"/>
                  </a:lnTo>
                  <a:lnTo>
                    <a:pt x="48" y="1151"/>
                  </a:lnTo>
                  <a:lnTo>
                    <a:pt x="48" y="1146"/>
                  </a:lnTo>
                  <a:lnTo>
                    <a:pt x="53" y="1139"/>
                  </a:lnTo>
                  <a:lnTo>
                    <a:pt x="60" y="1123"/>
                  </a:lnTo>
                  <a:lnTo>
                    <a:pt x="50" y="1121"/>
                  </a:lnTo>
                  <a:lnTo>
                    <a:pt x="62" y="1109"/>
                  </a:lnTo>
                  <a:lnTo>
                    <a:pt x="64" y="1093"/>
                  </a:lnTo>
                  <a:lnTo>
                    <a:pt x="53" y="1096"/>
                  </a:lnTo>
                  <a:lnTo>
                    <a:pt x="46" y="1098"/>
                  </a:lnTo>
                  <a:lnTo>
                    <a:pt x="48" y="1089"/>
                  </a:lnTo>
                  <a:lnTo>
                    <a:pt x="44" y="1091"/>
                  </a:lnTo>
                  <a:lnTo>
                    <a:pt x="37" y="1093"/>
                  </a:lnTo>
                  <a:lnTo>
                    <a:pt x="37" y="1082"/>
                  </a:lnTo>
                  <a:lnTo>
                    <a:pt x="37" y="1073"/>
                  </a:lnTo>
                  <a:lnTo>
                    <a:pt x="41" y="1070"/>
                  </a:lnTo>
                  <a:lnTo>
                    <a:pt x="46" y="1068"/>
                  </a:lnTo>
                  <a:lnTo>
                    <a:pt x="46" y="1066"/>
                  </a:lnTo>
                  <a:lnTo>
                    <a:pt x="73" y="1050"/>
                  </a:lnTo>
                  <a:lnTo>
                    <a:pt x="73" y="1047"/>
                  </a:lnTo>
                  <a:lnTo>
                    <a:pt x="44" y="1059"/>
                  </a:lnTo>
                  <a:lnTo>
                    <a:pt x="37" y="1057"/>
                  </a:lnTo>
                  <a:lnTo>
                    <a:pt x="37" y="1054"/>
                  </a:lnTo>
                  <a:lnTo>
                    <a:pt x="44" y="1054"/>
                  </a:lnTo>
                  <a:lnTo>
                    <a:pt x="48" y="1050"/>
                  </a:lnTo>
                  <a:lnTo>
                    <a:pt x="53" y="1045"/>
                  </a:lnTo>
                  <a:lnTo>
                    <a:pt x="64" y="1041"/>
                  </a:lnTo>
                  <a:lnTo>
                    <a:pt x="64" y="1036"/>
                  </a:lnTo>
                  <a:lnTo>
                    <a:pt x="57" y="1031"/>
                  </a:lnTo>
                  <a:lnTo>
                    <a:pt x="55" y="1027"/>
                  </a:lnTo>
                  <a:lnTo>
                    <a:pt x="50" y="1020"/>
                  </a:lnTo>
                  <a:lnTo>
                    <a:pt x="55" y="1018"/>
                  </a:lnTo>
                  <a:lnTo>
                    <a:pt x="53" y="1013"/>
                  </a:lnTo>
                  <a:lnTo>
                    <a:pt x="62" y="1002"/>
                  </a:lnTo>
                  <a:lnTo>
                    <a:pt x="53" y="995"/>
                  </a:lnTo>
                  <a:lnTo>
                    <a:pt x="44" y="999"/>
                  </a:lnTo>
                  <a:lnTo>
                    <a:pt x="41" y="997"/>
                  </a:lnTo>
                  <a:lnTo>
                    <a:pt x="39" y="992"/>
                  </a:lnTo>
                  <a:lnTo>
                    <a:pt x="41" y="960"/>
                  </a:lnTo>
                  <a:lnTo>
                    <a:pt x="46" y="960"/>
                  </a:lnTo>
                  <a:lnTo>
                    <a:pt x="48" y="963"/>
                  </a:lnTo>
                  <a:lnTo>
                    <a:pt x="50" y="958"/>
                  </a:lnTo>
                  <a:lnTo>
                    <a:pt x="55" y="963"/>
                  </a:lnTo>
                  <a:lnTo>
                    <a:pt x="55" y="951"/>
                  </a:lnTo>
                  <a:lnTo>
                    <a:pt x="60" y="951"/>
                  </a:lnTo>
                  <a:lnTo>
                    <a:pt x="62" y="953"/>
                  </a:lnTo>
                  <a:lnTo>
                    <a:pt x="64" y="953"/>
                  </a:lnTo>
                  <a:lnTo>
                    <a:pt x="67" y="947"/>
                  </a:lnTo>
                  <a:lnTo>
                    <a:pt x="64" y="944"/>
                  </a:lnTo>
                  <a:lnTo>
                    <a:pt x="64" y="949"/>
                  </a:lnTo>
                  <a:lnTo>
                    <a:pt x="62" y="947"/>
                  </a:lnTo>
                  <a:lnTo>
                    <a:pt x="64" y="942"/>
                  </a:lnTo>
                  <a:lnTo>
                    <a:pt x="62" y="940"/>
                  </a:lnTo>
                  <a:lnTo>
                    <a:pt x="60" y="935"/>
                  </a:lnTo>
                  <a:lnTo>
                    <a:pt x="60" y="928"/>
                  </a:lnTo>
                  <a:lnTo>
                    <a:pt x="64" y="926"/>
                  </a:lnTo>
                  <a:lnTo>
                    <a:pt x="71" y="912"/>
                  </a:lnTo>
                  <a:lnTo>
                    <a:pt x="62" y="905"/>
                  </a:lnTo>
                  <a:lnTo>
                    <a:pt x="73" y="898"/>
                  </a:lnTo>
                  <a:lnTo>
                    <a:pt x="76" y="882"/>
                  </a:lnTo>
                  <a:lnTo>
                    <a:pt x="64" y="882"/>
                  </a:lnTo>
                  <a:lnTo>
                    <a:pt x="57" y="880"/>
                  </a:lnTo>
                  <a:lnTo>
                    <a:pt x="60" y="873"/>
                  </a:lnTo>
                  <a:lnTo>
                    <a:pt x="53" y="873"/>
                  </a:lnTo>
                  <a:lnTo>
                    <a:pt x="44" y="871"/>
                  </a:lnTo>
                  <a:lnTo>
                    <a:pt x="44" y="846"/>
                  </a:lnTo>
                  <a:lnTo>
                    <a:pt x="44" y="820"/>
                  </a:lnTo>
                  <a:lnTo>
                    <a:pt x="46" y="742"/>
                  </a:lnTo>
                  <a:lnTo>
                    <a:pt x="50" y="646"/>
                  </a:lnTo>
                  <a:lnTo>
                    <a:pt x="57" y="538"/>
                  </a:lnTo>
                  <a:lnTo>
                    <a:pt x="62" y="422"/>
                  </a:lnTo>
                  <a:lnTo>
                    <a:pt x="62" y="367"/>
                  </a:lnTo>
                  <a:lnTo>
                    <a:pt x="62" y="309"/>
                  </a:lnTo>
                  <a:lnTo>
                    <a:pt x="62" y="256"/>
                  </a:lnTo>
                  <a:lnTo>
                    <a:pt x="57" y="206"/>
                  </a:lnTo>
                  <a:lnTo>
                    <a:pt x="53" y="160"/>
                  </a:lnTo>
                  <a:lnTo>
                    <a:pt x="44" y="121"/>
                  </a:lnTo>
                  <a:lnTo>
                    <a:pt x="39" y="103"/>
                  </a:lnTo>
                  <a:lnTo>
                    <a:pt x="34" y="87"/>
                  </a:lnTo>
                  <a:lnTo>
                    <a:pt x="28" y="71"/>
                  </a:lnTo>
                  <a:lnTo>
                    <a:pt x="21" y="59"/>
                  </a:lnTo>
                  <a:lnTo>
                    <a:pt x="1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244"/>
            <p:cNvSpPr>
              <a:spLocks/>
            </p:cNvSpPr>
            <p:nvPr/>
          </p:nvSpPr>
          <p:spPr bwMode="auto">
            <a:xfrm>
              <a:off x="2046289" y="1119188"/>
              <a:ext cx="2095500" cy="109538"/>
            </a:xfrm>
            <a:custGeom>
              <a:avLst/>
              <a:gdLst>
                <a:gd name="T0" fmla="*/ 0 w 1320"/>
                <a:gd name="T1" fmla="*/ 69 h 69"/>
                <a:gd name="T2" fmla="*/ 14 w 1320"/>
                <a:gd name="T3" fmla="*/ 55 h 69"/>
                <a:gd name="T4" fmla="*/ 28 w 1320"/>
                <a:gd name="T5" fmla="*/ 41 h 69"/>
                <a:gd name="T6" fmla="*/ 44 w 1320"/>
                <a:gd name="T7" fmla="*/ 30 h 69"/>
                <a:gd name="T8" fmla="*/ 62 w 1320"/>
                <a:gd name="T9" fmla="*/ 21 h 69"/>
                <a:gd name="T10" fmla="*/ 80 w 1320"/>
                <a:gd name="T11" fmla="*/ 12 h 69"/>
                <a:gd name="T12" fmla="*/ 99 w 1320"/>
                <a:gd name="T13" fmla="*/ 7 h 69"/>
                <a:gd name="T14" fmla="*/ 119 w 1320"/>
                <a:gd name="T15" fmla="*/ 2 h 69"/>
                <a:gd name="T16" fmla="*/ 140 w 1320"/>
                <a:gd name="T17" fmla="*/ 0 h 69"/>
                <a:gd name="T18" fmla="*/ 1182 w 1320"/>
                <a:gd name="T19" fmla="*/ 0 h 69"/>
                <a:gd name="T20" fmla="*/ 1203 w 1320"/>
                <a:gd name="T21" fmla="*/ 2 h 69"/>
                <a:gd name="T22" fmla="*/ 1223 w 1320"/>
                <a:gd name="T23" fmla="*/ 5 h 69"/>
                <a:gd name="T24" fmla="*/ 1242 w 1320"/>
                <a:gd name="T25" fmla="*/ 12 h 69"/>
                <a:gd name="T26" fmla="*/ 1260 w 1320"/>
                <a:gd name="T27" fmla="*/ 19 h 69"/>
                <a:gd name="T28" fmla="*/ 1276 w 1320"/>
                <a:gd name="T29" fmla="*/ 28 h 69"/>
                <a:gd name="T30" fmla="*/ 1292 w 1320"/>
                <a:gd name="T31" fmla="*/ 39 h 69"/>
                <a:gd name="T32" fmla="*/ 1306 w 1320"/>
                <a:gd name="T33" fmla="*/ 53 h 69"/>
                <a:gd name="T34" fmla="*/ 1320 w 1320"/>
                <a:gd name="T35" fmla="*/ 67 h 69"/>
                <a:gd name="T36" fmla="*/ 1274 w 1320"/>
                <a:gd name="T37" fmla="*/ 62 h 69"/>
                <a:gd name="T38" fmla="*/ 1230 w 1320"/>
                <a:gd name="T39" fmla="*/ 57 h 69"/>
                <a:gd name="T40" fmla="*/ 1194 w 1320"/>
                <a:gd name="T41" fmla="*/ 55 h 69"/>
                <a:gd name="T42" fmla="*/ 1173 w 1320"/>
                <a:gd name="T43" fmla="*/ 53 h 69"/>
                <a:gd name="T44" fmla="*/ 1132 w 1320"/>
                <a:gd name="T45" fmla="*/ 53 h 69"/>
                <a:gd name="T46" fmla="*/ 1088 w 1320"/>
                <a:gd name="T47" fmla="*/ 51 h 69"/>
                <a:gd name="T48" fmla="*/ 1047 w 1320"/>
                <a:gd name="T49" fmla="*/ 46 h 69"/>
                <a:gd name="T50" fmla="*/ 1008 w 1320"/>
                <a:gd name="T51" fmla="*/ 41 h 69"/>
                <a:gd name="T52" fmla="*/ 967 w 1320"/>
                <a:gd name="T53" fmla="*/ 37 h 69"/>
                <a:gd name="T54" fmla="*/ 926 w 1320"/>
                <a:gd name="T55" fmla="*/ 32 h 69"/>
                <a:gd name="T56" fmla="*/ 884 w 1320"/>
                <a:gd name="T57" fmla="*/ 30 h 69"/>
                <a:gd name="T58" fmla="*/ 841 w 1320"/>
                <a:gd name="T59" fmla="*/ 28 h 69"/>
                <a:gd name="T60" fmla="*/ 793 w 1320"/>
                <a:gd name="T61" fmla="*/ 28 h 69"/>
                <a:gd name="T62" fmla="*/ 745 w 1320"/>
                <a:gd name="T63" fmla="*/ 30 h 69"/>
                <a:gd name="T64" fmla="*/ 696 w 1320"/>
                <a:gd name="T65" fmla="*/ 32 h 69"/>
                <a:gd name="T66" fmla="*/ 648 w 1320"/>
                <a:gd name="T67" fmla="*/ 35 h 69"/>
                <a:gd name="T68" fmla="*/ 600 w 1320"/>
                <a:gd name="T69" fmla="*/ 37 h 69"/>
                <a:gd name="T70" fmla="*/ 552 w 1320"/>
                <a:gd name="T71" fmla="*/ 37 h 69"/>
                <a:gd name="T72" fmla="*/ 504 w 1320"/>
                <a:gd name="T73" fmla="*/ 35 h 69"/>
                <a:gd name="T74" fmla="*/ 456 w 1320"/>
                <a:gd name="T75" fmla="*/ 32 h 69"/>
                <a:gd name="T76" fmla="*/ 401 w 1320"/>
                <a:gd name="T77" fmla="*/ 25 h 69"/>
                <a:gd name="T78" fmla="*/ 344 w 1320"/>
                <a:gd name="T79" fmla="*/ 23 h 69"/>
                <a:gd name="T80" fmla="*/ 284 w 1320"/>
                <a:gd name="T81" fmla="*/ 21 h 69"/>
                <a:gd name="T82" fmla="*/ 225 w 1320"/>
                <a:gd name="T83" fmla="*/ 21 h 69"/>
                <a:gd name="T84" fmla="*/ 192 w 1320"/>
                <a:gd name="T85" fmla="*/ 21 h 69"/>
                <a:gd name="T86" fmla="*/ 163 w 1320"/>
                <a:gd name="T87" fmla="*/ 25 h 69"/>
                <a:gd name="T88" fmla="*/ 135 w 1320"/>
                <a:gd name="T89" fmla="*/ 28 h 69"/>
                <a:gd name="T90" fmla="*/ 105 w 1320"/>
                <a:gd name="T91" fmla="*/ 32 h 69"/>
                <a:gd name="T92" fmla="*/ 78 w 1320"/>
                <a:gd name="T93" fmla="*/ 39 h 69"/>
                <a:gd name="T94" fmla="*/ 50 w 1320"/>
                <a:gd name="T95" fmla="*/ 48 h 69"/>
                <a:gd name="T96" fmla="*/ 25 w 1320"/>
                <a:gd name="T97" fmla="*/ 57 h 69"/>
                <a:gd name="T98" fmla="*/ 0 w 1320"/>
                <a:gd name="T9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0" h="69">
                  <a:moveTo>
                    <a:pt x="0" y="69"/>
                  </a:moveTo>
                  <a:lnTo>
                    <a:pt x="14" y="55"/>
                  </a:lnTo>
                  <a:lnTo>
                    <a:pt x="28" y="41"/>
                  </a:lnTo>
                  <a:lnTo>
                    <a:pt x="44" y="30"/>
                  </a:lnTo>
                  <a:lnTo>
                    <a:pt x="62" y="21"/>
                  </a:lnTo>
                  <a:lnTo>
                    <a:pt x="80" y="12"/>
                  </a:lnTo>
                  <a:lnTo>
                    <a:pt x="99" y="7"/>
                  </a:lnTo>
                  <a:lnTo>
                    <a:pt x="119" y="2"/>
                  </a:lnTo>
                  <a:lnTo>
                    <a:pt x="140" y="0"/>
                  </a:lnTo>
                  <a:lnTo>
                    <a:pt x="1182" y="0"/>
                  </a:lnTo>
                  <a:lnTo>
                    <a:pt x="1203" y="2"/>
                  </a:lnTo>
                  <a:lnTo>
                    <a:pt x="1223" y="5"/>
                  </a:lnTo>
                  <a:lnTo>
                    <a:pt x="1242" y="12"/>
                  </a:lnTo>
                  <a:lnTo>
                    <a:pt x="1260" y="19"/>
                  </a:lnTo>
                  <a:lnTo>
                    <a:pt x="1276" y="28"/>
                  </a:lnTo>
                  <a:lnTo>
                    <a:pt x="1292" y="39"/>
                  </a:lnTo>
                  <a:lnTo>
                    <a:pt x="1306" y="53"/>
                  </a:lnTo>
                  <a:lnTo>
                    <a:pt x="1320" y="67"/>
                  </a:lnTo>
                  <a:lnTo>
                    <a:pt x="1274" y="62"/>
                  </a:lnTo>
                  <a:lnTo>
                    <a:pt x="1230" y="57"/>
                  </a:lnTo>
                  <a:lnTo>
                    <a:pt x="1194" y="55"/>
                  </a:lnTo>
                  <a:lnTo>
                    <a:pt x="1173" y="53"/>
                  </a:lnTo>
                  <a:lnTo>
                    <a:pt x="1132" y="53"/>
                  </a:lnTo>
                  <a:lnTo>
                    <a:pt x="1088" y="51"/>
                  </a:lnTo>
                  <a:lnTo>
                    <a:pt x="1047" y="46"/>
                  </a:lnTo>
                  <a:lnTo>
                    <a:pt x="1008" y="41"/>
                  </a:lnTo>
                  <a:lnTo>
                    <a:pt x="967" y="37"/>
                  </a:lnTo>
                  <a:lnTo>
                    <a:pt x="926" y="32"/>
                  </a:lnTo>
                  <a:lnTo>
                    <a:pt x="884" y="30"/>
                  </a:lnTo>
                  <a:lnTo>
                    <a:pt x="841" y="28"/>
                  </a:lnTo>
                  <a:lnTo>
                    <a:pt x="793" y="28"/>
                  </a:lnTo>
                  <a:lnTo>
                    <a:pt x="745" y="30"/>
                  </a:lnTo>
                  <a:lnTo>
                    <a:pt x="696" y="32"/>
                  </a:lnTo>
                  <a:lnTo>
                    <a:pt x="648" y="35"/>
                  </a:lnTo>
                  <a:lnTo>
                    <a:pt x="600" y="37"/>
                  </a:lnTo>
                  <a:lnTo>
                    <a:pt x="552" y="37"/>
                  </a:lnTo>
                  <a:lnTo>
                    <a:pt x="504" y="35"/>
                  </a:lnTo>
                  <a:lnTo>
                    <a:pt x="456" y="32"/>
                  </a:lnTo>
                  <a:lnTo>
                    <a:pt x="401" y="25"/>
                  </a:lnTo>
                  <a:lnTo>
                    <a:pt x="344" y="23"/>
                  </a:lnTo>
                  <a:lnTo>
                    <a:pt x="284" y="21"/>
                  </a:lnTo>
                  <a:lnTo>
                    <a:pt x="225" y="21"/>
                  </a:lnTo>
                  <a:lnTo>
                    <a:pt x="192" y="21"/>
                  </a:lnTo>
                  <a:lnTo>
                    <a:pt x="163" y="25"/>
                  </a:lnTo>
                  <a:lnTo>
                    <a:pt x="135" y="28"/>
                  </a:lnTo>
                  <a:lnTo>
                    <a:pt x="105" y="32"/>
                  </a:lnTo>
                  <a:lnTo>
                    <a:pt x="78" y="39"/>
                  </a:lnTo>
                  <a:lnTo>
                    <a:pt x="50" y="48"/>
                  </a:lnTo>
                  <a:lnTo>
                    <a:pt x="25" y="5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245"/>
            <p:cNvSpPr>
              <a:spLocks/>
            </p:cNvSpPr>
            <p:nvPr/>
          </p:nvSpPr>
          <p:spPr bwMode="auto">
            <a:xfrm>
              <a:off x="3930651" y="3230563"/>
              <a:ext cx="287338" cy="3598863"/>
            </a:xfrm>
            <a:custGeom>
              <a:avLst/>
              <a:gdLst>
                <a:gd name="T0" fmla="*/ 80 w 181"/>
                <a:gd name="T1" fmla="*/ 295 h 2267"/>
                <a:gd name="T2" fmla="*/ 96 w 181"/>
                <a:gd name="T3" fmla="*/ 1295 h 2267"/>
                <a:gd name="T4" fmla="*/ 80 w 181"/>
                <a:gd name="T5" fmla="*/ 2130 h 2267"/>
                <a:gd name="T6" fmla="*/ 80 w 181"/>
                <a:gd name="T7" fmla="*/ 2150 h 2267"/>
                <a:gd name="T8" fmla="*/ 75 w 181"/>
                <a:gd name="T9" fmla="*/ 2173 h 2267"/>
                <a:gd name="T10" fmla="*/ 69 w 181"/>
                <a:gd name="T11" fmla="*/ 2191 h 2267"/>
                <a:gd name="T12" fmla="*/ 59 w 181"/>
                <a:gd name="T13" fmla="*/ 2210 h 2267"/>
                <a:gd name="T14" fmla="*/ 46 w 181"/>
                <a:gd name="T15" fmla="*/ 2228 h 2267"/>
                <a:gd name="T16" fmla="*/ 32 w 181"/>
                <a:gd name="T17" fmla="*/ 2244 h 2267"/>
                <a:gd name="T18" fmla="*/ 18 w 181"/>
                <a:gd name="T19" fmla="*/ 2256 h 2267"/>
                <a:gd name="T20" fmla="*/ 0 w 181"/>
                <a:gd name="T21" fmla="*/ 2267 h 2267"/>
                <a:gd name="T22" fmla="*/ 9 w 181"/>
                <a:gd name="T23" fmla="*/ 2226 h 2267"/>
                <a:gd name="T24" fmla="*/ 23 w 181"/>
                <a:gd name="T25" fmla="*/ 2189 h 2267"/>
                <a:gd name="T26" fmla="*/ 34 w 181"/>
                <a:gd name="T27" fmla="*/ 2155 h 2267"/>
                <a:gd name="T28" fmla="*/ 43 w 181"/>
                <a:gd name="T29" fmla="*/ 2118 h 2267"/>
                <a:gd name="T30" fmla="*/ 53 w 181"/>
                <a:gd name="T31" fmla="*/ 2079 h 2267"/>
                <a:gd name="T32" fmla="*/ 57 w 181"/>
                <a:gd name="T33" fmla="*/ 2036 h 2267"/>
                <a:gd name="T34" fmla="*/ 57 w 181"/>
                <a:gd name="T35" fmla="*/ 2010 h 2267"/>
                <a:gd name="T36" fmla="*/ 57 w 181"/>
                <a:gd name="T37" fmla="*/ 1983 h 2267"/>
                <a:gd name="T38" fmla="*/ 57 w 181"/>
                <a:gd name="T39" fmla="*/ 1953 h 2267"/>
                <a:gd name="T40" fmla="*/ 53 w 181"/>
                <a:gd name="T41" fmla="*/ 1921 h 2267"/>
                <a:gd name="T42" fmla="*/ 50 w 181"/>
                <a:gd name="T43" fmla="*/ 1873 h 2267"/>
                <a:gd name="T44" fmla="*/ 48 w 181"/>
                <a:gd name="T45" fmla="*/ 1818 h 2267"/>
                <a:gd name="T46" fmla="*/ 48 w 181"/>
                <a:gd name="T47" fmla="*/ 1758 h 2267"/>
                <a:gd name="T48" fmla="*/ 50 w 181"/>
                <a:gd name="T49" fmla="*/ 1696 h 2267"/>
                <a:gd name="T50" fmla="*/ 53 w 181"/>
                <a:gd name="T51" fmla="*/ 1632 h 2267"/>
                <a:gd name="T52" fmla="*/ 53 w 181"/>
                <a:gd name="T53" fmla="*/ 1566 h 2267"/>
                <a:gd name="T54" fmla="*/ 55 w 181"/>
                <a:gd name="T55" fmla="*/ 1504 h 2267"/>
                <a:gd name="T56" fmla="*/ 53 w 181"/>
                <a:gd name="T57" fmla="*/ 1442 h 2267"/>
                <a:gd name="T58" fmla="*/ 48 w 181"/>
                <a:gd name="T59" fmla="*/ 1297 h 2267"/>
                <a:gd name="T60" fmla="*/ 43 w 181"/>
                <a:gd name="T61" fmla="*/ 1123 h 2267"/>
                <a:gd name="T62" fmla="*/ 37 w 181"/>
                <a:gd name="T63" fmla="*/ 935 h 2267"/>
                <a:gd name="T64" fmla="*/ 34 w 181"/>
                <a:gd name="T65" fmla="*/ 745 h 2267"/>
                <a:gd name="T66" fmla="*/ 34 w 181"/>
                <a:gd name="T67" fmla="*/ 653 h 2267"/>
                <a:gd name="T68" fmla="*/ 37 w 181"/>
                <a:gd name="T69" fmla="*/ 566 h 2267"/>
                <a:gd name="T70" fmla="*/ 39 w 181"/>
                <a:gd name="T71" fmla="*/ 486 h 2267"/>
                <a:gd name="T72" fmla="*/ 46 w 181"/>
                <a:gd name="T73" fmla="*/ 415 h 2267"/>
                <a:gd name="T74" fmla="*/ 53 w 181"/>
                <a:gd name="T75" fmla="*/ 350 h 2267"/>
                <a:gd name="T76" fmla="*/ 62 w 181"/>
                <a:gd name="T77" fmla="*/ 300 h 2267"/>
                <a:gd name="T78" fmla="*/ 69 w 181"/>
                <a:gd name="T79" fmla="*/ 279 h 2267"/>
                <a:gd name="T80" fmla="*/ 73 w 181"/>
                <a:gd name="T81" fmla="*/ 261 h 2267"/>
                <a:gd name="T82" fmla="*/ 82 w 181"/>
                <a:gd name="T83" fmla="*/ 247 h 2267"/>
                <a:gd name="T84" fmla="*/ 89 w 181"/>
                <a:gd name="T85" fmla="*/ 238 h 2267"/>
                <a:gd name="T86" fmla="*/ 101 w 181"/>
                <a:gd name="T87" fmla="*/ 227 h 2267"/>
                <a:gd name="T88" fmla="*/ 110 w 181"/>
                <a:gd name="T89" fmla="*/ 213 h 2267"/>
                <a:gd name="T90" fmla="*/ 119 w 181"/>
                <a:gd name="T91" fmla="*/ 199 h 2267"/>
                <a:gd name="T92" fmla="*/ 126 w 181"/>
                <a:gd name="T93" fmla="*/ 185 h 2267"/>
                <a:gd name="T94" fmla="*/ 137 w 181"/>
                <a:gd name="T95" fmla="*/ 153 h 2267"/>
                <a:gd name="T96" fmla="*/ 146 w 181"/>
                <a:gd name="T97" fmla="*/ 119 h 2267"/>
                <a:gd name="T98" fmla="*/ 156 w 181"/>
                <a:gd name="T99" fmla="*/ 87 h 2267"/>
                <a:gd name="T100" fmla="*/ 163 w 181"/>
                <a:gd name="T101" fmla="*/ 55 h 2267"/>
                <a:gd name="T102" fmla="*/ 169 w 181"/>
                <a:gd name="T103" fmla="*/ 25 h 2267"/>
                <a:gd name="T104" fmla="*/ 181 w 181"/>
                <a:gd name="T105" fmla="*/ 0 h 2267"/>
                <a:gd name="T106" fmla="*/ 181 w 181"/>
                <a:gd name="T107" fmla="*/ 142 h 2267"/>
                <a:gd name="T108" fmla="*/ 179 w 181"/>
                <a:gd name="T109" fmla="*/ 167 h 2267"/>
                <a:gd name="T110" fmla="*/ 174 w 181"/>
                <a:gd name="T111" fmla="*/ 190 h 2267"/>
                <a:gd name="T112" fmla="*/ 165 w 181"/>
                <a:gd name="T113" fmla="*/ 213 h 2267"/>
                <a:gd name="T114" fmla="*/ 153 w 181"/>
                <a:gd name="T115" fmla="*/ 234 h 2267"/>
                <a:gd name="T116" fmla="*/ 137 w 181"/>
                <a:gd name="T117" fmla="*/ 252 h 2267"/>
                <a:gd name="T118" fmla="*/ 121 w 181"/>
                <a:gd name="T119" fmla="*/ 270 h 2267"/>
                <a:gd name="T120" fmla="*/ 103 w 181"/>
                <a:gd name="T121" fmla="*/ 284 h 2267"/>
                <a:gd name="T122" fmla="*/ 80 w 181"/>
                <a:gd name="T123" fmla="*/ 295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" h="2267">
                  <a:moveTo>
                    <a:pt x="80" y="295"/>
                  </a:moveTo>
                  <a:lnTo>
                    <a:pt x="96" y="1295"/>
                  </a:lnTo>
                  <a:lnTo>
                    <a:pt x="80" y="2130"/>
                  </a:lnTo>
                  <a:lnTo>
                    <a:pt x="80" y="2150"/>
                  </a:lnTo>
                  <a:lnTo>
                    <a:pt x="75" y="2173"/>
                  </a:lnTo>
                  <a:lnTo>
                    <a:pt x="69" y="2191"/>
                  </a:lnTo>
                  <a:lnTo>
                    <a:pt x="59" y="2210"/>
                  </a:lnTo>
                  <a:lnTo>
                    <a:pt x="46" y="2228"/>
                  </a:lnTo>
                  <a:lnTo>
                    <a:pt x="32" y="2244"/>
                  </a:lnTo>
                  <a:lnTo>
                    <a:pt x="18" y="2256"/>
                  </a:lnTo>
                  <a:lnTo>
                    <a:pt x="0" y="2267"/>
                  </a:lnTo>
                  <a:lnTo>
                    <a:pt x="9" y="2226"/>
                  </a:lnTo>
                  <a:lnTo>
                    <a:pt x="23" y="2189"/>
                  </a:lnTo>
                  <a:lnTo>
                    <a:pt x="34" y="2155"/>
                  </a:lnTo>
                  <a:lnTo>
                    <a:pt x="43" y="2118"/>
                  </a:lnTo>
                  <a:lnTo>
                    <a:pt x="53" y="2079"/>
                  </a:lnTo>
                  <a:lnTo>
                    <a:pt x="57" y="2036"/>
                  </a:lnTo>
                  <a:lnTo>
                    <a:pt x="57" y="2010"/>
                  </a:lnTo>
                  <a:lnTo>
                    <a:pt x="57" y="1983"/>
                  </a:lnTo>
                  <a:lnTo>
                    <a:pt x="57" y="1953"/>
                  </a:lnTo>
                  <a:lnTo>
                    <a:pt x="53" y="1921"/>
                  </a:lnTo>
                  <a:lnTo>
                    <a:pt x="50" y="1873"/>
                  </a:lnTo>
                  <a:lnTo>
                    <a:pt x="48" y="1818"/>
                  </a:lnTo>
                  <a:lnTo>
                    <a:pt x="48" y="1758"/>
                  </a:lnTo>
                  <a:lnTo>
                    <a:pt x="50" y="1696"/>
                  </a:lnTo>
                  <a:lnTo>
                    <a:pt x="53" y="1632"/>
                  </a:lnTo>
                  <a:lnTo>
                    <a:pt x="53" y="1566"/>
                  </a:lnTo>
                  <a:lnTo>
                    <a:pt x="55" y="1504"/>
                  </a:lnTo>
                  <a:lnTo>
                    <a:pt x="53" y="1442"/>
                  </a:lnTo>
                  <a:lnTo>
                    <a:pt x="48" y="1297"/>
                  </a:lnTo>
                  <a:lnTo>
                    <a:pt x="43" y="1123"/>
                  </a:lnTo>
                  <a:lnTo>
                    <a:pt x="37" y="935"/>
                  </a:lnTo>
                  <a:lnTo>
                    <a:pt x="34" y="745"/>
                  </a:lnTo>
                  <a:lnTo>
                    <a:pt x="34" y="653"/>
                  </a:lnTo>
                  <a:lnTo>
                    <a:pt x="37" y="566"/>
                  </a:lnTo>
                  <a:lnTo>
                    <a:pt x="39" y="486"/>
                  </a:lnTo>
                  <a:lnTo>
                    <a:pt x="46" y="415"/>
                  </a:lnTo>
                  <a:lnTo>
                    <a:pt x="53" y="350"/>
                  </a:lnTo>
                  <a:lnTo>
                    <a:pt x="62" y="300"/>
                  </a:lnTo>
                  <a:lnTo>
                    <a:pt x="69" y="279"/>
                  </a:lnTo>
                  <a:lnTo>
                    <a:pt x="73" y="261"/>
                  </a:lnTo>
                  <a:lnTo>
                    <a:pt x="82" y="247"/>
                  </a:lnTo>
                  <a:lnTo>
                    <a:pt x="89" y="238"/>
                  </a:lnTo>
                  <a:lnTo>
                    <a:pt x="101" y="227"/>
                  </a:lnTo>
                  <a:lnTo>
                    <a:pt x="110" y="213"/>
                  </a:lnTo>
                  <a:lnTo>
                    <a:pt x="119" y="199"/>
                  </a:lnTo>
                  <a:lnTo>
                    <a:pt x="126" y="185"/>
                  </a:lnTo>
                  <a:lnTo>
                    <a:pt x="137" y="153"/>
                  </a:lnTo>
                  <a:lnTo>
                    <a:pt x="146" y="119"/>
                  </a:lnTo>
                  <a:lnTo>
                    <a:pt x="156" y="87"/>
                  </a:lnTo>
                  <a:lnTo>
                    <a:pt x="163" y="55"/>
                  </a:lnTo>
                  <a:lnTo>
                    <a:pt x="169" y="25"/>
                  </a:lnTo>
                  <a:lnTo>
                    <a:pt x="181" y="0"/>
                  </a:lnTo>
                  <a:lnTo>
                    <a:pt x="181" y="142"/>
                  </a:lnTo>
                  <a:lnTo>
                    <a:pt x="179" y="167"/>
                  </a:lnTo>
                  <a:lnTo>
                    <a:pt x="174" y="190"/>
                  </a:lnTo>
                  <a:lnTo>
                    <a:pt x="165" y="213"/>
                  </a:lnTo>
                  <a:lnTo>
                    <a:pt x="153" y="234"/>
                  </a:lnTo>
                  <a:lnTo>
                    <a:pt x="137" y="252"/>
                  </a:lnTo>
                  <a:lnTo>
                    <a:pt x="121" y="270"/>
                  </a:lnTo>
                  <a:lnTo>
                    <a:pt x="103" y="284"/>
                  </a:lnTo>
                  <a:lnTo>
                    <a:pt x="80" y="295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Freeform 246"/>
            <p:cNvSpPr>
              <a:spLocks/>
            </p:cNvSpPr>
            <p:nvPr/>
          </p:nvSpPr>
          <p:spPr bwMode="auto">
            <a:xfrm>
              <a:off x="2141539" y="1276351"/>
              <a:ext cx="1908175" cy="5411788"/>
            </a:xfrm>
            <a:custGeom>
              <a:avLst/>
              <a:gdLst>
                <a:gd name="T0" fmla="*/ 80 w 1202"/>
                <a:gd name="T1" fmla="*/ 0 h 3409"/>
                <a:gd name="T2" fmla="*/ 1122 w 1202"/>
                <a:gd name="T3" fmla="*/ 0 h 3409"/>
                <a:gd name="T4" fmla="*/ 1138 w 1202"/>
                <a:gd name="T5" fmla="*/ 2 h 3409"/>
                <a:gd name="T6" fmla="*/ 1154 w 1202"/>
                <a:gd name="T7" fmla="*/ 7 h 3409"/>
                <a:gd name="T8" fmla="*/ 1168 w 1202"/>
                <a:gd name="T9" fmla="*/ 14 h 3409"/>
                <a:gd name="T10" fmla="*/ 1179 w 1202"/>
                <a:gd name="T11" fmla="*/ 23 h 3409"/>
                <a:gd name="T12" fmla="*/ 1189 w 1202"/>
                <a:gd name="T13" fmla="*/ 34 h 3409"/>
                <a:gd name="T14" fmla="*/ 1195 w 1202"/>
                <a:gd name="T15" fmla="*/ 48 h 3409"/>
                <a:gd name="T16" fmla="*/ 1200 w 1202"/>
                <a:gd name="T17" fmla="*/ 64 h 3409"/>
                <a:gd name="T18" fmla="*/ 1202 w 1202"/>
                <a:gd name="T19" fmla="*/ 80 h 3409"/>
                <a:gd name="T20" fmla="*/ 1202 w 1202"/>
                <a:gd name="T21" fmla="*/ 1364 h 3409"/>
                <a:gd name="T22" fmla="*/ 1200 w 1202"/>
                <a:gd name="T23" fmla="*/ 1380 h 3409"/>
                <a:gd name="T24" fmla="*/ 1195 w 1202"/>
                <a:gd name="T25" fmla="*/ 1394 h 3409"/>
                <a:gd name="T26" fmla="*/ 1189 w 1202"/>
                <a:gd name="T27" fmla="*/ 1407 h 3409"/>
                <a:gd name="T28" fmla="*/ 1179 w 1202"/>
                <a:gd name="T29" fmla="*/ 1421 h 3409"/>
                <a:gd name="T30" fmla="*/ 1168 w 1202"/>
                <a:gd name="T31" fmla="*/ 1430 h 3409"/>
                <a:gd name="T32" fmla="*/ 1154 w 1202"/>
                <a:gd name="T33" fmla="*/ 1437 h 3409"/>
                <a:gd name="T34" fmla="*/ 1138 w 1202"/>
                <a:gd name="T35" fmla="*/ 1442 h 3409"/>
                <a:gd name="T36" fmla="*/ 1122 w 1202"/>
                <a:gd name="T37" fmla="*/ 1444 h 3409"/>
                <a:gd name="T38" fmla="*/ 1104 w 1202"/>
                <a:gd name="T39" fmla="*/ 1444 h 3409"/>
                <a:gd name="T40" fmla="*/ 1104 w 1202"/>
                <a:gd name="T41" fmla="*/ 3356 h 3409"/>
                <a:gd name="T42" fmla="*/ 1102 w 1202"/>
                <a:gd name="T43" fmla="*/ 3368 h 3409"/>
                <a:gd name="T44" fmla="*/ 1099 w 1202"/>
                <a:gd name="T45" fmla="*/ 3377 h 3409"/>
                <a:gd name="T46" fmla="*/ 1095 w 1202"/>
                <a:gd name="T47" fmla="*/ 3386 h 3409"/>
                <a:gd name="T48" fmla="*/ 1088 w 1202"/>
                <a:gd name="T49" fmla="*/ 3393 h 3409"/>
                <a:gd name="T50" fmla="*/ 1081 w 1202"/>
                <a:gd name="T51" fmla="*/ 3400 h 3409"/>
                <a:gd name="T52" fmla="*/ 1072 w 1202"/>
                <a:gd name="T53" fmla="*/ 3404 h 3409"/>
                <a:gd name="T54" fmla="*/ 1063 w 1202"/>
                <a:gd name="T55" fmla="*/ 3407 h 3409"/>
                <a:gd name="T56" fmla="*/ 1051 w 1202"/>
                <a:gd name="T57" fmla="*/ 3409 h 3409"/>
                <a:gd name="T58" fmla="*/ 151 w 1202"/>
                <a:gd name="T59" fmla="*/ 3409 h 3409"/>
                <a:gd name="T60" fmla="*/ 142 w 1202"/>
                <a:gd name="T61" fmla="*/ 3407 h 3409"/>
                <a:gd name="T62" fmla="*/ 130 w 1202"/>
                <a:gd name="T63" fmla="*/ 3404 h 3409"/>
                <a:gd name="T64" fmla="*/ 123 w 1202"/>
                <a:gd name="T65" fmla="*/ 3400 h 3409"/>
                <a:gd name="T66" fmla="*/ 114 w 1202"/>
                <a:gd name="T67" fmla="*/ 3393 h 3409"/>
                <a:gd name="T68" fmla="*/ 107 w 1202"/>
                <a:gd name="T69" fmla="*/ 3386 h 3409"/>
                <a:gd name="T70" fmla="*/ 103 w 1202"/>
                <a:gd name="T71" fmla="*/ 3377 h 3409"/>
                <a:gd name="T72" fmla="*/ 100 w 1202"/>
                <a:gd name="T73" fmla="*/ 3368 h 3409"/>
                <a:gd name="T74" fmla="*/ 100 w 1202"/>
                <a:gd name="T75" fmla="*/ 3356 h 3409"/>
                <a:gd name="T76" fmla="*/ 100 w 1202"/>
                <a:gd name="T77" fmla="*/ 1444 h 3409"/>
                <a:gd name="T78" fmla="*/ 80 w 1202"/>
                <a:gd name="T79" fmla="*/ 1444 h 3409"/>
                <a:gd name="T80" fmla="*/ 64 w 1202"/>
                <a:gd name="T81" fmla="*/ 1442 h 3409"/>
                <a:gd name="T82" fmla="*/ 50 w 1202"/>
                <a:gd name="T83" fmla="*/ 1437 h 3409"/>
                <a:gd name="T84" fmla="*/ 36 w 1202"/>
                <a:gd name="T85" fmla="*/ 1430 h 3409"/>
                <a:gd name="T86" fmla="*/ 25 w 1202"/>
                <a:gd name="T87" fmla="*/ 1421 h 3409"/>
                <a:gd name="T88" fmla="*/ 13 w 1202"/>
                <a:gd name="T89" fmla="*/ 1407 h 3409"/>
                <a:gd name="T90" fmla="*/ 6 w 1202"/>
                <a:gd name="T91" fmla="*/ 1394 h 3409"/>
                <a:gd name="T92" fmla="*/ 2 w 1202"/>
                <a:gd name="T93" fmla="*/ 1380 h 3409"/>
                <a:gd name="T94" fmla="*/ 0 w 1202"/>
                <a:gd name="T95" fmla="*/ 1364 h 3409"/>
                <a:gd name="T96" fmla="*/ 0 w 1202"/>
                <a:gd name="T97" fmla="*/ 80 h 3409"/>
                <a:gd name="T98" fmla="*/ 2 w 1202"/>
                <a:gd name="T99" fmla="*/ 64 h 3409"/>
                <a:gd name="T100" fmla="*/ 6 w 1202"/>
                <a:gd name="T101" fmla="*/ 48 h 3409"/>
                <a:gd name="T102" fmla="*/ 13 w 1202"/>
                <a:gd name="T103" fmla="*/ 34 h 3409"/>
                <a:gd name="T104" fmla="*/ 25 w 1202"/>
                <a:gd name="T105" fmla="*/ 23 h 3409"/>
                <a:gd name="T106" fmla="*/ 36 w 1202"/>
                <a:gd name="T107" fmla="*/ 14 h 3409"/>
                <a:gd name="T108" fmla="*/ 50 w 1202"/>
                <a:gd name="T109" fmla="*/ 7 h 3409"/>
                <a:gd name="T110" fmla="*/ 64 w 1202"/>
                <a:gd name="T111" fmla="*/ 2 h 3409"/>
                <a:gd name="T112" fmla="*/ 80 w 1202"/>
                <a:gd name="T113" fmla="*/ 0 h 3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2" h="3409">
                  <a:moveTo>
                    <a:pt x="80" y="0"/>
                  </a:moveTo>
                  <a:lnTo>
                    <a:pt x="1122" y="0"/>
                  </a:lnTo>
                  <a:lnTo>
                    <a:pt x="1138" y="2"/>
                  </a:lnTo>
                  <a:lnTo>
                    <a:pt x="1154" y="7"/>
                  </a:lnTo>
                  <a:lnTo>
                    <a:pt x="1168" y="14"/>
                  </a:lnTo>
                  <a:lnTo>
                    <a:pt x="1179" y="23"/>
                  </a:lnTo>
                  <a:lnTo>
                    <a:pt x="1189" y="34"/>
                  </a:lnTo>
                  <a:lnTo>
                    <a:pt x="1195" y="48"/>
                  </a:lnTo>
                  <a:lnTo>
                    <a:pt x="1200" y="64"/>
                  </a:lnTo>
                  <a:lnTo>
                    <a:pt x="1202" y="80"/>
                  </a:lnTo>
                  <a:lnTo>
                    <a:pt x="1202" y="1364"/>
                  </a:lnTo>
                  <a:lnTo>
                    <a:pt x="1200" y="1380"/>
                  </a:lnTo>
                  <a:lnTo>
                    <a:pt x="1195" y="1394"/>
                  </a:lnTo>
                  <a:lnTo>
                    <a:pt x="1189" y="1407"/>
                  </a:lnTo>
                  <a:lnTo>
                    <a:pt x="1179" y="1421"/>
                  </a:lnTo>
                  <a:lnTo>
                    <a:pt x="1168" y="1430"/>
                  </a:lnTo>
                  <a:lnTo>
                    <a:pt x="1154" y="1437"/>
                  </a:lnTo>
                  <a:lnTo>
                    <a:pt x="1138" y="1442"/>
                  </a:lnTo>
                  <a:lnTo>
                    <a:pt x="1122" y="1444"/>
                  </a:lnTo>
                  <a:lnTo>
                    <a:pt x="1104" y="1444"/>
                  </a:lnTo>
                  <a:lnTo>
                    <a:pt x="1104" y="3356"/>
                  </a:lnTo>
                  <a:lnTo>
                    <a:pt x="1102" y="3368"/>
                  </a:lnTo>
                  <a:lnTo>
                    <a:pt x="1099" y="3377"/>
                  </a:lnTo>
                  <a:lnTo>
                    <a:pt x="1095" y="3386"/>
                  </a:lnTo>
                  <a:lnTo>
                    <a:pt x="1088" y="3393"/>
                  </a:lnTo>
                  <a:lnTo>
                    <a:pt x="1081" y="3400"/>
                  </a:lnTo>
                  <a:lnTo>
                    <a:pt x="1072" y="3404"/>
                  </a:lnTo>
                  <a:lnTo>
                    <a:pt x="1063" y="3407"/>
                  </a:lnTo>
                  <a:lnTo>
                    <a:pt x="1051" y="3409"/>
                  </a:lnTo>
                  <a:lnTo>
                    <a:pt x="151" y="3409"/>
                  </a:lnTo>
                  <a:lnTo>
                    <a:pt x="142" y="3407"/>
                  </a:lnTo>
                  <a:lnTo>
                    <a:pt x="130" y="3404"/>
                  </a:lnTo>
                  <a:lnTo>
                    <a:pt x="123" y="3400"/>
                  </a:lnTo>
                  <a:lnTo>
                    <a:pt x="114" y="3393"/>
                  </a:lnTo>
                  <a:lnTo>
                    <a:pt x="107" y="3386"/>
                  </a:lnTo>
                  <a:lnTo>
                    <a:pt x="103" y="3377"/>
                  </a:lnTo>
                  <a:lnTo>
                    <a:pt x="100" y="3368"/>
                  </a:lnTo>
                  <a:lnTo>
                    <a:pt x="100" y="3356"/>
                  </a:lnTo>
                  <a:lnTo>
                    <a:pt x="100" y="1444"/>
                  </a:lnTo>
                  <a:lnTo>
                    <a:pt x="80" y="1444"/>
                  </a:lnTo>
                  <a:lnTo>
                    <a:pt x="64" y="1442"/>
                  </a:lnTo>
                  <a:lnTo>
                    <a:pt x="50" y="1437"/>
                  </a:lnTo>
                  <a:lnTo>
                    <a:pt x="36" y="1430"/>
                  </a:lnTo>
                  <a:lnTo>
                    <a:pt x="25" y="1421"/>
                  </a:lnTo>
                  <a:lnTo>
                    <a:pt x="13" y="1407"/>
                  </a:lnTo>
                  <a:lnTo>
                    <a:pt x="6" y="1394"/>
                  </a:lnTo>
                  <a:lnTo>
                    <a:pt x="2" y="1380"/>
                  </a:lnTo>
                  <a:lnTo>
                    <a:pt x="0" y="1364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6" y="48"/>
                  </a:lnTo>
                  <a:lnTo>
                    <a:pt x="13" y="34"/>
                  </a:lnTo>
                  <a:lnTo>
                    <a:pt x="25" y="23"/>
                  </a:lnTo>
                  <a:lnTo>
                    <a:pt x="36" y="14"/>
                  </a:lnTo>
                  <a:lnTo>
                    <a:pt x="50" y="7"/>
                  </a:lnTo>
                  <a:lnTo>
                    <a:pt x="64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Freeform 247"/>
            <p:cNvSpPr>
              <a:spLocks/>
            </p:cNvSpPr>
            <p:nvPr/>
          </p:nvSpPr>
          <p:spPr bwMode="auto">
            <a:xfrm>
              <a:off x="2300289" y="3422651"/>
              <a:ext cx="1593850" cy="3265488"/>
            </a:xfrm>
            <a:custGeom>
              <a:avLst/>
              <a:gdLst>
                <a:gd name="T0" fmla="*/ 51 w 1004"/>
                <a:gd name="T1" fmla="*/ 0 h 2057"/>
                <a:gd name="T2" fmla="*/ 951 w 1004"/>
                <a:gd name="T3" fmla="*/ 0 h 2057"/>
                <a:gd name="T4" fmla="*/ 963 w 1004"/>
                <a:gd name="T5" fmla="*/ 0 h 2057"/>
                <a:gd name="T6" fmla="*/ 972 w 1004"/>
                <a:gd name="T7" fmla="*/ 5 h 2057"/>
                <a:gd name="T8" fmla="*/ 981 w 1004"/>
                <a:gd name="T9" fmla="*/ 10 h 2057"/>
                <a:gd name="T10" fmla="*/ 988 w 1004"/>
                <a:gd name="T11" fmla="*/ 14 h 2057"/>
                <a:gd name="T12" fmla="*/ 995 w 1004"/>
                <a:gd name="T13" fmla="*/ 23 h 2057"/>
                <a:gd name="T14" fmla="*/ 999 w 1004"/>
                <a:gd name="T15" fmla="*/ 32 h 2057"/>
                <a:gd name="T16" fmla="*/ 1002 w 1004"/>
                <a:gd name="T17" fmla="*/ 42 h 2057"/>
                <a:gd name="T18" fmla="*/ 1004 w 1004"/>
                <a:gd name="T19" fmla="*/ 51 h 2057"/>
                <a:gd name="T20" fmla="*/ 1004 w 1004"/>
                <a:gd name="T21" fmla="*/ 2004 h 2057"/>
                <a:gd name="T22" fmla="*/ 1002 w 1004"/>
                <a:gd name="T23" fmla="*/ 2016 h 2057"/>
                <a:gd name="T24" fmla="*/ 999 w 1004"/>
                <a:gd name="T25" fmla="*/ 2025 h 2057"/>
                <a:gd name="T26" fmla="*/ 995 w 1004"/>
                <a:gd name="T27" fmla="*/ 2034 h 2057"/>
                <a:gd name="T28" fmla="*/ 988 w 1004"/>
                <a:gd name="T29" fmla="*/ 2041 h 2057"/>
                <a:gd name="T30" fmla="*/ 981 w 1004"/>
                <a:gd name="T31" fmla="*/ 2048 h 2057"/>
                <a:gd name="T32" fmla="*/ 972 w 1004"/>
                <a:gd name="T33" fmla="*/ 2052 h 2057"/>
                <a:gd name="T34" fmla="*/ 963 w 1004"/>
                <a:gd name="T35" fmla="*/ 2055 h 2057"/>
                <a:gd name="T36" fmla="*/ 951 w 1004"/>
                <a:gd name="T37" fmla="*/ 2057 h 2057"/>
                <a:gd name="T38" fmla="*/ 688 w 1004"/>
                <a:gd name="T39" fmla="*/ 2057 h 2057"/>
                <a:gd name="T40" fmla="*/ 51 w 1004"/>
                <a:gd name="T41" fmla="*/ 2057 h 2057"/>
                <a:gd name="T42" fmla="*/ 42 w 1004"/>
                <a:gd name="T43" fmla="*/ 2055 h 2057"/>
                <a:gd name="T44" fmla="*/ 30 w 1004"/>
                <a:gd name="T45" fmla="*/ 2052 h 2057"/>
                <a:gd name="T46" fmla="*/ 23 w 1004"/>
                <a:gd name="T47" fmla="*/ 2048 h 2057"/>
                <a:gd name="T48" fmla="*/ 14 w 1004"/>
                <a:gd name="T49" fmla="*/ 2041 h 2057"/>
                <a:gd name="T50" fmla="*/ 7 w 1004"/>
                <a:gd name="T51" fmla="*/ 2034 h 2057"/>
                <a:gd name="T52" fmla="*/ 3 w 1004"/>
                <a:gd name="T53" fmla="*/ 2025 h 2057"/>
                <a:gd name="T54" fmla="*/ 0 w 1004"/>
                <a:gd name="T55" fmla="*/ 2016 h 2057"/>
                <a:gd name="T56" fmla="*/ 0 w 1004"/>
                <a:gd name="T57" fmla="*/ 2004 h 2057"/>
                <a:gd name="T58" fmla="*/ 0 w 1004"/>
                <a:gd name="T59" fmla="*/ 51 h 2057"/>
                <a:gd name="T60" fmla="*/ 0 w 1004"/>
                <a:gd name="T61" fmla="*/ 42 h 2057"/>
                <a:gd name="T62" fmla="*/ 3 w 1004"/>
                <a:gd name="T63" fmla="*/ 32 h 2057"/>
                <a:gd name="T64" fmla="*/ 7 w 1004"/>
                <a:gd name="T65" fmla="*/ 23 h 2057"/>
                <a:gd name="T66" fmla="*/ 14 w 1004"/>
                <a:gd name="T67" fmla="*/ 14 h 2057"/>
                <a:gd name="T68" fmla="*/ 23 w 1004"/>
                <a:gd name="T69" fmla="*/ 10 h 2057"/>
                <a:gd name="T70" fmla="*/ 30 w 1004"/>
                <a:gd name="T71" fmla="*/ 5 h 2057"/>
                <a:gd name="T72" fmla="*/ 42 w 1004"/>
                <a:gd name="T73" fmla="*/ 0 h 2057"/>
                <a:gd name="T74" fmla="*/ 51 w 1004"/>
                <a:gd name="T75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4" h="2057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2004"/>
                  </a:lnTo>
                  <a:lnTo>
                    <a:pt x="1002" y="2016"/>
                  </a:lnTo>
                  <a:lnTo>
                    <a:pt x="999" y="2025"/>
                  </a:lnTo>
                  <a:lnTo>
                    <a:pt x="995" y="2034"/>
                  </a:lnTo>
                  <a:lnTo>
                    <a:pt x="988" y="2041"/>
                  </a:lnTo>
                  <a:lnTo>
                    <a:pt x="981" y="2048"/>
                  </a:lnTo>
                  <a:lnTo>
                    <a:pt x="972" y="2052"/>
                  </a:lnTo>
                  <a:lnTo>
                    <a:pt x="963" y="2055"/>
                  </a:lnTo>
                  <a:lnTo>
                    <a:pt x="951" y="2057"/>
                  </a:lnTo>
                  <a:lnTo>
                    <a:pt x="688" y="2057"/>
                  </a:lnTo>
                  <a:lnTo>
                    <a:pt x="51" y="2057"/>
                  </a:lnTo>
                  <a:lnTo>
                    <a:pt x="42" y="2055"/>
                  </a:lnTo>
                  <a:lnTo>
                    <a:pt x="30" y="2052"/>
                  </a:lnTo>
                  <a:lnTo>
                    <a:pt x="23" y="2048"/>
                  </a:lnTo>
                  <a:lnTo>
                    <a:pt x="14" y="2041"/>
                  </a:lnTo>
                  <a:lnTo>
                    <a:pt x="7" y="2034"/>
                  </a:lnTo>
                  <a:lnTo>
                    <a:pt x="3" y="2025"/>
                  </a:lnTo>
                  <a:lnTo>
                    <a:pt x="0" y="2016"/>
                  </a:lnTo>
                  <a:lnTo>
                    <a:pt x="0" y="2004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909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Freeform 248"/>
            <p:cNvSpPr>
              <a:spLocks/>
            </p:cNvSpPr>
            <p:nvPr/>
          </p:nvSpPr>
          <p:spPr bwMode="auto">
            <a:xfrm>
              <a:off x="2300289" y="3422651"/>
              <a:ext cx="1593850" cy="768350"/>
            </a:xfrm>
            <a:custGeom>
              <a:avLst/>
              <a:gdLst>
                <a:gd name="T0" fmla="*/ 51 w 1004"/>
                <a:gd name="T1" fmla="*/ 0 h 484"/>
                <a:gd name="T2" fmla="*/ 951 w 1004"/>
                <a:gd name="T3" fmla="*/ 0 h 484"/>
                <a:gd name="T4" fmla="*/ 963 w 1004"/>
                <a:gd name="T5" fmla="*/ 0 h 484"/>
                <a:gd name="T6" fmla="*/ 972 w 1004"/>
                <a:gd name="T7" fmla="*/ 5 h 484"/>
                <a:gd name="T8" fmla="*/ 981 w 1004"/>
                <a:gd name="T9" fmla="*/ 10 h 484"/>
                <a:gd name="T10" fmla="*/ 988 w 1004"/>
                <a:gd name="T11" fmla="*/ 14 h 484"/>
                <a:gd name="T12" fmla="*/ 995 w 1004"/>
                <a:gd name="T13" fmla="*/ 23 h 484"/>
                <a:gd name="T14" fmla="*/ 999 w 1004"/>
                <a:gd name="T15" fmla="*/ 32 h 484"/>
                <a:gd name="T16" fmla="*/ 1002 w 1004"/>
                <a:gd name="T17" fmla="*/ 42 h 484"/>
                <a:gd name="T18" fmla="*/ 1004 w 1004"/>
                <a:gd name="T19" fmla="*/ 51 h 484"/>
                <a:gd name="T20" fmla="*/ 1004 w 1004"/>
                <a:gd name="T21" fmla="*/ 484 h 484"/>
                <a:gd name="T22" fmla="*/ 990 w 1004"/>
                <a:gd name="T23" fmla="*/ 473 h 484"/>
                <a:gd name="T24" fmla="*/ 979 w 1004"/>
                <a:gd name="T25" fmla="*/ 459 h 484"/>
                <a:gd name="T26" fmla="*/ 967 w 1004"/>
                <a:gd name="T27" fmla="*/ 445 h 484"/>
                <a:gd name="T28" fmla="*/ 958 w 1004"/>
                <a:gd name="T29" fmla="*/ 429 h 484"/>
                <a:gd name="T30" fmla="*/ 935 w 1004"/>
                <a:gd name="T31" fmla="*/ 395 h 484"/>
                <a:gd name="T32" fmla="*/ 912 w 1004"/>
                <a:gd name="T33" fmla="*/ 360 h 484"/>
                <a:gd name="T34" fmla="*/ 896 w 1004"/>
                <a:gd name="T35" fmla="*/ 344 h 484"/>
                <a:gd name="T36" fmla="*/ 882 w 1004"/>
                <a:gd name="T37" fmla="*/ 328 h 484"/>
                <a:gd name="T38" fmla="*/ 864 w 1004"/>
                <a:gd name="T39" fmla="*/ 314 h 484"/>
                <a:gd name="T40" fmla="*/ 846 w 1004"/>
                <a:gd name="T41" fmla="*/ 303 h 484"/>
                <a:gd name="T42" fmla="*/ 823 w 1004"/>
                <a:gd name="T43" fmla="*/ 292 h 484"/>
                <a:gd name="T44" fmla="*/ 800 w 1004"/>
                <a:gd name="T45" fmla="*/ 285 h 484"/>
                <a:gd name="T46" fmla="*/ 772 w 1004"/>
                <a:gd name="T47" fmla="*/ 278 h 484"/>
                <a:gd name="T48" fmla="*/ 743 w 1004"/>
                <a:gd name="T49" fmla="*/ 278 h 484"/>
                <a:gd name="T50" fmla="*/ 685 w 1004"/>
                <a:gd name="T51" fmla="*/ 273 h 484"/>
                <a:gd name="T52" fmla="*/ 612 w 1004"/>
                <a:gd name="T53" fmla="*/ 269 h 484"/>
                <a:gd name="T54" fmla="*/ 530 w 1004"/>
                <a:gd name="T55" fmla="*/ 259 h 484"/>
                <a:gd name="T56" fmla="*/ 443 w 1004"/>
                <a:gd name="T57" fmla="*/ 248 h 484"/>
                <a:gd name="T58" fmla="*/ 358 w 1004"/>
                <a:gd name="T59" fmla="*/ 241 h 484"/>
                <a:gd name="T60" fmla="*/ 282 w 1004"/>
                <a:gd name="T61" fmla="*/ 237 h 484"/>
                <a:gd name="T62" fmla="*/ 250 w 1004"/>
                <a:gd name="T63" fmla="*/ 234 h 484"/>
                <a:gd name="T64" fmla="*/ 223 w 1004"/>
                <a:gd name="T65" fmla="*/ 237 h 484"/>
                <a:gd name="T66" fmla="*/ 200 w 1004"/>
                <a:gd name="T67" fmla="*/ 239 h 484"/>
                <a:gd name="T68" fmla="*/ 181 w 1004"/>
                <a:gd name="T69" fmla="*/ 241 h 484"/>
                <a:gd name="T70" fmla="*/ 138 w 1004"/>
                <a:gd name="T71" fmla="*/ 262 h 484"/>
                <a:gd name="T72" fmla="*/ 92 w 1004"/>
                <a:gd name="T73" fmla="*/ 287 h 484"/>
                <a:gd name="T74" fmla="*/ 46 w 1004"/>
                <a:gd name="T75" fmla="*/ 319 h 484"/>
                <a:gd name="T76" fmla="*/ 0 w 1004"/>
                <a:gd name="T77" fmla="*/ 353 h 484"/>
                <a:gd name="T78" fmla="*/ 0 w 1004"/>
                <a:gd name="T79" fmla="*/ 51 h 484"/>
                <a:gd name="T80" fmla="*/ 0 w 1004"/>
                <a:gd name="T81" fmla="*/ 42 h 484"/>
                <a:gd name="T82" fmla="*/ 3 w 1004"/>
                <a:gd name="T83" fmla="*/ 32 h 484"/>
                <a:gd name="T84" fmla="*/ 7 w 1004"/>
                <a:gd name="T85" fmla="*/ 23 h 484"/>
                <a:gd name="T86" fmla="*/ 14 w 1004"/>
                <a:gd name="T87" fmla="*/ 14 h 484"/>
                <a:gd name="T88" fmla="*/ 23 w 1004"/>
                <a:gd name="T89" fmla="*/ 10 h 484"/>
                <a:gd name="T90" fmla="*/ 30 w 1004"/>
                <a:gd name="T91" fmla="*/ 5 h 484"/>
                <a:gd name="T92" fmla="*/ 42 w 1004"/>
                <a:gd name="T93" fmla="*/ 0 h 484"/>
                <a:gd name="T94" fmla="*/ 51 w 1004"/>
                <a:gd name="T9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4" h="484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484"/>
                  </a:lnTo>
                  <a:lnTo>
                    <a:pt x="990" y="473"/>
                  </a:lnTo>
                  <a:lnTo>
                    <a:pt x="979" y="459"/>
                  </a:lnTo>
                  <a:lnTo>
                    <a:pt x="967" y="445"/>
                  </a:lnTo>
                  <a:lnTo>
                    <a:pt x="958" y="429"/>
                  </a:lnTo>
                  <a:lnTo>
                    <a:pt x="935" y="395"/>
                  </a:lnTo>
                  <a:lnTo>
                    <a:pt x="912" y="360"/>
                  </a:lnTo>
                  <a:lnTo>
                    <a:pt x="896" y="344"/>
                  </a:lnTo>
                  <a:lnTo>
                    <a:pt x="882" y="328"/>
                  </a:lnTo>
                  <a:lnTo>
                    <a:pt x="864" y="314"/>
                  </a:lnTo>
                  <a:lnTo>
                    <a:pt x="846" y="303"/>
                  </a:lnTo>
                  <a:lnTo>
                    <a:pt x="823" y="292"/>
                  </a:lnTo>
                  <a:lnTo>
                    <a:pt x="800" y="285"/>
                  </a:lnTo>
                  <a:lnTo>
                    <a:pt x="772" y="278"/>
                  </a:lnTo>
                  <a:lnTo>
                    <a:pt x="743" y="278"/>
                  </a:lnTo>
                  <a:lnTo>
                    <a:pt x="685" y="273"/>
                  </a:lnTo>
                  <a:lnTo>
                    <a:pt x="612" y="269"/>
                  </a:lnTo>
                  <a:lnTo>
                    <a:pt x="530" y="259"/>
                  </a:lnTo>
                  <a:lnTo>
                    <a:pt x="443" y="248"/>
                  </a:lnTo>
                  <a:lnTo>
                    <a:pt x="358" y="241"/>
                  </a:lnTo>
                  <a:lnTo>
                    <a:pt x="282" y="237"/>
                  </a:lnTo>
                  <a:lnTo>
                    <a:pt x="250" y="234"/>
                  </a:lnTo>
                  <a:lnTo>
                    <a:pt x="223" y="237"/>
                  </a:lnTo>
                  <a:lnTo>
                    <a:pt x="200" y="239"/>
                  </a:lnTo>
                  <a:lnTo>
                    <a:pt x="181" y="241"/>
                  </a:lnTo>
                  <a:lnTo>
                    <a:pt x="138" y="262"/>
                  </a:lnTo>
                  <a:lnTo>
                    <a:pt x="92" y="287"/>
                  </a:lnTo>
                  <a:lnTo>
                    <a:pt x="46" y="319"/>
                  </a:lnTo>
                  <a:lnTo>
                    <a:pt x="0" y="353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0" name="Freeform 249"/>
            <p:cNvSpPr>
              <a:spLocks/>
            </p:cNvSpPr>
            <p:nvPr/>
          </p:nvSpPr>
          <p:spPr bwMode="auto">
            <a:xfrm>
              <a:off x="2300289" y="3725863"/>
              <a:ext cx="546100" cy="257175"/>
            </a:xfrm>
            <a:custGeom>
              <a:avLst/>
              <a:gdLst>
                <a:gd name="T0" fmla="*/ 344 w 344"/>
                <a:gd name="T1" fmla="*/ 48 h 162"/>
                <a:gd name="T2" fmla="*/ 291 w 344"/>
                <a:gd name="T3" fmla="*/ 46 h 162"/>
                <a:gd name="T4" fmla="*/ 246 w 344"/>
                <a:gd name="T5" fmla="*/ 43 h 162"/>
                <a:gd name="T6" fmla="*/ 225 w 344"/>
                <a:gd name="T7" fmla="*/ 46 h 162"/>
                <a:gd name="T8" fmla="*/ 207 w 344"/>
                <a:gd name="T9" fmla="*/ 46 h 162"/>
                <a:gd name="T10" fmla="*/ 193 w 344"/>
                <a:gd name="T11" fmla="*/ 48 h 162"/>
                <a:gd name="T12" fmla="*/ 181 w 344"/>
                <a:gd name="T13" fmla="*/ 50 h 162"/>
                <a:gd name="T14" fmla="*/ 138 w 344"/>
                <a:gd name="T15" fmla="*/ 71 h 162"/>
                <a:gd name="T16" fmla="*/ 92 w 344"/>
                <a:gd name="T17" fmla="*/ 96 h 162"/>
                <a:gd name="T18" fmla="*/ 46 w 344"/>
                <a:gd name="T19" fmla="*/ 128 h 162"/>
                <a:gd name="T20" fmla="*/ 0 w 344"/>
                <a:gd name="T21" fmla="*/ 162 h 162"/>
                <a:gd name="T22" fmla="*/ 0 w 344"/>
                <a:gd name="T23" fmla="*/ 16 h 162"/>
                <a:gd name="T24" fmla="*/ 32 w 344"/>
                <a:gd name="T25" fmla="*/ 13 h 162"/>
                <a:gd name="T26" fmla="*/ 69 w 344"/>
                <a:gd name="T27" fmla="*/ 11 h 162"/>
                <a:gd name="T28" fmla="*/ 103 w 344"/>
                <a:gd name="T29" fmla="*/ 7 h 162"/>
                <a:gd name="T30" fmla="*/ 138 w 344"/>
                <a:gd name="T31" fmla="*/ 7 h 162"/>
                <a:gd name="T32" fmla="*/ 188 w 344"/>
                <a:gd name="T33" fmla="*/ 4 h 162"/>
                <a:gd name="T34" fmla="*/ 236 w 344"/>
                <a:gd name="T35" fmla="*/ 0 h 162"/>
                <a:gd name="T36" fmla="*/ 257 w 344"/>
                <a:gd name="T37" fmla="*/ 0 h 162"/>
                <a:gd name="T38" fmla="*/ 278 w 344"/>
                <a:gd name="T39" fmla="*/ 4 h 162"/>
                <a:gd name="T40" fmla="*/ 289 w 344"/>
                <a:gd name="T41" fmla="*/ 9 h 162"/>
                <a:gd name="T42" fmla="*/ 301 w 344"/>
                <a:gd name="T43" fmla="*/ 13 h 162"/>
                <a:gd name="T44" fmla="*/ 310 w 344"/>
                <a:gd name="T45" fmla="*/ 18 h 162"/>
                <a:gd name="T46" fmla="*/ 321 w 344"/>
                <a:gd name="T47" fmla="*/ 27 h 162"/>
                <a:gd name="T48" fmla="*/ 335 w 344"/>
                <a:gd name="T49" fmla="*/ 39 h 162"/>
                <a:gd name="T50" fmla="*/ 344 w 344"/>
                <a:gd name="T51" fmla="*/ 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162">
                  <a:moveTo>
                    <a:pt x="344" y="48"/>
                  </a:moveTo>
                  <a:lnTo>
                    <a:pt x="291" y="46"/>
                  </a:lnTo>
                  <a:lnTo>
                    <a:pt x="246" y="43"/>
                  </a:lnTo>
                  <a:lnTo>
                    <a:pt x="225" y="46"/>
                  </a:lnTo>
                  <a:lnTo>
                    <a:pt x="207" y="46"/>
                  </a:lnTo>
                  <a:lnTo>
                    <a:pt x="193" y="48"/>
                  </a:lnTo>
                  <a:lnTo>
                    <a:pt x="181" y="50"/>
                  </a:lnTo>
                  <a:lnTo>
                    <a:pt x="138" y="71"/>
                  </a:lnTo>
                  <a:lnTo>
                    <a:pt x="92" y="96"/>
                  </a:lnTo>
                  <a:lnTo>
                    <a:pt x="46" y="128"/>
                  </a:lnTo>
                  <a:lnTo>
                    <a:pt x="0" y="162"/>
                  </a:lnTo>
                  <a:lnTo>
                    <a:pt x="0" y="16"/>
                  </a:lnTo>
                  <a:lnTo>
                    <a:pt x="32" y="13"/>
                  </a:lnTo>
                  <a:lnTo>
                    <a:pt x="69" y="11"/>
                  </a:lnTo>
                  <a:lnTo>
                    <a:pt x="103" y="7"/>
                  </a:lnTo>
                  <a:lnTo>
                    <a:pt x="138" y="7"/>
                  </a:lnTo>
                  <a:lnTo>
                    <a:pt x="188" y="4"/>
                  </a:lnTo>
                  <a:lnTo>
                    <a:pt x="236" y="0"/>
                  </a:lnTo>
                  <a:lnTo>
                    <a:pt x="257" y="0"/>
                  </a:lnTo>
                  <a:lnTo>
                    <a:pt x="278" y="4"/>
                  </a:lnTo>
                  <a:lnTo>
                    <a:pt x="289" y="9"/>
                  </a:lnTo>
                  <a:lnTo>
                    <a:pt x="301" y="13"/>
                  </a:lnTo>
                  <a:lnTo>
                    <a:pt x="310" y="18"/>
                  </a:lnTo>
                  <a:lnTo>
                    <a:pt x="321" y="27"/>
                  </a:lnTo>
                  <a:lnTo>
                    <a:pt x="335" y="39"/>
                  </a:lnTo>
                  <a:lnTo>
                    <a:pt x="344" y="48"/>
                  </a:lnTo>
                  <a:close/>
                </a:path>
              </a:pathLst>
            </a:custGeom>
            <a:solidFill>
              <a:srgbClr val="8D9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1" name="Freeform 250"/>
            <p:cNvSpPr>
              <a:spLocks/>
            </p:cNvSpPr>
            <p:nvPr/>
          </p:nvSpPr>
          <p:spPr bwMode="auto">
            <a:xfrm>
              <a:off x="2300289" y="6611938"/>
              <a:ext cx="1582738" cy="98425"/>
            </a:xfrm>
            <a:custGeom>
              <a:avLst/>
              <a:gdLst>
                <a:gd name="T0" fmla="*/ 997 w 997"/>
                <a:gd name="T1" fmla="*/ 20 h 62"/>
                <a:gd name="T2" fmla="*/ 990 w 997"/>
                <a:gd name="T3" fmla="*/ 30 h 62"/>
                <a:gd name="T4" fmla="*/ 979 w 997"/>
                <a:gd name="T5" fmla="*/ 39 h 62"/>
                <a:gd name="T6" fmla="*/ 967 w 997"/>
                <a:gd name="T7" fmla="*/ 46 h 62"/>
                <a:gd name="T8" fmla="*/ 951 w 997"/>
                <a:gd name="T9" fmla="*/ 48 h 62"/>
                <a:gd name="T10" fmla="*/ 766 w 997"/>
                <a:gd name="T11" fmla="*/ 62 h 62"/>
                <a:gd name="T12" fmla="*/ 630 w 997"/>
                <a:gd name="T13" fmla="*/ 48 h 62"/>
                <a:gd name="T14" fmla="*/ 436 w 997"/>
                <a:gd name="T15" fmla="*/ 62 h 62"/>
                <a:gd name="T16" fmla="*/ 51 w 997"/>
                <a:gd name="T17" fmla="*/ 48 h 62"/>
                <a:gd name="T18" fmla="*/ 42 w 997"/>
                <a:gd name="T19" fmla="*/ 46 h 62"/>
                <a:gd name="T20" fmla="*/ 32 w 997"/>
                <a:gd name="T21" fmla="*/ 43 h 62"/>
                <a:gd name="T22" fmla="*/ 23 w 997"/>
                <a:gd name="T23" fmla="*/ 39 h 62"/>
                <a:gd name="T24" fmla="*/ 16 w 997"/>
                <a:gd name="T25" fmla="*/ 32 h 62"/>
                <a:gd name="T26" fmla="*/ 10 w 997"/>
                <a:gd name="T27" fmla="*/ 25 h 62"/>
                <a:gd name="T28" fmla="*/ 5 w 997"/>
                <a:gd name="T29" fmla="*/ 18 h 62"/>
                <a:gd name="T30" fmla="*/ 0 w 997"/>
                <a:gd name="T31" fmla="*/ 9 h 62"/>
                <a:gd name="T32" fmla="*/ 0 w 997"/>
                <a:gd name="T33" fmla="*/ 0 h 62"/>
                <a:gd name="T34" fmla="*/ 0 w 997"/>
                <a:gd name="T35" fmla="*/ 0 h 62"/>
                <a:gd name="T36" fmla="*/ 0 w 997"/>
                <a:gd name="T37" fmla="*/ 2 h 62"/>
                <a:gd name="T38" fmla="*/ 60 w 997"/>
                <a:gd name="T39" fmla="*/ 2 h 62"/>
                <a:gd name="T40" fmla="*/ 122 w 997"/>
                <a:gd name="T41" fmla="*/ 4 h 62"/>
                <a:gd name="T42" fmla="*/ 186 w 997"/>
                <a:gd name="T43" fmla="*/ 7 h 62"/>
                <a:gd name="T44" fmla="*/ 252 w 997"/>
                <a:gd name="T45" fmla="*/ 9 h 62"/>
                <a:gd name="T46" fmla="*/ 321 w 997"/>
                <a:gd name="T47" fmla="*/ 13 h 62"/>
                <a:gd name="T48" fmla="*/ 394 w 997"/>
                <a:gd name="T49" fmla="*/ 16 h 62"/>
                <a:gd name="T50" fmla="*/ 468 w 997"/>
                <a:gd name="T51" fmla="*/ 20 h 62"/>
                <a:gd name="T52" fmla="*/ 546 w 997"/>
                <a:gd name="T53" fmla="*/ 23 h 62"/>
                <a:gd name="T54" fmla="*/ 578 w 997"/>
                <a:gd name="T55" fmla="*/ 23 h 62"/>
                <a:gd name="T56" fmla="*/ 624 w 997"/>
                <a:gd name="T57" fmla="*/ 23 h 62"/>
                <a:gd name="T58" fmla="*/ 676 w 997"/>
                <a:gd name="T59" fmla="*/ 20 h 62"/>
                <a:gd name="T60" fmla="*/ 731 w 997"/>
                <a:gd name="T61" fmla="*/ 16 h 62"/>
                <a:gd name="T62" fmla="*/ 788 w 997"/>
                <a:gd name="T63" fmla="*/ 13 h 62"/>
                <a:gd name="T64" fmla="*/ 843 w 997"/>
                <a:gd name="T65" fmla="*/ 11 h 62"/>
                <a:gd name="T66" fmla="*/ 892 w 997"/>
                <a:gd name="T67" fmla="*/ 9 h 62"/>
                <a:gd name="T68" fmla="*/ 928 w 997"/>
                <a:gd name="T69" fmla="*/ 9 h 62"/>
                <a:gd name="T70" fmla="*/ 949 w 997"/>
                <a:gd name="T71" fmla="*/ 9 h 62"/>
                <a:gd name="T72" fmla="*/ 969 w 997"/>
                <a:gd name="T73" fmla="*/ 11 h 62"/>
                <a:gd name="T74" fmla="*/ 986 w 997"/>
                <a:gd name="T75" fmla="*/ 16 h 62"/>
                <a:gd name="T76" fmla="*/ 997 w 997"/>
                <a:gd name="T77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7" h="62">
                  <a:moveTo>
                    <a:pt x="997" y="20"/>
                  </a:moveTo>
                  <a:lnTo>
                    <a:pt x="990" y="30"/>
                  </a:lnTo>
                  <a:lnTo>
                    <a:pt x="979" y="39"/>
                  </a:lnTo>
                  <a:lnTo>
                    <a:pt x="967" y="46"/>
                  </a:lnTo>
                  <a:lnTo>
                    <a:pt x="951" y="48"/>
                  </a:lnTo>
                  <a:lnTo>
                    <a:pt x="766" y="62"/>
                  </a:lnTo>
                  <a:lnTo>
                    <a:pt x="630" y="48"/>
                  </a:lnTo>
                  <a:lnTo>
                    <a:pt x="436" y="62"/>
                  </a:lnTo>
                  <a:lnTo>
                    <a:pt x="51" y="48"/>
                  </a:lnTo>
                  <a:lnTo>
                    <a:pt x="42" y="46"/>
                  </a:lnTo>
                  <a:lnTo>
                    <a:pt x="32" y="43"/>
                  </a:lnTo>
                  <a:lnTo>
                    <a:pt x="23" y="39"/>
                  </a:lnTo>
                  <a:lnTo>
                    <a:pt x="16" y="32"/>
                  </a:lnTo>
                  <a:lnTo>
                    <a:pt x="10" y="25"/>
                  </a:lnTo>
                  <a:lnTo>
                    <a:pt x="5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0" y="2"/>
                  </a:lnTo>
                  <a:lnTo>
                    <a:pt x="122" y="4"/>
                  </a:lnTo>
                  <a:lnTo>
                    <a:pt x="186" y="7"/>
                  </a:lnTo>
                  <a:lnTo>
                    <a:pt x="252" y="9"/>
                  </a:lnTo>
                  <a:lnTo>
                    <a:pt x="321" y="13"/>
                  </a:lnTo>
                  <a:lnTo>
                    <a:pt x="394" y="16"/>
                  </a:lnTo>
                  <a:lnTo>
                    <a:pt x="468" y="20"/>
                  </a:lnTo>
                  <a:lnTo>
                    <a:pt x="546" y="23"/>
                  </a:lnTo>
                  <a:lnTo>
                    <a:pt x="578" y="23"/>
                  </a:lnTo>
                  <a:lnTo>
                    <a:pt x="624" y="23"/>
                  </a:lnTo>
                  <a:lnTo>
                    <a:pt x="676" y="20"/>
                  </a:lnTo>
                  <a:lnTo>
                    <a:pt x="731" y="16"/>
                  </a:lnTo>
                  <a:lnTo>
                    <a:pt x="788" y="13"/>
                  </a:lnTo>
                  <a:lnTo>
                    <a:pt x="843" y="11"/>
                  </a:lnTo>
                  <a:lnTo>
                    <a:pt x="892" y="9"/>
                  </a:lnTo>
                  <a:lnTo>
                    <a:pt x="928" y="9"/>
                  </a:lnTo>
                  <a:lnTo>
                    <a:pt x="949" y="9"/>
                  </a:lnTo>
                  <a:lnTo>
                    <a:pt x="969" y="11"/>
                  </a:lnTo>
                  <a:lnTo>
                    <a:pt x="986" y="16"/>
                  </a:lnTo>
                  <a:lnTo>
                    <a:pt x="997" y="20"/>
                  </a:lnTo>
                  <a:close/>
                </a:path>
              </a:pathLst>
            </a:custGeom>
            <a:solidFill>
              <a:srgbClr val="6E7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2" name="Freeform 251"/>
            <p:cNvSpPr>
              <a:spLocks/>
            </p:cNvSpPr>
            <p:nvPr/>
          </p:nvSpPr>
          <p:spPr bwMode="auto">
            <a:xfrm>
              <a:off x="2795589" y="3929063"/>
              <a:ext cx="679450" cy="498475"/>
            </a:xfrm>
            <a:custGeom>
              <a:avLst/>
              <a:gdLst>
                <a:gd name="T0" fmla="*/ 5 w 428"/>
                <a:gd name="T1" fmla="*/ 177 h 314"/>
                <a:gd name="T2" fmla="*/ 0 w 428"/>
                <a:gd name="T3" fmla="*/ 202 h 314"/>
                <a:gd name="T4" fmla="*/ 0 w 428"/>
                <a:gd name="T5" fmla="*/ 222 h 314"/>
                <a:gd name="T6" fmla="*/ 2 w 428"/>
                <a:gd name="T7" fmla="*/ 241 h 314"/>
                <a:gd name="T8" fmla="*/ 7 w 428"/>
                <a:gd name="T9" fmla="*/ 257 h 314"/>
                <a:gd name="T10" fmla="*/ 16 w 428"/>
                <a:gd name="T11" fmla="*/ 271 h 314"/>
                <a:gd name="T12" fmla="*/ 27 w 428"/>
                <a:gd name="T13" fmla="*/ 282 h 314"/>
                <a:gd name="T14" fmla="*/ 41 w 428"/>
                <a:gd name="T15" fmla="*/ 289 h 314"/>
                <a:gd name="T16" fmla="*/ 57 w 428"/>
                <a:gd name="T17" fmla="*/ 296 h 314"/>
                <a:gd name="T18" fmla="*/ 76 w 428"/>
                <a:gd name="T19" fmla="*/ 303 h 314"/>
                <a:gd name="T20" fmla="*/ 94 w 428"/>
                <a:gd name="T21" fmla="*/ 305 h 314"/>
                <a:gd name="T22" fmla="*/ 115 w 428"/>
                <a:gd name="T23" fmla="*/ 307 h 314"/>
                <a:gd name="T24" fmla="*/ 135 w 428"/>
                <a:gd name="T25" fmla="*/ 310 h 314"/>
                <a:gd name="T26" fmla="*/ 181 w 428"/>
                <a:gd name="T27" fmla="*/ 310 h 314"/>
                <a:gd name="T28" fmla="*/ 224 w 428"/>
                <a:gd name="T29" fmla="*/ 310 h 314"/>
                <a:gd name="T30" fmla="*/ 254 w 428"/>
                <a:gd name="T31" fmla="*/ 312 h 314"/>
                <a:gd name="T32" fmla="*/ 284 w 428"/>
                <a:gd name="T33" fmla="*/ 314 h 314"/>
                <a:gd name="T34" fmla="*/ 298 w 428"/>
                <a:gd name="T35" fmla="*/ 314 h 314"/>
                <a:gd name="T36" fmla="*/ 312 w 428"/>
                <a:gd name="T37" fmla="*/ 312 h 314"/>
                <a:gd name="T38" fmla="*/ 328 w 428"/>
                <a:gd name="T39" fmla="*/ 310 h 314"/>
                <a:gd name="T40" fmla="*/ 344 w 428"/>
                <a:gd name="T41" fmla="*/ 305 h 314"/>
                <a:gd name="T42" fmla="*/ 367 w 428"/>
                <a:gd name="T43" fmla="*/ 298 h 314"/>
                <a:gd name="T44" fmla="*/ 385 w 428"/>
                <a:gd name="T45" fmla="*/ 294 h 314"/>
                <a:gd name="T46" fmla="*/ 392 w 428"/>
                <a:gd name="T47" fmla="*/ 289 h 314"/>
                <a:gd name="T48" fmla="*/ 399 w 428"/>
                <a:gd name="T49" fmla="*/ 282 h 314"/>
                <a:gd name="T50" fmla="*/ 401 w 428"/>
                <a:gd name="T51" fmla="*/ 273 h 314"/>
                <a:gd name="T52" fmla="*/ 403 w 428"/>
                <a:gd name="T53" fmla="*/ 257 h 314"/>
                <a:gd name="T54" fmla="*/ 405 w 428"/>
                <a:gd name="T55" fmla="*/ 211 h 314"/>
                <a:gd name="T56" fmla="*/ 415 w 428"/>
                <a:gd name="T57" fmla="*/ 161 h 314"/>
                <a:gd name="T58" fmla="*/ 419 w 428"/>
                <a:gd name="T59" fmla="*/ 135 h 314"/>
                <a:gd name="T60" fmla="*/ 424 w 428"/>
                <a:gd name="T61" fmla="*/ 110 h 314"/>
                <a:gd name="T62" fmla="*/ 426 w 428"/>
                <a:gd name="T63" fmla="*/ 87 h 314"/>
                <a:gd name="T64" fmla="*/ 428 w 428"/>
                <a:gd name="T65" fmla="*/ 64 h 314"/>
                <a:gd name="T66" fmla="*/ 426 w 428"/>
                <a:gd name="T67" fmla="*/ 44 h 314"/>
                <a:gd name="T68" fmla="*/ 419 w 428"/>
                <a:gd name="T69" fmla="*/ 28 h 314"/>
                <a:gd name="T70" fmla="*/ 417 w 428"/>
                <a:gd name="T71" fmla="*/ 21 h 314"/>
                <a:gd name="T72" fmla="*/ 410 w 428"/>
                <a:gd name="T73" fmla="*/ 14 h 314"/>
                <a:gd name="T74" fmla="*/ 405 w 428"/>
                <a:gd name="T75" fmla="*/ 9 h 314"/>
                <a:gd name="T76" fmla="*/ 396 w 428"/>
                <a:gd name="T77" fmla="*/ 5 h 314"/>
                <a:gd name="T78" fmla="*/ 389 w 428"/>
                <a:gd name="T79" fmla="*/ 2 h 314"/>
                <a:gd name="T80" fmla="*/ 378 w 428"/>
                <a:gd name="T81" fmla="*/ 0 h 314"/>
                <a:gd name="T82" fmla="*/ 367 w 428"/>
                <a:gd name="T83" fmla="*/ 0 h 314"/>
                <a:gd name="T84" fmla="*/ 353 w 428"/>
                <a:gd name="T85" fmla="*/ 0 h 314"/>
                <a:gd name="T86" fmla="*/ 323 w 428"/>
                <a:gd name="T87" fmla="*/ 7 h 314"/>
                <a:gd name="T88" fmla="*/ 284 w 428"/>
                <a:gd name="T89" fmla="*/ 18 h 314"/>
                <a:gd name="T90" fmla="*/ 236 w 428"/>
                <a:gd name="T91" fmla="*/ 34 h 314"/>
                <a:gd name="T92" fmla="*/ 190 w 428"/>
                <a:gd name="T93" fmla="*/ 46 h 314"/>
                <a:gd name="T94" fmla="*/ 169 w 428"/>
                <a:gd name="T95" fmla="*/ 53 h 314"/>
                <a:gd name="T96" fmla="*/ 147 w 428"/>
                <a:gd name="T97" fmla="*/ 60 h 314"/>
                <a:gd name="T98" fmla="*/ 124 w 428"/>
                <a:gd name="T99" fmla="*/ 69 h 314"/>
                <a:gd name="T100" fmla="*/ 101 w 428"/>
                <a:gd name="T101" fmla="*/ 78 h 314"/>
                <a:gd name="T102" fmla="*/ 82 w 428"/>
                <a:gd name="T103" fmla="*/ 87 h 314"/>
                <a:gd name="T104" fmla="*/ 64 w 428"/>
                <a:gd name="T105" fmla="*/ 96 h 314"/>
                <a:gd name="T106" fmla="*/ 50 w 428"/>
                <a:gd name="T107" fmla="*/ 106 h 314"/>
                <a:gd name="T108" fmla="*/ 37 w 428"/>
                <a:gd name="T109" fmla="*/ 117 h 314"/>
                <a:gd name="T110" fmla="*/ 30 w 428"/>
                <a:gd name="T111" fmla="*/ 128 h 314"/>
                <a:gd name="T112" fmla="*/ 21 w 428"/>
                <a:gd name="T113" fmla="*/ 151 h 314"/>
                <a:gd name="T114" fmla="*/ 16 w 428"/>
                <a:gd name="T115" fmla="*/ 163 h 314"/>
                <a:gd name="T116" fmla="*/ 11 w 428"/>
                <a:gd name="T117" fmla="*/ 172 h 314"/>
                <a:gd name="T118" fmla="*/ 7 w 428"/>
                <a:gd name="T119" fmla="*/ 177 h 314"/>
                <a:gd name="T120" fmla="*/ 5 w 428"/>
                <a:gd name="T121" fmla="*/ 17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8" h="314">
                  <a:moveTo>
                    <a:pt x="5" y="177"/>
                  </a:moveTo>
                  <a:lnTo>
                    <a:pt x="0" y="202"/>
                  </a:lnTo>
                  <a:lnTo>
                    <a:pt x="0" y="222"/>
                  </a:lnTo>
                  <a:lnTo>
                    <a:pt x="2" y="241"/>
                  </a:lnTo>
                  <a:lnTo>
                    <a:pt x="7" y="257"/>
                  </a:lnTo>
                  <a:lnTo>
                    <a:pt x="16" y="271"/>
                  </a:lnTo>
                  <a:lnTo>
                    <a:pt x="27" y="282"/>
                  </a:lnTo>
                  <a:lnTo>
                    <a:pt x="41" y="289"/>
                  </a:lnTo>
                  <a:lnTo>
                    <a:pt x="57" y="296"/>
                  </a:lnTo>
                  <a:lnTo>
                    <a:pt x="76" y="303"/>
                  </a:lnTo>
                  <a:lnTo>
                    <a:pt x="94" y="305"/>
                  </a:lnTo>
                  <a:lnTo>
                    <a:pt x="115" y="307"/>
                  </a:lnTo>
                  <a:lnTo>
                    <a:pt x="135" y="310"/>
                  </a:lnTo>
                  <a:lnTo>
                    <a:pt x="181" y="310"/>
                  </a:lnTo>
                  <a:lnTo>
                    <a:pt x="224" y="310"/>
                  </a:lnTo>
                  <a:lnTo>
                    <a:pt x="254" y="312"/>
                  </a:lnTo>
                  <a:lnTo>
                    <a:pt x="284" y="314"/>
                  </a:lnTo>
                  <a:lnTo>
                    <a:pt x="298" y="314"/>
                  </a:lnTo>
                  <a:lnTo>
                    <a:pt x="312" y="312"/>
                  </a:lnTo>
                  <a:lnTo>
                    <a:pt x="328" y="310"/>
                  </a:lnTo>
                  <a:lnTo>
                    <a:pt x="344" y="305"/>
                  </a:lnTo>
                  <a:lnTo>
                    <a:pt x="367" y="298"/>
                  </a:lnTo>
                  <a:lnTo>
                    <a:pt x="385" y="294"/>
                  </a:lnTo>
                  <a:lnTo>
                    <a:pt x="392" y="289"/>
                  </a:lnTo>
                  <a:lnTo>
                    <a:pt x="399" y="282"/>
                  </a:lnTo>
                  <a:lnTo>
                    <a:pt x="401" y="273"/>
                  </a:lnTo>
                  <a:lnTo>
                    <a:pt x="403" y="257"/>
                  </a:lnTo>
                  <a:lnTo>
                    <a:pt x="405" y="211"/>
                  </a:lnTo>
                  <a:lnTo>
                    <a:pt x="415" y="161"/>
                  </a:lnTo>
                  <a:lnTo>
                    <a:pt x="419" y="135"/>
                  </a:lnTo>
                  <a:lnTo>
                    <a:pt x="424" y="110"/>
                  </a:lnTo>
                  <a:lnTo>
                    <a:pt x="426" y="87"/>
                  </a:lnTo>
                  <a:lnTo>
                    <a:pt x="428" y="64"/>
                  </a:lnTo>
                  <a:lnTo>
                    <a:pt x="426" y="44"/>
                  </a:lnTo>
                  <a:lnTo>
                    <a:pt x="419" y="28"/>
                  </a:lnTo>
                  <a:lnTo>
                    <a:pt x="417" y="21"/>
                  </a:lnTo>
                  <a:lnTo>
                    <a:pt x="410" y="14"/>
                  </a:lnTo>
                  <a:lnTo>
                    <a:pt x="405" y="9"/>
                  </a:lnTo>
                  <a:lnTo>
                    <a:pt x="396" y="5"/>
                  </a:lnTo>
                  <a:lnTo>
                    <a:pt x="389" y="2"/>
                  </a:lnTo>
                  <a:lnTo>
                    <a:pt x="378" y="0"/>
                  </a:lnTo>
                  <a:lnTo>
                    <a:pt x="367" y="0"/>
                  </a:lnTo>
                  <a:lnTo>
                    <a:pt x="353" y="0"/>
                  </a:lnTo>
                  <a:lnTo>
                    <a:pt x="323" y="7"/>
                  </a:lnTo>
                  <a:lnTo>
                    <a:pt x="284" y="18"/>
                  </a:lnTo>
                  <a:lnTo>
                    <a:pt x="236" y="34"/>
                  </a:lnTo>
                  <a:lnTo>
                    <a:pt x="190" y="46"/>
                  </a:lnTo>
                  <a:lnTo>
                    <a:pt x="169" y="53"/>
                  </a:lnTo>
                  <a:lnTo>
                    <a:pt x="147" y="60"/>
                  </a:lnTo>
                  <a:lnTo>
                    <a:pt x="124" y="69"/>
                  </a:lnTo>
                  <a:lnTo>
                    <a:pt x="101" y="78"/>
                  </a:lnTo>
                  <a:lnTo>
                    <a:pt x="82" y="87"/>
                  </a:lnTo>
                  <a:lnTo>
                    <a:pt x="64" y="96"/>
                  </a:lnTo>
                  <a:lnTo>
                    <a:pt x="50" y="106"/>
                  </a:lnTo>
                  <a:lnTo>
                    <a:pt x="37" y="117"/>
                  </a:lnTo>
                  <a:lnTo>
                    <a:pt x="30" y="128"/>
                  </a:lnTo>
                  <a:lnTo>
                    <a:pt x="21" y="151"/>
                  </a:lnTo>
                  <a:lnTo>
                    <a:pt x="16" y="163"/>
                  </a:lnTo>
                  <a:lnTo>
                    <a:pt x="11" y="172"/>
                  </a:lnTo>
                  <a:lnTo>
                    <a:pt x="7" y="177"/>
                  </a:lnTo>
                  <a:lnTo>
                    <a:pt x="5" y="177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3" name="Freeform 252"/>
            <p:cNvSpPr>
              <a:spLocks/>
            </p:cNvSpPr>
            <p:nvPr/>
          </p:nvSpPr>
          <p:spPr bwMode="auto">
            <a:xfrm>
              <a:off x="2398714" y="4449763"/>
              <a:ext cx="1476375" cy="2157413"/>
            </a:xfrm>
            <a:custGeom>
              <a:avLst/>
              <a:gdLst>
                <a:gd name="T0" fmla="*/ 5 w 930"/>
                <a:gd name="T1" fmla="*/ 1217 h 1359"/>
                <a:gd name="T2" fmla="*/ 23 w 930"/>
                <a:gd name="T3" fmla="*/ 1242 h 1359"/>
                <a:gd name="T4" fmla="*/ 48 w 930"/>
                <a:gd name="T5" fmla="*/ 1263 h 1359"/>
                <a:gd name="T6" fmla="*/ 85 w 930"/>
                <a:gd name="T7" fmla="*/ 1284 h 1359"/>
                <a:gd name="T8" fmla="*/ 151 w 930"/>
                <a:gd name="T9" fmla="*/ 1311 h 1359"/>
                <a:gd name="T10" fmla="*/ 257 w 930"/>
                <a:gd name="T11" fmla="*/ 1336 h 1359"/>
                <a:gd name="T12" fmla="*/ 371 w 930"/>
                <a:gd name="T13" fmla="*/ 1355 h 1359"/>
                <a:gd name="T14" fmla="*/ 486 w 930"/>
                <a:gd name="T15" fmla="*/ 1359 h 1359"/>
                <a:gd name="T16" fmla="*/ 562 w 930"/>
                <a:gd name="T17" fmla="*/ 1353 h 1359"/>
                <a:gd name="T18" fmla="*/ 607 w 930"/>
                <a:gd name="T19" fmla="*/ 1346 h 1359"/>
                <a:gd name="T20" fmla="*/ 644 w 930"/>
                <a:gd name="T21" fmla="*/ 1334 h 1359"/>
                <a:gd name="T22" fmla="*/ 674 w 930"/>
                <a:gd name="T23" fmla="*/ 1318 h 1359"/>
                <a:gd name="T24" fmla="*/ 697 w 930"/>
                <a:gd name="T25" fmla="*/ 1298 h 1359"/>
                <a:gd name="T26" fmla="*/ 726 w 930"/>
                <a:gd name="T27" fmla="*/ 1284 h 1359"/>
                <a:gd name="T28" fmla="*/ 781 w 930"/>
                <a:gd name="T29" fmla="*/ 1270 h 1359"/>
                <a:gd name="T30" fmla="*/ 839 w 930"/>
                <a:gd name="T31" fmla="*/ 1254 h 1359"/>
                <a:gd name="T32" fmla="*/ 873 w 930"/>
                <a:gd name="T33" fmla="*/ 1240 h 1359"/>
                <a:gd name="T34" fmla="*/ 901 w 930"/>
                <a:gd name="T35" fmla="*/ 1217 h 1359"/>
                <a:gd name="T36" fmla="*/ 914 w 930"/>
                <a:gd name="T37" fmla="*/ 1187 h 1359"/>
                <a:gd name="T38" fmla="*/ 919 w 930"/>
                <a:gd name="T39" fmla="*/ 1059 h 1359"/>
                <a:gd name="T40" fmla="*/ 928 w 930"/>
                <a:gd name="T41" fmla="*/ 743 h 1359"/>
                <a:gd name="T42" fmla="*/ 930 w 930"/>
                <a:gd name="T43" fmla="*/ 477 h 1359"/>
                <a:gd name="T44" fmla="*/ 921 w 930"/>
                <a:gd name="T45" fmla="*/ 312 h 1359"/>
                <a:gd name="T46" fmla="*/ 910 w 930"/>
                <a:gd name="T47" fmla="*/ 204 h 1359"/>
                <a:gd name="T48" fmla="*/ 898 w 930"/>
                <a:gd name="T49" fmla="*/ 142 h 1359"/>
                <a:gd name="T50" fmla="*/ 882 w 930"/>
                <a:gd name="T51" fmla="*/ 92 h 1359"/>
                <a:gd name="T52" fmla="*/ 862 w 930"/>
                <a:gd name="T53" fmla="*/ 55 h 1359"/>
                <a:gd name="T54" fmla="*/ 841 w 930"/>
                <a:gd name="T55" fmla="*/ 34 h 1359"/>
                <a:gd name="T56" fmla="*/ 814 w 930"/>
                <a:gd name="T57" fmla="*/ 21 h 1359"/>
                <a:gd name="T58" fmla="*/ 752 w 930"/>
                <a:gd name="T59" fmla="*/ 7 h 1359"/>
                <a:gd name="T60" fmla="*/ 642 w 930"/>
                <a:gd name="T61" fmla="*/ 0 h 1359"/>
                <a:gd name="T62" fmla="*/ 516 w 930"/>
                <a:gd name="T63" fmla="*/ 7 h 1359"/>
                <a:gd name="T64" fmla="*/ 385 w 930"/>
                <a:gd name="T65" fmla="*/ 27 h 1359"/>
                <a:gd name="T66" fmla="*/ 293 w 930"/>
                <a:gd name="T67" fmla="*/ 48 h 1359"/>
                <a:gd name="T68" fmla="*/ 239 w 930"/>
                <a:gd name="T69" fmla="*/ 69 h 1359"/>
                <a:gd name="T70" fmla="*/ 190 w 930"/>
                <a:gd name="T71" fmla="*/ 89 h 1359"/>
                <a:gd name="T72" fmla="*/ 151 w 930"/>
                <a:gd name="T73" fmla="*/ 115 h 1359"/>
                <a:gd name="T74" fmla="*/ 119 w 930"/>
                <a:gd name="T75" fmla="*/ 142 h 1359"/>
                <a:gd name="T76" fmla="*/ 101 w 930"/>
                <a:gd name="T77" fmla="*/ 172 h 1359"/>
                <a:gd name="T78" fmla="*/ 92 w 930"/>
                <a:gd name="T79" fmla="*/ 231 h 1359"/>
                <a:gd name="T80" fmla="*/ 85 w 930"/>
                <a:gd name="T81" fmla="*/ 321 h 1359"/>
                <a:gd name="T82" fmla="*/ 78 w 930"/>
                <a:gd name="T83" fmla="*/ 456 h 1359"/>
                <a:gd name="T84" fmla="*/ 76 w 930"/>
                <a:gd name="T85" fmla="*/ 640 h 1359"/>
                <a:gd name="T86" fmla="*/ 71 w 930"/>
                <a:gd name="T87" fmla="*/ 775 h 1359"/>
                <a:gd name="T88" fmla="*/ 62 w 930"/>
                <a:gd name="T89" fmla="*/ 862 h 1359"/>
                <a:gd name="T90" fmla="*/ 39 w 930"/>
                <a:gd name="T91" fmla="*/ 977 h 1359"/>
                <a:gd name="T92" fmla="*/ 16 w 930"/>
                <a:gd name="T93" fmla="*/ 1091 h 1359"/>
                <a:gd name="T94" fmla="*/ 5 w 930"/>
                <a:gd name="T95" fmla="*/ 116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0" h="1359">
                  <a:moveTo>
                    <a:pt x="0" y="1206"/>
                  </a:moveTo>
                  <a:lnTo>
                    <a:pt x="5" y="1217"/>
                  </a:lnTo>
                  <a:lnTo>
                    <a:pt x="12" y="1231"/>
                  </a:lnTo>
                  <a:lnTo>
                    <a:pt x="23" y="1242"/>
                  </a:lnTo>
                  <a:lnTo>
                    <a:pt x="35" y="1254"/>
                  </a:lnTo>
                  <a:lnTo>
                    <a:pt x="48" y="1263"/>
                  </a:lnTo>
                  <a:lnTo>
                    <a:pt x="67" y="1275"/>
                  </a:lnTo>
                  <a:lnTo>
                    <a:pt x="85" y="1284"/>
                  </a:lnTo>
                  <a:lnTo>
                    <a:pt x="106" y="1293"/>
                  </a:lnTo>
                  <a:lnTo>
                    <a:pt x="151" y="1311"/>
                  </a:lnTo>
                  <a:lnTo>
                    <a:pt x="202" y="1325"/>
                  </a:lnTo>
                  <a:lnTo>
                    <a:pt x="257" y="1336"/>
                  </a:lnTo>
                  <a:lnTo>
                    <a:pt x="314" y="1348"/>
                  </a:lnTo>
                  <a:lnTo>
                    <a:pt x="371" y="1355"/>
                  </a:lnTo>
                  <a:lnTo>
                    <a:pt x="429" y="1357"/>
                  </a:lnTo>
                  <a:lnTo>
                    <a:pt x="486" y="1359"/>
                  </a:lnTo>
                  <a:lnTo>
                    <a:pt x="536" y="1355"/>
                  </a:lnTo>
                  <a:lnTo>
                    <a:pt x="562" y="1353"/>
                  </a:lnTo>
                  <a:lnTo>
                    <a:pt x="584" y="1350"/>
                  </a:lnTo>
                  <a:lnTo>
                    <a:pt x="607" y="1346"/>
                  </a:lnTo>
                  <a:lnTo>
                    <a:pt x="626" y="1339"/>
                  </a:lnTo>
                  <a:lnTo>
                    <a:pt x="644" y="1334"/>
                  </a:lnTo>
                  <a:lnTo>
                    <a:pt x="660" y="1325"/>
                  </a:lnTo>
                  <a:lnTo>
                    <a:pt x="674" y="1318"/>
                  </a:lnTo>
                  <a:lnTo>
                    <a:pt x="685" y="1309"/>
                  </a:lnTo>
                  <a:lnTo>
                    <a:pt x="697" y="1298"/>
                  </a:lnTo>
                  <a:lnTo>
                    <a:pt x="710" y="1291"/>
                  </a:lnTo>
                  <a:lnTo>
                    <a:pt x="726" y="1284"/>
                  </a:lnTo>
                  <a:lnTo>
                    <a:pt x="745" y="1279"/>
                  </a:lnTo>
                  <a:lnTo>
                    <a:pt x="781" y="1270"/>
                  </a:lnTo>
                  <a:lnTo>
                    <a:pt x="820" y="1261"/>
                  </a:lnTo>
                  <a:lnTo>
                    <a:pt x="839" y="1254"/>
                  </a:lnTo>
                  <a:lnTo>
                    <a:pt x="857" y="1247"/>
                  </a:lnTo>
                  <a:lnTo>
                    <a:pt x="873" y="1240"/>
                  </a:lnTo>
                  <a:lnTo>
                    <a:pt x="887" y="1231"/>
                  </a:lnTo>
                  <a:lnTo>
                    <a:pt x="901" y="1217"/>
                  </a:lnTo>
                  <a:lnTo>
                    <a:pt x="907" y="1204"/>
                  </a:lnTo>
                  <a:lnTo>
                    <a:pt x="914" y="1187"/>
                  </a:lnTo>
                  <a:lnTo>
                    <a:pt x="917" y="1167"/>
                  </a:lnTo>
                  <a:lnTo>
                    <a:pt x="919" y="1059"/>
                  </a:lnTo>
                  <a:lnTo>
                    <a:pt x="924" y="912"/>
                  </a:lnTo>
                  <a:lnTo>
                    <a:pt x="928" y="743"/>
                  </a:lnTo>
                  <a:lnTo>
                    <a:pt x="930" y="566"/>
                  </a:lnTo>
                  <a:lnTo>
                    <a:pt x="930" y="477"/>
                  </a:lnTo>
                  <a:lnTo>
                    <a:pt x="926" y="392"/>
                  </a:lnTo>
                  <a:lnTo>
                    <a:pt x="921" y="312"/>
                  </a:lnTo>
                  <a:lnTo>
                    <a:pt x="914" y="238"/>
                  </a:lnTo>
                  <a:lnTo>
                    <a:pt x="910" y="204"/>
                  </a:lnTo>
                  <a:lnTo>
                    <a:pt x="903" y="172"/>
                  </a:lnTo>
                  <a:lnTo>
                    <a:pt x="898" y="142"/>
                  </a:lnTo>
                  <a:lnTo>
                    <a:pt x="889" y="117"/>
                  </a:lnTo>
                  <a:lnTo>
                    <a:pt x="882" y="92"/>
                  </a:lnTo>
                  <a:lnTo>
                    <a:pt x="873" y="73"/>
                  </a:lnTo>
                  <a:lnTo>
                    <a:pt x="862" y="55"/>
                  </a:lnTo>
                  <a:lnTo>
                    <a:pt x="852" y="41"/>
                  </a:lnTo>
                  <a:lnTo>
                    <a:pt x="841" y="34"/>
                  </a:lnTo>
                  <a:lnTo>
                    <a:pt x="830" y="27"/>
                  </a:lnTo>
                  <a:lnTo>
                    <a:pt x="814" y="21"/>
                  </a:lnTo>
                  <a:lnTo>
                    <a:pt x="795" y="14"/>
                  </a:lnTo>
                  <a:lnTo>
                    <a:pt x="752" y="7"/>
                  </a:lnTo>
                  <a:lnTo>
                    <a:pt x="699" y="2"/>
                  </a:lnTo>
                  <a:lnTo>
                    <a:pt x="642" y="0"/>
                  </a:lnTo>
                  <a:lnTo>
                    <a:pt x="580" y="2"/>
                  </a:lnTo>
                  <a:lnTo>
                    <a:pt x="516" y="7"/>
                  </a:lnTo>
                  <a:lnTo>
                    <a:pt x="452" y="16"/>
                  </a:lnTo>
                  <a:lnTo>
                    <a:pt x="385" y="27"/>
                  </a:lnTo>
                  <a:lnTo>
                    <a:pt x="323" y="41"/>
                  </a:lnTo>
                  <a:lnTo>
                    <a:pt x="293" y="48"/>
                  </a:lnTo>
                  <a:lnTo>
                    <a:pt x="266" y="57"/>
                  </a:lnTo>
                  <a:lnTo>
                    <a:pt x="239" y="69"/>
                  </a:lnTo>
                  <a:lnTo>
                    <a:pt x="213" y="78"/>
                  </a:lnTo>
                  <a:lnTo>
                    <a:pt x="190" y="89"/>
                  </a:lnTo>
                  <a:lnTo>
                    <a:pt x="170" y="101"/>
                  </a:lnTo>
                  <a:lnTo>
                    <a:pt x="151" y="115"/>
                  </a:lnTo>
                  <a:lnTo>
                    <a:pt x="133" y="128"/>
                  </a:lnTo>
                  <a:lnTo>
                    <a:pt x="119" y="142"/>
                  </a:lnTo>
                  <a:lnTo>
                    <a:pt x="110" y="156"/>
                  </a:lnTo>
                  <a:lnTo>
                    <a:pt x="101" y="172"/>
                  </a:lnTo>
                  <a:lnTo>
                    <a:pt x="99" y="188"/>
                  </a:lnTo>
                  <a:lnTo>
                    <a:pt x="92" y="231"/>
                  </a:lnTo>
                  <a:lnTo>
                    <a:pt x="87" y="275"/>
                  </a:lnTo>
                  <a:lnTo>
                    <a:pt x="85" y="321"/>
                  </a:lnTo>
                  <a:lnTo>
                    <a:pt x="80" y="364"/>
                  </a:lnTo>
                  <a:lnTo>
                    <a:pt x="78" y="456"/>
                  </a:lnTo>
                  <a:lnTo>
                    <a:pt x="78" y="548"/>
                  </a:lnTo>
                  <a:lnTo>
                    <a:pt x="76" y="640"/>
                  </a:lnTo>
                  <a:lnTo>
                    <a:pt x="74" y="729"/>
                  </a:lnTo>
                  <a:lnTo>
                    <a:pt x="71" y="775"/>
                  </a:lnTo>
                  <a:lnTo>
                    <a:pt x="67" y="818"/>
                  </a:lnTo>
                  <a:lnTo>
                    <a:pt x="62" y="862"/>
                  </a:lnTo>
                  <a:lnTo>
                    <a:pt x="55" y="903"/>
                  </a:lnTo>
                  <a:lnTo>
                    <a:pt x="39" y="977"/>
                  </a:lnTo>
                  <a:lnTo>
                    <a:pt x="23" y="1052"/>
                  </a:lnTo>
                  <a:lnTo>
                    <a:pt x="16" y="1091"/>
                  </a:lnTo>
                  <a:lnTo>
                    <a:pt x="9" y="1130"/>
                  </a:lnTo>
                  <a:lnTo>
                    <a:pt x="5" y="1169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4" name="Freeform 253"/>
            <p:cNvSpPr>
              <a:spLocks/>
            </p:cNvSpPr>
            <p:nvPr/>
          </p:nvSpPr>
          <p:spPr bwMode="auto">
            <a:xfrm>
              <a:off x="2274889" y="3503613"/>
              <a:ext cx="69850" cy="2846388"/>
            </a:xfrm>
            <a:custGeom>
              <a:avLst/>
              <a:gdLst>
                <a:gd name="T0" fmla="*/ 16 w 44"/>
                <a:gd name="T1" fmla="*/ 1747 h 1793"/>
                <a:gd name="T2" fmla="*/ 0 w 44"/>
                <a:gd name="T3" fmla="*/ 855 h 1793"/>
                <a:gd name="T4" fmla="*/ 16 w 44"/>
                <a:gd name="T5" fmla="*/ 11 h 1793"/>
                <a:gd name="T6" fmla="*/ 23 w 44"/>
                <a:gd name="T7" fmla="*/ 4 h 1793"/>
                <a:gd name="T8" fmla="*/ 28 w 44"/>
                <a:gd name="T9" fmla="*/ 0 h 1793"/>
                <a:gd name="T10" fmla="*/ 32 w 44"/>
                <a:gd name="T11" fmla="*/ 0 h 1793"/>
                <a:gd name="T12" fmla="*/ 37 w 44"/>
                <a:gd name="T13" fmla="*/ 4 h 1793"/>
                <a:gd name="T14" fmla="*/ 39 w 44"/>
                <a:gd name="T15" fmla="*/ 11 h 1793"/>
                <a:gd name="T16" fmla="*/ 42 w 44"/>
                <a:gd name="T17" fmla="*/ 25 h 1793"/>
                <a:gd name="T18" fmla="*/ 42 w 44"/>
                <a:gd name="T19" fmla="*/ 41 h 1793"/>
                <a:gd name="T20" fmla="*/ 39 w 44"/>
                <a:gd name="T21" fmla="*/ 64 h 1793"/>
                <a:gd name="T22" fmla="*/ 30 w 44"/>
                <a:gd name="T23" fmla="*/ 1403 h 1793"/>
                <a:gd name="T24" fmla="*/ 30 w 44"/>
                <a:gd name="T25" fmla="*/ 1483 h 1793"/>
                <a:gd name="T26" fmla="*/ 35 w 44"/>
                <a:gd name="T27" fmla="*/ 1563 h 1793"/>
                <a:gd name="T28" fmla="*/ 42 w 44"/>
                <a:gd name="T29" fmla="*/ 1641 h 1793"/>
                <a:gd name="T30" fmla="*/ 44 w 44"/>
                <a:gd name="T31" fmla="*/ 1710 h 1793"/>
                <a:gd name="T32" fmla="*/ 42 w 44"/>
                <a:gd name="T33" fmla="*/ 1747 h 1793"/>
                <a:gd name="T34" fmla="*/ 42 w 44"/>
                <a:gd name="T35" fmla="*/ 1772 h 1793"/>
                <a:gd name="T36" fmla="*/ 37 w 44"/>
                <a:gd name="T37" fmla="*/ 1786 h 1793"/>
                <a:gd name="T38" fmla="*/ 35 w 44"/>
                <a:gd name="T39" fmla="*/ 1793 h 1793"/>
                <a:gd name="T40" fmla="*/ 30 w 44"/>
                <a:gd name="T41" fmla="*/ 1790 h 1793"/>
                <a:gd name="T42" fmla="*/ 26 w 44"/>
                <a:gd name="T43" fmla="*/ 1781 h 1793"/>
                <a:gd name="T44" fmla="*/ 21 w 44"/>
                <a:gd name="T45" fmla="*/ 1767 h 1793"/>
                <a:gd name="T46" fmla="*/ 16 w 44"/>
                <a:gd name="T47" fmla="*/ 174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1793">
                  <a:moveTo>
                    <a:pt x="16" y="1747"/>
                  </a:moveTo>
                  <a:lnTo>
                    <a:pt x="0" y="855"/>
                  </a:lnTo>
                  <a:lnTo>
                    <a:pt x="16" y="11"/>
                  </a:lnTo>
                  <a:lnTo>
                    <a:pt x="23" y="4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4"/>
                  </a:lnTo>
                  <a:lnTo>
                    <a:pt x="39" y="11"/>
                  </a:lnTo>
                  <a:lnTo>
                    <a:pt x="42" y="25"/>
                  </a:lnTo>
                  <a:lnTo>
                    <a:pt x="42" y="41"/>
                  </a:lnTo>
                  <a:lnTo>
                    <a:pt x="39" y="64"/>
                  </a:lnTo>
                  <a:lnTo>
                    <a:pt x="30" y="1403"/>
                  </a:lnTo>
                  <a:lnTo>
                    <a:pt x="30" y="1483"/>
                  </a:lnTo>
                  <a:lnTo>
                    <a:pt x="35" y="1563"/>
                  </a:lnTo>
                  <a:lnTo>
                    <a:pt x="42" y="1641"/>
                  </a:lnTo>
                  <a:lnTo>
                    <a:pt x="44" y="1710"/>
                  </a:lnTo>
                  <a:lnTo>
                    <a:pt x="42" y="1747"/>
                  </a:lnTo>
                  <a:lnTo>
                    <a:pt x="42" y="1772"/>
                  </a:lnTo>
                  <a:lnTo>
                    <a:pt x="37" y="1786"/>
                  </a:lnTo>
                  <a:lnTo>
                    <a:pt x="35" y="1793"/>
                  </a:lnTo>
                  <a:lnTo>
                    <a:pt x="30" y="1790"/>
                  </a:lnTo>
                  <a:lnTo>
                    <a:pt x="26" y="1781"/>
                  </a:lnTo>
                  <a:lnTo>
                    <a:pt x="21" y="1767"/>
                  </a:lnTo>
                  <a:lnTo>
                    <a:pt x="16" y="1747"/>
                  </a:lnTo>
                  <a:close/>
                </a:path>
              </a:pathLst>
            </a:custGeom>
            <a:solidFill>
              <a:srgbClr val="AA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254"/>
            <p:cNvSpPr>
              <a:spLocks/>
            </p:cNvSpPr>
            <p:nvPr/>
          </p:nvSpPr>
          <p:spPr bwMode="auto">
            <a:xfrm>
              <a:off x="3795714" y="3481388"/>
              <a:ext cx="98425" cy="3206750"/>
            </a:xfrm>
            <a:custGeom>
              <a:avLst/>
              <a:gdLst>
                <a:gd name="T0" fmla="*/ 60 w 62"/>
                <a:gd name="T1" fmla="*/ 0 h 2020"/>
                <a:gd name="T2" fmla="*/ 62 w 62"/>
                <a:gd name="T3" fmla="*/ 7 h 2020"/>
                <a:gd name="T4" fmla="*/ 62 w 62"/>
                <a:gd name="T5" fmla="*/ 14 h 2020"/>
                <a:gd name="T6" fmla="*/ 62 w 62"/>
                <a:gd name="T7" fmla="*/ 1967 h 2020"/>
                <a:gd name="T8" fmla="*/ 60 w 62"/>
                <a:gd name="T9" fmla="*/ 1979 h 2020"/>
                <a:gd name="T10" fmla="*/ 57 w 62"/>
                <a:gd name="T11" fmla="*/ 1988 h 2020"/>
                <a:gd name="T12" fmla="*/ 53 w 62"/>
                <a:gd name="T13" fmla="*/ 1997 h 2020"/>
                <a:gd name="T14" fmla="*/ 46 w 62"/>
                <a:gd name="T15" fmla="*/ 2004 h 2020"/>
                <a:gd name="T16" fmla="*/ 39 w 62"/>
                <a:gd name="T17" fmla="*/ 2011 h 2020"/>
                <a:gd name="T18" fmla="*/ 30 w 62"/>
                <a:gd name="T19" fmla="*/ 2015 h 2020"/>
                <a:gd name="T20" fmla="*/ 21 w 62"/>
                <a:gd name="T21" fmla="*/ 2018 h 2020"/>
                <a:gd name="T22" fmla="*/ 9 w 62"/>
                <a:gd name="T23" fmla="*/ 2020 h 2020"/>
                <a:gd name="T24" fmla="*/ 0 w 62"/>
                <a:gd name="T25" fmla="*/ 2020 h 2020"/>
                <a:gd name="T26" fmla="*/ 7 w 62"/>
                <a:gd name="T27" fmla="*/ 2015 h 2020"/>
                <a:gd name="T28" fmla="*/ 11 w 62"/>
                <a:gd name="T29" fmla="*/ 2008 h 2020"/>
                <a:gd name="T30" fmla="*/ 14 w 62"/>
                <a:gd name="T31" fmla="*/ 1999 h 2020"/>
                <a:gd name="T32" fmla="*/ 16 w 62"/>
                <a:gd name="T33" fmla="*/ 1988 h 2020"/>
                <a:gd name="T34" fmla="*/ 44 w 62"/>
                <a:gd name="T35" fmla="*/ 839 h 2020"/>
                <a:gd name="T36" fmla="*/ 46 w 62"/>
                <a:gd name="T37" fmla="*/ 750 h 2020"/>
                <a:gd name="T38" fmla="*/ 50 w 62"/>
                <a:gd name="T39" fmla="*/ 653 h 2020"/>
                <a:gd name="T40" fmla="*/ 55 w 62"/>
                <a:gd name="T41" fmla="*/ 553 h 2020"/>
                <a:gd name="T42" fmla="*/ 57 w 62"/>
                <a:gd name="T43" fmla="*/ 449 h 2020"/>
                <a:gd name="T44" fmla="*/ 60 w 62"/>
                <a:gd name="T45" fmla="*/ 344 h 2020"/>
                <a:gd name="T46" fmla="*/ 55 w 62"/>
                <a:gd name="T47" fmla="*/ 243 h 2020"/>
                <a:gd name="T48" fmla="*/ 50 w 62"/>
                <a:gd name="T49" fmla="*/ 195 h 2020"/>
                <a:gd name="T50" fmla="*/ 46 w 62"/>
                <a:gd name="T51" fmla="*/ 147 h 2020"/>
                <a:gd name="T52" fmla="*/ 39 w 62"/>
                <a:gd name="T53" fmla="*/ 103 h 2020"/>
                <a:gd name="T54" fmla="*/ 30 w 62"/>
                <a:gd name="T55" fmla="*/ 60 h 2020"/>
                <a:gd name="T56" fmla="*/ 30 w 62"/>
                <a:gd name="T57" fmla="*/ 44 h 2020"/>
                <a:gd name="T58" fmla="*/ 32 w 62"/>
                <a:gd name="T59" fmla="*/ 32 h 2020"/>
                <a:gd name="T60" fmla="*/ 37 w 62"/>
                <a:gd name="T61" fmla="*/ 23 h 2020"/>
                <a:gd name="T62" fmla="*/ 39 w 62"/>
                <a:gd name="T63" fmla="*/ 14 h 2020"/>
                <a:gd name="T64" fmla="*/ 44 w 62"/>
                <a:gd name="T65" fmla="*/ 7 h 2020"/>
                <a:gd name="T66" fmla="*/ 48 w 62"/>
                <a:gd name="T67" fmla="*/ 2 h 2020"/>
                <a:gd name="T68" fmla="*/ 53 w 62"/>
                <a:gd name="T69" fmla="*/ 0 h 2020"/>
                <a:gd name="T70" fmla="*/ 60 w 62"/>
                <a:gd name="T71" fmla="*/ 0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2020">
                  <a:moveTo>
                    <a:pt x="60" y="0"/>
                  </a:moveTo>
                  <a:lnTo>
                    <a:pt x="62" y="7"/>
                  </a:lnTo>
                  <a:lnTo>
                    <a:pt x="62" y="14"/>
                  </a:lnTo>
                  <a:lnTo>
                    <a:pt x="62" y="1967"/>
                  </a:lnTo>
                  <a:lnTo>
                    <a:pt x="60" y="1979"/>
                  </a:lnTo>
                  <a:lnTo>
                    <a:pt x="57" y="1988"/>
                  </a:lnTo>
                  <a:lnTo>
                    <a:pt x="53" y="1997"/>
                  </a:lnTo>
                  <a:lnTo>
                    <a:pt x="46" y="2004"/>
                  </a:lnTo>
                  <a:lnTo>
                    <a:pt x="39" y="2011"/>
                  </a:lnTo>
                  <a:lnTo>
                    <a:pt x="30" y="2015"/>
                  </a:lnTo>
                  <a:lnTo>
                    <a:pt x="21" y="2018"/>
                  </a:lnTo>
                  <a:lnTo>
                    <a:pt x="9" y="2020"/>
                  </a:lnTo>
                  <a:lnTo>
                    <a:pt x="0" y="2020"/>
                  </a:lnTo>
                  <a:lnTo>
                    <a:pt x="7" y="2015"/>
                  </a:lnTo>
                  <a:lnTo>
                    <a:pt x="11" y="2008"/>
                  </a:lnTo>
                  <a:lnTo>
                    <a:pt x="14" y="1999"/>
                  </a:lnTo>
                  <a:lnTo>
                    <a:pt x="16" y="1988"/>
                  </a:lnTo>
                  <a:lnTo>
                    <a:pt x="44" y="839"/>
                  </a:lnTo>
                  <a:lnTo>
                    <a:pt x="46" y="750"/>
                  </a:lnTo>
                  <a:lnTo>
                    <a:pt x="50" y="653"/>
                  </a:lnTo>
                  <a:lnTo>
                    <a:pt x="55" y="553"/>
                  </a:lnTo>
                  <a:lnTo>
                    <a:pt x="57" y="449"/>
                  </a:lnTo>
                  <a:lnTo>
                    <a:pt x="60" y="344"/>
                  </a:lnTo>
                  <a:lnTo>
                    <a:pt x="55" y="243"/>
                  </a:lnTo>
                  <a:lnTo>
                    <a:pt x="50" y="195"/>
                  </a:lnTo>
                  <a:lnTo>
                    <a:pt x="46" y="147"/>
                  </a:lnTo>
                  <a:lnTo>
                    <a:pt x="39" y="103"/>
                  </a:lnTo>
                  <a:lnTo>
                    <a:pt x="30" y="60"/>
                  </a:lnTo>
                  <a:lnTo>
                    <a:pt x="30" y="44"/>
                  </a:lnTo>
                  <a:lnTo>
                    <a:pt x="32" y="32"/>
                  </a:lnTo>
                  <a:lnTo>
                    <a:pt x="37" y="23"/>
                  </a:lnTo>
                  <a:lnTo>
                    <a:pt x="39" y="14"/>
                  </a:lnTo>
                  <a:lnTo>
                    <a:pt x="44" y="7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6" name="Freeform 255"/>
            <p:cNvSpPr>
              <a:spLocks/>
            </p:cNvSpPr>
            <p:nvPr/>
          </p:nvSpPr>
          <p:spPr bwMode="auto">
            <a:xfrm>
              <a:off x="2300289" y="3422651"/>
              <a:ext cx="1549400" cy="346075"/>
            </a:xfrm>
            <a:custGeom>
              <a:avLst/>
              <a:gdLst>
                <a:gd name="T0" fmla="*/ 408 w 976"/>
                <a:gd name="T1" fmla="*/ 0 h 218"/>
                <a:gd name="T2" fmla="*/ 433 w 976"/>
                <a:gd name="T3" fmla="*/ 5 h 218"/>
                <a:gd name="T4" fmla="*/ 534 w 976"/>
                <a:gd name="T5" fmla="*/ 12 h 218"/>
                <a:gd name="T6" fmla="*/ 635 w 976"/>
                <a:gd name="T7" fmla="*/ 12 h 218"/>
                <a:gd name="T8" fmla="*/ 736 w 976"/>
                <a:gd name="T9" fmla="*/ 16 h 218"/>
                <a:gd name="T10" fmla="*/ 839 w 976"/>
                <a:gd name="T11" fmla="*/ 32 h 218"/>
                <a:gd name="T12" fmla="*/ 871 w 976"/>
                <a:gd name="T13" fmla="*/ 37 h 218"/>
                <a:gd name="T14" fmla="*/ 905 w 976"/>
                <a:gd name="T15" fmla="*/ 35 h 218"/>
                <a:gd name="T16" fmla="*/ 972 w 976"/>
                <a:gd name="T17" fmla="*/ 30 h 218"/>
                <a:gd name="T18" fmla="*/ 976 w 976"/>
                <a:gd name="T19" fmla="*/ 51 h 218"/>
                <a:gd name="T20" fmla="*/ 953 w 976"/>
                <a:gd name="T21" fmla="*/ 133 h 218"/>
                <a:gd name="T22" fmla="*/ 914 w 976"/>
                <a:gd name="T23" fmla="*/ 129 h 218"/>
                <a:gd name="T24" fmla="*/ 880 w 976"/>
                <a:gd name="T25" fmla="*/ 136 h 218"/>
                <a:gd name="T26" fmla="*/ 846 w 976"/>
                <a:gd name="T27" fmla="*/ 152 h 218"/>
                <a:gd name="T28" fmla="*/ 821 w 976"/>
                <a:gd name="T29" fmla="*/ 159 h 218"/>
                <a:gd name="T30" fmla="*/ 788 w 976"/>
                <a:gd name="T31" fmla="*/ 163 h 218"/>
                <a:gd name="T32" fmla="*/ 740 w 976"/>
                <a:gd name="T33" fmla="*/ 177 h 218"/>
                <a:gd name="T34" fmla="*/ 688 w 976"/>
                <a:gd name="T35" fmla="*/ 195 h 218"/>
                <a:gd name="T36" fmla="*/ 635 w 976"/>
                <a:gd name="T37" fmla="*/ 214 h 218"/>
                <a:gd name="T38" fmla="*/ 573 w 976"/>
                <a:gd name="T39" fmla="*/ 218 h 218"/>
                <a:gd name="T40" fmla="*/ 507 w 976"/>
                <a:gd name="T41" fmla="*/ 216 h 218"/>
                <a:gd name="T42" fmla="*/ 440 w 976"/>
                <a:gd name="T43" fmla="*/ 207 h 218"/>
                <a:gd name="T44" fmla="*/ 372 w 976"/>
                <a:gd name="T45" fmla="*/ 198 h 218"/>
                <a:gd name="T46" fmla="*/ 319 w 976"/>
                <a:gd name="T47" fmla="*/ 195 h 218"/>
                <a:gd name="T48" fmla="*/ 284 w 976"/>
                <a:gd name="T49" fmla="*/ 175 h 218"/>
                <a:gd name="T50" fmla="*/ 246 w 976"/>
                <a:gd name="T51" fmla="*/ 149 h 218"/>
                <a:gd name="T52" fmla="*/ 213 w 976"/>
                <a:gd name="T53" fmla="*/ 136 h 218"/>
                <a:gd name="T54" fmla="*/ 191 w 976"/>
                <a:gd name="T55" fmla="*/ 129 h 218"/>
                <a:gd name="T56" fmla="*/ 138 w 976"/>
                <a:gd name="T57" fmla="*/ 126 h 218"/>
                <a:gd name="T58" fmla="*/ 46 w 976"/>
                <a:gd name="T59" fmla="*/ 117 h 218"/>
                <a:gd name="T60" fmla="*/ 0 w 976"/>
                <a:gd name="T61" fmla="*/ 51 h 218"/>
                <a:gd name="T62" fmla="*/ 3 w 976"/>
                <a:gd name="T63" fmla="*/ 32 h 218"/>
                <a:gd name="T64" fmla="*/ 14 w 976"/>
                <a:gd name="T65" fmla="*/ 14 h 218"/>
                <a:gd name="T66" fmla="*/ 30 w 976"/>
                <a:gd name="T67" fmla="*/ 5 h 218"/>
                <a:gd name="T68" fmla="*/ 49 w 976"/>
                <a:gd name="T6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6" h="218">
                  <a:moveTo>
                    <a:pt x="49" y="0"/>
                  </a:moveTo>
                  <a:lnTo>
                    <a:pt x="408" y="0"/>
                  </a:lnTo>
                  <a:lnTo>
                    <a:pt x="422" y="3"/>
                  </a:lnTo>
                  <a:lnTo>
                    <a:pt x="433" y="5"/>
                  </a:lnTo>
                  <a:lnTo>
                    <a:pt x="484" y="10"/>
                  </a:lnTo>
                  <a:lnTo>
                    <a:pt x="534" y="12"/>
                  </a:lnTo>
                  <a:lnTo>
                    <a:pt x="585" y="14"/>
                  </a:lnTo>
                  <a:lnTo>
                    <a:pt x="635" y="12"/>
                  </a:lnTo>
                  <a:lnTo>
                    <a:pt x="685" y="14"/>
                  </a:lnTo>
                  <a:lnTo>
                    <a:pt x="736" y="16"/>
                  </a:lnTo>
                  <a:lnTo>
                    <a:pt x="786" y="21"/>
                  </a:lnTo>
                  <a:lnTo>
                    <a:pt x="839" y="32"/>
                  </a:lnTo>
                  <a:lnTo>
                    <a:pt x="855" y="35"/>
                  </a:lnTo>
                  <a:lnTo>
                    <a:pt x="871" y="37"/>
                  </a:lnTo>
                  <a:lnTo>
                    <a:pt x="889" y="37"/>
                  </a:lnTo>
                  <a:lnTo>
                    <a:pt x="905" y="35"/>
                  </a:lnTo>
                  <a:lnTo>
                    <a:pt x="940" y="32"/>
                  </a:lnTo>
                  <a:lnTo>
                    <a:pt x="972" y="30"/>
                  </a:lnTo>
                  <a:lnTo>
                    <a:pt x="974" y="39"/>
                  </a:lnTo>
                  <a:lnTo>
                    <a:pt x="976" y="51"/>
                  </a:lnTo>
                  <a:lnTo>
                    <a:pt x="976" y="136"/>
                  </a:lnTo>
                  <a:lnTo>
                    <a:pt x="953" y="133"/>
                  </a:lnTo>
                  <a:lnTo>
                    <a:pt x="933" y="131"/>
                  </a:lnTo>
                  <a:lnTo>
                    <a:pt x="914" y="129"/>
                  </a:lnTo>
                  <a:lnTo>
                    <a:pt x="901" y="129"/>
                  </a:lnTo>
                  <a:lnTo>
                    <a:pt x="880" y="136"/>
                  </a:lnTo>
                  <a:lnTo>
                    <a:pt x="860" y="145"/>
                  </a:lnTo>
                  <a:lnTo>
                    <a:pt x="846" y="152"/>
                  </a:lnTo>
                  <a:lnTo>
                    <a:pt x="834" y="156"/>
                  </a:lnTo>
                  <a:lnTo>
                    <a:pt x="821" y="159"/>
                  </a:lnTo>
                  <a:lnTo>
                    <a:pt x="807" y="161"/>
                  </a:lnTo>
                  <a:lnTo>
                    <a:pt x="788" y="163"/>
                  </a:lnTo>
                  <a:lnTo>
                    <a:pt x="766" y="168"/>
                  </a:lnTo>
                  <a:lnTo>
                    <a:pt x="740" y="177"/>
                  </a:lnTo>
                  <a:lnTo>
                    <a:pt x="715" y="186"/>
                  </a:lnTo>
                  <a:lnTo>
                    <a:pt x="688" y="195"/>
                  </a:lnTo>
                  <a:lnTo>
                    <a:pt x="660" y="204"/>
                  </a:lnTo>
                  <a:lnTo>
                    <a:pt x="635" y="214"/>
                  </a:lnTo>
                  <a:lnTo>
                    <a:pt x="607" y="218"/>
                  </a:lnTo>
                  <a:lnTo>
                    <a:pt x="573" y="218"/>
                  </a:lnTo>
                  <a:lnTo>
                    <a:pt x="541" y="218"/>
                  </a:lnTo>
                  <a:lnTo>
                    <a:pt x="507" y="216"/>
                  </a:lnTo>
                  <a:lnTo>
                    <a:pt x="475" y="211"/>
                  </a:lnTo>
                  <a:lnTo>
                    <a:pt x="440" y="207"/>
                  </a:lnTo>
                  <a:lnTo>
                    <a:pt x="406" y="202"/>
                  </a:lnTo>
                  <a:lnTo>
                    <a:pt x="372" y="198"/>
                  </a:lnTo>
                  <a:lnTo>
                    <a:pt x="335" y="198"/>
                  </a:lnTo>
                  <a:lnTo>
                    <a:pt x="319" y="195"/>
                  </a:lnTo>
                  <a:lnTo>
                    <a:pt x="303" y="186"/>
                  </a:lnTo>
                  <a:lnTo>
                    <a:pt x="284" y="175"/>
                  </a:lnTo>
                  <a:lnTo>
                    <a:pt x="266" y="163"/>
                  </a:lnTo>
                  <a:lnTo>
                    <a:pt x="246" y="149"/>
                  </a:lnTo>
                  <a:lnTo>
                    <a:pt x="225" y="138"/>
                  </a:lnTo>
                  <a:lnTo>
                    <a:pt x="213" y="136"/>
                  </a:lnTo>
                  <a:lnTo>
                    <a:pt x="202" y="131"/>
                  </a:lnTo>
                  <a:lnTo>
                    <a:pt x="191" y="129"/>
                  </a:lnTo>
                  <a:lnTo>
                    <a:pt x="179" y="129"/>
                  </a:lnTo>
                  <a:lnTo>
                    <a:pt x="138" y="126"/>
                  </a:lnTo>
                  <a:lnTo>
                    <a:pt x="92" y="122"/>
                  </a:lnTo>
                  <a:lnTo>
                    <a:pt x="46" y="117"/>
                  </a:lnTo>
                  <a:lnTo>
                    <a:pt x="0" y="115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1" y="10"/>
                  </a:lnTo>
                  <a:lnTo>
                    <a:pt x="30" y="5"/>
                  </a:lnTo>
                  <a:lnTo>
                    <a:pt x="3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7F8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256"/>
            <p:cNvSpPr>
              <a:spLocks/>
            </p:cNvSpPr>
            <p:nvPr/>
          </p:nvSpPr>
          <p:spPr bwMode="auto">
            <a:xfrm>
              <a:off x="2330451" y="3438526"/>
              <a:ext cx="1563688" cy="225425"/>
            </a:xfrm>
            <a:custGeom>
              <a:avLst/>
              <a:gdLst>
                <a:gd name="T0" fmla="*/ 543 w 985"/>
                <a:gd name="T1" fmla="*/ 2 h 142"/>
                <a:gd name="T2" fmla="*/ 616 w 985"/>
                <a:gd name="T3" fmla="*/ 2 h 142"/>
                <a:gd name="T4" fmla="*/ 692 w 985"/>
                <a:gd name="T5" fmla="*/ 4 h 142"/>
                <a:gd name="T6" fmla="*/ 728 w 985"/>
                <a:gd name="T7" fmla="*/ 4 h 142"/>
                <a:gd name="T8" fmla="*/ 767 w 985"/>
                <a:gd name="T9" fmla="*/ 9 h 142"/>
                <a:gd name="T10" fmla="*/ 804 w 985"/>
                <a:gd name="T11" fmla="*/ 13 h 142"/>
                <a:gd name="T12" fmla="*/ 843 w 985"/>
                <a:gd name="T13" fmla="*/ 22 h 142"/>
                <a:gd name="T14" fmla="*/ 859 w 985"/>
                <a:gd name="T15" fmla="*/ 25 h 142"/>
                <a:gd name="T16" fmla="*/ 877 w 985"/>
                <a:gd name="T17" fmla="*/ 27 h 142"/>
                <a:gd name="T18" fmla="*/ 895 w 985"/>
                <a:gd name="T19" fmla="*/ 27 h 142"/>
                <a:gd name="T20" fmla="*/ 912 w 985"/>
                <a:gd name="T21" fmla="*/ 25 h 142"/>
                <a:gd name="T22" fmla="*/ 946 w 985"/>
                <a:gd name="T23" fmla="*/ 22 h 142"/>
                <a:gd name="T24" fmla="*/ 980 w 985"/>
                <a:gd name="T25" fmla="*/ 20 h 142"/>
                <a:gd name="T26" fmla="*/ 980 w 985"/>
                <a:gd name="T27" fmla="*/ 20 h 142"/>
                <a:gd name="T28" fmla="*/ 980 w 985"/>
                <a:gd name="T29" fmla="*/ 20 h 142"/>
                <a:gd name="T30" fmla="*/ 983 w 985"/>
                <a:gd name="T31" fmla="*/ 32 h 142"/>
                <a:gd name="T32" fmla="*/ 985 w 985"/>
                <a:gd name="T33" fmla="*/ 41 h 142"/>
                <a:gd name="T34" fmla="*/ 985 w 985"/>
                <a:gd name="T35" fmla="*/ 100 h 142"/>
                <a:gd name="T36" fmla="*/ 946 w 985"/>
                <a:gd name="T37" fmla="*/ 103 h 142"/>
                <a:gd name="T38" fmla="*/ 907 w 985"/>
                <a:gd name="T39" fmla="*/ 103 h 142"/>
                <a:gd name="T40" fmla="*/ 873 w 985"/>
                <a:gd name="T41" fmla="*/ 103 h 142"/>
                <a:gd name="T42" fmla="*/ 847 w 985"/>
                <a:gd name="T43" fmla="*/ 100 h 142"/>
                <a:gd name="T44" fmla="*/ 834 w 985"/>
                <a:gd name="T45" fmla="*/ 98 h 142"/>
                <a:gd name="T46" fmla="*/ 820 w 985"/>
                <a:gd name="T47" fmla="*/ 98 h 142"/>
                <a:gd name="T48" fmla="*/ 808 w 985"/>
                <a:gd name="T49" fmla="*/ 100 h 142"/>
                <a:gd name="T50" fmla="*/ 792 w 985"/>
                <a:gd name="T51" fmla="*/ 103 h 142"/>
                <a:gd name="T52" fmla="*/ 765 w 985"/>
                <a:gd name="T53" fmla="*/ 110 h 142"/>
                <a:gd name="T54" fmla="*/ 737 w 985"/>
                <a:gd name="T55" fmla="*/ 116 h 142"/>
                <a:gd name="T56" fmla="*/ 708 w 985"/>
                <a:gd name="T57" fmla="*/ 126 h 142"/>
                <a:gd name="T58" fmla="*/ 678 w 985"/>
                <a:gd name="T59" fmla="*/ 135 h 142"/>
                <a:gd name="T60" fmla="*/ 650 w 985"/>
                <a:gd name="T61" fmla="*/ 142 h 142"/>
                <a:gd name="T62" fmla="*/ 621 w 985"/>
                <a:gd name="T63" fmla="*/ 142 h 142"/>
                <a:gd name="T64" fmla="*/ 543 w 985"/>
                <a:gd name="T65" fmla="*/ 139 h 142"/>
                <a:gd name="T66" fmla="*/ 462 w 985"/>
                <a:gd name="T67" fmla="*/ 137 h 142"/>
                <a:gd name="T68" fmla="*/ 380 w 985"/>
                <a:gd name="T69" fmla="*/ 130 h 142"/>
                <a:gd name="T70" fmla="*/ 298 w 985"/>
                <a:gd name="T71" fmla="*/ 123 h 142"/>
                <a:gd name="T72" fmla="*/ 215 w 985"/>
                <a:gd name="T73" fmla="*/ 114 h 142"/>
                <a:gd name="T74" fmla="*/ 137 w 985"/>
                <a:gd name="T75" fmla="*/ 103 h 142"/>
                <a:gd name="T76" fmla="*/ 64 w 985"/>
                <a:gd name="T77" fmla="*/ 94 h 142"/>
                <a:gd name="T78" fmla="*/ 0 w 985"/>
                <a:gd name="T79" fmla="*/ 82 h 142"/>
                <a:gd name="T80" fmla="*/ 9 w 985"/>
                <a:gd name="T81" fmla="*/ 66 h 142"/>
                <a:gd name="T82" fmla="*/ 20 w 985"/>
                <a:gd name="T83" fmla="*/ 52 h 142"/>
                <a:gd name="T84" fmla="*/ 36 w 985"/>
                <a:gd name="T85" fmla="*/ 41 h 142"/>
                <a:gd name="T86" fmla="*/ 55 w 985"/>
                <a:gd name="T87" fmla="*/ 29 h 142"/>
                <a:gd name="T88" fmla="*/ 75 w 985"/>
                <a:gd name="T89" fmla="*/ 22 h 142"/>
                <a:gd name="T90" fmla="*/ 98 w 985"/>
                <a:gd name="T91" fmla="*/ 16 h 142"/>
                <a:gd name="T92" fmla="*/ 121 w 985"/>
                <a:gd name="T93" fmla="*/ 9 h 142"/>
                <a:gd name="T94" fmla="*/ 146 w 985"/>
                <a:gd name="T95" fmla="*/ 6 h 142"/>
                <a:gd name="T96" fmla="*/ 197 w 985"/>
                <a:gd name="T97" fmla="*/ 0 h 142"/>
                <a:gd name="T98" fmla="*/ 245 w 985"/>
                <a:gd name="T99" fmla="*/ 0 h 142"/>
                <a:gd name="T100" fmla="*/ 288 w 985"/>
                <a:gd name="T101" fmla="*/ 2 h 142"/>
                <a:gd name="T102" fmla="*/ 325 w 985"/>
                <a:gd name="T103" fmla="*/ 9 h 142"/>
                <a:gd name="T104" fmla="*/ 346 w 985"/>
                <a:gd name="T105" fmla="*/ 11 h 142"/>
                <a:gd name="T106" fmla="*/ 369 w 985"/>
                <a:gd name="T107" fmla="*/ 13 h 142"/>
                <a:gd name="T108" fmla="*/ 394 w 985"/>
                <a:gd name="T109" fmla="*/ 13 h 142"/>
                <a:gd name="T110" fmla="*/ 421 w 985"/>
                <a:gd name="T111" fmla="*/ 13 h 142"/>
                <a:gd name="T112" fmla="*/ 479 w 985"/>
                <a:gd name="T113" fmla="*/ 9 h 142"/>
                <a:gd name="T114" fmla="*/ 543 w 985"/>
                <a:gd name="T115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5" h="142">
                  <a:moveTo>
                    <a:pt x="543" y="2"/>
                  </a:moveTo>
                  <a:lnTo>
                    <a:pt x="616" y="2"/>
                  </a:lnTo>
                  <a:lnTo>
                    <a:pt x="692" y="4"/>
                  </a:lnTo>
                  <a:lnTo>
                    <a:pt x="728" y="4"/>
                  </a:lnTo>
                  <a:lnTo>
                    <a:pt x="767" y="9"/>
                  </a:lnTo>
                  <a:lnTo>
                    <a:pt x="804" y="13"/>
                  </a:lnTo>
                  <a:lnTo>
                    <a:pt x="843" y="22"/>
                  </a:lnTo>
                  <a:lnTo>
                    <a:pt x="859" y="25"/>
                  </a:lnTo>
                  <a:lnTo>
                    <a:pt x="877" y="27"/>
                  </a:lnTo>
                  <a:lnTo>
                    <a:pt x="895" y="27"/>
                  </a:lnTo>
                  <a:lnTo>
                    <a:pt x="912" y="25"/>
                  </a:lnTo>
                  <a:lnTo>
                    <a:pt x="946" y="22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3" y="32"/>
                  </a:lnTo>
                  <a:lnTo>
                    <a:pt x="985" y="41"/>
                  </a:lnTo>
                  <a:lnTo>
                    <a:pt x="985" y="100"/>
                  </a:lnTo>
                  <a:lnTo>
                    <a:pt x="946" y="103"/>
                  </a:lnTo>
                  <a:lnTo>
                    <a:pt x="907" y="103"/>
                  </a:lnTo>
                  <a:lnTo>
                    <a:pt x="873" y="103"/>
                  </a:lnTo>
                  <a:lnTo>
                    <a:pt x="847" y="100"/>
                  </a:lnTo>
                  <a:lnTo>
                    <a:pt x="834" y="98"/>
                  </a:lnTo>
                  <a:lnTo>
                    <a:pt x="820" y="98"/>
                  </a:lnTo>
                  <a:lnTo>
                    <a:pt x="808" y="100"/>
                  </a:lnTo>
                  <a:lnTo>
                    <a:pt x="792" y="103"/>
                  </a:lnTo>
                  <a:lnTo>
                    <a:pt x="765" y="110"/>
                  </a:lnTo>
                  <a:lnTo>
                    <a:pt x="737" y="116"/>
                  </a:lnTo>
                  <a:lnTo>
                    <a:pt x="708" y="126"/>
                  </a:lnTo>
                  <a:lnTo>
                    <a:pt x="678" y="135"/>
                  </a:lnTo>
                  <a:lnTo>
                    <a:pt x="650" y="142"/>
                  </a:lnTo>
                  <a:lnTo>
                    <a:pt x="621" y="142"/>
                  </a:lnTo>
                  <a:lnTo>
                    <a:pt x="543" y="139"/>
                  </a:lnTo>
                  <a:lnTo>
                    <a:pt x="462" y="137"/>
                  </a:lnTo>
                  <a:lnTo>
                    <a:pt x="380" y="130"/>
                  </a:lnTo>
                  <a:lnTo>
                    <a:pt x="298" y="123"/>
                  </a:lnTo>
                  <a:lnTo>
                    <a:pt x="215" y="114"/>
                  </a:lnTo>
                  <a:lnTo>
                    <a:pt x="137" y="103"/>
                  </a:lnTo>
                  <a:lnTo>
                    <a:pt x="64" y="94"/>
                  </a:lnTo>
                  <a:lnTo>
                    <a:pt x="0" y="82"/>
                  </a:lnTo>
                  <a:lnTo>
                    <a:pt x="9" y="66"/>
                  </a:lnTo>
                  <a:lnTo>
                    <a:pt x="20" y="52"/>
                  </a:lnTo>
                  <a:lnTo>
                    <a:pt x="36" y="41"/>
                  </a:lnTo>
                  <a:lnTo>
                    <a:pt x="55" y="29"/>
                  </a:lnTo>
                  <a:lnTo>
                    <a:pt x="75" y="22"/>
                  </a:lnTo>
                  <a:lnTo>
                    <a:pt x="98" y="16"/>
                  </a:lnTo>
                  <a:lnTo>
                    <a:pt x="121" y="9"/>
                  </a:lnTo>
                  <a:lnTo>
                    <a:pt x="146" y="6"/>
                  </a:lnTo>
                  <a:lnTo>
                    <a:pt x="197" y="0"/>
                  </a:lnTo>
                  <a:lnTo>
                    <a:pt x="245" y="0"/>
                  </a:lnTo>
                  <a:lnTo>
                    <a:pt x="288" y="2"/>
                  </a:lnTo>
                  <a:lnTo>
                    <a:pt x="325" y="9"/>
                  </a:lnTo>
                  <a:lnTo>
                    <a:pt x="346" y="11"/>
                  </a:lnTo>
                  <a:lnTo>
                    <a:pt x="369" y="13"/>
                  </a:lnTo>
                  <a:lnTo>
                    <a:pt x="394" y="13"/>
                  </a:lnTo>
                  <a:lnTo>
                    <a:pt x="421" y="13"/>
                  </a:lnTo>
                  <a:lnTo>
                    <a:pt x="479" y="9"/>
                  </a:lnTo>
                  <a:lnTo>
                    <a:pt x="543" y="2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257"/>
            <p:cNvSpPr>
              <a:spLocks/>
            </p:cNvSpPr>
            <p:nvPr/>
          </p:nvSpPr>
          <p:spPr bwMode="auto">
            <a:xfrm>
              <a:off x="2141539" y="1243013"/>
              <a:ext cx="1908175" cy="2474913"/>
            </a:xfrm>
            <a:custGeom>
              <a:avLst/>
              <a:gdLst>
                <a:gd name="T0" fmla="*/ 80 w 1202"/>
                <a:gd name="T1" fmla="*/ 16 h 1559"/>
                <a:gd name="T2" fmla="*/ 540 w 1202"/>
                <a:gd name="T3" fmla="*/ 0 h 1559"/>
                <a:gd name="T4" fmla="*/ 653 w 1202"/>
                <a:gd name="T5" fmla="*/ 16 h 1559"/>
                <a:gd name="T6" fmla="*/ 1127 w 1202"/>
                <a:gd name="T7" fmla="*/ 21 h 1559"/>
                <a:gd name="T8" fmla="*/ 1143 w 1202"/>
                <a:gd name="T9" fmla="*/ 23 h 1559"/>
                <a:gd name="T10" fmla="*/ 1159 w 1202"/>
                <a:gd name="T11" fmla="*/ 28 h 1559"/>
                <a:gd name="T12" fmla="*/ 1170 w 1202"/>
                <a:gd name="T13" fmla="*/ 35 h 1559"/>
                <a:gd name="T14" fmla="*/ 1182 w 1202"/>
                <a:gd name="T15" fmla="*/ 44 h 1559"/>
                <a:gd name="T16" fmla="*/ 1191 w 1202"/>
                <a:gd name="T17" fmla="*/ 57 h 1559"/>
                <a:gd name="T18" fmla="*/ 1198 w 1202"/>
                <a:gd name="T19" fmla="*/ 69 h 1559"/>
                <a:gd name="T20" fmla="*/ 1202 w 1202"/>
                <a:gd name="T21" fmla="*/ 85 h 1559"/>
                <a:gd name="T22" fmla="*/ 1202 w 1202"/>
                <a:gd name="T23" fmla="*/ 101 h 1559"/>
                <a:gd name="T24" fmla="*/ 1202 w 1202"/>
                <a:gd name="T25" fmla="*/ 1385 h 1559"/>
                <a:gd name="T26" fmla="*/ 1200 w 1202"/>
                <a:gd name="T27" fmla="*/ 1401 h 1559"/>
                <a:gd name="T28" fmla="*/ 1195 w 1202"/>
                <a:gd name="T29" fmla="*/ 1415 h 1559"/>
                <a:gd name="T30" fmla="*/ 1189 w 1202"/>
                <a:gd name="T31" fmla="*/ 1428 h 1559"/>
                <a:gd name="T32" fmla="*/ 1179 w 1202"/>
                <a:gd name="T33" fmla="*/ 1442 h 1559"/>
                <a:gd name="T34" fmla="*/ 1168 w 1202"/>
                <a:gd name="T35" fmla="*/ 1451 h 1559"/>
                <a:gd name="T36" fmla="*/ 1154 w 1202"/>
                <a:gd name="T37" fmla="*/ 1458 h 1559"/>
                <a:gd name="T38" fmla="*/ 1138 w 1202"/>
                <a:gd name="T39" fmla="*/ 1463 h 1559"/>
                <a:gd name="T40" fmla="*/ 1122 w 1202"/>
                <a:gd name="T41" fmla="*/ 1465 h 1559"/>
                <a:gd name="T42" fmla="*/ 799 w 1202"/>
                <a:gd name="T43" fmla="*/ 1465 h 1559"/>
                <a:gd name="T44" fmla="*/ 774 w 1202"/>
                <a:gd name="T45" fmla="*/ 1504 h 1559"/>
                <a:gd name="T46" fmla="*/ 758 w 1202"/>
                <a:gd name="T47" fmla="*/ 1532 h 1559"/>
                <a:gd name="T48" fmla="*/ 749 w 1202"/>
                <a:gd name="T49" fmla="*/ 1548 h 1559"/>
                <a:gd name="T50" fmla="*/ 744 w 1202"/>
                <a:gd name="T51" fmla="*/ 1557 h 1559"/>
                <a:gd name="T52" fmla="*/ 703 w 1202"/>
                <a:gd name="T53" fmla="*/ 1557 h 1559"/>
                <a:gd name="T54" fmla="*/ 609 w 1202"/>
                <a:gd name="T55" fmla="*/ 1559 h 1559"/>
                <a:gd name="T56" fmla="*/ 510 w 1202"/>
                <a:gd name="T57" fmla="*/ 1559 h 1559"/>
                <a:gd name="T58" fmla="*/ 453 w 1202"/>
                <a:gd name="T59" fmla="*/ 1557 h 1559"/>
                <a:gd name="T60" fmla="*/ 442 w 1202"/>
                <a:gd name="T61" fmla="*/ 1552 h 1559"/>
                <a:gd name="T62" fmla="*/ 433 w 1202"/>
                <a:gd name="T63" fmla="*/ 1545 h 1559"/>
                <a:gd name="T64" fmla="*/ 423 w 1202"/>
                <a:gd name="T65" fmla="*/ 1536 h 1559"/>
                <a:gd name="T66" fmla="*/ 414 w 1202"/>
                <a:gd name="T67" fmla="*/ 1525 h 1559"/>
                <a:gd name="T68" fmla="*/ 398 w 1202"/>
                <a:gd name="T69" fmla="*/ 1495 h 1559"/>
                <a:gd name="T70" fmla="*/ 384 w 1202"/>
                <a:gd name="T71" fmla="*/ 1465 h 1559"/>
                <a:gd name="T72" fmla="*/ 80 w 1202"/>
                <a:gd name="T73" fmla="*/ 1465 h 1559"/>
                <a:gd name="T74" fmla="*/ 64 w 1202"/>
                <a:gd name="T75" fmla="*/ 1463 h 1559"/>
                <a:gd name="T76" fmla="*/ 50 w 1202"/>
                <a:gd name="T77" fmla="*/ 1458 h 1559"/>
                <a:gd name="T78" fmla="*/ 36 w 1202"/>
                <a:gd name="T79" fmla="*/ 1451 h 1559"/>
                <a:gd name="T80" fmla="*/ 25 w 1202"/>
                <a:gd name="T81" fmla="*/ 1442 h 1559"/>
                <a:gd name="T82" fmla="*/ 13 w 1202"/>
                <a:gd name="T83" fmla="*/ 1428 h 1559"/>
                <a:gd name="T84" fmla="*/ 6 w 1202"/>
                <a:gd name="T85" fmla="*/ 1415 h 1559"/>
                <a:gd name="T86" fmla="*/ 2 w 1202"/>
                <a:gd name="T87" fmla="*/ 1401 h 1559"/>
                <a:gd name="T88" fmla="*/ 0 w 1202"/>
                <a:gd name="T89" fmla="*/ 1385 h 1559"/>
                <a:gd name="T90" fmla="*/ 0 w 1202"/>
                <a:gd name="T91" fmla="*/ 101 h 1559"/>
                <a:gd name="T92" fmla="*/ 2 w 1202"/>
                <a:gd name="T93" fmla="*/ 85 h 1559"/>
                <a:gd name="T94" fmla="*/ 6 w 1202"/>
                <a:gd name="T95" fmla="*/ 69 h 1559"/>
                <a:gd name="T96" fmla="*/ 13 w 1202"/>
                <a:gd name="T97" fmla="*/ 55 h 1559"/>
                <a:gd name="T98" fmla="*/ 25 w 1202"/>
                <a:gd name="T99" fmla="*/ 41 h 1559"/>
                <a:gd name="T100" fmla="*/ 36 w 1202"/>
                <a:gd name="T101" fmla="*/ 32 h 1559"/>
                <a:gd name="T102" fmla="*/ 50 w 1202"/>
                <a:gd name="T103" fmla="*/ 23 h 1559"/>
                <a:gd name="T104" fmla="*/ 64 w 1202"/>
                <a:gd name="T105" fmla="*/ 18 h 1559"/>
                <a:gd name="T106" fmla="*/ 80 w 1202"/>
                <a:gd name="T107" fmla="*/ 16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02" h="1559">
                  <a:moveTo>
                    <a:pt x="80" y="16"/>
                  </a:moveTo>
                  <a:lnTo>
                    <a:pt x="540" y="0"/>
                  </a:lnTo>
                  <a:lnTo>
                    <a:pt x="653" y="16"/>
                  </a:lnTo>
                  <a:lnTo>
                    <a:pt x="1127" y="21"/>
                  </a:lnTo>
                  <a:lnTo>
                    <a:pt x="1143" y="23"/>
                  </a:lnTo>
                  <a:lnTo>
                    <a:pt x="1159" y="28"/>
                  </a:lnTo>
                  <a:lnTo>
                    <a:pt x="1170" y="35"/>
                  </a:lnTo>
                  <a:lnTo>
                    <a:pt x="1182" y="44"/>
                  </a:lnTo>
                  <a:lnTo>
                    <a:pt x="1191" y="57"/>
                  </a:lnTo>
                  <a:lnTo>
                    <a:pt x="1198" y="69"/>
                  </a:lnTo>
                  <a:lnTo>
                    <a:pt x="1202" y="85"/>
                  </a:lnTo>
                  <a:lnTo>
                    <a:pt x="1202" y="101"/>
                  </a:lnTo>
                  <a:lnTo>
                    <a:pt x="1202" y="1385"/>
                  </a:lnTo>
                  <a:lnTo>
                    <a:pt x="1200" y="1401"/>
                  </a:lnTo>
                  <a:lnTo>
                    <a:pt x="1195" y="1415"/>
                  </a:lnTo>
                  <a:lnTo>
                    <a:pt x="1189" y="1428"/>
                  </a:lnTo>
                  <a:lnTo>
                    <a:pt x="1179" y="1442"/>
                  </a:lnTo>
                  <a:lnTo>
                    <a:pt x="1168" y="1451"/>
                  </a:lnTo>
                  <a:lnTo>
                    <a:pt x="1154" y="1458"/>
                  </a:lnTo>
                  <a:lnTo>
                    <a:pt x="1138" y="1463"/>
                  </a:lnTo>
                  <a:lnTo>
                    <a:pt x="1122" y="1465"/>
                  </a:lnTo>
                  <a:lnTo>
                    <a:pt x="799" y="1465"/>
                  </a:lnTo>
                  <a:lnTo>
                    <a:pt x="774" y="1504"/>
                  </a:lnTo>
                  <a:lnTo>
                    <a:pt x="758" y="1532"/>
                  </a:lnTo>
                  <a:lnTo>
                    <a:pt x="749" y="1548"/>
                  </a:lnTo>
                  <a:lnTo>
                    <a:pt x="744" y="1557"/>
                  </a:lnTo>
                  <a:lnTo>
                    <a:pt x="703" y="1557"/>
                  </a:lnTo>
                  <a:lnTo>
                    <a:pt x="609" y="1559"/>
                  </a:lnTo>
                  <a:lnTo>
                    <a:pt x="510" y="1559"/>
                  </a:lnTo>
                  <a:lnTo>
                    <a:pt x="453" y="1557"/>
                  </a:lnTo>
                  <a:lnTo>
                    <a:pt x="442" y="1552"/>
                  </a:lnTo>
                  <a:lnTo>
                    <a:pt x="433" y="1545"/>
                  </a:lnTo>
                  <a:lnTo>
                    <a:pt x="423" y="1536"/>
                  </a:lnTo>
                  <a:lnTo>
                    <a:pt x="414" y="1525"/>
                  </a:lnTo>
                  <a:lnTo>
                    <a:pt x="398" y="1495"/>
                  </a:lnTo>
                  <a:lnTo>
                    <a:pt x="384" y="1465"/>
                  </a:lnTo>
                  <a:lnTo>
                    <a:pt x="80" y="1465"/>
                  </a:lnTo>
                  <a:lnTo>
                    <a:pt x="64" y="1463"/>
                  </a:lnTo>
                  <a:lnTo>
                    <a:pt x="50" y="1458"/>
                  </a:lnTo>
                  <a:lnTo>
                    <a:pt x="36" y="1451"/>
                  </a:lnTo>
                  <a:lnTo>
                    <a:pt x="25" y="1442"/>
                  </a:lnTo>
                  <a:lnTo>
                    <a:pt x="13" y="1428"/>
                  </a:lnTo>
                  <a:lnTo>
                    <a:pt x="6" y="1415"/>
                  </a:lnTo>
                  <a:lnTo>
                    <a:pt x="2" y="1401"/>
                  </a:lnTo>
                  <a:lnTo>
                    <a:pt x="0" y="1385"/>
                  </a:lnTo>
                  <a:lnTo>
                    <a:pt x="0" y="101"/>
                  </a:lnTo>
                  <a:lnTo>
                    <a:pt x="2" y="85"/>
                  </a:lnTo>
                  <a:lnTo>
                    <a:pt x="6" y="69"/>
                  </a:lnTo>
                  <a:lnTo>
                    <a:pt x="13" y="55"/>
                  </a:lnTo>
                  <a:lnTo>
                    <a:pt x="25" y="41"/>
                  </a:lnTo>
                  <a:lnTo>
                    <a:pt x="36" y="32"/>
                  </a:lnTo>
                  <a:lnTo>
                    <a:pt x="50" y="23"/>
                  </a:lnTo>
                  <a:lnTo>
                    <a:pt x="64" y="18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" name="Freeform 258"/>
            <p:cNvSpPr>
              <a:spLocks/>
            </p:cNvSpPr>
            <p:nvPr/>
          </p:nvSpPr>
          <p:spPr bwMode="auto">
            <a:xfrm>
              <a:off x="3221039" y="1271588"/>
              <a:ext cx="828675" cy="2443163"/>
            </a:xfrm>
            <a:custGeom>
              <a:avLst/>
              <a:gdLst>
                <a:gd name="T0" fmla="*/ 442 w 522"/>
                <a:gd name="T1" fmla="*/ 3 h 1539"/>
                <a:gd name="T2" fmla="*/ 474 w 522"/>
                <a:gd name="T3" fmla="*/ 10 h 1539"/>
                <a:gd name="T4" fmla="*/ 499 w 522"/>
                <a:gd name="T5" fmla="*/ 26 h 1539"/>
                <a:gd name="T6" fmla="*/ 515 w 522"/>
                <a:gd name="T7" fmla="*/ 51 h 1539"/>
                <a:gd name="T8" fmla="*/ 522 w 522"/>
                <a:gd name="T9" fmla="*/ 83 h 1539"/>
                <a:gd name="T10" fmla="*/ 520 w 522"/>
                <a:gd name="T11" fmla="*/ 1383 h 1539"/>
                <a:gd name="T12" fmla="*/ 509 w 522"/>
                <a:gd name="T13" fmla="*/ 1410 h 1539"/>
                <a:gd name="T14" fmla="*/ 488 w 522"/>
                <a:gd name="T15" fmla="*/ 1433 h 1539"/>
                <a:gd name="T16" fmla="*/ 458 w 522"/>
                <a:gd name="T17" fmla="*/ 1445 h 1539"/>
                <a:gd name="T18" fmla="*/ 119 w 522"/>
                <a:gd name="T19" fmla="*/ 1447 h 1539"/>
                <a:gd name="T20" fmla="*/ 78 w 522"/>
                <a:gd name="T21" fmla="*/ 1514 h 1539"/>
                <a:gd name="T22" fmla="*/ 64 w 522"/>
                <a:gd name="T23" fmla="*/ 1539 h 1539"/>
                <a:gd name="T24" fmla="*/ 0 w 522"/>
                <a:gd name="T25" fmla="*/ 1539 h 1539"/>
                <a:gd name="T26" fmla="*/ 39 w 522"/>
                <a:gd name="T27" fmla="*/ 1520 h 1539"/>
                <a:gd name="T28" fmla="*/ 62 w 522"/>
                <a:gd name="T29" fmla="*/ 1493 h 1539"/>
                <a:gd name="T30" fmla="*/ 85 w 522"/>
                <a:gd name="T31" fmla="*/ 1463 h 1539"/>
                <a:gd name="T32" fmla="*/ 117 w 522"/>
                <a:gd name="T33" fmla="*/ 1426 h 1539"/>
                <a:gd name="T34" fmla="*/ 137 w 522"/>
                <a:gd name="T35" fmla="*/ 1417 h 1539"/>
                <a:gd name="T36" fmla="*/ 160 w 522"/>
                <a:gd name="T37" fmla="*/ 1417 h 1539"/>
                <a:gd name="T38" fmla="*/ 220 w 522"/>
                <a:gd name="T39" fmla="*/ 1426 h 1539"/>
                <a:gd name="T40" fmla="*/ 371 w 522"/>
                <a:gd name="T41" fmla="*/ 1426 h 1539"/>
                <a:gd name="T42" fmla="*/ 440 w 522"/>
                <a:gd name="T43" fmla="*/ 1417 h 1539"/>
                <a:gd name="T44" fmla="*/ 467 w 522"/>
                <a:gd name="T45" fmla="*/ 1406 h 1539"/>
                <a:gd name="T46" fmla="*/ 488 w 522"/>
                <a:gd name="T47" fmla="*/ 1392 h 1539"/>
                <a:gd name="T48" fmla="*/ 497 w 522"/>
                <a:gd name="T49" fmla="*/ 1376 h 1539"/>
                <a:gd name="T50" fmla="*/ 502 w 522"/>
                <a:gd name="T51" fmla="*/ 1353 h 1539"/>
                <a:gd name="T52" fmla="*/ 504 w 522"/>
                <a:gd name="T53" fmla="*/ 1284 h 1539"/>
                <a:gd name="T54" fmla="*/ 497 w 522"/>
                <a:gd name="T55" fmla="*/ 1080 h 1539"/>
                <a:gd name="T56" fmla="*/ 497 w 522"/>
                <a:gd name="T57" fmla="*/ 929 h 1539"/>
                <a:gd name="T58" fmla="*/ 499 w 522"/>
                <a:gd name="T59" fmla="*/ 755 h 1539"/>
                <a:gd name="T60" fmla="*/ 502 w 522"/>
                <a:gd name="T61" fmla="*/ 576 h 1539"/>
                <a:gd name="T62" fmla="*/ 499 w 522"/>
                <a:gd name="T63" fmla="*/ 415 h 1539"/>
                <a:gd name="T64" fmla="*/ 497 w 522"/>
                <a:gd name="T65" fmla="*/ 241 h 1539"/>
                <a:gd name="T66" fmla="*/ 499 w 522"/>
                <a:gd name="T67" fmla="*/ 168 h 1539"/>
                <a:gd name="T68" fmla="*/ 506 w 522"/>
                <a:gd name="T69" fmla="*/ 124 h 1539"/>
                <a:gd name="T70" fmla="*/ 511 w 522"/>
                <a:gd name="T71" fmla="*/ 104 h 1539"/>
                <a:gd name="T72" fmla="*/ 509 w 522"/>
                <a:gd name="T73" fmla="*/ 81 h 1539"/>
                <a:gd name="T74" fmla="*/ 499 w 522"/>
                <a:gd name="T75" fmla="*/ 58 h 1539"/>
                <a:gd name="T76" fmla="*/ 483 w 522"/>
                <a:gd name="T77" fmla="*/ 37 h 1539"/>
                <a:gd name="T78" fmla="*/ 465 w 522"/>
                <a:gd name="T79" fmla="*/ 19 h 1539"/>
                <a:gd name="T80" fmla="*/ 444 w 522"/>
                <a:gd name="T81" fmla="*/ 7 h 1539"/>
                <a:gd name="T82" fmla="*/ 422 w 522"/>
                <a:gd name="T83" fmla="*/ 0 h 1539"/>
                <a:gd name="T84" fmla="*/ 399 w 522"/>
                <a:gd name="T85" fmla="*/ 5 h 1539"/>
                <a:gd name="T86" fmla="*/ 396 w 522"/>
                <a:gd name="T87" fmla="*/ 3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1539">
                  <a:moveTo>
                    <a:pt x="396" y="3"/>
                  </a:moveTo>
                  <a:lnTo>
                    <a:pt x="442" y="3"/>
                  </a:lnTo>
                  <a:lnTo>
                    <a:pt x="458" y="5"/>
                  </a:lnTo>
                  <a:lnTo>
                    <a:pt x="474" y="10"/>
                  </a:lnTo>
                  <a:lnTo>
                    <a:pt x="488" y="17"/>
                  </a:lnTo>
                  <a:lnTo>
                    <a:pt x="499" y="26"/>
                  </a:lnTo>
                  <a:lnTo>
                    <a:pt x="509" y="37"/>
                  </a:lnTo>
                  <a:lnTo>
                    <a:pt x="515" y="51"/>
                  </a:lnTo>
                  <a:lnTo>
                    <a:pt x="520" y="67"/>
                  </a:lnTo>
                  <a:lnTo>
                    <a:pt x="522" y="83"/>
                  </a:lnTo>
                  <a:lnTo>
                    <a:pt x="522" y="1367"/>
                  </a:lnTo>
                  <a:lnTo>
                    <a:pt x="520" y="1383"/>
                  </a:lnTo>
                  <a:lnTo>
                    <a:pt x="515" y="1397"/>
                  </a:lnTo>
                  <a:lnTo>
                    <a:pt x="509" y="1410"/>
                  </a:lnTo>
                  <a:lnTo>
                    <a:pt x="499" y="1424"/>
                  </a:lnTo>
                  <a:lnTo>
                    <a:pt x="488" y="1433"/>
                  </a:lnTo>
                  <a:lnTo>
                    <a:pt x="474" y="1440"/>
                  </a:lnTo>
                  <a:lnTo>
                    <a:pt x="458" y="1445"/>
                  </a:lnTo>
                  <a:lnTo>
                    <a:pt x="442" y="1447"/>
                  </a:lnTo>
                  <a:lnTo>
                    <a:pt x="119" y="1447"/>
                  </a:lnTo>
                  <a:lnTo>
                    <a:pt x="94" y="1486"/>
                  </a:lnTo>
                  <a:lnTo>
                    <a:pt x="78" y="1514"/>
                  </a:lnTo>
                  <a:lnTo>
                    <a:pt x="69" y="1530"/>
                  </a:lnTo>
                  <a:lnTo>
                    <a:pt x="64" y="1539"/>
                  </a:lnTo>
                  <a:lnTo>
                    <a:pt x="46" y="1539"/>
                  </a:lnTo>
                  <a:lnTo>
                    <a:pt x="0" y="1539"/>
                  </a:lnTo>
                  <a:lnTo>
                    <a:pt x="21" y="1532"/>
                  </a:lnTo>
                  <a:lnTo>
                    <a:pt x="39" y="1520"/>
                  </a:lnTo>
                  <a:lnTo>
                    <a:pt x="53" y="1509"/>
                  </a:lnTo>
                  <a:lnTo>
                    <a:pt x="62" y="1493"/>
                  </a:lnTo>
                  <a:lnTo>
                    <a:pt x="73" y="1479"/>
                  </a:lnTo>
                  <a:lnTo>
                    <a:pt x="85" y="1463"/>
                  </a:lnTo>
                  <a:lnTo>
                    <a:pt x="99" y="1445"/>
                  </a:lnTo>
                  <a:lnTo>
                    <a:pt x="117" y="1426"/>
                  </a:lnTo>
                  <a:lnTo>
                    <a:pt x="126" y="1422"/>
                  </a:lnTo>
                  <a:lnTo>
                    <a:pt x="137" y="1417"/>
                  </a:lnTo>
                  <a:lnTo>
                    <a:pt x="149" y="1417"/>
                  </a:lnTo>
                  <a:lnTo>
                    <a:pt x="160" y="1417"/>
                  </a:lnTo>
                  <a:lnTo>
                    <a:pt x="188" y="1422"/>
                  </a:lnTo>
                  <a:lnTo>
                    <a:pt x="220" y="1426"/>
                  </a:lnTo>
                  <a:lnTo>
                    <a:pt x="296" y="1429"/>
                  </a:lnTo>
                  <a:lnTo>
                    <a:pt x="371" y="1426"/>
                  </a:lnTo>
                  <a:lnTo>
                    <a:pt x="408" y="1424"/>
                  </a:lnTo>
                  <a:lnTo>
                    <a:pt x="440" y="1417"/>
                  </a:lnTo>
                  <a:lnTo>
                    <a:pt x="454" y="1413"/>
                  </a:lnTo>
                  <a:lnTo>
                    <a:pt x="467" y="1406"/>
                  </a:lnTo>
                  <a:lnTo>
                    <a:pt x="479" y="1399"/>
                  </a:lnTo>
                  <a:lnTo>
                    <a:pt x="488" y="1392"/>
                  </a:lnTo>
                  <a:lnTo>
                    <a:pt x="493" y="1385"/>
                  </a:lnTo>
                  <a:lnTo>
                    <a:pt x="497" y="1376"/>
                  </a:lnTo>
                  <a:lnTo>
                    <a:pt x="499" y="1365"/>
                  </a:lnTo>
                  <a:lnTo>
                    <a:pt x="502" y="1353"/>
                  </a:lnTo>
                  <a:lnTo>
                    <a:pt x="504" y="1321"/>
                  </a:lnTo>
                  <a:lnTo>
                    <a:pt x="504" y="1284"/>
                  </a:lnTo>
                  <a:lnTo>
                    <a:pt x="502" y="1193"/>
                  </a:lnTo>
                  <a:lnTo>
                    <a:pt x="497" y="1080"/>
                  </a:lnTo>
                  <a:lnTo>
                    <a:pt x="497" y="1009"/>
                  </a:lnTo>
                  <a:lnTo>
                    <a:pt x="497" y="929"/>
                  </a:lnTo>
                  <a:lnTo>
                    <a:pt x="499" y="844"/>
                  </a:lnTo>
                  <a:lnTo>
                    <a:pt x="499" y="755"/>
                  </a:lnTo>
                  <a:lnTo>
                    <a:pt x="502" y="663"/>
                  </a:lnTo>
                  <a:lnTo>
                    <a:pt x="502" y="576"/>
                  </a:lnTo>
                  <a:lnTo>
                    <a:pt x="502" y="491"/>
                  </a:lnTo>
                  <a:lnTo>
                    <a:pt x="499" y="415"/>
                  </a:lnTo>
                  <a:lnTo>
                    <a:pt x="497" y="331"/>
                  </a:lnTo>
                  <a:lnTo>
                    <a:pt x="497" y="241"/>
                  </a:lnTo>
                  <a:lnTo>
                    <a:pt x="497" y="202"/>
                  </a:lnTo>
                  <a:lnTo>
                    <a:pt x="499" y="168"/>
                  </a:lnTo>
                  <a:lnTo>
                    <a:pt x="502" y="143"/>
                  </a:lnTo>
                  <a:lnTo>
                    <a:pt x="506" y="124"/>
                  </a:lnTo>
                  <a:lnTo>
                    <a:pt x="509" y="115"/>
                  </a:lnTo>
                  <a:lnTo>
                    <a:pt x="511" y="104"/>
                  </a:lnTo>
                  <a:lnTo>
                    <a:pt x="511" y="92"/>
                  </a:lnTo>
                  <a:lnTo>
                    <a:pt x="509" y="81"/>
                  </a:lnTo>
                  <a:lnTo>
                    <a:pt x="504" y="69"/>
                  </a:lnTo>
                  <a:lnTo>
                    <a:pt x="499" y="58"/>
                  </a:lnTo>
                  <a:lnTo>
                    <a:pt x="493" y="46"/>
                  </a:lnTo>
                  <a:lnTo>
                    <a:pt x="483" y="37"/>
                  </a:lnTo>
                  <a:lnTo>
                    <a:pt x="474" y="28"/>
                  </a:lnTo>
                  <a:lnTo>
                    <a:pt x="465" y="19"/>
                  </a:lnTo>
                  <a:lnTo>
                    <a:pt x="456" y="12"/>
                  </a:lnTo>
                  <a:lnTo>
                    <a:pt x="444" y="7"/>
                  </a:lnTo>
                  <a:lnTo>
                    <a:pt x="433" y="3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399" y="5"/>
                  </a:lnTo>
                  <a:lnTo>
                    <a:pt x="396" y="3"/>
                  </a:lnTo>
                  <a:lnTo>
                    <a:pt x="396" y="3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259"/>
            <p:cNvSpPr>
              <a:spLocks/>
            </p:cNvSpPr>
            <p:nvPr/>
          </p:nvSpPr>
          <p:spPr bwMode="auto">
            <a:xfrm>
              <a:off x="2268539" y="1614488"/>
              <a:ext cx="1654175" cy="1597025"/>
            </a:xfrm>
            <a:custGeom>
              <a:avLst/>
              <a:gdLst>
                <a:gd name="T0" fmla="*/ 52 w 1042"/>
                <a:gd name="T1" fmla="*/ 0 h 1006"/>
                <a:gd name="T2" fmla="*/ 992 w 1042"/>
                <a:gd name="T3" fmla="*/ 0 h 1006"/>
                <a:gd name="T4" fmla="*/ 1001 w 1042"/>
                <a:gd name="T5" fmla="*/ 0 h 1006"/>
                <a:gd name="T6" fmla="*/ 1010 w 1042"/>
                <a:gd name="T7" fmla="*/ 2 h 1006"/>
                <a:gd name="T8" fmla="*/ 1019 w 1042"/>
                <a:gd name="T9" fmla="*/ 7 h 1006"/>
                <a:gd name="T10" fmla="*/ 1028 w 1042"/>
                <a:gd name="T11" fmla="*/ 14 h 1006"/>
                <a:gd name="T12" fmla="*/ 1033 w 1042"/>
                <a:gd name="T13" fmla="*/ 21 h 1006"/>
                <a:gd name="T14" fmla="*/ 1038 w 1042"/>
                <a:gd name="T15" fmla="*/ 30 h 1006"/>
                <a:gd name="T16" fmla="*/ 1042 w 1042"/>
                <a:gd name="T17" fmla="*/ 39 h 1006"/>
                <a:gd name="T18" fmla="*/ 1042 w 1042"/>
                <a:gd name="T19" fmla="*/ 50 h 1006"/>
                <a:gd name="T20" fmla="*/ 1042 w 1042"/>
                <a:gd name="T21" fmla="*/ 956 h 1006"/>
                <a:gd name="T22" fmla="*/ 1042 w 1042"/>
                <a:gd name="T23" fmla="*/ 965 h 1006"/>
                <a:gd name="T24" fmla="*/ 1038 w 1042"/>
                <a:gd name="T25" fmla="*/ 977 h 1006"/>
                <a:gd name="T26" fmla="*/ 1033 w 1042"/>
                <a:gd name="T27" fmla="*/ 983 h 1006"/>
                <a:gd name="T28" fmla="*/ 1028 w 1042"/>
                <a:gd name="T29" fmla="*/ 993 h 1006"/>
                <a:gd name="T30" fmla="*/ 1019 w 1042"/>
                <a:gd name="T31" fmla="*/ 1000 h 1006"/>
                <a:gd name="T32" fmla="*/ 1010 w 1042"/>
                <a:gd name="T33" fmla="*/ 1004 h 1006"/>
                <a:gd name="T34" fmla="*/ 1001 w 1042"/>
                <a:gd name="T35" fmla="*/ 1006 h 1006"/>
                <a:gd name="T36" fmla="*/ 992 w 1042"/>
                <a:gd name="T37" fmla="*/ 1006 h 1006"/>
                <a:gd name="T38" fmla="*/ 52 w 1042"/>
                <a:gd name="T39" fmla="*/ 1006 h 1006"/>
                <a:gd name="T40" fmla="*/ 41 w 1042"/>
                <a:gd name="T41" fmla="*/ 1006 h 1006"/>
                <a:gd name="T42" fmla="*/ 32 w 1042"/>
                <a:gd name="T43" fmla="*/ 1004 h 1006"/>
                <a:gd name="T44" fmla="*/ 23 w 1042"/>
                <a:gd name="T45" fmla="*/ 1000 h 1006"/>
                <a:gd name="T46" fmla="*/ 16 w 1042"/>
                <a:gd name="T47" fmla="*/ 993 h 1006"/>
                <a:gd name="T48" fmla="*/ 9 w 1042"/>
                <a:gd name="T49" fmla="*/ 983 h 1006"/>
                <a:gd name="T50" fmla="*/ 4 w 1042"/>
                <a:gd name="T51" fmla="*/ 977 h 1006"/>
                <a:gd name="T52" fmla="*/ 2 w 1042"/>
                <a:gd name="T53" fmla="*/ 965 h 1006"/>
                <a:gd name="T54" fmla="*/ 0 w 1042"/>
                <a:gd name="T55" fmla="*/ 956 h 1006"/>
                <a:gd name="T56" fmla="*/ 0 w 1042"/>
                <a:gd name="T57" fmla="*/ 50 h 1006"/>
                <a:gd name="T58" fmla="*/ 2 w 1042"/>
                <a:gd name="T59" fmla="*/ 39 h 1006"/>
                <a:gd name="T60" fmla="*/ 4 w 1042"/>
                <a:gd name="T61" fmla="*/ 30 h 1006"/>
                <a:gd name="T62" fmla="*/ 9 w 1042"/>
                <a:gd name="T63" fmla="*/ 21 h 1006"/>
                <a:gd name="T64" fmla="*/ 16 w 1042"/>
                <a:gd name="T65" fmla="*/ 14 h 1006"/>
                <a:gd name="T66" fmla="*/ 23 w 1042"/>
                <a:gd name="T67" fmla="*/ 7 h 1006"/>
                <a:gd name="T68" fmla="*/ 32 w 1042"/>
                <a:gd name="T69" fmla="*/ 2 h 1006"/>
                <a:gd name="T70" fmla="*/ 41 w 1042"/>
                <a:gd name="T71" fmla="*/ 0 h 1006"/>
                <a:gd name="T72" fmla="*/ 52 w 1042"/>
                <a:gd name="T7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2" h="1006">
                  <a:moveTo>
                    <a:pt x="52" y="0"/>
                  </a:moveTo>
                  <a:lnTo>
                    <a:pt x="992" y="0"/>
                  </a:lnTo>
                  <a:lnTo>
                    <a:pt x="1001" y="0"/>
                  </a:lnTo>
                  <a:lnTo>
                    <a:pt x="1010" y="2"/>
                  </a:lnTo>
                  <a:lnTo>
                    <a:pt x="1019" y="7"/>
                  </a:lnTo>
                  <a:lnTo>
                    <a:pt x="1028" y="14"/>
                  </a:lnTo>
                  <a:lnTo>
                    <a:pt x="1033" y="21"/>
                  </a:lnTo>
                  <a:lnTo>
                    <a:pt x="1038" y="30"/>
                  </a:lnTo>
                  <a:lnTo>
                    <a:pt x="1042" y="39"/>
                  </a:lnTo>
                  <a:lnTo>
                    <a:pt x="1042" y="50"/>
                  </a:lnTo>
                  <a:lnTo>
                    <a:pt x="1042" y="956"/>
                  </a:lnTo>
                  <a:lnTo>
                    <a:pt x="1042" y="965"/>
                  </a:lnTo>
                  <a:lnTo>
                    <a:pt x="1038" y="977"/>
                  </a:lnTo>
                  <a:lnTo>
                    <a:pt x="1033" y="983"/>
                  </a:lnTo>
                  <a:lnTo>
                    <a:pt x="1028" y="993"/>
                  </a:lnTo>
                  <a:lnTo>
                    <a:pt x="1019" y="1000"/>
                  </a:lnTo>
                  <a:lnTo>
                    <a:pt x="1010" y="1004"/>
                  </a:lnTo>
                  <a:lnTo>
                    <a:pt x="1001" y="1006"/>
                  </a:lnTo>
                  <a:lnTo>
                    <a:pt x="992" y="1006"/>
                  </a:lnTo>
                  <a:lnTo>
                    <a:pt x="52" y="1006"/>
                  </a:lnTo>
                  <a:lnTo>
                    <a:pt x="41" y="1006"/>
                  </a:lnTo>
                  <a:lnTo>
                    <a:pt x="32" y="1004"/>
                  </a:lnTo>
                  <a:lnTo>
                    <a:pt x="23" y="1000"/>
                  </a:lnTo>
                  <a:lnTo>
                    <a:pt x="16" y="993"/>
                  </a:lnTo>
                  <a:lnTo>
                    <a:pt x="9" y="983"/>
                  </a:lnTo>
                  <a:lnTo>
                    <a:pt x="4" y="977"/>
                  </a:lnTo>
                  <a:lnTo>
                    <a:pt x="2" y="965"/>
                  </a:lnTo>
                  <a:lnTo>
                    <a:pt x="0" y="956"/>
                  </a:lnTo>
                  <a:lnTo>
                    <a:pt x="0" y="50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23" y="7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B4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260"/>
            <p:cNvSpPr>
              <a:spLocks/>
            </p:cNvSpPr>
            <p:nvPr/>
          </p:nvSpPr>
          <p:spPr bwMode="auto">
            <a:xfrm>
              <a:off x="2336801" y="1679576"/>
              <a:ext cx="1517650" cy="1463675"/>
            </a:xfrm>
            <a:custGeom>
              <a:avLst/>
              <a:gdLst>
                <a:gd name="T0" fmla="*/ 9 w 956"/>
                <a:gd name="T1" fmla="*/ 0 h 922"/>
                <a:gd name="T2" fmla="*/ 949 w 956"/>
                <a:gd name="T3" fmla="*/ 0 h 922"/>
                <a:gd name="T4" fmla="*/ 951 w 956"/>
                <a:gd name="T5" fmla="*/ 3 h 922"/>
                <a:gd name="T6" fmla="*/ 953 w 956"/>
                <a:gd name="T7" fmla="*/ 3 h 922"/>
                <a:gd name="T8" fmla="*/ 956 w 956"/>
                <a:gd name="T9" fmla="*/ 7 h 922"/>
                <a:gd name="T10" fmla="*/ 956 w 956"/>
                <a:gd name="T11" fmla="*/ 9 h 922"/>
                <a:gd name="T12" fmla="*/ 956 w 956"/>
                <a:gd name="T13" fmla="*/ 915 h 922"/>
                <a:gd name="T14" fmla="*/ 956 w 956"/>
                <a:gd name="T15" fmla="*/ 917 h 922"/>
                <a:gd name="T16" fmla="*/ 953 w 956"/>
                <a:gd name="T17" fmla="*/ 920 h 922"/>
                <a:gd name="T18" fmla="*/ 951 w 956"/>
                <a:gd name="T19" fmla="*/ 922 h 922"/>
                <a:gd name="T20" fmla="*/ 949 w 956"/>
                <a:gd name="T21" fmla="*/ 922 h 922"/>
                <a:gd name="T22" fmla="*/ 9 w 956"/>
                <a:gd name="T23" fmla="*/ 922 h 922"/>
                <a:gd name="T24" fmla="*/ 5 w 956"/>
                <a:gd name="T25" fmla="*/ 922 h 922"/>
                <a:gd name="T26" fmla="*/ 3 w 956"/>
                <a:gd name="T27" fmla="*/ 920 h 922"/>
                <a:gd name="T28" fmla="*/ 0 w 956"/>
                <a:gd name="T29" fmla="*/ 917 h 922"/>
                <a:gd name="T30" fmla="*/ 0 w 956"/>
                <a:gd name="T31" fmla="*/ 915 h 922"/>
                <a:gd name="T32" fmla="*/ 0 w 956"/>
                <a:gd name="T33" fmla="*/ 9 h 922"/>
                <a:gd name="T34" fmla="*/ 0 w 956"/>
                <a:gd name="T35" fmla="*/ 7 h 922"/>
                <a:gd name="T36" fmla="*/ 3 w 956"/>
                <a:gd name="T37" fmla="*/ 3 h 922"/>
                <a:gd name="T38" fmla="*/ 5 w 956"/>
                <a:gd name="T39" fmla="*/ 3 h 922"/>
                <a:gd name="T40" fmla="*/ 9 w 956"/>
                <a:gd name="T41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6" h="922">
                  <a:moveTo>
                    <a:pt x="9" y="0"/>
                  </a:moveTo>
                  <a:lnTo>
                    <a:pt x="949" y="0"/>
                  </a:lnTo>
                  <a:lnTo>
                    <a:pt x="951" y="3"/>
                  </a:lnTo>
                  <a:lnTo>
                    <a:pt x="953" y="3"/>
                  </a:lnTo>
                  <a:lnTo>
                    <a:pt x="956" y="7"/>
                  </a:lnTo>
                  <a:lnTo>
                    <a:pt x="956" y="9"/>
                  </a:lnTo>
                  <a:lnTo>
                    <a:pt x="956" y="915"/>
                  </a:lnTo>
                  <a:lnTo>
                    <a:pt x="956" y="917"/>
                  </a:lnTo>
                  <a:lnTo>
                    <a:pt x="953" y="920"/>
                  </a:lnTo>
                  <a:lnTo>
                    <a:pt x="951" y="922"/>
                  </a:lnTo>
                  <a:lnTo>
                    <a:pt x="949" y="922"/>
                  </a:lnTo>
                  <a:lnTo>
                    <a:pt x="9" y="922"/>
                  </a:lnTo>
                  <a:lnTo>
                    <a:pt x="5" y="922"/>
                  </a:lnTo>
                  <a:lnTo>
                    <a:pt x="3" y="920"/>
                  </a:lnTo>
                  <a:lnTo>
                    <a:pt x="0" y="917"/>
                  </a:lnTo>
                  <a:lnTo>
                    <a:pt x="0" y="9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85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261"/>
            <p:cNvSpPr>
              <a:spLocks/>
            </p:cNvSpPr>
            <p:nvPr/>
          </p:nvSpPr>
          <p:spPr bwMode="auto">
            <a:xfrm>
              <a:off x="2395539" y="1749426"/>
              <a:ext cx="1389063" cy="1328738"/>
            </a:xfrm>
            <a:custGeom>
              <a:avLst/>
              <a:gdLst>
                <a:gd name="T0" fmla="*/ 7 w 875"/>
                <a:gd name="T1" fmla="*/ 0 h 837"/>
                <a:gd name="T2" fmla="*/ 291 w 875"/>
                <a:gd name="T3" fmla="*/ 0 h 837"/>
                <a:gd name="T4" fmla="*/ 875 w 875"/>
                <a:gd name="T5" fmla="*/ 0 h 837"/>
                <a:gd name="T6" fmla="*/ 875 w 875"/>
                <a:gd name="T7" fmla="*/ 837 h 837"/>
                <a:gd name="T8" fmla="*/ 7 w 875"/>
                <a:gd name="T9" fmla="*/ 837 h 837"/>
                <a:gd name="T10" fmla="*/ 0 w 875"/>
                <a:gd name="T11" fmla="*/ 367 h 837"/>
                <a:gd name="T12" fmla="*/ 7 w 875"/>
                <a:gd name="T13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5" h="837">
                  <a:moveTo>
                    <a:pt x="7" y="0"/>
                  </a:moveTo>
                  <a:lnTo>
                    <a:pt x="291" y="0"/>
                  </a:lnTo>
                  <a:lnTo>
                    <a:pt x="875" y="0"/>
                  </a:lnTo>
                  <a:lnTo>
                    <a:pt x="875" y="837"/>
                  </a:lnTo>
                  <a:lnTo>
                    <a:pt x="7" y="837"/>
                  </a:lnTo>
                  <a:lnTo>
                    <a:pt x="0" y="36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8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Freeform 262"/>
            <p:cNvSpPr>
              <a:spLocks/>
            </p:cNvSpPr>
            <p:nvPr/>
          </p:nvSpPr>
          <p:spPr bwMode="auto">
            <a:xfrm>
              <a:off x="2406651" y="2501901"/>
              <a:ext cx="1377950" cy="608013"/>
            </a:xfrm>
            <a:custGeom>
              <a:avLst/>
              <a:gdLst>
                <a:gd name="T0" fmla="*/ 868 w 868"/>
                <a:gd name="T1" fmla="*/ 0 h 383"/>
                <a:gd name="T2" fmla="*/ 868 w 868"/>
                <a:gd name="T3" fmla="*/ 363 h 383"/>
                <a:gd name="T4" fmla="*/ 728 w 868"/>
                <a:gd name="T5" fmla="*/ 369 h 383"/>
                <a:gd name="T6" fmla="*/ 398 w 868"/>
                <a:gd name="T7" fmla="*/ 383 h 383"/>
                <a:gd name="T8" fmla="*/ 247 w 868"/>
                <a:gd name="T9" fmla="*/ 369 h 383"/>
                <a:gd name="T10" fmla="*/ 0 w 868"/>
                <a:gd name="T11" fmla="*/ 369 h 383"/>
                <a:gd name="T12" fmla="*/ 0 w 868"/>
                <a:gd name="T13" fmla="*/ 303 h 383"/>
                <a:gd name="T14" fmla="*/ 39 w 868"/>
                <a:gd name="T15" fmla="*/ 296 h 383"/>
                <a:gd name="T16" fmla="*/ 82 w 868"/>
                <a:gd name="T17" fmla="*/ 296 h 383"/>
                <a:gd name="T18" fmla="*/ 130 w 868"/>
                <a:gd name="T19" fmla="*/ 296 h 383"/>
                <a:gd name="T20" fmla="*/ 176 w 868"/>
                <a:gd name="T21" fmla="*/ 298 h 383"/>
                <a:gd name="T22" fmla="*/ 266 w 868"/>
                <a:gd name="T23" fmla="*/ 308 h 383"/>
                <a:gd name="T24" fmla="*/ 337 w 868"/>
                <a:gd name="T25" fmla="*/ 312 h 383"/>
                <a:gd name="T26" fmla="*/ 389 w 868"/>
                <a:gd name="T27" fmla="*/ 310 h 383"/>
                <a:gd name="T28" fmla="*/ 444 w 868"/>
                <a:gd name="T29" fmla="*/ 308 h 383"/>
                <a:gd name="T30" fmla="*/ 502 w 868"/>
                <a:gd name="T31" fmla="*/ 303 h 383"/>
                <a:gd name="T32" fmla="*/ 557 w 868"/>
                <a:gd name="T33" fmla="*/ 292 h 383"/>
                <a:gd name="T34" fmla="*/ 584 w 868"/>
                <a:gd name="T35" fmla="*/ 287 h 383"/>
                <a:gd name="T36" fmla="*/ 609 w 868"/>
                <a:gd name="T37" fmla="*/ 280 h 383"/>
                <a:gd name="T38" fmla="*/ 634 w 868"/>
                <a:gd name="T39" fmla="*/ 271 h 383"/>
                <a:gd name="T40" fmla="*/ 660 w 868"/>
                <a:gd name="T41" fmla="*/ 259 h 383"/>
                <a:gd name="T42" fmla="*/ 683 w 868"/>
                <a:gd name="T43" fmla="*/ 248 h 383"/>
                <a:gd name="T44" fmla="*/ 705 w 868"/>
                <a:gd name="T45" fmla="*/ 234 h 383"/>
                <a:gd name="T46" fmla="*/ 724 w 868"/>
                <a:gd name="T47" fmla="*/ 220 h 383"/>
                <a:gd name="T48" fmla="*/ 742 w 868"/>
                <a:gd name="T49" fmla="*/ 204 h 383"/>
                <a:gd name="T50" fmla="*/ 767 w 868"/>
                <a:gd name="T51" fmla="*/ 179 h 383"/>
                <a:gd name="T52" fmla="*/ 788 w 868"/>
                <a:gd name="T53" fmla="*/ 154 h 383"/>
                <a:gd name="T54" fmla="*/ 806 w 868"/>
                <a:gd name="T55" fmla="*/ 129 h 383"/>
                <a:gd name="T56" fmla="*/ 820 w 868"/>
                <a:gd name="T57" fmla="*/ 106 h 383"/>
                <a:gd name="T58" fmla="*/ 834 w 868"/>
                <a:gd name="T59" fmla="*/ 81 h 383"/>
                <a:gd name="T60" fmla="*/ 847 w 868"/>
                <a:gd name="T61" fmla="*/ 55 h 383"/>
                <a:gd name="T62" fmla="*/ 859 w 868"/>
                <a:gd name="T63" fmla="*/ 28 h 383"/>
                <a:gd name="T64" fmla="*/ 868 w 868"/>
                <a:gd name="T6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8" h="383">
                  <a:moveTo>
                    <a:pt x="868" y="0"/>
                  </a:moveTo>
                  <a:lnTo>
                    <a:pt x="868" y="363"/>
                  </a:lnTo>
                  <a:lnTo>
                    <a:pt x="728" y="369"/>
                  </a:lnTo>
                  <a:lnTo>
                    <a:pt x="398" y="383"/>
                  </a:lnTo>
                  <a:lnTo>
                    <a:pt x="247" y="369"/>
                  </a:lnTo>
                  <a:lnTo>
                    <a:pt x="0" y="369"/>
                  </a:lnTo>
                  <a:lnTo>
                    <a:pt x="0" y="303"/>
                  </a:lnTo>
                  <a:lnTo>
                    <a:pt x="39" y="296"/>
                  </a:lnTo>
                  <a:lnTo>
                    <a:pt x="82" y="296"/>
                  </a:lnTo>
                  <a:lnTo>
                    <a:pt x="130" y="296"/>
                  </a:lnTo>
                  <a:lnTo>
                    <a:pt x="176" y="298"/>
                  </a:lnTo>
                  <a:lnTo>
                    <a:pt x="266" y="308"/>
                  </a:lnTo>
                  <a:lnTo>
                    <a:pt x="337" y="312"/>
                  </a:lnTo>
                  <a:lnTo>
                    <a:pt x="389" y="310"/>
                  </a:lnTo>
                  <a:lnTo>
                    <a:pt x="444" y="308"/>
                  </a:lnTo>
                  <a:lnTo>
                    <a:pt x="502" y="303"/>
                  </a:lnTo>
                  <a:lnTo>
                    <a:pt x="557" y="292"/>
                  </a:lnTo>
                  <a:lnTo>
                    <a:pt x="584" y="287"/>
                  </a:lnTo>
                  <a:lnTo>
                    <a:pt x="609" y="280"/>
                  </a:lnTo>
                  <a:lnTo>
                    <a:pt x="634" y="271"/>
                  </a:lnTo>
                  <a:lnTo>
                    <a:pt x="660" y="259"/>
                  </a:lnTo>
                  <a:lnTo>
                    <a:pt x="683" y="248"/>
                  </a:lnTo>
                  <a:lnTo>
                    <a:pt x="705" y="234"/>
                  </a:lnTo>
                  <a:lnTo>
                    <a:pt x="724" y="220"/>
                  </a:lnTo>
                  <a:lnTo>
                    <a:pt x="742" y="204"/>
                  </a:lnTo>
                  <a:lnTo>
                    <a:pt x="767" y="179"/>
                  </a:lnTo>
                  <a:lnTo>
                    <a:pt x="788" y="154"/>
                  </a:lnTo>
                  <a:lnTo>
                    <a:pt x="806" y="129"/>
                  </a:lnTo>
                  <a:lnTo>
                    <a:pt x="820" y="106"/>
                  </a:lnTo>
                  <a:lnTo>
                    <a:pt x="834" y="81"/>
                  </a:lnTo>
                  <a:lnTo>
                    <a:pt x="847" y="55"/>
                  </a:lnTo>
                  <a:lnTo>
                    <a:pt x="859" y="28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6A7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4" name="Freeform 263"/>
            <p:cNvSpPr>
              <a:spLocks/>
            </p:cNvSpPr>
            <p:nvPr/>
          </p:nvSpPr>
          <p:spPr bwMode="auto">
            <a:xfrm>
              <a:off x="2916239" y="3551238"/>
              <a:ext cx="333375" cy="107950"/>
            </a:xfrm>
            <a:custGeom>
              <a:avLst/>
              <a:gdLst>
                <a:gd name="T0" fmla="*/ 34 w 210"/>
                <a:gd name="T1" fmla="*/ 0 h 68"/>
                <a:gd name="T2" fmla="*/ 176 w 210"/>
                <a:gd name="T3" fmla="*/ 0 h 68"/>
                <a:gd name="T4" fmla="*/ 183 w 210"/>
                <a:gd name="T5" fmla="*/ 0 h 68"/>
                <a:gd name="T6" fmla="*/ 190 w 210"/>
                <a:gd name="T7" fmla="*/ 2 h 68"/>
                <a:gd name="T8" fmla="*/ 197 w 210"/>
                <a:gd name="T9" fmla="*/ 4 h 68"/>
                <a:gd name="T10" fmla="*/ 201 w 210"/>
                <a:gd name="T11" fmla="*/ 9 h 68"/>
                <a:gd name="T12" fmla="*/ 206 w 210"/>
                <a:gd name="T13" fmla="*/ 13 h 68"/>
                <a:gd name="T14" fmla="*/ 208 w 210"/>
                <a:gd name="T15" fmla="*/ 20 h 68"/>
                <a:gd name="T16" fmla="*/ 210 w 210"/>
                <a:gd name="T17" fmla="*/ 27 h 68"/>
                <a:gd name="T18" fmla="*/ 210 w 210"/>
                <a:gd name="T19" fmla="*/ 34 h 68"/>
                <a:gd name="T20" fmla="*/ 210 w 210"/>
                <a:gd name="T21" fmla="*/ 41 h 68"/>
                <a:gd name="T22" fmla="*/ 208 w 210"/>
                <a:gd name="T23" fmla="*/ 48 h 68"/>
                <a:gd name="T24" fmla="*/ 206 w 210"/>
                <a:gd name="T25" fmla="*/ 52 h 68"/>
                <a:gd name="T26" fmla="*/ 201 w 210"/>
                <a:gd name="T27" fmla="*/ 57 h 68"/>
                <a:gd name="T28" fmla="*/ 197 w 210"/>
                <a:gd name="T29" fmla="*/ 62 h 68"/>
                <a:gd name="T30" fmla="*/ 190 w 210"/>
                <a:gd name="T31" fmla="*/ 66 h 68"/>
                <a:gd name="T32" fmla="*/ 183 w 210"/>
                <a:gd name="T33" fmla="*/ 68 h 68"/>
                <a:gd name="T34" fmla="*/ 176 w 210"/>
                <a:gd name="T35" fmla="*/ 68 h 68"/>
                <a:gd name="T36" fmla="*/ 34 w 210"/>
                <a:gd name="T37" fmla="*/ 68 h 68"/>
                <a:gd name="T38" fmla="*/ 27 w 210"/>
                <a:gd name="T39" fmla="*/ 68 h 68"/>
                <a:gd name="T40" fmla="*/ 20 w 210"/>
                <a:gd name="T41" fmla="*/ 66 h 68"/>
                <a:gd name="T42" fmla="*/ 13 w 210"/>
                <a:gd name="T43" fmla="*/ 62 h 68"/>
                <a:gd name="T44" fmla="*/ 9 w 210"/>
                <a:gd name="T45" fmla="*/ 57 h 68"/>
                <a:gd name="T46" fmla="*/ 4 w 210"/>
                <a:gd name="T47" fmla="*/ 52 h 68"/>
                <a:gd name="T48" fmla="*/ 2 w 210"/>
                <a:gd name="T49" fmla="*/ 48 h 68"/>
                <a:gd name="T50" fmla="*/ 0 w 210"/>
                <a:gd name="T51" fmla="*/ 41 h 68"/>
                <a:gd name="T52" fmla="*/ 0 w 210"/>
                <a:gd name="T53" fmla="*/ 34 h 68"/>
                <a:gd name="T54" fmla="*/ 0 w 210"/>
                <a:gd name="T55" fmla="*/ 27 h 68"/>
                <a:gd name="T56" fmla="*/ 2 w 210"/>
                <a:gd name="T57" fmla="*/ 20 h 68"/>
                <a:gd name="T58" fmla="*/ 4 w 210"/>
                <a:gd name="T59" fmla="*/ 13 h 68"/>
                <a:gd name="T60" fmla="*/ 9 w 210"/>
                <a:gd name="T61" fmla="*/ 9 h 68"/>
                <a:gd name="T62" fmla="*/ 13 w 210"/>
                <a:gd name="T63" fmla="*/ 4 h 68"/>
                <a:gd name="T64" fmla="*/ 20 w 210"/>
                <a:gd name="T65" fmla="*/ 2 h 68"/>
                <a:gd name="T66" fmla="*/ 27 w 210"/>
                <a:gd name="T67" fmla="*/ 0 h 68"/>
                <a:gd name="T68" fmla="*/ 34 w 210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" h="68">
                  <a:moveTo>
                    <a:pt x="34" y="0"/>
                  </a:moveTo>
                  <a:lnTo>
                    <a:pt x="176" y="0"/>
                  </a:lnTo>
                  <a:lnTo>
                    <a:pt x="183" y="0"/>
                  </a:lnTo>
                  <a:lnTo>
                    <a:pt x="190" y="2"/>
                  </a:lnTo>
                  <a:lnTo>
                    <a:pt x="197" y="4"/>
                  </a:lnTo>
                  <a:lnTo>
                    <a:pt x="201" y="9"/>
                  </a:lnTo>
                  <a:lnTo>
                    <a:pt x="206" y="13"/>
                  </a:lnTo>
                  <a:lnTo>
                    <a:pt x="208" y="20"/>
                  </a:lnTo>
                  <a:lnTo>
                    <a:pt x="210" y="27"/>
                  </a:lnTo>
                  <a:lnTo>
                    <a:pt x="210" y="34"/>
                  </a:lnTo>
                  <a:lnTo>
                    <a:pt x="210" y="41"/>
                  </a:lnTo>
                  <a:lnTo>
                    <a:pt x="208" y="48"/>
                  </a:lnTo>
                  <a:lnTo>
                    <a:pt x="206" y="52"/>
                  </a:lnTo>
                  <a:lnTo>
                    <a:pt x="201" y="57"/>
                  </a:lnTo>
                  <a:lnTo>
                    <a:pt x="197" y="62"/>
                  </a:lnTo>
                  <a:lnTo>
                    <a:pt x="190" y="66"/>
                  </a:lnTo>
                  <a:lnTo>
                    <a:pt x="183" y="68"/>
                  </a:lnTo>
                  <a:lnTo>
                    <a:pt x="176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0" y="66"/>
                  </a:lnTo>
                  <a:lnTo>
                    <a:pt x="13" y="62"/>
                  </a:lnTo>
                  <a:lnTo>
                    <a:pt x="9" y="57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9" y="9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264"/>
            <p:cNvSpPr>
              <a:spLocks/>
            </p:cNvSpPr>
            <p:nvPr/>
          </p:nvSpPr>
          <p:spPr bwMode="auto">
            <a:xfrm>
              <a:off x="2395539" y="4452938"/>
              <a:ext cx="1400175" cy="2125663"/>
            </a:xfrm>
            <a:custGeom>
              <a:avLst/>
              <a:gdLst>
                <a:gd name="T0" fmla="*/ 78 w 882"/>
                <a:gd name="T1" fmla="*/ 0 h 1339"/>
                <a:gd name="T2" fmla="*/ 806 w 882"/>
                <a:gd name="T3" fmla="*/ 0 h 1339"/>
                <a:gd name="T4" fmla="*/ 822 w 882"/>
                <a:gd name="T5" fmla="*/ 0 h 1339"/>
                <a:gd name="T6" fmla="*/ 836 w 882"/>
                <a:gd name="T7" fmla="*/ 7 h 1339"/>
                <a:gd name="T8" fmla="*/ 848 w 882"/>
                <a:gd name="T9" fmla="*/ 14 h 1339"/>
                <a:gd name="T10" fmla="*/ 859 w 882"/>
                <a:gd name="T11" fmla="*/ 23 h 1339"/>
                <a:gd name="T12" fmla="*/ 868 w 882"/>
                <a:gd name="T13" fmla="*/ 35 h 1339"/>
                <a:gd name="T14" fmla="*/ 877 w 882"/>
                <a:gd name="T15" fmla="*/ 48 h 1339"/>
                <a:gd name="T16" fmla="*/ 880 w 882"/>
                <a:gd name="T17" fmla="*/ 64 h 1339"/>
                <a:gd name="T18" fmla="*/ 882 w 882"/>
                <a:gd name="T19" fmla="*/ 80 h 1339"/>
                <a:gd name="T20" fmla="*/ 882 w 882"/>
                <a:gd name="T21" fmla="*/ 1179 h 1339"/>
                <a:gd name="T22" fmla="*/ 880 w 882"/>
                <a:gd name="T23" fmla="*/ 1195 h 1339"/>
                <a:gd name="T24" fmla="*/ 877 w 882"/>
                <a:gd name="T25" fmla="*/ 1211 h 1339"/>
                <a:gd name="T26" fmla="*/ 868 w 882"/>
                <a:gd name="T27" fmla="*/ 1224 h 1339"/>
                <a:gd name="T28" fmla="*/ 859 w 882"/>
                <a:gd name="T29" fmla="*/ 1236 h 1339"/>
                <a:gd name="T30" fmla="*/ 848 w 882"/>
                <a:gd name="T31" fmla="*/ 1245 h 1339"/>
                <a:gd name="T32" fmla="*/ 836 w 882"/>
                <a:gd name="T33" fmla="*/ 1252 h 1339"/>
                <a:gd name="T34" fmla="*/ 822 w 882"/>
                <a:gd name="T35" fmla="*/ 1257 h 1339"/>
                <a:gd name="T36" fmla="*/ 806 w 882"/>
                <a:gd name="T37" fmla="*/ 1259 h 1339"/>
                <a:gd name="T38" fmla="*/ 630 w 882"/>
                <a:gd name="T39" fmla="*/ 1259 h 1339"/>
                <a:gd name="T40" fmla="*/ 609 w 882"/>
                <a:gd name="T41" fmla="*/ 1291 h 1339"/>
                <a:gd name="T42" fmla="*/ 596 w 882"/>
                <a:gd name="T43" fmla="*/ 1314 h 1339"/>
                <a:gd name="T44" fmla="*/ 586 w 882"/>
                <a:gd name="T45" fmla="*/ 1330 h 1339"/>
                <a:gd name="T46" fmla="*/ 584 w 882"/>
                <a:gd name="T47" fmla="*/ 1337 h 1339"/>
                <a:gd name="T48" fmla="*/ 543 w 882"/>
                <a:gd name="T49" fmla="*/ 1337 h 1339"/>
                <a:gd name="T50" fmla="*/ 449 w 882"/>
                <a:gd name="T51" fmla="*/ 1337 h 1339"/>
                <a:gd name="T52" fmla="*/ 350 w 882"/>
                <a:gd name="T53" fmla="*/ 1339 h 1339"/>
                <a:gd name="T54" fmla="*/ 293 w 882"/>
                <a:gd name="T55" fmla="*/ 1337 h 1339"/>
                <a:gd name="T56" fmla="*/ 284 w 882"/>
                <a:gd name="T57" fmla="*/ 1332 h 1339"/>
                <a:gd name="T58" fmla="*/ 275 w 882"/>
                <a:gd name="T59" fmla="*/ 1328 h 1339"/>
                <a:gd name="T60" fmla="*/ 266 w 882"/>
                <a:gd name="T61" fmla="*/ 1318 h 1339"/>
                <a:gd name="T62" fmla="*/ 259 w 882"/>
                <a:gd name="T63" fmla="*/ 1309 h 1339"/>
                <a:gd name="T64" fmla="*/ 245 w 882"/>
                <a:gd name="T65" fmla="*/ 1286 h 1339"/>
                <a:gd name="T66" fmla="*/ 231 w 882"/>
                <a:gd name="T67" fmla="*/ 1259 h 1339"/>
                <a:gd name="T68" fmla="*/ 78 w 882"/>
                <a:gd name="T69" fmla="*/ 1259 h 1339"/>
                <a:gd name="T70" fmla="*/ 62 w 882"/>
                <a:gd name="T71" fmla="*/ 1257 h 1339"/>
                <a:gd name="T72" fmla="*/ 48 w 882"/>
                <a:gd name="T73" fmla="*/ 1252 h 1339"/>
                <a:gd name="T74" fmla="*/ 34 w 882"/>
                <a:gd name="T75" fmla="*/ 1245 h 1339"/>
                <a:gd name="T76" fmla="*/ 23 w 882"/>
                <a:gd name="T77" fmla="*/ 1236 h 1339"/>
                <a:gd name="T78" fmla="*/ 14 w 882"/>
                <a:gd name="T79" fmla="*/ 1224 h 1339"/>
                <a:gd name="T80" fmla="*/ 7 w 882"/>
                <a:gd name="T81" fmla="*/ 1211 h 1339"/>
                <a:gd name="T82" fmla="*/ 2 w 882"/>
                <a:gd name="T83" fmla="*/ 1195 h 1339"/>
                <a:gd name="T84" fmla="*/ 0 w 882"/>
                <a:gd name="T85" fmla="*/ 1179 h 1339"/>
                <a:gd name="T86" fmla="*/ 0 w 882"/>
                <a:gd name="T87" fmla="*/ 80 h 1339"/>
                <a:gd name="T88" fmla="*/ 2 w 882"/>
                <a:gd name="T89" fmla="*/ 64 h 1339"/>
                <a:gd name="T90" fmla="*/ 7 w 882"/>
                <a:gd name="T91" fmla="*/ 48 h 1339"/>
                <a:gd name="T92" fmla="*/ 14 w 882"/>
                <a:gd name="T93" fmla="*/ 35 h 1339"/>
                <a:gd name="T94" fmla="*/ 23 w 882"/>
                <a:gd name="T95" fmla="*/ 23 h 1339"/>
                <a:gd name="T96" fmla="*/ 34 w 882"/>
                <a:gd name="T97" fmla="*/ 14 h 1339"/>
                <a:gd name="T98" fmla="*/ 48 w 882"/>
                <a:gd name="T99" fmla="*/ 7 h 1339"/>
                <a:gd name="T100" fmla="*/ 62 w 882"/>
                <a:gd name="T101" fmla="*/ 0 h 1339"/>
                <a:gd name="T102" fmla="*/ 78 w 882"/>
                <a:gd name="T103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2" h="1339">
                  <a:moveTo>
                    <a:pt x="78" y="0"/>
                  </a:moveTo>
                  <a:lnTo>
                    <a:pt x="806" y="0"/>
                  </a:lnTo>
                  <a:lnTo>
                    <a:pt x="822" y="0"/>
                  </a:lnTo>
                  <a:lnTo>
                    <a:pt x="836" y="7"/>
                  </a:lnTo>
                  <a:lnTo>
                    <a:pt x="848" y="14"/>
                  </a:lnTo>
                  <a:lnTo>
                    <a:pt x="859" y="23"/>
                  </a:lnTo>
                  <a:lnTo>
                    <a:pt x="868" y="35"/>
                  </a:lnTo>
                  <a:lnTo>
                    <a:pt x="877" y="48"/>
                  </a:lnTo>
                  <a:lnTo>
                    <a:pt x="880" y="64"/>
                  </a:lnTo>
                  <a:lnTo>
                    <a:pt x="882" y="80"/>
                  </a:lnTo>
                  <a:lnTo>
                    <a:pt x="882" y="1179"/>
                  </a:lnTo>
                  <a:lnTo>
                    <a:pt x="880" y="1195"/>
                  </a:lnTo>
                  <a:lnTo>
                    <a:pt x="877" y="1211"/>
                  </a:lnTo>
                  <a:lnTo>
                    <a:pt x="868" y="1224"/>
                  </a:lnTo>
                  <a:lnTo>
                    <a:pt x="859" y="1236"/>
                  </a:lnTo>
                  <a:lnTo>
                    <a:pt x="848" y="1245"/>
                  </a:lnTo>
                  <a:lnTo>
                    <a:pt x="836" y="1252"/>
                  </a:lnTo>
                  <a:lnTo>
                    <a:pt x="822" y="1257"/>
                  </a:lnTo>
                  <a:lnTo>
                    <a:pt x="806" y="1259"/>
                  </a:lnTo>
                  <a:lnTo>
                    <a:pt x="630" y="1259"/>
                  </a:lnTo>
                  <a:lnTo>
                    <a:pt x="609" y="1291"/>
                  </a:lnTo>
                  <a:lnTo>
                    <a:pt x="596" y="1314"/>
                  </a:lnTo>
                  <a:lnTo>
                    <a:pt x="586" y="1330"/>
                  </a:lnTo>
                  <a:lnTo>
                    <a:pt x="584" y="1337"/>
                  </a:lnTo>
                  <a:lnTo>
                    <a:pt x="543" y="1337"/>
                  </a:lnTo>
                  <a:lnTo>
                    <a:pt x="449" y="1337"/>
                  </a:lnTo>
                  <a:lnTo>
                    <a:pt x="350" y="1339"/>
                  </a:lnTo>
                  <a:lnTo>
                    <a:pt x="293" y="1337"/>
                  </a:lnTo>
                  <a:lnTo>
                    <a:pt x="284" y="1332"/>
                  </a:lnTo>
                  <a:lnTo>
                    <a:pt x="275" y="1328"/>
                  </a:lnTo>
                  <a:lnTo>
                    <a:pt x="266" y="1318"/>
                  </a:lnTo>
                  <a:lnTo>
                    <a:pt x="259" y="1309"/>
                  </a:lnTo>
                  <a:lnTo>
                    <a:pt x="245" y="1286"/>
                  </a:lnTo>
                  <a:lnTo>
                    <a:pt x="231" y="1259"/>
                  </a:lnTo>
                  <a:lnTo>
                    <a:pt x="78" y="1259"/>
                  </a:lnTo>
                  <a:lnTo>
                    <a:pt x="62" y="1257"/>
                  </a:lnTo>
                  <a:lnTo>
                    <a:pt x="48" y="1252"/>
                  </a:lnTo>
                  <a:lnTo>
                    <a:pt x="34" y="1245"/>
                  </a:lnTo>
                  <a:lnTo>
                    <a:pt x="23" y="1236"/>
                  </a:lnTo>
                  <a:lnTo>
                    <a:pt x="14" y="1224"/>
                  </a:lnTo>
                  <a:lnTo>
                    <a:pt x="7" y="1211"/>
                  </a:lnTo>
                  <a:lnTo>
                    <a:pt x="2" y="1195"/>
                  </a:lnTo>
                  <a:lnTo>
                    <a:pt x="0" y="1179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7" y="48"/>
                  </a:lnTo>
                  <a:lnTo>
                    <a:pt x="14" y="35"/>
                  </a:lnTo>
                  <a:lnTo>
                    <a:pt x="23" y="23"/>
                  </a:lnTo>
                  <a:lnTo>
                    <a:pt x="34" y="14"/>
                  </a:lnTo>
                  <a:lnTo>
                    <a:pt x="48" y="7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" name="Freeform 265"/>
            <p:cNvSpPr>
              <a:spLocks/>
            </p:cNvSpPr>
            <p:nvPr/>
          </p:nvSpPr>
          <p:spPr bwMode="auto">
            <a:xfrm>
              <a:off x="2733676" y="3856038"/>
              <a:ext cx="727075" cy="542925"/>
            </a:xfrm>
            <a:custGeom>
              <a:avLst/>
              <a:gdLst>
                <a:gd name="T0" fmla="*/ 82 w 458"/>
                <a:gd name="T1" fmla="*/ 0 h 342"/>
                <a:gd name="T2" fmla="*/ 373 w 458"/>
                <a:gd name="T3" fmla="*/ 0 h 342"/>
                <a:gd name="T4" fmla="*/ 380 w 458"/>
                <a:gd name="T5" fmla="*/ 0 h 342"/>
                <a:gd name="T6" fmla="*/ 392 w 458"/>
                <a:gd name="T7" fmla="*/ 5 h 342"/>
                <a:gd name="T8" fmla="*/ 408 w 458"/>
                <a:gd name="T9" fmla="*/ 9 h 342"/>
                <a:gd name="T10" fmla="*/ 424 w 458"/>
                <a:gd name="T11" fmla="*/ 19 h 342"/>
                <a:gd name="T12" fmla="*/ 440 w 458"/>
                <a:gd name="T13" fmla="*/ 30 h 342"/>
                <a:gd name="T14" fmla="*/ 451 w 458"/>
                <a:gd name="T15" fmla="*/ 44 h 342"/>
                <a:gd name="T16" fmla="*/ 456 w 458"/>
                <a:gd name="T17" fmla="*/ 53 h 342"/>
                <a:gd name="T18" fmla="*/ 458 w 458"/>
                <a:gd name="T19" fmla="*/ 62 h 342"/>
                <a:gd name="T20" fmla="*/ 458 w 458"/>
                <a:gd name="T21" fmla="*/ 71 h 342"/>
                <a:gd name="T22" fmla="*/ 456 w 458"/>
                <a:gd name="T23" fmla="*/ 83 h 342"/>
                <a:gd name="T24" fmla="*/ 412 w 458"/>
                <a:gd name="T25" fmla="*/ 259 h 342"/>
                <a:gd name="T26" fmla="*/ 410 w 458"/>
                <a:gd name="T27" fmla="*/ 275 h 342"/>
                <a:gd name="T28" fmla="*/ 403 w 458"/>
                <a:gd name="T29" fmla="*/ 291 h 342"/>
                <a:gd name="T30" fmla="*/ 396 w 458"/>
                <a:gd name="T31" fmla="*/ 305 h 342"/>
                <a:gd name="T32" fmla="*/ 389 w 458"/>
                <a:gd name="T33" fmla="*/ 317 h 342"/>
                <a:gd name="T34" fmla="*/ 380 w 458"/>
                <a:gd name="T35" fmla="*/ 328 h 342"/>
                <a:gd name="T36" fmla="*/ 371 w 458"/>
                <a:gd name="T37" fmla="*/ 335 h 342"/>
                <a:gd name="T38" fmla="*/ 360 w 458"/>
                <a:gd name="T39" fmla="*/ 340 h 342"/>
                <a:gd name="T40" fmla="*/ 346 w 458"/>
                <a:gd name="T41" fmla="*/ 342 h 342"/>
                <a:gd name="T42" fmla="*/ 110 w 458"/>
                <a:gd name="T43" fmla="*/ 342 h 342"/>
                <a:gd name="T44" fmla="*/ 99 w 458"/>
                <a:gd name="T45" fmla="*/ 340 h 342"/>
                <a:gd name="T46" fmla="*/ 87 w 458"/>
                <a:gd name="T47" fmla="*/ 335 h 342"/>
                <a:gd name="T48" fmla="*/ 76 w 458"/>
                <a:gd name="T49" fmla="*/ 328 h 342"/>
                <a:gd name="T50" fmla="*/ 66 w 458"/>
                <a:gd name="T51" fmla="*/ 317 h 342"/>
                <a:gd name="T52" fmla="*/ 60 w 458"/>
                <a:gd name="T53" fmla="*/ 305 h 342"/>
                <a:gd name="T54" fmla="*/ 53 w 458"/>
                <a:gd name="T55" fmla="*/ 291 h 342"/>
                <a:gd name="T56" fmla="*/ 48 w 458"/>
                <a:gd name="T57" fmla="*/ 275 h 342"/>
                <a:gd name="T58" fmla="*/ 44 w 458"/>
                <a:gd name="T59" fmla="*/ 259 h 342"/>
                <a:gd name="T60" fmla="*/ 0 w 458"/>
                <a:gd name="T61" fmla="*/ 83 h 342"/>
                <a:gd name="T62" fmla="*/ 0 w 458"/>
                <a:gd name="T63" fmla="*/ 71 h 342"/>
                <a:gd name="T64" fmla="*/ 0 w 458"/>
                <a:gd name="T65" fmla="*/ 62 h 342"/>
                <a:gd name="T66" fmla="*/ 2 w 458"/>
                <a:gd name="T67" fmla="*/ 53 h 342"/>
                <a:gd name="T68" fmla="*/ 7 w 458"/>
                <a:gd name="T69" fmla="*/ 44 h 342"/>
                <a:gd name="T70" fmla="*/ 18 w 458"/>
                <a:gd name="T71" fmla="*/ 30 h 342"/>
                <a:gd name="T72" fmla="*/ 32 w 458"/>
                <a:gd name="T73" fmla="*/ 19 h 342"/>
                <a:gd name="T74" fmla="*/ 48 w 458"/>
                <a:gd name="T75" fmla="*/ 9 h 342"/>
                <a:gd name="T76" fmla="*/ 64 w 458"/>
                <a:gd name="T77" fmla="*/ 5 h 342"/>
                <a:gd name="T78" fmla="*/ 76 w 458"/>
                <a:gd name="T79" fmla="*/ 0 h 342"/>
                <a:gd name="T80" fmla="*/ 82 w 458"/>
                <a:gd name="T8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8" h="342">
                  <a:moveTo>
                    <a:pt x="82" y="0"/>
                  </a:moveTo>
                  <a:lnTo>
                    <a:pt x="373" y="0"/>
                  </a:lnTo>
                  <a:lnTo>
                    <a:pt x="380" y="0"/>
                  </a:lnTo>
                  <a:lnTo>
                    <a:pt x="392" y="5"/>
                  </a:lnTo>
                  <a:lnTo>
                    <a:pt x="408" y="9"/>
                  </a:lnTo>
                  <a:lnTo>
                    <a:pt x="424" y="19"/>
                  </a:lnTo>
                  <a:lnTo>
                    <a:pt x="440" y="30"/>
                  </a:lnTo>
                  <a:lnTo>
                    <a:pt x="451" y="44"/>
                  </a:lnTo>
                  <a:lnTo>
                    <a:pt x="456" y="53"/>
                  </a:lnTo>
                  <a:lnTo>
                    <a:pt x="458" y="62"/>
                  </a:lnTo>
                  <a:lnTo>
                    <a:pt x="458" y="71"/>
                  </a:lnTo>
                  <a:lnTo>
                    <a:pt x="456" y="83"/>
                  </a:lnTo>
                  <a:lnTo>
                    <a:pt x="412" y="259"/>
                  </a:lnTo>
                  <a:lnTo>
                    <a:pt x="410" y="275"/>
                  </a:lnTo>
                  <a:lnTo>
                    <a:pt x="403" y="291"/>
                  </a:lnTo>
                  <a:lnTo>
                    <a:pt x="396" y="305"/>
                  </a:lnTo>
                  <a:lnTo>
                    <a:pt x="389" y="317"/>
                  </a:lnTo>
                  <a:lnTo>
                    <a:pt x="380" y="328"/>
                  </a:lnTo>
                  <a:lnTo>
                    <a:pt x="371" y="335"/>
                  </a:lnTo>
                  <a:lnTo>
                    <a:pt x="360" y="340"/>
                  </a:lnTo>
                  <a:lnTo>
                    <a:pt x="346" y="342"/>
                  </a:lnTo>
                  <a:lnTo>
                    <a:pt x="110" y="342"/>
                  </a:lnTo>
                  <a:lnTo>
                    <a:pt x="99" y="340"/>
                  </a:lnTo>
                  <a:lnTo>
                    <a:pt x="87" y="335"/>
                  </a:lnTo>
                  <a:lnTo>
                    <a:pt x="76" y="328"/>
                  </a:lnTo>
                  <a:lnTo>
                    <a:pt x="66" y="317"/>
                  </a:lnTo>
                  <a:lnTo>
                    <a:pt x="60" y="305"/>
                  </a:lnTo>
                  <a:lnTo>
                    <a:pt x="53" y="291"/>
                  </a:lnTo>
                  <a:lnTo>
                    <a:pt x="48" y="275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35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" name="Freeform 266"/>
            <p:cNvSpPr>
              <a:spLocks/>
            </p:cNvSpPr>
            <p:nvPr/>
          </p:nvSpPr>
          <p:spPr bwMode="auto">
            <a:xfrm>
              <a:off x="2828926" y="4044951"/>
              <a:ext cx="552450" cy="328613"/>
            </a:xfrm>
            <a:custGeom>
              <a:avLst/>
              <a:gdLst>
                <a:gd name="T0" fmla="*/ 0 w 348"/>
                <a:gd name="T1" fmla="*/ 147 h 207"/>
                <a:gd name="T2" fmla="*/ 32 w 348"/>
                <a:gd name="T3" fmla="*/ 161 h 207"/>
                <a:gd name="T4" fmla="*/ 66 w 348"/>
                <a:gd name="T5" fmla="*/ 168 h 207"/>
                <a:gd name="T6" fmla="*/ 98 w 348"/>
                <a:gd name="T7" fmla="*/ 172 h 207"/>
                <a:gd name="T8" fmla="*/ 130 w 348"/>
                <a:gd name="T9" fmla="*/ 172 h 207"/>
                <a:gd name="T10" fmla="*/ 162 w 348"/>
                <a:gd name="T11" fmla="*/ 168 h 207"/>
                <a:gd name="T12" fmla="*/ 192 w 348"/>
                <a:gd name="T13" fmla="*/ 159 h 207"/>
                <a:gd name="T14" fmla="*/ 220 w 348"/>
                <a:gd name="T15" fmla="*/ 147 h 207"/>
                <a:gd name="T16" fmla="*/ 247 w 348"/>
                <a:gd name="T17" fmla="*/ 133 h 207"/>
                <a:gd name="T18" fmla="*/ 265 w 348"/>
                <a:gd name="T19" fmla="*/ 122 h 207"/>
                <a:gd name="T20" fmla="*/ 277 w 348"/>
                <a:gd name="T21" fmla="*/ 117 h 207"/>
                <a:gd name="T22" fmla="*/ 288 w 348"/>
                <a:gd name="T23" fmla="*/ 108 h 207"/>
                <a:gd name="T24" fmla="*/ 302 w 348"/>
                <a:gd name="T25" fmla="*/ 88 h 207"/>
                <a:gd name="T26" fmla="*/ 316 w 348"/>
                <a:gd name="T27" fmla="*/ 55 h 207"/>
                <a:gd name="T28" fmla="*/ 334 w 348"/>
                <a:gd name="T29" fmla="*/ 14 h 207"/>
                <a:gd name="T30" fmla="*/ 339 w 348"/>
                <a:gd name="T31" fmla="*/ 7 h 207"/>
                <a:gd name="T32" fmla="*/ 341 w 348"/>
                <a:gd name="T33" fmla="*/ 3 h 207"/>
                <a:gd name="T34" fmla="*/ 346 w 348"/>
                <a:gd name="T35" fmla="*/ 0 h 207"/>
                <a:gd name="T36" fmla="*/ 348 w 348"/>
                <a:gd name="T37" fmla="*/ 0 h 207"/>
                <a:gd name="T38" fmla="*/ 348 w 348"/>
                <a:gd name="T39" fmla="*/ 14 h 207"/>
                <a:gd name="T40" fmla="*/ 346 w 348"/>
                <a:gd name="T41" fmla="*/ 49 h 207"/>
                <a:gd name="T42" fmla="*/ 341 w 348"/>
                <a:gd name="T43" fmla="*/ 81 h 207"/>
                <a:gd name="T44" fmla="*/ 334 w 348"/>
                <a:gd name="T45" fmla="*/ 113 h 207"/>
                <a:gd name="T46" fmla="*/ 329 w 348"/>
                <a:gd name="T47" fmla="*/ 127 h 207"/>
                <a:gd name="T48" fmla="*/ 325 w 348"/>
                <a:gd name="T49" fmla="*/ 140 h 207"/>
                <a:gd name="T50" fmla="*/ 320 w 348"/>
                <a:gd name="T51" fmla="*/ 152 h 207"/>
                <a:gd name="T52" fmla="*/ 313 w 348"/>
                <a:gd name="T53" fmla="*/ 163 h 207"/>
                <a:gd name="T54" fmla="*/ 304 w 348"/>
                <a:gd name="T55" fmla="*/ 172 h 207"/>
                <a:gd name="T56" fmla="*/ 295 w 348"/>
                <a:gd name="T57" fmla="*/ 182 h 207"/>
                <a:gd name="T58" fmla="*/ 284 w 348"/>
                <a:gd name="T59" fmla="*/ 188 h 207"/>
                <a:gd name="T60" fmla="*/ 272 w 348"/>
                <a:gd name="T61" fmla="*/ 195 h 207"/>
                <a:gd name="T62" fmla="*/ 258 w 348"/>
                <a:gd name="T63" fmla="*/ 200 h 207"/>
                <a:gd name="T64" fmla="*/ 242 w 348"/>
                <a:gd name="T65" fmla="*/ 204 h 207"/>
                <a:gd name="T66" fmla="*/ 226 w 348"/>
                <a:gd name="T67" fmla="*/ 207 h 207"/>
                <a:gd name="T68" fmla="*/ 208 w 348"/>
                <a:gd name="T69" fmla="*/ 207 h 207"/>
                <a:gd name="T70" fmla="*/ 176 w 348"/>
                <a:gd name="T71" fmla="*/ 207 h 207"/>
                <a:gd name="T72" fmla="*/ 142 w 348"/>
                <a:gd name="T73" fmla="*/ 204 h 207"/>
                <a:gd name="T74" fmla="*/ 107 w 348"/>
                <a:gd name="T75" fmla="*/ 202 h 207"/>
                <a:gd name="T76" fmla="*/ 73 w 348"/>
                <a:gd name="T77" fmla="*/ 202 h 207"/>
                <a:gd name="T78" fmla="*/ 50 w 348"/>
                <a:gd name="T79" fmla="*/ 202 h 207"/>
                <a:gd name="T80" fmla="*/ 34 w 348"/>
                <a:gd name="T81" fmla="*/ 198 h 207"/>
                <a:gd name="T82" fmla="*/ 22 w 348"/>
                <a:gd name="T83" fmla="*/ 193 h 207"/>
                <a:gd name="T84" fmla="*/ 13 w 348"/>
                <a:gd name="T85" fmla="*/ 188 h 207"/>
                <a:gd name="T86" fmla="*/ 4 w 348"/>
                <a:gd name="T87" fmla="*/ 170 h 207"/>
                <a:gd name="T88" fmla="*/ 0 w 348"/>
                <a:gd name="T89" fmla="*/ 14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207">
                  <a:moveTo>
                    <a:pt x="0" y="147"/>
                  </a:moveTo>
                  <a:lnTo>
                    <a:pt x="32" y="161"/>
                  </a:lnTo>
                  <a:lnTo>
                    <a:pt x="66" y="168"/>
                  </a:lnTo>
                  <a:lnTo>
                    <a:pt x="98" y="172"/>
                  </a:lnTo>
                  <a:lnTo>
                    <a:pt x="130" y="172"/>
                  </a:lnTo>
                  <a:lnTo>
                    <a:pt x="162" y="168"/>
                  </a:lnTo>
                  <a:lnTo>
                    <a:pt x="192" y="159"/>
                  </a:lnTo>
                  <a:lnTo>
                    <a:pt x="220" y="147"/>
                  </a:lnTo>
                  <a:lnTo>
                    <a:pt x="247" y="133"/>
                  </a:lnTo>
                  <a:lnTo>
                    <a:pt x="265" y="122"/>
                  </a:lnTo>
                  <a:lnTo>
                    <a:pt x="277" y="117"/>
                  </a:lnTo>
                  <a:lnTo>
                    <a:pt x="288" y="108"/>
                  </a:lnTo>
                  <a:lnTo>
                    <a:pt x="302" y="88"/>
                  </a:lnTo>
                  <a:lnTo>
                    <a:pt x="316" y="55"/>
                  </a:lnTo>
                  <a:lnTo>
                    <a:pt x="334" y="14"/>
                  </a:lnTo>
                  <a:lnTo>
                    <a:pt x="339" y="7"/>
                  </a:lnTo>
                  <a:lnTo>
                    <a:pt x="341" y="3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48" y="14"/>
                  </a:lnTo>
                  <a:lnTo>
                    <a:pt x="346" y="49"/>
                  </a:lnTo>
                  <a:lnTo>
                    <a:pt x="341" y="81"/>
                  </a:lnTo>
                  <a:lnTo>
                    <a:pt x="334" y="113"/>
                  </a:lnTo>
                  <a:lnTo>
                    <a:pt x="329" y="127"/>
                  </a:lnTo>
                  <a:lnTo>
                    <a:pt x="325" y="140"/>
                  </a:lnTo>
                  <a:lnTo>
                    <a:pt x="320" y="152"/>
                  </a:lnTo>
                  <a:lnTo>
                    <a:pt x="313" y="163"/>
                  </a:lnTo>
                  <a:lnTo>
                    <a:pt x="304" y="172"/>
                  </a:lnTo>
                  <a:lnTo>
                    <a:pt x="295" y="182"/>
                  </a:lnTo>
                  <a:lnTo>
                    <a:pt x="284" y="188"/>
                  </a:lnTo>
                  <a:lnTo>
                    <a:pt x="272" y="195"/>
                  </a:lnTo>
                  <a:lnTo>
                    <a:pt x="258" y="200"/>
                  </a:lnTo>
                  <a:lnTo>
                    <a:pt x="242" y="204"/>
                  </a:lnTo>
                  <a:lnTo>
                    <a:pt x="226" y="207"/>
                  </a:lnTo>
                  <a:lnTo>
                    <a:pt x="208" y="207"/>
                  </a:lnTo>
                  <a:lnTo>
                    <a:pt x="176" y="207"/>
                  </a:lnTo>
                  <a:lnTo>
                    <a:pt x="142" y="204"/>
                  </a:lnTo>
                  <a:lnTo>
                    <a:pt x="107" y="202"/>
                  </a:lnTo>
                  <a:lnTo>
                    <a:pt x="73" y="202"/>
                  </a:lnTo>
                  <a:lnTo>
                    <a:pt x="50" y="202"/>
                  </a:lnTo>
                  <a:lnTo>
                    <a:pt x="34" y="198"/>
                  </a:lnTo>
                  <a:lnTo>
                    <a:pt x="22" y="193"/>
                  </a:lnTo>
                  <a:lnTo>
                    <a:pt x="13" y="188"/>
                  </a:lnTo>
                  <a:lnTo>
                    <a:pt x="4" y="17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" name="Freeform 267"/>
            <p:cNvSpPr>
              <a:spLocks/>
            </p:cNvSpPr>
            <p:nvPr/>
          </p:nvSpPr>
          <p:spPr bwMode="auto">
            <a:xfrm>
              <a:off x="2733676" y="3856038"/>
              <a:ext cx="171450" cy="528638"/>
            </a:xfrm>
            <a:custGeom>
              <a:avLst/>
              <a:gdLst>
                <a:gd name="T0" fmla="*/ 82 w 108"/>
                <a:gd name="T1" fmla="*/ 0 h 333"/>
                <a:gd name="T2" fmla="*/ 85 w 108"/>
                <a:gd name="T3" fmla="*/ 0 h 333"/>
                <a:gd name="T4" fmla="*/ 73 w 108"/>
                <a:gd name="T5" fmla="*/ 12 h 333"/>
                <a:gd name="T6" fmla="*/ 66 w 108"/>
                <a:gd name="T7" fmla="*/ 23 h 333"/>
                <a:gd name="T8" fmla="*/ 60 w 108"/>
                <a:gd name="T9" fmla="*/ 32 h 333"/>
                <a:gd name="T10" fmla="*/ 55 w 108"/>
                <a:gd name="T11" fmla="*/ 44 h 333"/>
                <a:gd name="T12" fmla="*/ 53 w 108"/>
                <a:gd name="T13" fmla="*/ 55 h 333"/>
                <a:gd name="T14" fmla="*/ 50 w 108"/>
                <a:gd name="T15" fmla="*/ 69 h 333"/>
                <a:gd name="T16" fmla="*/ 50 w 108"/>
                <a:gd name="T17" fmla="*/ 85 h 333"/>
                <a:gd name="T18" fmla="*/ 48 w 108"/>
                <a:gd name="T19" fmla="*/ 103 h 333"/>
                <a:gd name="T20" fmla="*/ 50 w 108"/>
                <a:gd name="T21" fmla="*/ 124 h 333"/>
                <a:gd name="T22" fmla="*/ 53 w 108"/>
                <a:gd name="T23" fmla="*/ 147 h 333"/>
                <a:gd name="T24" fmla="*/ 60 w 108"/>
                <a:gd name="T25" fmla="*/ 172 h 333"/>
                <a:gd name="T26" fmla="*/ 66 w 108"/>
                <a:gd name="T27" fmla="*/ 197 h 333"/>
                <a:gd name="T28" fmla="*/ 80 w 108"/>
                <a:gd name="T29" fmla="*/ 248 h 333"/>
                <a:gd name="T30" fmla="*/ 94 w 108"/>
                <a:gd name="T31" fmla="*/ 287 h 333"/>
                <a:gd name="T32" fmla="*/ 101 w 108"/>
                <a:gd name="T33" fmla="*/ 301 h 333"/>
                <a:gd name="T34" fmla="*/ 105 w 108"/>
                <a:gd name="T35" fmla="*/ 314 h 333"/>
                <a:gd name="T36" fmla="*/ 108 w 108"/>
                <a:gd name="T37" fmla="*/ 319 h 333"/>
                <a:gd name="T38" fmla="*/ 105 w 108"/>
                <a:gd name="T39" fmla="*/ 323 h 333"/>
                <a:gd name="T40" fmla="*/ 101 w 108"/>
                <a:gd name="T41" fmla="*/ 328 h 333"/>
                <a:gd name="T42" fmla="*/ 94 w 108"/>
                <a:gd name="T43" fmla="*/ 330 h 333"/>
                <a:gd name="T44" fmla="*/ 89 w 108"/>
                <a:gd name="T45" fmla="*/ 333 h 333"/>
                <a:gd name="T46" fmla="*/ 85 w 108"/>
                <a:gd name="T47" fmla="*/ 333 h 333"/>
                <a:gd name="T48" fmla="*/ 78 w 108"/>
                <a:gd name="T49" fmla="*/ 328 h 333"/>
                <a:gd name="T50" fmla="*/ 71 w 108"/>
                <a:gd name="T51" fmla="*/ 321 h 333"/>
                <a:gd name="T52" fmla="*/ 64 w 108"/>
                <a:gd name="T53" fmla="*/ 312 h 333"/>
                <a:gd name="T54" fmla="*/ 60 w 108"/>
                <a:gd name="T55" fmla="*/ 303 h 333"/>
                <a:gd name="T56" fmla="*/ 50 w 108"/>
                <a:gd name="T57" fmla="*/ 282 h 333"/>
                <a:gd name="T58" fmla="*/ 44 w 108"/>
                <a:gd name="T59" fmla="*/ 259 h 333"/>
                <a:gd name="T60" fmla="*/ 0 w 108"/>
                <a:gd name="T61" fmla="*/ 83 h 333"/>
                <a:gd name="T62" fmla="*/ 0 w 108"/>
                <a:gd name="T63" fmla="*/ 71 h 333"/>
                <a:gd name="T64" fmla="*/ 0 w 108"/>
                <a:gd name="T65" fmla="*/ 62 h 333"/>
                <a:gd name="T66" fmla="*/ 2 w 108"/>
                <a:gd name="T67" fmla="*/ 53 h 333"/>
                <a:gd name="T68" fmla="*/ 7 w 108"/>
                <a:gd name="T69" fmla="*/ 44 h 333"/>
                <a:gd name="T70" fmla="*/ 18 w 108"/>
                <a:gd name="T71" fmla="*/ 30 h 333"/>
                <a:gd name="T72" fmla="*/ 32 w 108"/>
                <a:gd name="T73" fmla="*/ 19 h 333"/>
                <a:gd name="T74" fmla="*/ 48 w 108"/>
                <a:gd name="T75" fmla="*/ 9 h 333"/>
                <a:gd name="T76" fmla="*/ 64 w 108"/>
                <a:gd name="T77" fmla="*/ 5 h 333"/>
                <a:gd name="T78" fmla="*/ 76 w 108"/>
                <a:gd name="T79" fmla="*/ 0 h 333"/>
                <a:gd name="T80" fmla="*/ 82 w 108"/>
                <a:gd name="T8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333">
                  <a:moveTo>
                    <a:pt x="82" y="0"/>
                  </a:moveTo>
                  <a:lnTo>
                    <a:pt x="85" y="0"/>
                  </a:lnTo>
                  <a:lnTo>
                    <a:pt x="73" y="12"/>
                  </a:lnTo>
                  <a:lnTo>
                    <a:pt x="66" y="23"/>
                  </a:lnTo>
                  <a:lnTo>
                    <a:pt x="60" y="32"/>
                  </a:lnTo>
                  <a:lnTo>
                    <a:pt x="55" y="44"/>
                  </a:lnTo>
                  <a:lnTo>
                    <a:pt x="53" y="55"/>
                  </a:lnTo>
                  <a:lnTo>
                    <a:pt x="50" y="69"/>
                  </a:lnTo>
                  <a:lnTo>
                    <a:pt x="50" y="85"/>
                  </a:lnTo>
                  <a:lnTo>
                    <a:pt x="48" y="103"/>
                  </a:lnTo>
                  <a:lnTo>
                    <a:pt x="50" y="124"/>
                  </a:lnTo>
                  <a:lnTo>
                    <a:pt x="53" y="147"/>
                  </a:lnTo>
                  <a:lnTo>
                    <a:pt x="60" y="172"/>
                  </a:lnTo>
                  <a:lnTo>
                    <a:pt x="66" y="197"/>
                  </a:lnTo>
                  <a:lnTo>
                    <a:pt x="80" y="248"/>
                  </a:lnTo>
                  <a:lnTo>
                    <a:pt x="94" y="287"/>
                  </a:lnTo>
                  <a:lnTo>
                    <a:pt x="101" y="301"/>
                  </a:lnTo>
                  <a:lnTo>
                    <a:pt x="105" y="314"/>
                  </a:lnTo>
                  <a:lnTo>
                    <a:pt x="108" y="319"/>
                  </a:lnTo>
                  <a:lnTo>
                    <a:pt x="105" y="323"/>
                  </a:lnTo>
                  <a:lnTo>
                    <a:pt x="101" y="328"/>
                  </a:lnTo>
                  <a:lnTo>
                    <a:pt x="94" y="330"/>
                  </a:lnTo>
                  <a:lnTo>
                    <a:pt x="89" y="333"/>
                  </a:lnTo>
                  <a:lnTo>
                    <a:pt x="85" y="333"/>
                  </a:lnTo>
                  <a:lnTo>
                    <a:pt x="78" y="328"/>
                  </a:lnTo>
                  <a:lnTo>
                    <a:pt x="71" y="321"/>
                  </a:lnTo>
                  <a:lnTo>
                    <a:pt x="64" y="312"/>
                  </a:lnTo>
                  <a:lnTo>
                    <a:pt x="60" y="303"/>
                  </a:lnTo>
                  <a:lnTo>
                    <a:pt x="50" y="282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" name="Freeform 268"/>
            <p:cNvSpPr>
              <a:spLocks/>
            </p:cNvSpPr>
            <p:nvPr/>
          </p:nvSpPr>
          <p:spPr bwMode="auto">
            <a:xfrm>
              <a:off x="2803526" y="3856038"/>
              <a:ext cx="614363" cy="65088"/>
            </a:xfrm>
            <a:custGeom>
              <a:avLst/>
              <a:gdLst>
                <a:gd name="T0" fmla="*/ 38 w 387"/>
                <a:gd name="T1" fmla="*/ 0 h 41"/>
                <a:gd name="T2" fmla="*/ 329 w 387"/>
                <a:gd name="T3" fmla="*/ 0 h 41"/>
                <a:gd name="T4" fmla="*/ 336 w 387"/>
                <a:gd name="T5" fmla="*/ 0 h 41"/>
                <a:gd name="T6" fmla="*/ 352 w 387"/>
                <a:gd name="T7" fmla="*/ 5 h 41"/>
                <a:gd name="T8" fmla="*/ 368 w 387"/>
                <a:gd name="T9" fmla="*/ 12 h 41"/>
                <a:gd name="T10" fmla="*/ 387 w 387"/>
                <a:gd name="T11" fmla="*/ 23 h 41"/>
                <a:gd name="T12" fmla="*/ 384 w 387"/>
                <a:gd name="T13" fmla="*/ 32 h 41"/>
                <a:gd name="T14" fmla="*/ 378 w 387"/>
                <a:gd name="T15" fmla="*/ 39 h 41"/>
                <a:gd name="T16" fmla="*/ 362 w 387"/>
                <a:gd name="T17" fmla="*/ 41 h 41"/>
                <a:gd name="T18" fmla="*/ 341 w 387"/>
                <a:gd name="T19" fmla="*/ 41 h 41"/>
                <a:gd name="T20" fmla="*/ 318 w 387"/>
                <a:gd name="T21" fmla="*/ 39 h 41"/>
                <a:gd name="T22" fmla="*/ 293 w 387"/>
                <a:gd name="T23" fmla="*/ 37 h 41"/>
                <a:gd name="T24" fmla="*/ 242 w 387"/>
                <a:gd name="T25" fmla="*/ 32 h 41"/>
                <a:gd name="T26" fmla="*/ 203 w 387"/>
                <a:gd name="T27" fmla="*/ 28 h 41"/>
                <a:gd name="T28" fmla="*/ 167 w 387"/>
                <a:gd name="T29" fmla="*/ 30 h 41"/>
                <a:gd name="T30" fmla="*/ 126 w 387"/>
                <a:gd name="T31" fmla="*/ 32 h 41"/>
                <a:gd name="T32" fmla="*/ 87 w 387"/>
                <a:gd name="T33" fmla="*/ 32 h 41"/>
                <a:gd name="T34" fmla="*/ 50 w 387"/>
                <a:gd name="T35" fmla="*/ 35 h 41"/>
                <a:gd name="T36" fmla="*/ 32 w 387"/>
                <a:gd name="T37" fmla="*/ 32 h 41"/>
                <a:gd name="T38" fmla="*/ 18 w 387"/>
                <a:gd name="T39" fmla="*/ 28 h 41"/>
                <a:gd name="T40" fmla="*/ 9 w 387"/>
                <a:gd name="T41" fmla="*/ 21 h 41"/>
                <a:gd name="T42" fmla="*/ 0 w 387"/>
                <a:gd name="T43" fmla="*/ 12 h 41"/>
                <a:gd name="T44" fmla="*/ 25 w 387"/>
                <a:gd name="T45" fmla="*/ 3 h 41"/>
                <a:gd name="T46" fmla="*/ 38 w 387"/>
                <a:gd name="T4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7" h="41">
                  <a:moveTo>
                    <a:pt x="38" y="0"/>
                  </a:moveTo>
                  <a:lnTo>
                    <a:pt x="329" y="0"/>
                  </a:lnTo>
                  <a:lnTo>
                    <a:pt x="336" y="0"/>
                  </a:lnTo>
                  <a:lnTo>
                    <a:pt x="352" y="5"/>
                  </a:lnTo>
                  <a:lnTo>
                    <a:pt x="368" y="12"/>
                  </a:lnTo>
                  <a:lnTo>
                    <a:pt x="387" y="23"/>
                  </a:lnTo>
                  <a:lnTo>
                    <a:pt x="384" y="32"/>
                  </a:lnTo>
                  <a:lnTo>
                    <a:pt x="378" y="39"/>
                  </a:lnTo>
                  <a:lnTo>
                    <a:pt x="362" y="41"/>
                  </a:lnTo>
                  <a:lnTo>
                    <a:pt x="341" y="41"/>
                  </a:lnTo>
                  <a:lnTo>
                    <a:pt x="318" y="39"/>
                  </a:lnTo>
                  <a:lnTo>
                    <a:pt x="293" y="37"/>
                  </a:lnTo>
                  <a:lnTo>
                    <a:pt x="242" y="32"/>
                  </a:lnTo>
                  <a:lnTo>
                    <a:pt x="203" y="28"/>
                  </a:lnTo>
                  <a:lnTo>
                    <a:pt x="167" y="30"/>
                  </a:lnTo>
                  <a:lnTo>
                    <a:pt x="126" y="32"/>
                  </a:lnTo>
                  <a:lnTo>
                    <a:pt x="87" y="32"/>
                  </a:lnTo>
                  <a:lnTo>
                    <a:pt x="50" y="35"/>
                  </a:lnTo>
                  <a:lnTo>
                    <a:pt x="32" y="32"/>
                  </a:lnTo>
                  <a:lnTo>
                    <a:pt x="18" y="28"/>
                  </a:lnTo>
                  <a:lnTo>
                    <a:pt x="9" y="21"/>
                  </a:lnTo>
                  <a:lnTo>
                    <a:pt x="0" y="12"/>
                  </a:lnTo>
                  <a:lnTo>
                    <a:pt x="2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7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" name="Freeform 269"/>
            <p:cNvSpPr>
              <a:spLocks/>
            </p:cNvSpPr>
            <p:nvPr/>
          </p:nvSpPr>
          <p:spPr bwMode="auto">
            <a:xfrm>
              <a:off x="2828926" y="3878263"/>
              <a:ext cx="631825" cy="520700"/>
            </a:xfrm>
            <a:custGeom>
              <a:avLst/>
              <a:gdLst>
                <a:gd name="T0" fmla="*/ 357 w 398"/>
                <a:gd name="T1" fmla="*/ 0 h 328"/>
                <a:gd name="T2" fmla="*/ 364 w 398"/>
                <a:gd name="T3" fmla="*/ 5 h 328"/>
                <a:gd name="T4" fmla="*/ 373 w 398"/>
                <a:gd name="T5" fmla="*/ 11 h 328"/>
                <a:gd name="T6" fmla="*/ 382 w 398"/>
                <a:gd name="T7" fmla="*/ 18 h 328"/>
                <a:gd name="T8" fmla="*/ 389 w 398"/>
                <a:gd name="T9" fmla="*/ 25 h 328"/>
                <a:gd name="T10" fmla="*/ 394 w 398"/>
                <a:gd name="T11" fmla="*/ 34 h 328"/>
                <a:gd name="T12" fmla="*/ 396 w 398"/>
                <a:gd name="T13" fmla="*/ 46 h 328"/>
                <a:gd name="T14" fmla="*/ 398 w 398"/>
                <a:gd name="T15" fmla="*/ 57 h 328"/>
                <a:gd name="T16" fmla="*/ 396 w 398"/>
                <a:gd name="T17" fmla="*/ 69 h 328"/>
                <a:gd name="T18" fmla="*/ 352 w 398"/>
                <a:gd name="T19" fmla="*/ 245 h 328"/>
                <a:gd name="T20" fmla="*/ 350 w 398"/>
                <a:gd name="T21" fmla="*/ 261 h 328"/>
                <a:gd name="T22" fmla="*/ 343 w 398"/>
                <a:gd name="T23" fmla="*/ 277 h 328"/>
                <a:gd name="T24" fmla="*/ 336 w 398"/>
                <a:gd name="T25" fmla="*/ 291 h 328"/>
                <a:gd name="T26" fmla="*/ 329 w 398"/>
                <a:gd name="T27" fmla="*/ 303 h 328"/>
                <a:gd name="T28" fmla="*/ 320 w 398"/>
                <a:gd name="T29" fmla="*/ 314 h 328"/>
                <a:gd name="T30" fmla="*/ 311 w 398"/>
                <a:gd name="T31" fmla="*/ 321 h 328"/>
                <a:gd name="T32" fmla="*/ 300 w 398"/>
                <a:gd name="T33" fmla="*/ 326 h 328"/>
                <a:gd name="T34" fmla="*/ 286 w 398"/>
                <a:gd name="T35" fmla="*/ 328 h 328"/>
                <a:gd name="T36" fmla="*/ 50 w 398"/>
                <a:gd name="T37" fmla="*/ 328 h 328"/>
                <a:gd name="T38" fmla="*/ 43 w 398"/>
                <a:gd name="T39" fmla="*/ 328 h 328"/>
                <a:gd name="T40" fmla="*/ 34 w 398"/>
                <a:gd name="T41" fmla="*/ 326 h 328"/>
                <a:gd name="T42" fmla="*/ 27 w 398"/>
                <a:gd name="T43" fmla="*/ 321 h 328"/>
                <a:gd name="T44" fmla="*/ 20 w 398"/>
                <a:gd name="T45" fmla="*/ 319 h 328"/>
                <a:gd name="T46" fmla="*/ 9 w 398"/>
                <a:gd name="T47" fmla="*/ 307 h 328"/>
                <a:gd name="T48" fmla="*/ 0 w 398"/>
                <a:gd name="T49" fmla="*/ 291 h 328"/>
                <a:gd name="T50" fmla="*/ 20 w 398"/>
                <a:gd name="T51" fmla="*/ 293 h 328"/>
                <a:gd name="T52" fmla="*/ 43 w 398"/>
                <a:gd name="T53" fmla="*/ 296 h 328"/>
                <a:gd name="T54" fmla="*/ 66 w 398"/>
                <a:gd name="T55" fmla="*/ 293 h 328"/>
                <a:gd name="T56" fmla="*/ 89 w 398"/>
                <a:gd name="T57" fmla="*/ 293 h 328"/>
                <a:gd name="T58" fmla="*/ 137 w 398"/>
                <a:gd name="T59" fmla="*/ 291 h 328"/>
                <a:gd name="T60" fmla="*/ 183 w 398"/>
                <a:gd name="T61" fmla="*/ 293 h 328"/>
                <a:gd name="T62" fmla="*/ 213 w 398"/>
                <a:gd name="T63" fmla="*/ 293 h 328"/>
                <a:gd name="T64" fmla="*/ 240 w 398"/>
                <a:gd name="T65" fmla="*/ 293 h 328"/>
                <a:gd name="T66" fmla="*/ 261 w 398"/>
                <a:gd name="T67" fmla="*/ 291 h 328"/>
                <a:gd name="T68" fmla="*/ 279 w 398"/>
                <a:gd name="T69" fmla="*/ 284 h 328"/>
                <a:gd name="T70" fmla="*/ 293 w 398"/>
                <a:gd name="T71" fmla="*/ 277 h 328"/>
                <a:gd name="T72" fmla="*/ 304 w 398"/>
                <a:gd name="T73" fmla="*/ 268 h 328"/>
                <a:gd name="T74" fmla="*/ 313 w 398"/>
                <a:gd name="T75" fmla="*/ 257 h 328"/>
                <a:gd name="T76" fmla="*/ 318 w 398"/>
                <a:gd name="T77" fmla="*/ 243 h 328"/>
                <a:gd name="T78" fmla="*/ 332 w 398"/>
                <a:gd name="T79" fmla="*/ 179 h 328"/>
                <a:gd name="T80" fmla="*/ 350 w 398"/>
                <a:gd name="T81" fmla="*/ 110 h 328"/>
                <a:gd name="T82" fmla="*/ 355 w 398"/>
                <a:gd name="T83" fmla="*/ 89 h 328"/>
                <a:gd name="T84" fmla="*/ 357 w 398"/>
                <a:gd name="T85" fmla="*/ 60 h 328"/>
                <a:gd name="T86" fmla="*/ 357 w 398"/>
                <a:gd name="T87" fmla="*/ 27 h 328"/>
                <a:gd name="T88" fmla="*/ 357 w 398"/>
                <a:gd name="T8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8" h="328">
                  <a:moveTo>
                    <a:pt x="357" y="0"/>
                  </a:moveTo>
                  <a:lnTo>
                    <a:pt x="364" y="5"/>
                  </a:lnTo>
                  <a:lnTo>
                    <a:pt x="373" y="11"/>
                  </a:lnTo>
                  <a:lnTo>
                    <a:pt x="382" y="18"/>
                  </a:lnTo>
                  <a:lnTo>
                    <a:pt x="389" y="25"/>
                  </a:lnTo>
                  <a:lnTo>
                    <a:pt x="394" y="34"/>
                  </a:lnTo>
                  <a:lnTo>
                    <a:pt x="396" y="46"/>
                  </a:lnTo>
                  <a:lnTo>
                    <a:pt x="398" y="57"/>
                  </a:lnTo>
                  <a:lnTo>
                    <a:pt x="396" y="69"/>
                  </a:lnTo>
                  <a:lnTo>
                    <a:pt x="352" y="245"/>
                  </a:lnTo>
                  <a:lnTo>
                    <a:pt x="350" y="261"/>
                  </a:lnTo>
                  <a:lnTo>
                    <a:pt x="343" y="277"/>
                  </a:lnTo>
                  <a:lnTo>
                    <a:pt x="336" y="291"/>
                  </a:lnTo>
                  <a:lnTo>
                    <a:pt x="329" y="303"/>
                  </a:lnTo>
                  <a:lnTo>
                    <a:pt x="320" y="314"/>
                  </a:lnTo>
                  <a:lnTo>
                    <a:pt x="311" y="321"/>
                  </a:lnTo>
                  <a:lnTo>
                    <a:pt x="300" y="326"/>
                  </a:lnTo>
                  <a:lnTo>
                    <a:pt x="286" y="328"/>
                  </a:lnTo>
                  <a:lnTo>
                    <a:pt x="50" y="328"/>
                  </a:lnTo>
                  <a:lnTo>
                    <a:pt x="43" y="328"/>
                  </a:lnTo>
                  <a:lnTo>
                    <a:pt x="34" y="326"/>
                  </a:lnTo>
                  <a:lnTo>
                    <a:pt x="27" y="321"/>
                  </a:lnTo>
                  <a:lnTo>
                    <a:pt x="20" y="319"/>
                  </a:lnTo>
                  <a:lnTo>
                    <a:pt x="9" y="307"/>
                  </a:lnTo>
                  <a:lnTo>
                    <a:pt x="0" y="291"/>
                  </a:lnTo>
                  <a:lnTo>
                    <a:pt x="20" y="293"/>
                  </a:lnTo>
                  <a:lnTo>
                    <a:pt x="43" y="296"/>
                  </a:lnTo>
                  <a:lnTo>
                    <a:pt x="66" y="293"/>
                  </a:lnTo>
                  <a:lnTo>
                    <a:pt x="89" y="293"/>
                  </a:lnTo>
                  <a:lnTo>
                    <a:pt x="137" y="291"/>
                  </a:lnTo>
                  <a:lnTo>
                    <a:pt x="183" y="293"/>
                  </a:lnTo>
                  <a:lnTo>
                    <a:pt x="213" y="293"/>
                  </a:lnTo>
                  <a:lnTo>
                    <a:pt x="240" y="293"/>
                  </a:lnTo>
                  <a:lnTo>
                    <a:pt x="261" y="291"/>
                  </a:lnTo>
                  <a:lnTo>
                    <a:pt x="279" y="284"/>
                  </a:lnTo>
                  <a:lnTo>
                    <a:pt x="293" y="277"/>
                  </a:lnTo>
                  <a:lnTo>
                    <a:pt x="304" y="268"/>
                  </a:lnTo>
                  <a:lnTo>
                    <a:pt x="313" y="257"/>
                  </a:lnTo>
                  <a:lnTo>
                    <a:pt x="318" y="243"/>
                  </a:lnTo>
                  <a:lnTo>
                    <a:pt x="332" y="179"/>
                  </a:lnTo>
                  <a:lnTo>
                    <a:pt x="350" y="110"/>
                  </a:lnTo>
                  <a:lnTo>
                    <a:pt x="355" y="89"/>
                  </a:lnTo>
                  <a:lnTo>
                    <a:pt x="357" y="60"/>
                  </a:lnTo>
                  <a:lnTo>
                    <a:pt x="357" y="27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C44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Freeform 270"/>
            <p:cNvSpPr>
              <a:spLocks/>
            </p:cNvSpPr>
            <p:nvPr/>
          </p:nvSpPr>
          <p:spPr bwMode="auto">
            <a:xfrm>
              <a:off x="2471739" y="5114926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7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7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7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" name="Freeform 271"/>
            <p:cNvSpPr>
              <a:spLocks/>
            </p:cNvSpPr>
            <p:nvPr/>
          </p:nvSpPr>
          <p:spPr bwMode="auto">
            <a:xfrm>
              <a:off x="2471739" y="457993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Freeform 272"/>
            <p:cNvSpPr>
              <a:spLocks/>
            </p:cNvSpPr>
            <p:nvPr/>
          </p:nvSpPr>
          <p:spPr bwMode="auto">
            <a:xfrm>
              <a:off x="2925764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8 h 85"/>
                <a:gd name="T28" fmla="*/ 3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7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273"/>
            <p:cNvSpPr>
              <a:spLocks/>
            </p:cNvSpPr>
            <p:nvPr/>
          </p:nvSpPr>
          <p:spPr bwMode="auto">
            <a:xfrm>
              <a:off x="3384551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7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Freeform 274"/>
            <p:cNvSpPr>
              <a:spLocks/>
            </p:cNvSpPr>
            <p:nvPr/>
          </p:nvSpPr>
          <p:spPr bwMode="auto">
            <a:xfrm>
              <a:off x="3384551" y="457993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275"/>
            <p:cNvSpPr>
              <a:spLocks/>
            </p:cNvSpPr>
            <p:nvPr/>
          </p:nvSpPr>
          <p:spPr bwMode="auto">
            <a:xfrm>
              <a:off x="2471739" y="537368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276"/>
            <p:cNvSpPr>
              <a:spLocks/>
            </p:cNvSpPr>
            <p:nvPr/>
          </p:nvSpPr>
          <p:spPr bwMode="auto">
            <a:xfrm>
              <a:off x="2471739" y="483870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277"/>
            <p:cNvSpPr>
              <a:spLocks/>
            </p:cNvSpPr>
            <p:nvPr/>
          </p:nvSpPr>
          <p:spPr bwMode="auto">
            <a:xfrm>
              <a:off x="2925764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278"/>
            <p:cNvSpPr>
              <a:spLocks/>
            </p:cNvSpPr>
            <p:nvPr/>
          </p:nvSpPr>
          <p:spPr bwMode="auto">
            <a:xfrm>
              <a:off x="3384551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Freeform 279"/>
            <p:cNvSpPr>
              <a:spLocks/>
            </p:cNvSpPr>
            <p:nvPr/>
          </p:nvSpPr>
          <p:spPr bwMode="auto">
            <a:xfrm>
              <a:off x="3384551" y="483870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Freeform 280"/>
            <p:cNvSpPr>
              <a:spLocks/>
            </p:cNvSpPr>
            <p:nvPr/>
          </p:nvSpPr>
          <p:spPr bwMode="auto">
            <a:xfrm>
              <a:off x="2471739" y="563245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2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7 h 85"/>
                <a:gd name="T14" fmla="*/ 209 w 211"/>
                <a:gd name="T15" fmla="*/ 66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6 h 85"/>
                <a:gd name="T30" fmla="*/ 0 w 211"/>
                <a:gd name="T31" fmla="*/ 57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2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7"/>
                  </a:lnTo>
                  <a:lnTo>
                    <a:pt x="209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Freeform 281"/>
            <p:cNvSpPr>
              <a:spLocks/>
            </p:cNvSpPr>
            <p:nvPr/>
          </p:nvSpPr>
          <p:spPr bwMode="auto">
            <a:xfrm>
              <a:off x="2925764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Freeform 282"/>
            <p:cNvSpPr>
              <a:spLocks/>
            </p:cNvSpPr>
            <p:nvPr/>
          </p:nvSpPr>
          <p:spPr bwMode="auto">
            <a:xfrm>
              <a:off x="3384551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Freeform 283"/>
            <p:cNvSpPr>
              <a:spLocks/>
            </p:cNvSpPr>
            <p:nvPr/>
          </p:nvSpPr>
          <p:spPr bwMode="auto">
            <a:xfrm>
              <a:off x="2471739" y="5886451"/>
              <a:ext cx="334963" cy="139700"/>
            </a:xfrm>
            <a:custGeom>
              <a:avLst/>
              <a:gdLst>
                <a:gd name="T0" fmla="*/ 28 w 211"/>
                <a:gd name="T1" fmla="*/ 0 h 88"/>
                <a:gd name="T2" fmla="*/ 183 w 211"/>
                <a:gd name="T3" fmla="*/ 0 h 88"/>
                <a:gd name="T4" fmla="*/ 195 w 211"/>
                <a:gd name="T5" fmla="*/ 3 h 88"/>
                <a:gd name="T6" fmla="*/ 204 w 211"/>
                <a:gd name="T7" fmla="*/ 10 h 88"/>
                <a:gd name="T8" fmla="*/ 209 w 211"/>
                <a:gd name="T9" fmla="*/ 19 h 88"/>
                <a:gd name="T10" fmla="*/ 211 w 211"/>
                <a:gd name="T11" fmla="*/ 30 h 88"/>
                <a:gd name="T12" fmla="*/ 211 w 211"/>
                <a:gd name="T13" fmla="*/ 58 h 88"/>
                <a:gd name="T14" fmla="*/ 209 w 211"/>
                <a:gd name="T15" fmla="*/ 69 h 88"/>
                <a:gd name="T16" fmla="*/ 204 w 211"/>
                <a:gd name="T17" fmla="*/ 78 h 88"/>
                <a:gd name="T18" fmla="*/ 195 w 211"/>
                <a:gd name="T19" fmla="*/ 85 h 88"/>
                <a:gd name="T20" fmla="*/ 183 w 211"/>
                <a:gd name="T21" fmla="*/ 88 h 88"/>
                <a:gd name="T22" fmla="*/ 28 w 211"/>
                <a:gd name="T23" fmla="*/ 88 h 88"/>
                <a:gd name="T24" fmla="*/ 18 w 211"/>
                <a:gd name="T25" fmla="*/ 85 h 88"/>
                <a:gd name="T26" fmla="*/ 9 w 211"/>
                <a:gd name="T27" fmla="*/ 78 h 88"/>
                <a:gd name="T28" fmla="*/ 2 w 211"/>
                <a:gd name="T29" fmla="*/ 69 h 88"/>
                <a:gd name="T30" fmla="*/ 0 w 211"/>
                <a:gd name="T31" fmla="*/ 58 h 88"/>
                <a:gd name="T32" fmla="*/ 0 w 211"/>
                <a:gd name="T33" fmla="*/ 30 h 88"/>
                <a:gd name="T34" fmla="*/ 2 w 211"/>
                <a:gd name="T35" fmla="*/ 19 h 88"/>
                <a:gd name="T36" fmla="*/ 9 w 211"/>
                <a:gd name="T37" fmla="*/ 10 h 88"/>
                <a:gd name="T38" fmla="*/ 18 w 211"/>
                <a:gd name="T39" fmla="*/ 3 h 88"/>
                <a:gd name="T40" fmla="*/ 28 w 211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8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28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Freeform 284"/>
            <p:cNvSpPr>
              <a:spLocks/>
            </p:cNvSpPr>
            <p:nvPr/>
          </p:nvSpPr>
          <p:spPr bwMode="auto">
            <a:xfrm>
              <a:off x="2925764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4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4 w 213"/>
                <a:gd name="T21" fmla="*/ 88 h 88"/>
                <a:gd name="T22" fmla="*/ 30 w 213"/>
                <a:gd name="T23" fmla="*/ 88 h 88"/>
                <a:gd name="T24" fmla="*/ 19 w 213"/>
                <a:gd name="T25" fmla="*/ 85 h 88"/>
                <a:gd name="T26" fmla="*/ 10 w 213"/>
                <a:gd name="T27" fmla="*/ 78 h 88"/>
                <a:gd name="T28" fmla="*/ 3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3 w 213"/>
                <a:gd name="T35" fmla="*/ 19 h 88"/>
                <a:gd name="T36" fmla="*/ 10 w 213"/>
                <a:gd name="T37" fmla="*/ 10 h 88"/>
                <a:gd name="T38" fmla="*/ 19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8"/>
                  </a:lnTo>
                  <a:lnTo>
                    <a:pt x="30" y="88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10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285"/>
            <p:cNvSpPr>
              <a:spLocks/>
            </p:cNvSpPr>
            <p:nvPr/>
          </p:nvSpPr>
          <p:spPr bwMode="auto">
            <a:xfrm>
              <a:off x="3384551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3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3 w 213"/>
                <a:gd name="T21" fmla="*/ 88 h 88"/>
                <a:gd name="T22" fmla="*/ 30 w 213"/>
                <a:gd name="T23" fmla="*/ 88 h 88"/>
                <a:gd name="T24" fmla="*/ 18 w 213"/>
                <a:gd name="T25" fmla="*/ 85 h 88"/>
                <a:gd name="T26" fmla="*/ 9 w 213"/>
                <a:gd name="T27" fmla="*/ 78 h 88"/>
                <a:gd name="T28" fmla="*/ 2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2 w 213"/>
                <a:gd name="T35" fmla="*/ 19 h 88"/>
                <a:gd name="T36" fmla="*/ 9 w 213"/>
                <a:gd name="T37" fmla="*/ 10 h 88"/>
                <a:gd name="T38" fmla="*/ 18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30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286"/>
            <p:cNvSpPr>
              <a:spLocks/>
            </p:cNvSpPr>
            <p:nvPr/>
          </p:nvSpPr>
          <p:spPr bwMode="auto">
            <a:xfrm>
              <a:off x="2471739" y="6145213"/>
              <a:ext cx="334963" cy="138113"/>
            </a:xfrm>
            <a:custGeom>
              <a:avLst/>
              <a:gdLst>
                <a:gd name="T0" fmla="*/ 28 w 211"/>
                <a:gd name="T1" fmla="*/ 0 h 87"/>
                <a:gd name="T2" fmla="*/ 183 w 211"/>
                <a:gd name="T3" fmla="*/ 0 h 87"/>
                <a:gd name="T4" fmla="*/ 195 w 211"/>
                <a:gd name="T5" fmla="*/ 3 h 87"/>
                <a:gd name="T6" fmla="*/ 204 w 211"/>
                <a:gd name="T7" fmla="*/ 9 h 87"/>
                <a:gd name="T8" fmla="*/ 209 w 211"/>
                <a:gd name="T9" fmla="*/ 19 h 87"/>
                <a:gd name="T10" fmla="*/ 211 w 211"/>
                <a:gd name="T11" fmla="*/ 30 h 87"/>
                <a:gd name="T12" fmla="*/ 211 w 211"/>
                <a:gd name="T13" fmla="*/ 58 h 87"/>
                <a:gd name="T14" fmla="*/ 209 w 211"/>
                <a:gd name="T15" fmla="*/ 69 h 87"/>
                <a:gd name="T16" fmla="*/ 204 w 211"/>
                <a:gd name="T17" fmla="*/ 78 h 87"/>
                <a:gd name="T18" fmla="*/ 195 w 211"/>
                <a:gd name="T19" fmla="*/ 85 h 87"/>
                <a:gd name="T20" fmla="*/ 183 w 211"/>
                <a:gd name="T21" fmla="*/ 87 h 87"/>
                <a:gd name="T22" fmla="*/ 28 w 211"/>
                <a:gd name="T23" fmla="*/ 87 h 87"/>
                <a:gd name="T24" fmla="*/ 18 w 211"/>
                <a:gd name="T25" fmla="*/ 85 h 87"/>
                <a:gd name="T26" fmla="*/ 9 w 211"/>
                <a:gd name="T27" fmla="*/ 78 h 87"/>
                <a:gd name="T28" fmla="*/ 2 w 211"/>
                <a:gd name="T29" fmla="*/ 69 h 87"/>
                <a:gd name="T30" fmla="*/ 0 w 211"/>
                <a:gd name="T31" fmla="*/ 58 h 87"/>
                <a:gd name="T32" fmla="*/ 0 w 211"/>
                <a:gd name="T33" fmla="*/ 30 h 87"/>
                <a:gd name="T34" fmla="*/ 2 w 211"/>
                <a:gd name="T35" fmla="*/ 19 h 87"/>
                <a:gd name="T36" fmla="*/ 9 w 211"/>
                <a:gd name="T37" fmla="*/ 9 h 87"/>
                <a:gd name="T38" fmla="*/ 18 w 211"/>
                <a:gd name="T39" fmla="*/ 3 h 87"/>
                <a:gd name="T40" fmla="*/ 28 w 211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7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28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287"/>
            <p:cNvSpPr>
              <a:spLocks/>
            </p:cNvSpPr>
            <p:nvPr/>
          </p:nvSpPr>
          <p:spPr bwMode="auto">
            <a:xfrm>
              <a:off x="2925764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4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4 w 213"/>
                <a:gd name="T21" fmla="*/ 87 h 87"/>
                <a:gd name="T22" fmla="*/ 30 w 213"/>
                <a:gd name="T23" fmla="*/ 87 h 87"/>
                <a:gd name="T24" fmla="*/ 19 w 213"/>
                <a:gd name="T25" fmla="*/ 85 h 87"/>
                <a:gd name="T26" fmla="*/ 10 w 213"/>
                <a:gd name="T27" fmla="*/ 78 h 87"/>
                <a:gd name="T28" fmla="*/ 3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3 w 213"/>
                <a:gd name="T35" fmla="*/ 19 h 87"/>
                <a:gd name="T36" fmla="*/ 10 w 213"/>
                <a:gd name="T37" fmla="*/ 9 h 87"/>
                <a:gd name="T38" fmla="*/ 19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7"/>
                  </a:lnTo>
                  <a:lnTo>
                    <a:pt x="30" y="87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9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Freeform 288"/>
            <p:cNvSpPr>
              <a:spLocks/>
            </p:cNvSpPr>
            <p:nvPr/>
          </p:nvSpPr>
          <p:spPr bwMode="auto">
            <a:xfrm>
              <a:off x="3384551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3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3 w 213"/>
                <a:gd name="T21" fmla="*/ 87 h 87"/>
                <a:gd name="T22" fmla="*/ 30 w 213"/>
                <a:gd name="T23" fmla="*/ 87 h 87"/>
                <a:gd name="T24" fmla="*/ 18 w 213"/>
                <a:gd name="T25" fmla="*/ 85 h 87"/>
                <a:gd name="T26" fmla="*/ 9 w 213"/>
                <a:gd name="T27" fmla="*/ 78 h 87"/>
                <a:gd name="T28" fmla="*/ 2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2 w 213"/>
                <a:gd name="T35" fmla="*/ 19 h 87"/>
                <a:gd name="T36" fmla="*/ 9 w 213"/>
                <a:gd name="T37" fmla="*/ 9 h 87"/>
                <a:gd name="T38" fmla="*/ 18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30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Freeform 289"/>
            <p:cNvSpPr>
              <a:spLocks/>
            </p:cNvSpPr>
            <p:nvPr/>
          </p:nvSpPr>
          <p:spPr bwMode="auto">
            <a:xfrm>
              <a:off x="2395539" y="3968751"/>
              <a:ext cx="309563" cy="415925"/>
            </a:xfrm>
            <a:custGeom>
              <a:avLst/>
              <a:gdLst>
                <a:gd name="T0" fmla="*/ 34 w 195"/>
                <a:gd name="T1" fmla="*/ 0 h 262"/>
                <a:gd name="T2" fmla="*/ 96 w 195"/>
                <a:gd name="T3" fmla="*/ 0 h 262"/>
                <a:gd name="T4" fmla="*/ 110 w 195"/>
                <a:gd name="T5" fmla="*/ 3 h 262"/>
                <a:gd name="T6" fmla="*/ 121 w 195"/>
                <a:gd name="T7" fmla="*/ 5 h 262"/>
                <a:gd name="T8" fmla="*/ 131 w 195"/>
                <a:gd name="T9" fmla="*/ 7 h 262"/>
                <a:gd name="T10" fmla="*/ 137 w 195"/>
                <a:gd name="T11" fmla="*/ 14 h 262"/>
                <a:gd name="T12" fmla="*/ 142 w 195"/>
                <a:gd name="T13" fmla="*/ 21 h 262"/>
                <a:gd name="T14" fmla="*/ 147 w 195"/>
                <a:gd name="T15" fmla="*/ 30 h 262"/>
                <a:gd name="T16" fmla="*/ 151 w 195"/>
                <a:gd name="T17" fmla="*/ 44 h 262"/>
                <a:gd name="T18" fmla="*/ 156 w 195"/>
                <a:gd name="T19" fmla="*/ 58 h 262"/>
                <a:gd name="T20" fmla="*/ 192 w 195"/>
                <a:gd name="T21" fmla="*/ 202 h 262"/>
                <a:gd name="T22" fmla="*/ 195 w 195"/>
                <a:gd name="T23" fmla="*/ 218 h 262"/>
                <a:gd name="T24" fmla="*/ 195 w 195"/>
                <a:gd name="T25" fmla="*/ 230 h 262"/>
                <a:gd name="T26" fmla="*/ 195 w 195"/>
                <a:gd name="T27" fmla="*/ 239 h 262"/>
                <a:gd name="T28" fmla="*/ 192 w 195"/>
                <a:gd name="T29" fmla="*/ 248 h 262"/>
                <a:gd name="T30" fmla="*/ 186 w 195"/>
                <a:gd name="T31" fmla="*/ 252 h 262"/>
                <a:gd name="T32" fmla="*/ 179 w 195"/>
                <a:gd name="T33" fmla="*/ 257 h 262"/>
                <a:gd name="T34" fmla="*/ 167 w 195"/>
                <a:gd name="T35" fmla="*/ 259 h 262"/>
                <a:gd name="T36" fmla="*/ 151 w 195"/>
                <a:gd name="T37" fmla="*/ 262 h 262"/>
                <a:gd name="T38" fmla="*/ 46 w 195"/>
                <a:gd name="T39" fmla="*/ 262 h 262"/>
                <a:gd name="T40" fmla="*/ 34 w 195"/>
                <a:gd name="T41" fmla="*/ 259 h 262"/>
                <a:gd name="T42" fmla="*/ 27 w 195"/>
                <a:gd name="T43" fmla="*/ 257 h 262"/>
                <a:gd name="T44" fmla="*/ 18 w 195"/>
                <a:gd name="T45" fmla="*/ 255 h 262"/>
                <a:gd name="T46" fmla="*/ 11 w 195"/>
                <a:gd name="T47" fmla="*/ 248 h 262"/>
                <a:gd name="T48" fmla="*/ 7 w 195"/>
                <a:gd name="T49" fmla="*/ 241 h 262"/>
                <a:gd name="T50" fmla="*/ 5 w 195"/>
                <a:gd name="T51" fmla="*/ 232 h 262"/>
                <a:gd name="T52" fmla="*/ 2 w 195"/>
                <a:gd name="T53" fmla="*/ 223 h 262"/>
                <a:gd name="T54" fmla="*/ 2 w 195"/>
                <a:gd name="T55" fmla="*/ 211 h 262"/>
                <a:gd name="T56" fmla="*/ 0 w 195"/>
                <a:gd name="T57" fmla="*/ 58 h 262"/>
                <a:gd name="T58" fmla="*/ 2 w 195"/>
                <a:gd name="T59" fmla="*/ 32 h 262"/>
                <a:gd name="T60" fmla="*/ 5 w 195"/>
                <a:gd name="T61" fmla="*/ 16 h 262"/>
                <a:gd name="T62" fmla="*/ 9 w 195"/>
                <a:gd name="T63" fmla="*/ 9 h 262"/>
                <a:gd name="T64" fmla="*/ 16 w 195"/>
                <a:gd name="T65" fmla="*/ 5 h 262"/>
                <a:gd name="T66" fmla="*/ 25 w 195"/>
                <a:gd name="T67" fmla="*/ 3 h 262"/>
                <a:gd name="T68" fmla="*/ 34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34" y="0"/>
                  </a:moveTo>
                  <a:lnTo>
                    <a:pt x="96" y="0"/>
                  </a:lnTo>
                  <a:lnTo>
                    <a:pt x="110" y="3"/>
                  </a:lnTo>
                  <a:lnTo>
                    <a:pt x="121" y="5"/>
                  </a:lnTo>
                  <a:lnTo>
                    <a:pt x="131" y="7"/>
                  </a:lnTo>
                  <a:lnTo>
                    <a:pt x="137" y="14"/>
                  </a:lnTo>
                  <a:lnTo>
                    <a:pt x="142" y="21"/>
                  </a:lnTo>
                  <a:lnTo>
                    <a:pt x="147" y="30"/>
                  </a:lnTo>
                  <a:lnTo>
                    <a:pt x="151" y="44"/>
                  </a:lnTo>
                  <a:lnTo>
                    <a:pt x="156" y="58"/>
                  </a:lnTo>
                  <a:lnTo>
                    <a:pt x="192" y="202"/>
                  </a:lnTo>
                  <a:lnTo>
                    <a:pt x="195" y="218"/>
                  </a:lnTo>
                  <a:lnTo>
                    <a:pt x="195" y="230"/>
                  </a:lnTo>
                  <a:lnTo>
                    <a:pt x="195" y="239"/>
                  </a:lnTo>
                  <a:lnTo>
                    <a:pt x="192" y="248"/>
                  </a:lnTo>
                  <a:lnTo>
                    <a:pt x="186" y="252"/>
                  </a:lnTo>
                  <a:lnTo>
                    <a:pt x="179" y="257"/>
                  </a:lnTo>
                  <a:lnTo>
                    <a:pt x="167" y="259"/>
                  </a:lnTo>
                  <a:lnTo>
                    <a:pt x="151" y="262"/>
                  </a:lnTo>
                  <a:lnTo>
                    <a:pt x="46" y="262"/>
                  </a:lnTo>
                  <a:lnTo>
                    <a:pt x="34" y="259"/>
                  </a:lnTo>
                  <a:lnTo>
                    <a:pt x="27" y="257"/>
                  </a:lnTo>
                  <a:lnTo>
                    <a:pt x="18" y="255"/>
                  </a:lnTo>
                  <a:lnTo>
                    <a:pt x="11" y="248"/>
                  </a:lnTo>
                  <a:lnTo>
                    <a:pt x="7" y="241"/>
                  </a:lnTo>
                  <a:lnTo>
                    <a:pt x="5" y="232"/>
                  </a:lnTo>
                  <a:lnTo>
                    <a:pt x="2" y="223"/>
                  </a:lnTo>
                  <a:lnTo>
                    <a:pt x="2" y="211"/>
                  </a:lnTo>
                  <a:lnTo>
                    <a:pt x="0" y="58"/>
                  </a:lnTo>
                  <a:lnTo>
                    <a:pt x="2" y="32"/>
                  </a:lnTo>
                  <a:lnTo>
                    <a:pt x="5" y="16"/>
                  </a:lnTo>
                  <a:lnTo>
                    <a:pt x="9" y="9"/>
                  </a:lnTo>
                  <a:lnTo>
                    <a:pt x="16" y="5"/>
                  </a:lnTo>
                  <a:lnTo>
                    <a:pt x="25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Freeform 290"/>
            <p:cNvSpPr>
              <a:spLocks/>
            </p:cNvSpPr>
            <p:nvPr/>
          </p:nvSpPr>
          <p:spPr bwMode="auto">
            <a:xfrm>
              <a:off x="2398714" y="3976688"/>
              <a:ext cx="306388" cy="407988"/>
            </a:xfrm>
            <a:custGeom>
              <a:avLst/>
              <a:gdLst>
                <a:gd name="T0" fmla="*/ 124 w 193"/>
                <a:gd name="T1" fmla="*/ 0 h 257"/>
                <a:gd name="T2" fmla="*/ 129 w 193"/>
                <a:gd name="T3" fmla="*/ 4 h 257"/>
                <a:gd name="T4" fmla="*/ 135 w 193"/>
                <a:gd name="T5" fmla="*/ 7 h 257"/>
                <a:gd name="T6" fmla="*/ 138 w 193"/>
                <a:gd name="T7" fmla="*/ 14 h 257"/>
                <a:gd name="T8" fmla="*/ 142 w 193"/>
                <a:gd name="T9" fmla="*/ 18 h 257"/>
                <a:gd name="T10" fmla="*/ 147 w 193"/>
                <a:gd name="T11" fmla="*/ 34 h 257"/>
                <a:gd name="T12" fmla="*/ 154 w 193"/>
                <a:gd name="T13" fmla="*/ 53 h 257"/>
                <a:gd name="T14" fmla="*/ 190 w 193"/>
                <a:gd name="T15" fmla="*/ 197 h 257"/>
                <a:gd name="T16" fmla="*/ 193 w 193"/>
                <a:gd name="T17" fmla="*/ 213 h 257"/>
                <a:gd name="T18" fmla="*/ 193 w 193"/>
                <a:gd name="T19" fmla="*/ 225 h 257"/>
                <a:gd name="T20" fmla="*/ 193 w 193"/>
                <a:gd name="T21" fmla="*/ 234 h 257"/>
                <a:gd name="T22" fmla="*/ 190 w 193"/>
                <a:gd name="T23" fmla="*/ 243 h 257"/>
                <a:gd name="T24" fmla="*/ 184 w 193"/>
                <a:gd name="T25" fmla="*/ 247 h 257"/>
                <a:gd name="T26" fmla="*/ 177 w 193"/>
                <a:gd name="T27" fmla="*/ 252 h 257"/>
                <a:gd name="T28" fmla="*/ 165 w 193"/>
                <a:gd name="T29" fmla="*/ 254 h 257"/>
                <a:gd name="T30" fmla="*/ 149 w 193"/>
                <a:gd name="T31" fmla="*/ 257 h 257"/>
                <a:gd name="T32" fmla="*/ 44 w 193"/>
                <a:gd name="T33" fmla="*/ 257 h 257"/>
                <a:gd name="T34" fmla="*/ 35 w 193"/>
                <a:gd name="T35" fmla="*/ 257 h 257"/>
                <a:gd name="T36" fmla="*/ 28 w 193"/>
                <a:gd name="T37" fmla="*/ 254 h 257"/>
                <a:gd name="T38" fmla="*/ 21 w 193"/>
                <a:gd name="T39" fmla="*/ 250 h 257"/>
                <a:gd name="T40" fmla="*/ 14 w 193"/>
                <a:gd name="T41" fmla="*/ 247 h 257"/>
                <a:gd name="T42" fmla="*/ 9 w 193"/>
                <a:gd name="T43" fmla="*/ 241 h 257"/>
                <a:gd name="T44" fmla="*/ 5 w 193"/>
                <a:gd name="T45" fmla="*/ 236 h 257"/>
                <a:gd name="T46" fmla="*/ 3 w 193"/>
                <a:gd name="T47" fmla="*/ 229 h 257"/>
                <a:gd name="T48" fmla="*/ 0 w 193"/>
                <a:gd name="T49" fmla="*/ 220 h 257"/>
                <a:gd name="T50" fmla="*/ 12 w 193"/>
                <a:gd name="T51" fmla="*/ 218 h 257"/>
                <a:gd name="T52" fmla="*/ 25 w 193"/>
                <a:gd name="T53" fmla="*/ 215 h 257"/>
                <a:gd name="T54" fmla="*/ 39 w 193"/>
                <a:gd name="T55" fmla="*/ 218 h 257"/>
                <a:gd name="T56" fmla="*/ 53 w 193"/>
                <a:gd name="T57" fmla="*/ 220 h 257"/>
                <a:gd name="T58" fmla="*/ 80 w 193"/>
                <a:gd name="T59" fmla="*/ 227 h 257"/>
                <a:gd name="T60" fmla="*/ 103 w 193"/>
                <a:gd name="T61" fmla="*/ 231 h 257"/>
                <a:gd name="T62" fmla="*/ 124 w 193"/>
                <a:gd name="T63" fmla="*/ 234 h 257"/>
                <a:gd name="T64" fmla="*/ 140 w 193"/>
                <a:gd name="T65" fmla="*/ 234 h 257"/>
                <a:gd name="T66" fmla="*/ 149 w 193"/>
                <a:gd name="T67" fmla="*/ 229 h 257"/>
                <a:gd name="T68" fmla="*/ 158 w 193"/>
                <a:gd name="T69" fmla="*/ 225 h 257"/>
                <a:gd name="T70" fmla="*/ 163 w 193"/>
                <a:gd name="T71" fmla="*/ 218 h 257"/>
                <a:gd name="T72" fmla="*/ 163 w 193"/>
                <a:gd name="T73" fmla="*/ 211 h 257"/>
                <a:gd name="T74" fmla="*/ 163 w 193"/>
                <a:gd name="T75" fmla="*/ 199 h 257"/>
                <a:gd name="T76" fmla="*/ 158 w 193"/>
                <a:gd name="T77" fmla="*/ 190 h 257"/>
                <a:gd name="T78" fmla="*/ 149 w 193"/>
                <a:gd name="T79" fmla="*/ 165 h 257"/>
                <a:gd name="T80" fmla="*/ 138 w 193"/>
                <a:gd name="T81" fmla="*/ 137 h 257"/>
                <a:gd name="T82" fmla="*/ 133 w 193"/>
                <a:gd name="T83" fmla="*/ 124 h 257"/>
                <a:gd name="T84" fmla="*/ 129 w 193"/>
                <a:gd name="T85" fmla="*/ 108 h 257"/>
                <a:gd name="T86" fmla="*/ 126 w 193"/>
                <a:gd name="T87" fmla="*/ 94 h 257"/>
                <a:gd name="T88" fmla="*/ 124 w 193"/>
                <a:gd name="T89" fmla="*/ 80 h 257"/>
                <a:gd name="T90" fmla="*/ 122 w 193"/>
                <a:gd name="T91" fmla="*/ 62 h 257"/>
                <a:gd name="T92" fmla="*/ 119 w 193"/>
                <a:gd name="T93" fmla="*/ 39 h 257"/>
                <a:gd name="T94" fmla="*/ 117 w 193"/>
                <a:gd name="T95" fmla="*/ 27 h 257"/>
                <a:gd name="T96" fmla="*/ 117 w 193"/>
                <a:gd name="T97" fmla="*/ 16 h 257"/>
                <a:gd name="T98" fmla="*/ 119 w 193"/>
                <a:gd name="T99" fmla="*/ 7 h 257"/>
                <a:gd name="T100" fmla="*/ 124 w 193"/>
                <a:gd name="T10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3" h="257">
                  <a:moveTo>
                    <a:pt x="124" y="0"/>
                  </a:moveTo>
                  <a:lnTo>
                    <a:pt x="129" y="4"/>
                  </a:lnTo>
                  <a:lnTo>
                    <a:pt x="135" y="7"/>
                  </a:lnTo>
                  <a:lnTo>
                    <a:pt x="138" y="14"/>
                  </a:lnTo>
                  <a:lnTo>
                    <a:pt x="142" y="18"/>
                  </a:lnTo>
                  <a:lnTo>
                    <a:pt x="147" y="34"/>
                  </a:lnTo>
                  <a:lnTo>
                    <a:pt x="154" y="53"/>
                  </a:lnTo>
                  <a:lnTo>
                    <a:pt x="190" y="197"/>
                  </a:lnTo>
                  <a:lnTo>
                    <a:pt x="193" y="213"/>
                  </a:lnTo>
                  <a:lnTo>
                    <a:pt x="193" y="225"/>
                  </a:lnTo>
                  <a:lnTo>
                    <a:pt x="193" y="234"/>
                  </a:lnTo>
                  <a:lnTo>
                    <a:pt x="190" y="243"/>
                  </a:lnTo>
                  <a:lnTo>
                    <a:pt x="184" y="247"/>
                  </a:lnTo>
                  <a:lnTo>
                    <a:pt x="177" y="252"/>
                  </a:lnTo>
                  <a:lnTo>
                    <a:pt x="165" y="254"/>
                  </a:lnTo>
                  <a:lnTo>
                    <a:pt x="149" y="257"/>
                  </a:lnTo>
                  <a:lnTo>
                    <a:pt x="44" y="257"/>
                  </a:lnTo>
                  <a:lnTo>
                    <a:pt x="35" y="257"/>
                  </a:lnTo>
                  <a:lnTo>
                    <a:pt x="28" y="254"/>
                  </a:lnTo>
                  <a:lnTo>
                    <a:pt x="21" y="250"/>
                  </a:lnTo>
                  <a:lnTo>
                    <a:pt x="14" y="247"/>
                  </a:lnTo>
                  <a:lnTo>
                    <a:pt x="9" y="241"/>
                  </a:lnTo>
                  <a:lnTo>
                    <a:pt x="5" y="236"/>
                  </a:lnTo>
                  <a:lnTo>
                    <a:pt x="3" y="229"/>
                  </a:lnTo>
                  <a:lnTo>
                    <a:pt x="0" y="220"/>
                  </a:lnTo>
                  <a:lnTo>
                    <a:pt x="12" y="218"/>
                  </a:lnTo>
                  <a:lnTo>
                    <a:pt x="25" y="215"/>
                  </a:lnTo>
                  <a:lnTo>
                    <a:pt x="39" y="218"/>
                  </a:lnTo>
                  <a:lnTo>
                    <a:pt x="53" y="220"/>
                  </a:lnTo>
                  <a:lnTo>
                    <a:pt x="80" y="227"/>
                  </a:lnTo>
                  <a:lnTo>
                    <a:pt x="103" y="231"/>
                  </a:lnTo>
                  <a:lnTo>
                    <a:pt x="124" y="234"/>
                  </a:lnTo>
                  <a:lnTo>
                    <a:pt x="140" y="234"/>
                  </a:lnTo>
                  <a:lnTo>
                    <a:pt x="149" y="229"/>
                  </a:lnTo>
                  <a:lnTo>
                    <a:pt x="158" y="225"/>
                  </a:lnTo>
                  <a:lnTo>
                    <a:pt x="163" y="218"/>
                  </a:lnTo>
                  <a:lnTo>
                    <a:pt x="163" y="211"/>
                  </a:lnTo>
                  <a:lnTo>
                    <a:pt x="163" y="199"/>
                  </a:lnTo>
                  <a:lnTo>
                    <a:pt x="158" y="190"/>
                  </a:lnTo>
                  <a:lnTo>
                    <a:pt x="149" y="165"/>
                  </a:lnTo>
                  <a:lnTo>
                    <a:pt x="138" y="137"/>
                  </a:lnTo>
                  <a:lnTo>
                    <a:pt x="133" y="124"/>
                  </a:lnTo>
                  <a:lnTo>
                    <a:pt x="129" y="108"/>
                  </a:lnTo>
                  <a:lnTo>
                    <a:pt x="126" y="94"/>
                  </a:lnTo>
                  <a:lnTo>
                    <a:pt x="124" y="80"/>
                  </a:lnTo>
                  <a:lnTo>
                    <a:pt x="122" y="62"/>
                  </a:lnTo>
                  <a:lnTo>
                    <a:pt x="119" y="39"/>
                  </a:lnTo>
                  <a:lnTo>
                    <a:pt x="117" y="27"/>
                  </a:lnTo>
                  <a:lnTo>
                    <a:pt x="117" y="16"/>
                  </a:lnTo>
                  <a:lnTo>
                    <a:pt x="119" y="7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Freeform 291"/>
            <p:cNvSpPr>
              <a:spLocks/>
            </p:cNvSpPr>
            <p:nvPr/>
          </p:nvSpPr>
          <p:spPr bwMode="auto">
            <a:xfrm>
              <a:off x="3486151" y="3968751"/>
              <a:ext cx="309563" cy="415925"/>
            </a:xfrm>
            <a:custGeom>
              <a:avLst/>
              <a:gdLst>
                <a:gd name="T0" fmla="*/ 161 w 195"/>
                <a:gd name="T1" fmla="*/ 0 h 262"/>
                <a:gd name="T2" fmla="*/ 101 w 195"/>
                <a:gd name="T3" fmla="*/ 0 h 262"/>
                <a:gd name="T4" fmla="*/ 87 w 195"/>
                <a:gd name="T5" fmla="*/ 3 h 262"/>
                <a:gd name="T6" fmla="*/ 76 w 195"/>
                <a:gd name="T7" fmla="*/ 5 h 262"/>
                <a:gd name="T8" fmla="*/ 67 w 195"/>
                <a:gd name="T9" fmla="*/ 7 h 262"/>
                <a:gd name="T10" fmla="*/ 60 w 195"/>
                <a:gd name="T11" fmla="*/ 14 h 262"/>
                <a:gd name="T12" fmla="*/ 53 w 195"/>
                <a:gd name="T13" fmla="*/ 21 h 262"/>
                <a:gd name="T14" fmla="*/ 48 w 195"/>
                <a:gd name="T15" fmla="*/ 30 h 262"/>
                <a:gd name="T16" fmla="*/ 46 w 195"/>
                <a:gd name="T17" fmla="*/ 44 h 262"/>
                <a:gd name="T18" fmla="*/ 41 w 195"/>
                <a:gd name="T19" fmla="*/ 58 h 262"/>
                <a:gd name="T20" fmla="*/ 5 w 195"/>
                <a:gd name="T21" fmla="*/ 202 h 262"/>
                <a:gd name="T22" fmla="*/ 3 w 195"/>
                <a:gd name="T23" fmla="*/ 218 h 262"/>
                <a:gd name="T24" fmla="*/ 0 w 195"/>
                <a:gd name="T25" fmla="*/ 230 h 262"/>
                <a:gd name="T26" fmla="*/ 0 w 195"/>
                <a:gd name="T27" fmla="*/ 239 h 262"/>
                <a:gd name="T28" fmla="*/ 5 w 195"/>
                <a:gd name="T29" fmla="*/ 248 h 262"/>
                <a:gd name="T30" fmla="*/ 9 w 195"/>
                <a:gd name="T31" fmla="*/ 252 h 262"/>
                <a:gd name="T32" fmla="*/ 19 w 195"/>
                <a:gd name="T33" fmla="*/ 257 h 262"/>
                <a:gd name="T34" fmla="*/ 30 w 195"/>
                <a:gd name="T35" fmla="*/ 259 h 262"/>
                <a:gd name="T36" fmla="*/ 44 w 195"/>
                <a:gd name="T37" fmla="*/ 262 h 262"/>
                <a:gd name="T38" fmla="*/ 151 w 195"/>
                <a:gd name="T39" fmla="*/ 262 h 262"/>
                <a:gd name="T40" fmla="*/ 161 w 195"/>
                <a:gd name="T41" fmla="*/ 259 h 262"/>
                <a:gd name="T42" fmla="*/ 170 w 195"/>
                <a:gd name="T43" fmla="*/ 257 h 262"/>
                <a:gd name="T44" fmla="*/ 177 w 195"/>
                <a:gd name="T45" fmla="*/ 255 h 262"/>
                <a:gd name="T46" fmla="*/ 184 w 195"/>
                <a:gd name="T47" fmla="*/ 248 h 262"/>
                <a:gd name="T48" fmla="*/ 188 w 195"/>
                <a:gd name="T49" fmla="*/ 241 h 262"/>
                <a:gd name="T50" fmla="*/ 193 w 195"/>
                <a:gd name="T51" fmla="*/ 232 h 262"/>
                <a:gd name="T52" fmla="*/ 193 w 195"/>
                <a:gd name="T53" fmla="*/ 223 h 262"/>
                <a:gd name="T54" fmla="*/ 193 w 195"/>
                <a:gd name="T55" fmla="*/ 211 h 262"/>
                <a:gd name="T56" fmla="*/ 195 w 195"/>
                <a:gd name="T57" fmla="*/ 58 h 262"/>
                <a:gd name="T58" fmla="*/ 195 w 195"/>
                <a:gd name="T59" fmla="*/ 32 h 262"/>
                <a:gd name="T60" fmla="*/ 190 w 195"/>
                <a:gd name="T61" fmla="*/ 16 h 262"/>
                <a:gd name="T62" fmla="*/ 186 w 195"/>
                <a:gd name="T63" fmla="*/ 9 h 262"/>
                <a:gd name="T64" fmla="*/ 181 w 195"/>
                <a:gd name="T65" fmla="*/ 5 h 262"/>
                <a:gd name="T66" fmla="*/ 172 w 195"/>
                <a:gd name="T67" fmla="*/ 3 h 262"/>
                <a:gd name="T68" fmla="*/ 161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161" y="0"/>
                  </a:moveTo>
                  <a:lnTo>
                    <a:pt x="101" y="0"/>
                  </a:lnTo>
                  <a:lnTo>
                    <a:pt x="87" y="3"/>
                  </a:lnTo>
                  <a:lnTo>
                    <a:pt x="76" y="5"/>
                  </a:lnTo>
                  <a:lnTo>
                    <a:pt x="67" y="7"/>
                  </a:lnTo>
                  <a:lnTo>
                    <a:pt x="60" y="14"/>
                  </a:lnTo>
                  <a:lnTo>
                    <a:pt x="53" y="21"/>
                  </a:lnTo>
                  <a:lnTo>
                    <a:pt x="48" y="30"/>
                  </a:lnTo>
                  <a:lnTo>
                    <a:pt x="46" y="44"/>
                  </a:lnTo>
                  <a:lnTo>
                    <a:pt x="41" y="58"/>
                  </a:lnTo>
                  <a:lnTo>
                    <a:pt x="5" y="202"/>
                  </a:lnTo>
                  <a:lnTo>
                    <a:pt x="3" y="218"/>
                  </a:lnTo>
                  <a:lnTo>
                    <a:pt x="0" y="230"/>
                  </a:lnTo>
                  <a:lnTo>
                    <a:pt x="0" y="239"/>
                  </a:lnTo>
                  <a:lnTo>
                    <a:pt x="5" y="248"/>
                  </a:lnTo>
                  <a:lnTo>
                    <a:pt x="9" y="252"/>
                  </a:lnTo>
                  <a:lnTo>
                    <a:pt x="19" y="257"/>
                  </a:lnTo>
                  <a:lnTo>
                    <a:pt x="30" y="259"/>
                  </a:lnTo>
                  <a:lnTo>
                    <a:pt x="44" y="262"/>
                  </a:lnTo>
                  <a:lnTo>
                    <a:pt x="151" y="262"/>
                  </a:lnTo>
                  <a:lnTo>
                    <a:pt x="161" y="259"/>
                  </a:lnTo>
                  <a:lnTo>
                    <a:pt x="170" y="257"/>
                  </a:lnTo>
                  <a:lnTo>
                    <a:pt x="177" y="255"/>
                  </a:lnTo>
                  <a:lnTo>
                    <a:pt x="184" y="248"/>
                  </a:lnTo>
                  <a:lnTo>
                    <a:pt x="188" y="241"/>
                  </a:lnTo>
                  <a:lnTo>
                    <a:pt x="193" y="232"/>
                  </a:lnTo>
                  <a:lnTo>
                    <a:pt x="193" y="223"/>
                  </a:lnTo>
                  <a:lnTo>
                    <a:pt x="193" y="211"/>
                  </a:lnTo>
                  <a:lnTo>
                    <a:pt x="195" y="58"/>
                  </a:lnTo>
                  <a:lnTo>
                    <a:pt x="195" y="32"/>
                  </a:lnTo>
                  <a:lnTo>
                    <a:pt x="190" y="16"/>
                  </a:lnTo>
                  <a:lnTo>
                    <a:pt x="186" y="9"/>
                  </a:lnTo>
                  <a:lnTo>
                    <a:pt x="181" y="5"/>
                  </a:lnTo>
                  <a:lnTo>
                    <a:pt x="172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Freeform 292"/>
            <p:cNvSpPr>
              <a:spLocks/>
            </p:cNvSpPr>
            <p:nvPr/>
          </p:nvSpPr>
          <p:spPr bwMode="auto">
            <a:xfrm>
              <a:off x="3486151" y="3983038"/>
              <a:ext cx="309563" cy="401638"/>
            </a:xfrm>
            <a:custGeom>
              <a:avLst/>
              <a:gdLst>
                <a:gd name="T0" fmla="*/ 0 w 195"/>
                <a:gd name="T1" fmla="*/ 223 h 253"/>
                <a:gd name="T2" fmla="*/ 0 w 195"/>
                <a:gd name="T3" fmla="*/ 230 h 253"/>
                <a:gd name="T4" fmla="*/ 3 w 195"/>
                <a:gd name="T5" fmla="*/ 234 h 253"/>
                <a:gd name="T6" fmla="*/ 5 w 195"/>
                <a:gd name="T7" fmla="*/ 241 h 253"/>
                <a:gd name="T8" fmla="*/ 9 w 195"/>
                <a:gd name="T9" fmla="*/ 246 h 253"/>
                <a:gd name="T10" fmla="*/ 16 w 195"/>
                <a:gd name="T11" fmla="*/ 248 h 253"/>
                <a:gd name="T12" fmla="*/ 23 w 195"/>
                <a:gd name="T13" fmla="*/ 250 h 253"/>
                <a:gd name="T14" fmla="*/ 32 w 195"/>
                <a:gd name="T15" fmla="*/ 253 h 253"/>
                <a:gd name="T16" fmla="*/ 44 w 195"/>
                <a:gd name="T17" fmla="*/ 253 h 253"/>
                <a:gd name="T18" fmla="*/ 151 w 195"/>
                <a:gd name="T19" fmla="*/ 253 h 253"/>
                <a:gd name="T20" fmla="*/ 161 w 195"/>
                <a:gd name="T21" fmla="*/ 250 h 253"/>
                <a:gd name="T22" fmla="*/ 170 w 195"/>
                <a:gd name="T23" fmla="*/ 248 h 253"/>
                <a:gd name="T24" fmla="*/ 177 w 195"/>
                <a:gd name="T25" fmla="*/ 246 h 253"/>
                <a:gd name="T26" fmla="*/ 184 w 195"/>
                <a:gd name="T27" fmla="*/ 239 h 253"/>
                <a:gd name="T28" fmla="*/ 188 w 195"/>
                <a:gd name="T29" fmla="*/ 232 h 253"/>
                <a:gd name="T30" fmla="*/ 193 w 195"/>
                <a:gd name="T31" fmla="*/ 223 h 253"/>
                <a:gd name="T32" fmla="*/ 193 w 195"/>
                <a:gd name="T33" fmla="*/ 214 h 253"/>
                <a:gd name="T34" fmla="*/ 193 w 195"/>
                <a:gd name="T35" fmla="*/ 202 h 253"/>
                <a:gd name="T36" fmla="*/ 195 w 195"/>
                <a:gd name="T37" fmla="*/ 49 h 253"/>
                <a:gd name="T38" fmla="*/ 195 w 195"/>
                <a:gd name="T39" fmla="*/ 33 h 253"/>
                <a:gd name="T40" fmla="*/ 195 w 195"/>
                <a:gd name="T41" fmla="*/ 19 h 253"/>
                <a:gd name="T42" fmla="*/ 190 w 195"/>
                <a:gd name="T43" fmla="*/ 7 h 253"/>
                <a:gd name="T44" fmla="*/ 186 w 195"/>
                <a:gd name="T45" fmla="*/ 0 h 253"/>
                <a:gd name="T46" fmla="*/ 184 w 195"/>
                <a:gd name="T47" fmla="*/ 3 h 253"/>
                <a:gd name="T48" fmla="*/ 184 w 195"/>
                <a:gd name="T49" fmla="*/ 7 h 253"/>
                <a:gd name="T50" fmla="*/ 177 w 195"/>
                <a:gd name="T51" fmla="*/ 49 h 253"/>
                <a:gd name="T52" fmla="*/ 170 w 195"/>
                <a:gd name="T53" fmla="*/ 92 h 253"/>
                <a:gd name="T54" fmla="*/ 163 w 195"/>
                <a:gd name="T55" fmla="*/ 138 h 253"/>
                <a:gd name="T56" fmla="*/ 161 w 195"/>
                <a:gd name="T57" fmla="*/ 179 h 253"/>
                <a:gd name="T58" fmla="*/ 161 w 195"/>
                <a:gd name="T59" fmla="*/ 191 h 253"/>
                <a:gd name="T60" fmla="*/ 154 w 195"/>
                <a:gd name="T61" fmla="*/ 198 h 253"/>
                <a:gd name="T62" fmla="*/ 147 w 195"/>
                <a:gd name="T63" fmla="*/ 204 h 253"/>
                <a:gd name="T64" fmla="*/ 138 w 195"/>
                <a:gd name="T65" fmla="*/ 211 h 253"/>
                <a:gd name="T66" fmla="*/ 119 w 195"/>
                <a:gd name="T67" fmla="*/ 221 h 253"/>
                <a:gd name="T68" fmla="*/ 101 w 195"/>
                <a:gd name="T69" fmla="*/ 227 h 253"/>
                <a:gd name="T70" fmla="*/ 90 w 195"/>
                <a:gd name="T71" fmla="*/ 234 h 253"/>
                <a:gd name="T72" fmla="*/ 78 w 195"/>
                <a:gd name="T73" fmla="*/ 239 h 253"/>
                <a:gd name="T74" fmla="*/ 69 w 195"/>
                <a:gd name="T75" fmla="*/ 239 h 253"/>
                <a:gd name="T76" fmla="*/ 60 w 195"/>
                <a:gd name="T77" fmla="*/ 237 h 253"/>
                <a:gd name="T78" fmla="*/ 39 w 195"/>
                <a:gd name="T79" fmla="*/ 230 h 253"/>
                <a:gd name="T80" fmla="*/ 9 w 195"/>
                <a:gd name="T81" fmla="*/ 223 h 253"/>
                <a:gd name="T82" fmla="*/ 5 w 195"/>
                <a:gd name="T83" fmla="*/ 223 h 253"/>
                <a:gd name="T84" fmla="*/ 0 w 195"/>
                <a:gd name="T85" fmla="*/ 22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" h="253">
                  <a:moveTo>
                    <a:pt x="0" y="223"/>
                  </a:moveTo>
                  <a:lnTo>
                    <a:pt x="0" y="230"/>
                  </a:lnTo>
                  <a:lnTo>
                    <a:pt x="3" y="234"/>
                  </a:lnTo>
                  <a:lnTo>
                    <a:pt x="5" y="241"/>
                  </a:lnTo>
                  <a:lnTo>
                    <a:pt x="9" y="246"/>
                  </a:lnTo>
                  <a:lnTo>
                    <a:pt x="16" y="248"/>
                  </a:lnTo>
                  <a:lnTo>
                    <a:pt x="23" y="250"/>
                  </a:lnTo>
                  <a:lnTo>
                    <a:pt x="32" y="253"/>
                  </a:lnTo>
                  <a:lnTo>
                    <a:pt x="44" y="253"/>
                  </a:lnTo>
                  <a:lnTo>
                    <a:pt x="151" y="253"/>
                  </a:lnTo>
                  <a:lnTo>
                    <a:pt x="161" y="250"/>
                  </a:lnTo>
                  <a:lnTo>
                    <a:pt x="170" y="248"/>
                  </a:lnTo>
                  <a:lnTo>
                    <a:pt x="177" y="246"/>
                  </a:lnTo>
                  <a:lnTo>
                    <a:pt x="184" y="239"/>
                  </a:lnTo>
                  <a:lnTo>
                    <a:pt x="188" y="232"/>
                  </a:lnTo>
                  <a:lnTo>
                    <a:pt x="193" y="223"/>
                  </a:lnTo>
                  <a:lnTo>
                    <a:pt x="193" y="214"/>
                  </a:lnTo>
                  <a:lnTo>
                    <a:pt x="193" y="202"/>
                  </a:lnTo>
                  <a:lnTo>
                    <a:pt x="195" y="49"/>
                  </a:lnTo>
                  <a:lnTo>
                    <a:pt x="195" y="33"/>
                  </a:lnTo>
                  <a:lnTo>
                    <a:pt x="195" y="19"/>
                  </a:lnTo>
                  <a:lnTo>
                    <a:pt x="190" y="7"/>
                  </a:lnTo>
                  <a:lnTo>
                    <a:pt x="186" y="0"/>
                  </a:lnTo>
                  <a:lnTo>
                    <a:pt x="184" y="3"/>
                  </a:lnTo>
                  <a:lnTo>
                    <a:pt x="184" y="7"/>
                  </a:lnTo>
                  <a:lnTo>
                    <a:pt x="177" y="49"/>
                  </a:lnTo>
                  <a:lnTo>
                    <a:pt x="170" y="92"/>
                  </a:lnTo>
                  <a:lnTo>
                    <a:pt x="163" y="138"/>
                  </a:lnTo>
                  <a:lnTo>
                    <a:pt x="161" y="179"/>
                  </a:lnTo>
                  <a:lnTo>
                    <a:pt x="161" y="191"/>
                  </a:lnTo>
                  <a:lnTo>
                    <a:pt x="154" y="198"/>
                  </a:lnTo>
                  <a:lnTo>
                    <a:pt x="147" y="204"/>
                  </a:lnTo>
                  <a:lnTo>
                    <a:pt x="138" y="211"/>
                  </a:lnTo>
                  <a:lnTo>
                    <a:pt x="119" y="221"/>
                  </a:lnTo>
                  <a:lnTo>
                    <a:pt x="101" y="227"/>
                  </a:lnTo>
                  <a:lnTo>
                    <a:pt x="90" y="234"/>
                  </a:lnTo>
                  <a:lnTo>
                    <a:pt x="78" y="239"/>
                  </a:lnTo>
                  <a:lnTo>
                    <a:pt x="69" y="239"/>
                  </a:lnTo>
                  <a:lnTo>
                    <a:pt x="60" y="237"/>
                  </a:lnTo>
                  <a:lnTo>
                    <a:pt x="39" y="230"/>
                  </a:lnTo>
                  <a:lnTo>
                    <a:pt x="9" y="223"/>
                  </a:lnTo>
                  <a:lnTo>
                    <a:pt x="5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Freeform 293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Freeform 294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Freeform 295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Freeform 296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297"/>
            <p:cNvSpPr>
              <a:spLocks/>
            </p:cNvSpPr>
            <p:nvPr/>
          </p:nvSpPr>
          <p:spPr bwMode="auto">
            <a:xfrm>
              <a:off x="2085976" y="6170613"/>
              <a:ext cx="647700" cy="725488"/>
            </a:xfrm>
            <a:custGeom>
              <a:avLst/>
              <a:gdLst>
                <a:gd name="T0" fmla="*/ 342 w 408"/>
                <a:gd name="T1" fmla="*/ 457 h 457"/>
                <a:gd name="T2" fmla="*/ 140 w 408"/>
                <a:gd name="T3" fmla="*/ 457 h 457"/>
                <a:gd name="T4" fmla="*/ 126 w 408"/>
                <a:gd name="T5" fmla="*/ 457 h 457"/>
                <a:gd name="T6" fmla="*/ 112 w 408"/>
                <a:gd name="T7" fmla="*/ 454 h 457"/>
                <a:gd name="T8" fmla="*/ 99 w 408"/>
                <a:gd name="T9" fmla="*/ 452 h 457"/>
                <a:gd name="T10" fmla="*/ 85 w 408"/>
                <a:gd name="T11" fmla="*/ 447 h 457"/>
                <a:gd name="T12" fmla="*/ 74 w 408"/>
                <a:gd name="T13" fmla="*/ 440 h 457"/>
                <a:gd name="T14" fmla="*/ 62 w 408"/>
                <a:gd name="T15" fmla="*/ 434 h 457"/>
                <a:gd name="T16" fmla="*/ 51 w 408"/>
                <a:gd name="T17" fmla="*/ 424 h 457"/>
                <a:gd name="T18" fmla="*/ 41 w 408"/>
                <a:gd name="T19" fmla="*/ 418 h 457"/>
                <a:gd name="T20" fmla="*/ 32 w 408"/>
                <a:gd name="T21" fmla="*/ 406 h 457"/>
                <a:gd name="T22" fmla="*/ 23 w 408"/>
                <a:gd name="T23" fmla="*/ 395 h 457"/>
                <a:gd name="T24" fmla="*/ 16 w 408"/>
                <a:gd name="T25" fmla="*/ 383 h 457"/>
                <a:gd name="T26" fmla="*/ 9 w 408"/>
                <a:gd name="T27" fmla="*/ 372 h 457"/>
                <a:gd name="T28" fmla="*/ 5 w 408"/>
                <a:gd name="T29" fmla="*/ 358 h 457"/>
                <a:gd name="T30" fmla="*/ 3 w 408"/>
                <a:gd name="T31" fmla="*/ 346 h 457"/>
                <a:gd name="T32" fmla="*/ 0 w 408"/>
                <a:gd name="T33" fmla="*/ 330 h 457"/>
                <a:gd name="T34" fmla="*/ 0 w 408"/>
                <a:gd name="T35" fmla="*/ 317 h 457"/>
                <a:gd name="T36" fmla="*/ 0 w 408"/>
                <a:gd name="T37" fmla="*/ 30 h 457"/>
                <a:gd name="T38" fmla="*/ 12 w 408"/>
                <a:gd name="T39" fmla="*/ 14 h 457"/>
                <a:gd name="T40" fmla="*/ 25 w 408"/>
                <a:gd name="T41" fmla="*/ 3 h 457"/>
                <a:gd name="T42" fmla="*/ 28 w 408"/>
                <a:gd name="T43" fmla="*/ 0 h 457"/>
                <a:gd name="T44" fmla="*/ 28 w 408"/>
                <a:gd name="T45" fmla="*/ 0 h 457"/>
                <a:gd name="T46" fmla="*/ 126 w 408"/>
                <a:gd name="T47" fmla="*/ 0 h 457"/>
                <a:gd name="T48" fmla="*/ 135 w 408"/>
                <a:gd name="T49" fmla="*/ 7 h 457"/>
                <a:gd name="T50" fmla="*/ 142 w 408"/>
                <a:gd name="T51" fmla="*/ 12 h 457"/>
                <a:gd name="T52" fmla="*/ 147 w 408"/>
                <a:gd name="T53" fmla="*/ 21 h 457"/>
                <a:gd name="T54" fmla="*/ 151 w 408"/>
                <a:gd name="T55" fmla="*/ 30 h 457"/>
                <a:gd name="T56" fmla="*/ 151 w 408"/>
                <a:gd name="T57" fmla="*/ 257 h 457"/>
                <a:gd name="T58" fmla="*/ 151 w 408"/>
                <a:gd name="T59" fmla="*/ 266 h 457"/>
                <a:gd name="T60" fmla="*/ 154 w 408"/>
                <a:gd name="T61" fmla="*/ 273 h 457"/>
                <a:gd name="T62" fmla="*/ 158 w 408"/>
                <a:gd name="T63" fmla="*/ 280 h 457"/>
                <a:gd name="T64" fmla="*/ 163 w 408"/>
                <a:gd name="T65" fmla="*/ 285 h 457"/>
                <a:gd name="T66" fmla="*/ 167 w 408"/>
                <a:gd name="T67" fmla="*/ 289 h 457"/>
                <a:gd name="T68" fmla="*/ 174 w 408"/>
                <a:gd name="T69" fmla="*/ 294 h 457"/>
                <a:gd name="T70" fmla="*/ 181 w 408"/>
                <a:gd name="T71" fmla="*/ 296 h 457"/>
                <a:gd name="T72" fmla="*/ 190 w 408"/>
                <a:gd name="T73" fmla="*/ 296 h 457"/>
                <a:gd name="T74" fmla="*/ 358 w 408"/>
                <a:gd name="T75" fmla="*/ 296 h 457"/>
                <a:gd name="T76" fmla="*/ 369 w 408"/>
                <a:gd name="T77" fmla="*/ 301 h 457"/>
                <a:gd name="T78" fmla="*/ 374 w 408"/>
                <a:gd name="T79" fmla="*/ 301 h 457"/>
                <a:gd name="T80" fmla="*/ 385 w 408"/>
                <a:gd name="T81" fmla="*/ 310 h 457"/>
                <a:gd name="T82" fmla="*/ 394 w 408"/>
                <a:gd name="T83" fmla="*/ 317 h 457"/>
                <a:gd name="T84" fmla="*/ 401 w 408"/>
                <a:gd name="T85" fmla="*/ 326 h 457"/>
                <a:gd name="T86" fmla="*/ 408 w 408"/>
                <a:gd name="T87" fmla="*/ 337 h 457"/>
                <a:gd name="T88" fmla="*/ 408 w 408"/>
                <a:gd name="T89" fmla="*/ 431 h 457"/>
                <a:gd name="T90" fmla="*/ 401 w 408"/>
                <a:gd name="T91" fmla="*/ 438 h 457"/>
                <a:gd name="T92" fmla="*/ 392 w 408"/>
                <a:gd name="T93" fmla="*/ 443 h 457"/>
                <a:gd name="T94" fmla="*/ 381 w 408"/>
                <a:gd name="T95" fmla="*/ 447 h 457"/>
                <a:gd name="T96" fmla="*/ 371 w 408"/>
                <a:gd name="T97" fmla="*/ 450 h 457"/>
                <a:gd name="T98" fmla="*/ 355 w 408"/>
                <a:gd name="T99" fmla="*/ 452 h 457"/>
                <a:gd name="T100" fmla="*/ 342 w 408"/>
                <a:gd name="T101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8" h="457">
                  <a:moveTo>
                    <a:pt x="342" y="457"/>
                  </a:moveTo>
                  <a:lnTo>
                    <a:pt x="140" y="457"/>
                  </a:lnTo>
                  <a:lnTo>
                    <a:pt x="126" y="457"/>
                  </a:lnTo>
                  <a:lnTo>
                    <a:pt x="112" y="454"/>
                  </a:lnTo>
                  <a:lnTo>
                    <a:pt x="99" y="452"/>
                  </a:lnTo>
                  <a:lnTo>
                    <a:pt x="85" y="447"/>
                  </a:lnTo>
                  <a:lnTo>
                    <a:pt x="74" y="440"/>
                  </a:lnTo>
                  <a:lnTo>
                    <a:pt x="62" y="434"/>
                  </a:lnTo>
                  <a:lnTo>
                    <a:pt x="51" y="424"/>
                  </a:lnTo>
                  <a:lnTo>
                    <a:pt x="41" y="418"/>
                  </a:lnTo>
                  <a:lnTo>
                    <a:pt x="32" y="406"/>
                  </a:lnTo>
                  <a:lnTo>
                    <a:pt x="23" y="395"/>
                  </a:lnTo>
                  <a:lnTo>
                    <a:pt x="16" y="383"/>
                  </a:lnTo>
                  <a:lnTo>
                    <a:pt x="9" y="372"/>
                  </a:lnTo>
                  <a:lnTo>
                    <a:pt x="5" y="358"/>
                  </a:lnTo>
                  <a:lnTo>
                    <a:pt x="3" y="346"/>
                  </a:lnTo>
                  <a:lnTo>
                    <a:pt x="0" y="330"/>
                  </a:lnTo>
                  <a:lnTo>
                    <a:pt x="0" y="317"/>
                  </a:lnTo>
                  <a:lnTo>
                    <a:pt x="0" y="30"/>
                  </a:lnTo>
                  <a:lnTo>
                    <a:pt x="12" y="14"/>
                  </a:lnTo>
                  <a:lnTo>
                    <a:pt x="25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26" y="0"/>
                  </a:lnTo>
                  <a:lnTo>
                    <a:pt x="135" y="7"/>
                  </a:lnTo>
                  <a:lnTo>
                    <a:pt x="142" y="12"/>
                  </a:lnTo>
                  <a:lnTo>
                    <a:pt x="147" y="21"/>
                  </a:lnTo>
                  <a:lnTo>
                    <a:pt x="151" y="30"/>
                  </a:lnTo>
                  <a:lnTo>
                    <a:pt x="151" y="257"/>
                  </a:lnTo>
                  <a:lnTo>
                    <a:pt x="151" y="266"/>
                  </a:lnTo>
                  <a:lnTo>
                    <a:pt x="154" y="273"/>
                  </a:lnTo>
                  <a:lnTo>
                    <a:pt x="158" y="280"/>
                  </a:lnTo>
                  <a:lnTo>
                    <a:pt x="163" y="285"/>
                  </a:lnTo>
                  <a:lnTo>
                    <a:pt x="167" y="289"/>
                  </a:lnTo>
                  <a:lnTo>
                    <a:pt x="174" y="294"/>
                  </a:lnTo>
                  <a:lnTo>
                    <a:pt x="181" y="296"/>
                  </a:lnTo>
                  <a:lnTo>
                    <a:pt x="190" y="296"/>
                  </a:lnTo>
                  <a:lnTo>
                    <a:pt x="358" y="296"/>
                  </a:lnTo>
                  <a:lnTo>
                    <a:pt x="369" y="301"/>
                  </a:lnTo>
                  <a:lnTo>
                    <a:pt x="374" y="301"/>
                  </a:lnTo>
                  <a:lnTo>
                    <a:pt x="385" y="310"/>
                  </a:lnTo>
                  <a:lnTo>
                    <a:pt x="394" y="317"/>
                  </a:lnTo>
                  <a:lnTo>
                    <a:pt x="401" y="326"/>
                  </a:lnTo>
                  <a:lnTo>
                    <a:pt x="408" y="337"/>
                  </a:lnTo>
                  <a:lnTo>
                    <a:pt x="408" y="431"/>
                  </a:lnTo>
                  <a:lnTo>
                    <a:pt x="401" y="438"/>
                  </a:lnTo>
                  <a:lnTo>
                    <a:pt x="392" y="443"/>
                  </a:lnTo>
                  <a:lnTo>
                    <a:pt x="381" y="447"/>
                  </a:lnTo>
                  <a:lnTo>
                    <a:pt x="371" y="450"/>
                  </a:lnTo>
                  <a:lnTo>
                    <a:pt x="355" y="452"/>
                  </a:lnTo>
                  <a:lnTo>
                    <a:pt x="342" y="457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Freeform 298"/>
            <p:cNvSpPr>
              <a:spLocks/>
            </p:cNvSpPr>
            <p:nvPr/>
          </p:nvSpPr>
          <p:spPr bwMode="auto">
            <a:xfrm>
              <a:off x="2144714" y="6772276"/>
              <a:ext cx="588963" cy="123825"/>
            </a:xfrm>
            <a:custGeom>
              <a:avLst/>
              <a:gdLst>
                <a:gd name="T0" fmla="*/ 305 w 371"/>
                <a:gd name="T1" fmla="*/ 78 h 78"/>
                <a:gd name="T2" fmla="*/ 103 w 371"/>
                <a:gd name="T3" fmla="*/ 78 h 78"/>
                <a:gd name="T4" fmla="*/ 89 w 371"/>
                <a:gd name="T5" fmla="*/ 78 h 78"/>
                <a:gd name="T6" fmla="*/ 75 w 371"/>
                <a:gd name="T7" fmla="*/ 75 h 78"/>
                <a:gd name="T8" fmla="*/ 64 w 371"/>
                <a:gd name="T9" fmla="*/ 73 h 78"/>
                <a:gd name="T10" fmla="*/ 50 w 371"/>
                <a:gd name="T11" fmla="*/ 68 h 78"/>
                <a:gd name="T12" fmla="*/ 39 w 371"/>
                <a:gd name="T13" fmla="*/ 64 h 78"/>
                <a:gd name="T14" fmla="*/ 27 w 371"/>
                <a:gd name="T15" fmla="*/ 57 h 78"/>
                <a:gd name="T16" fmla="*/ 18 w 371"/>
                <a:gd name="T17" fmla="*/ 50 h 78"/>
                <a:gd name="T18" fmla="*/ 7 w 371"/>
                <a:gd name="T19" fmla="*/ 41 h 78"/>
                <a:gd name="T20" fmla="*/ 4 w 371"/>
                <a:gd name="T21" fmla="*/ 27 h 78"/>
                <a:gd name="T22" fmla="*/ 0 w 371"/>
                <a:gd name="T23" fmla="*/ 16 h 78"/>
                <a:gd name="T24" fmla="*/ 0 w 371"/>
                <a:gd name="T25" fmla="*/ 9 h 78"/>
                <a:gd name="T26" fmla="*/ 0 w 371"/>
                <a:gd name="T27" fmla="*/ 4 h 78"/>
                <a:gd name="T28" fmla="*/ 2 w 371"/>
                <a:gd name="T29" fmla="*/ 2 h 78"/>
                <a:gd name="T30" fmla="*/ 7 w 371"/>
                <a:gd name="T31" fmla="*/ 0 h 78"/>
                <a:gd name="T32" fmla="*/ 75 w 371"/>
                <a:gd name="T33" fmla="*/ 32 h 78"/>
                <a:gd name="T34" fmla="*/ 261 w 371"/>
                <a:gd name="T35" fmla="*/ 41 h 78"/>
                <a:gd name="T36" fmla="*/ 275 w 371"/>
                <a:gd name="T37" fmla="*/ 41 h 78"/>
                <a:gd name="T38" fmla="*/ 289 w 371"/>
                <a:gd name="T39" fmla="*/ 36 h 78"/>
                <a:gd name="T40" fmla="*/ 302 w 371"/>
                <a:gd name="T41" fmla="*/ 32 h 78"/>
                <a:gd name="T42" fmla="*/ 316 w 371"/>
                <a:gd name="T43" fmla="*/ 27 h 78"/>
                <a:gd name="T44" fmla="*/ 332 w 371"/>
                <a:gd name="T45" fmla="*/ 23 h 78"/>
                <a:gd name="T46" fmla="*/ 346 w 371"/>
                <a:gd name="T47" fmla="*/ 18 h 78"/>
                <a:gd name="T48" fmla="*/ 360 w 371"/>
                <a:gd name="T49" fmla="*/ 16 h 78"/>
                <a:gd name="T50" fmla="*/ 371 w 371"/>
                <a:gd name="T51" fmla="*/ 16 h 78"/>
                <a:gd name="T52" fmla="*/ 371 w 371"/>
                <a:gd name="T53" fmla="*/ 52 h 78"/>
                <a:gd name="T54" fmla="*/ 364 w 371"/>
                <a:gd name="T55" fmla="*/ 59 h 78"/>
                <a:gd name="T56" fmla="*/ 355 w 371"/>
                <a:gd name="T57" fmla="*/ 64 h 78"/>
                <a:gd name="T58" fmla="*/ 344 w 371"/>
                <a:gd name="T59" fmla="*/ 68 h 78"/>
                <a:gd name="T60" fmla="*/ 334 w 371"/>
                <a:gd name="T61" fmla="*/ 71 h 78"/>
                <a:gd name="T62" fmla="*/ 318 w 371"/>
                <a:gd name="T63" fmla="*/ 73 h 78"/>
                <a:gd name="T64" fmla="*/ 305 w 371"/>
                <a:gd name="T6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1" h="78">
                  <a:moveTo>
                    <a:pt x="305" y="78"/>
                  </a:moveTo>
                  <a:lnTo>
                    <a:pt x="103" y="78"/>
                  </a:lnTo>
                  <a:lnTo>
                    <a:pt x="89" y="78"/>
                  </a:lnTo>
                  <a:lnTo>
                    <a:pt x="75" y="75"/>
                  </a:lnTo>
                  <a:lnTo>
                    <a:pt x="64" y="73"/>
                  </a:lnTo>
                  <a:lnTo>
                    <a:pt x="50" y="68"/>
                  </a:lnTo>
                  <a:lnTo>
                    <a:pt x="39" y="64"/>
                  </a:lnTo>
                  <a:lnTo>
                    <a:pt x="27" y="57"/>
                  </a:lnTo>
                  <a:lnTo>
                    <a:pt x="18" y="50"/>
                  </a:lnTo>
                  <a:lnTo>
                    <a:pt x="7" y="41"/>
                  </a:lnTo>
                  <a:lnTo>
                    <a:pt x="4" y="27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75" y="32"/>
                  </a:lnTo>
                  <a:lnTo>
                    <a:pt x="261" y="41"/>
                  </a:lnTo>
                  <a:lnTo>
                    <a:pt x="275" y="41"/>
                  </a:lnTo>
                  <a:lnTo>
                    <a:pt x="289" y="36"/>
                  </a:lnTo>
                  <a:lnTo>
                    <a:pt x="302" y="32"/>
                  </a:lnTo>
                  <a:lnTo>
                    <a:pt x="316" y="27"/>
                  </a:lnTo>
                  <a:lnTo>
                    <a:pt x="332" y="23"/>
                  </a:lnTo>
                  <a:lnTo>
                    <a:pt x="346" y="18"/>
                  </a:lnTo>
                  <a:lnTo>
                    <a:pt x="360" y="16"/>
                  </a:lnTo>
                  <a:lnTo>
                    <a:pt x="371" y="16"/>
                  </a:lnTo>
                  <a:lnTo>
                    <a:pt x="371" y="52"/>
                  </a:lnTo>
                  <a:lnTo>
                    <a:pt x="364" y="59"/>
                  </a:lnTo>
                  <a:lnTo>
                    <a:pt x="355" y="64"/>
                  </a:lnTo>
                  <a:lnTo>
                    <a:pt x="344" y="68"/>
                  </a:lnTo>
                  <a:lnTo>
                    <a:pt x="334" y="71"/>
                  </a:lnTo>
                  <a:lnTo>
                    <a:pt x="318" y="73"/>
                  </a:lnTo>
                  <a:lnTo>
                    <a:pt x="305" y="78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Freeform 299"/>
            <p:cNvSpPr>
              <a:spLocks/>
            </p:cNvSpPr>
            <p:nvPr/>
          </p:nvSpPr>
          <p:spPr bwMode="auto">
            <a:xfrm>
              <a:off x="3009901" y="4595813"/>
              <a:ext cx="157163" cy="107950"/>
            </a:xfrm>
            <a:custGeom>
              <a:avLst/>
              <a:gdLst>
                <a:gd name="T0" fmla="*/ 0 w 99"/>
                <a:gd name="T1" fmla="*/ 57 h 68"/>
                <a:gd name="T2" fmla="*/ 25 w 99"/>
                <a:gd name="T3" fmla="*/ 25 h 68"/>
                <a:gd name="T4" fmla="*/ 48 w 99"/>
                <a:gd name="T5" fmla="*/ 0 h 68"/>
                <a:gd name="T6" fmla="*/ 53 w 99"/>
                <a:gd name="T7" fmla="*/ 4 h 68"/>
                <a:gd name="T8" fmla="*/ 64 w 99"/>
                <a:gd name="T9" fmla="*/ 16 h 68"/>
                <a:gd name="T10" fmla="*/ 80 w 99"/>
                <a:gd name="T11" fmla="*/ 34 h 68"/>
                <a:gd name="T12" fmla="*/ 89 w 99"/>
                <a:gd name="T13" fmla="*/ 45 h 68"/>
                <a:gd name="T14" fmla="*/ 94 w 99"/>
                <a:gd name="T15" fmla="*/ 55 h 68"/>
                <a:gd name="T16" fmla="*/ 99 w 99"/>
                <a:gd name="T17" fmla="*/ 62 h 68"/>
                <a:gd name="T18" fmla="*/ 96 w 99"/>
                <a:gd name="T19" fmla="*/ 66 h 68"/>
                <a:gd name="T20" fmla="*/ 80 w 99"/>
                <a:gd name="T21" fmla="*/ 68 h 68"/>
                <a:gd name="T22" fmla="*/ 62 w 99"/>
                <a:gd name="T23" fmla="*/ 68 h 68"/>
                <a:gd name="T24" fmla="*/ 46 w 99"/>
                <a:gd name="T25" fmla="*/ 66 h 68"/>
                <a:gd name="T26" fmla="*/ 30 w 99"/>
                <a:gd name="T27" fmla="*/ 64 h 68"/>
                <a:gd name="T28" fmla="*/ 25 w 99"/>
                <a:gd name="T29" fmla="*/ 64 h 68"/>
                <a:gd name="T30" fmla="*/ 21 w 99"/>
                <a:gd name="T31" fmla="*/ 64 h 68"/>
                <a:gd name="T32" fmla="*/ 16 w 99"/>
                <a:gd name="T33" fmla="*/ 64 h 68"/>
                <a:gd name="T34" fmla="*/ 9 w 99"/>
                <a:gd name="T35" fmla="*/ 64 h 68"/>
                <a:gd name="T36" fmla="*/ 0 w 99"/>
                <a:gd name="T3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68">
                  <a:moveTo>
                    <a:pt x="0" y="57"/>
                  </a:moveTo>
                  <a:lnTo>
                    <a:pt x="25" y="25"/>
                  </a:lnTo>
                  <a:lnTo>
                    <a:pt x="48" y="0"/>
                  </a:lnTo>
                  <a:lnTo>
                    <a:pt x="53" y="4"/>
                  </a:lnTo>
                  <a:lnTo>
                    <a:pt x="64" y="16"/>
                  </a:lnTo>
                  <a:lnTo>
                    <a:pt x="80" y="34"/>
                  </a:lnTo>
                  <a:lnTo>
                    <a:pt x="89" y="45"/>
                  </a:lnTo>
                  <a:lnTo>
                    <a:pt x="94" y="55"/>
                  </a:lnTo>
                  <a:lnTo>
                    <a:pt x="99" y="62"/>
                  </a:lnTo>
                  <a:lnTo>
                    <a:pt x="96" y="66"/>
                  </a:lnTo>
                  <a:lnTo>
                    <a:pt x="80" y="68"/>
                  </a:lnTo>
                  <a:lnTo>
                    <a:pt x="62" y="68"/>
                  </a:lnTo>
                  <a:lnTo>
                    <a:pt x="46" y="66"/>
                  </a:lnTo>
                  <a:lnTo>
                    <a:pt x="30" y="64"/>
                  </a:lnTo>
                  <a:lnTo>
                    <a:pt x="25" y="64"/>
                  </a:lnTo>
                  <a:lnTo>
                    <a:pt x="21" y="64"/>
                  </a:lnTo>
                  <a:lnTo>
                    <a:pt x="16" y="64"/>
                  </a:lnTo>
                  <a:lnTo>
                    <a:pt x="9" y="64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Freeform 300"/>
            <p:cNvSpPr>
              <a:spLocks/>
            </p:cNvSpPr>
            <p:nvPr/>
          </p:nvSpPr>
          <p:spPr bwMode="auto">
            <a:xfrm>
              <a:off x="3017839" y="4868863"/>
              <a:ext cx="133350" cy="101600"/>
            </a:xfrm>
            <a:custGeom>
              <a:avLst/>
              <a:gdLst>
                <a:gd name="T0" fmla="*/ 84 w 84"/>
                <a:gd name="T1" fmla="*/ 16 h 64"/>
                <a:gd name="T2" fmla="*/ 62 w 84"/>
                <a:gd name="T3" fmla="*/ 41 h 64"/>
                <a:gd name="T4" fmla="*/ 36 w 84"/>
                <a:gd name="T5" fmla="*/ 64 h 64"/>
                <a:gd name="T6" fmla="*/ 23 w 84"/>
                <a:gd name="T7" fmla="*/ 50 h 64"/>
                <a:gd name="T8" fmla="*/ 9 w 84"/>
                <a:gd name="T9" fmla="*/ 32 h 64"/>
                <a:gd name="T10" fmla="*/ 4 w 84"/>
                <a:gd name="T11" fmla="*/ 22 h 64"/>
                <a:gd name="T12" fmla="*/ 2 w 84"/>
                <a:gd name="T13" fmla="*/ 13 h 64"/>
                <a:gd name="T14" fmla="*/ 0 w 84"/>
                <a:gd name="T15" fmla="*/ 6 h 64"/>
                <a:gd name="T16" fmla="*/ 2 w 84"/>
                <a:gd name="T17" fmla="*/ 2 h 64"/>
                <a:gd name="T18" fmla="*/ 11 w 84"/>
                <a:gd name="T19" fmla="*/ 0 h 64"/>
                <a:gd name="T20" fmla="*/ 20 w 84"/>
                <a:gd name="T21" fmla="*/ 0 h 64"/>
                <a:gd name="T22" fmla="*/ 34 w 84"/>
                <a:gd name="T23" fmla="*/ 0 h 64"/>
                <a:gd name="T24" fmla="*/ 46 w 84"/>
                <a:gd name="T25" fmla="*/ 0 h 64"/>
                <a:gd name="T26" fmla="*/ 59 w 84"/>
                <a:gd name="T27" fmla="*/ 2 h 64"/>
                <a:gd name="T28" fmla="*/ 71 w 84"/>
                <a:gd name="T29" fmla="*/ 6 h 64"/>
                <a:gd name="T30" fmla="*/ 78 w 84"/>
                <a:gd name="T31" fmla="*/ 9 h 64"/>
                <a:gd name="T32" fmla="*/ 84 w 84"/>
                <a:gd name="T3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64">
                  <a:moveTo>
                    <a:pt x="84" y="16"/>
                  </a:moveTo>
                  <a:lnTo>
                    <a:pt x="62" y="41"/>
                  </a:lnTo>
                  <a:lnTo>
                    <a:pt x="36" y="64"/>
                  </a:lnTo>
                  <a:lnTo>
                    <a:pt x="23" y="50"/>
                  </a:lnTo>
                  <a:lnTo>
                    <a:pt x="9" y="32"/>
                  </a:lnTo>
                  <a:lnTo>
                    <a:pt x="4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2" y="2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9" y="2"/>
                  </a:lnTo>
                  <a:lnTo>
                    <a:pt x="71" y="6"/>
                  </a:lnTo>
                  <a:lnTo>
                    <a:pt x="78" y="9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Freeform 301"/>
            <p:cNvSpPr>
              <a:spLocks/>
            </p:cNvSpPr>
            <p:nvPr/>
          </p:nvSpPr>
          <p:spPr bwMode="auto">
            <a:xfrm>
              <a:off x="2085976" y="6178551"/>
              <a:ext cx="182563" cy="717550"/>
            </a:xfrm>
            <a:custGeom>
              <a:avLst/>
              <a:gdLst>
                <a:gd name="T0" fmla="*/ 115 w 115"/>
                <a:gd name="T1" fmla="*/ 452 h 452"/>
                <a:gd name="T2" fmla="*/ 92 w 115"/>
                <a:gd name="T3" fmla="*/ 445 h 452"/>
                <a:gd name="T4" fmla="*/ 69 w 115"/>
                <a:gd name="T5" fmla="*/ 433 h 452"/>
                <a:gd name="T6" fmla="*/ 51 w 115"/>
                <a:gd name="T7" fmla="*/ 419 h 452"/>
                <a:gd name="T8" fmla="*/ 32 w 115"/>
                <a:gd name="T9" fmla="*/ 403 h 452"/>
                <a:gd name="T10" fmla="*/ 19 w 115"/>
                <a:gd name="T11" fmla="*/ 383 h 452"/>
                <a:gd name="T12" fmla="*/ 7 w 115"/>
                <a:gd name="T13" fmla="*/ 362 h 452"/>
                <a:gd name="T14" fmla="*/ 3 w 115"/>
                <a:gd name="T15" fmla="*/ 337 h 452"/>
                <a:gd name="T16" fmla="*/ 0 w 115"/>
                <a:gd name="T17" fmla="*/ 312 h 452"/>
                <a:gd name="T18" fmla="*/ 0 w 115"/>
                <a:gd name="T19" fmla="*/ 25 h 452"/>
                <a:gd name="T20" fmla="*/ 12 w 115"/>
                <a:gd name="T21" fmla="*/ 11 h 452"/>
                <a:gd name="T22" fmla="*/ 23 w 115"/>
                <a:gd name="T23" fmla="*/ 0 h 452"/>
                <a:gd name="T24" fmla="*/ 30 w 115"/>
                <a:gd name="T25" fmla="*/ 18 h 452"/>
                <a:gd name="T26" fmla="*/ 35 w 115"/>
                <a:gd name="T27" fmla="*/ 39 h 452"/>
                <a:gd name="T28" fmla="*/ 37 w 115"/>
                <a:gd name="T29" fmla="*/ 62 h 452"/>
                <a:gd name="T30" fmla="*/ 35 w 115"/>
                <a:gd name="T31" fmla="*/ 87 h 452"/>
                <a:gd name="T32" fmla="*/ 32 w 115"/>
                <a:gd name="T33" fmla="*/ 137 h 452"/>
                <a:gd name="T34" fmla="*/ 35 w 115"/>
                <a:gd name="T35" fmla="*/ 188 h 452"/>
                <a:gd name="T36" fmla="*/ 35 w 115"/>
                <a:gd name="T37" fmla="*/ 231 h 452"/>
                <a:gd name="T38" fmla="*/ 35 w 115"/>
                <a:gd name="T39" fmla="*/ 270 h 452"/>
                <a:gd name="T40" fmla="*/ 35 w 115"/>
                <a:gd name="T41" fmla="*/ 291 h 452"/>
                <a:gd name="T42" fmla="*/ 37 w 115"/>
                <a:gd name="T43" fmla="*/ 312 h 452"/>
                <a:gd name="T44" fmla="*/ 39 w 115"/>
                <a:gd name="T45" fmla="*/ 332 h 452"/>
                <a:gd name="T46" fmla="*/ 44 w 115"/>
                <a:gd name="T47" fmla="*/ 355 h 452"/>
                <a:gd name="T48" fmla="*/ 60 w 115"/>
                <a:gd name="T49" fmla="*/ 387 h 452"/>
                <a:gd name="T50" fmla="*/ 78 w 115"/>
                <a:gd name="T51" fmla="*/ 422 h 452"/>
                <a:gd name="T52" fmla="*/ 99 w 115"/>
                <a:gd name="T53" fmla="*/ 438 h 452"/>
                <a:gd name="T54" fmla="*/ 115 w 115"/>
                <a:gd name="T55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" h="452">
                  <a:moveTo>
                    <a:pt x="115" y="452"/>
                  </a:moveTo>
                  <a:lnTo>
                    <a:pt x="92" y="445"/>
                  </a:lnTo>
                  <a:lnTo>
                    <a:pt x="69" y="433"/>
                  </a:lnTo>
                  <a:lnTo>
                    <a:pt x="51" y="419"/>
                  </a:lnTo>
                  <a:lnTo>
                    <a:pt x="32" y="403"/>
                  </a:lnTo>
                  <a:lnTo>
                    <a:pt x="19" y="383"/>
                  </a:lnTo>
                  <a:lnTo>
                    <a:pt x="7" y="362"/>
                  </a:lnTo>
                  <a:lnTo>
                    <a:pt x="3" y="337"/>
                  </a:lnTo>
                  <a:lnTo>
                    <a:pt x="0" y="312"/>
                  </a:lnTo>
                  <a:lnTo>
                    <a:pt x="0" y="25"/>
                  </a:lnTo>
                  <a:lnTo>
                    <a:pt x="12" y="11"/>
                  </a:lnTo>
                  <a:lnTo>
                    <a:pt x="23" y="0"/>
                  </a:lnTo>
                  <a:lnTo>
                    <a:pt x="30" y="18"/>
                  </a:lnTo>
                  <a:lnTo>
                    <a:pt x="35" y="39"/>
                  </a:lnTo>
                  <a:lnTo>
                    <a:pt x="37" y="62"/>
                  </a:lnTo>
                  <a:lnTo>
                    <a:pt x="35" y="87"/>
                  </a:lnTo>
                  <a:lnTo>
                    <a:pt x="32" y="137"/>
                  </a:lnTo>
                  <a:lnTo>
                    <a:pt x="35" y="188"/>
                  </a:lnTo>
                  <a:lnTo>
                    <a:pt x="35" y="231"/>
                  </a:lnTo>
                  <a:lnTo>
                    <a:pt x="35" y="270"/>
                  </a:lnTo>
                  <a:lnTo>
                    <a:pt x="35" y="291"/>
                  </a:lnTo>
                  <a:lnTo>
                    <a:pt x="37" y="312"/>
                  </a:lnTo>
                  <a:lnTo>
                    <a:pt x="39" y="332"/>
                  </a:lnTo>
                  <a:lnTo>
                    <a:pt x="44" y="355"/>
                  </a:lnTo>
                  <a:lnTo>
                    <a:pt x="60" y="387"/>
                  </a:lnTo>
                  <a:lnTo>
                    <a:pt x="78" y="422"/>
                  </a:lnTo>
                  <a:lnTo>
                    <a:pt x="99" y="438"/>
                  </a:lnTo>
                  <a:lnTo>
                    <a:pt x="115" y="452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Freeform 302"/>
            <p:cNvSpPr>
              <a:spLocks/>
            </p:cNvSpPr>
            <p:nvPr/>
          </p:nvSpPr>
          <p:spPr bwMode="auto">
            <a:xfrm>
              <a:off x="2409826" y="1719263"/>
              <a:ext cx="1377950" cy="258763"/>
            </a:xfrm>
            <a:custGeom>
              <a:avLst/>
              <a:gdLst>
                <a:gd name="T0" fmla="*/ 0 w 868"/>
                <a:gd name="T1" fmla="*/ 14 h 163"/>
                <a:gd name="T2" fmla="*/ 2 w 868"/>
                <a:gd name="T3" fmla="*/ 163 h 163"/>
                <a:gd name="T4" fmla="*/ 25 w 868"/>
                <a:gd name="T5" fmla="*/ 161 h 163"/>
                <a:gd name="T6" fmla="*/ 21 w 868"/>
                <a:gd name="T7" fmla="*/ 145 h 163"/>
                <a:gd name="T8" fmla="*/ 28 w 868"/>
                <a:gd name="T9" fmla="*/ 145 h 163"/>
                <a:gd name="T10" fmla="*/ 28 w 868"/>
                <a:gd name="T11" fmla="*/ 136 h 163"/>
                <a:gd name="T12" fmla="*/ 53 w 868"/>
                <a:gd name="T13" fmla="*/ 136 h 163"/>
                <a:gd name="T14" fmla="*/ 57 w 868"/>
                <a:gd name="T15" fmla="*/ 131 h 163"/>
                <a:gd name="T16" fmla="*/ 67 w 868"/>
                <a:gd name="T17" fmla="*/ 129 h 163"/>
                <a:gd name="T18" fmla="*/ 80 w 868"/>
                <a:gd name="T19" fmla="*/ 124 h 163"/>
                <a:gd name="T20" fmla="*/ 94 w 868"/>
                <a:gd name="T21" fmla="*/ 120 h 163"/>
                <a:gd name="T22" fmla="*/ 126 w 868"/>
                <a:gd name="T23" fmla="*/ 115 h 163"/>
                <a:gd name="T24" fmla="*/ 149 w 868"/>
                <a:gd name="T25" fmla="*/ 113 h 163"/>
                <a:gd name="T26" fmla="*/ 170 w 868"/>
                <a:gd name="T27" fmla="*/ 113 h 163"/>
                <a:gd name="T28" fmla="*/ 195 w 868"/>
                <a:gd name="T29" fmla="*/ 115 h 163"/>
                <a:gd name="T30" fmla="*/ 218 w 868"/>
                <a:gd name="T31" fmla="*/ 117 h 163"/>
                <a:gd name="T32" fmla="*/ 243 w 868"/>
                <a:gd name="T33" fmla="*/ 124 h 163"/>
                <a:gd name="T34" fmla="*/ 261 w 868"/>
                <a:gd name="T35" fmla="*/ 129 h 163"/>
                <a:gd name="T36" fmla="*/ 266 w 868"/>
                <a:gd name="T37" fmla="*/ 129 h 163"/>
                <a:gd name="T38" fmla="*/ 270 w 868"/>
                <a:gd name="T39" fmla="*/ 127 h 163"/>
                <a:gd name="T40" fmla="*/ 268 w 868"/>
                <a:gd name="T41" fmla="*/ 117 h 163"/>
                <a:gd name="T42" fmla="*/ 286 w 868"/>
                <a:gd name="T43" fmla="*/ 115 h 163"/>
                <a:gd name="T44" fmla="*/ 307 w 868"/>
                <a:gd name="T45" fmla="*/ 108 h 163"/>
                <a:gd name="T46" fmla="*/ 330 w 868"/>
                <a:gd name="T47" fmla="*/ 104 h 163"/>
                <a:gd name="T48" fmla="*/ 346 w 868"/>
                <a:gd name="T49" fmla="*/ 101 h 163"/>
                <a:gd name="T50" fmla="*/ 364 w 868"/>
                <a:gd name="T51" fmla="*/ 101 h 163"/>
                <a:gd name="T52" fmla="*/ 380 w 868"/>
                <a:gd name="T53" fmla="*/ 106 h 163"/>
                <a:gd name="T54" fmla="*/ 396 w 868"/>
                <a:gd name="T55" fmla="*/ 110 h 163"/>
                <a:gd name="T56" fmla="*/ 408 w 868"/>
                <a:gd name="T57" fmla="*/ 117 h 163"/>
                <a:gd name="T58" fmla="*/ 435 w 868"/>
                <a:gd name="T59" fmla="*/ 117 h 163"/>
                <a:gd name="T60" fmla="*/ 470 w 868"/>
                <a:gd name="T61" fmla="*/ 117 h 163"/>
                <a:gd name="T62" fmla="*/ 486 w 868"/>
                <a:gd name="T63" fmla="*/ 120 h 163"/>
                <a:gd name="T64" fmla="*/ 502 w 868"/>
                <a:gd name="T65" fmla="*/ 120 h 163"/>
                <a:gd name="T66" fmla="*/ 516 w 868"/>
                <a:gd name="T67" fmla="*/ 122 h 163"/>
                <a:gd name="T68" fmla="*/ 522 w 868"/>
                <a:gd name="T69" fmla="*/ 127 h 163"/>
                <a:gd name="T70" fmla="*/ 541 w 868"/>
                <a:gd name="T71" fmla="*/ 129 h 163"/>
                <a:gd name="T72" fmla="*/ 587 w 868"/>
                <a:gd name="T73" fmla="*/ 122 h 163"/>
                <a:gd name="T74" fmla="*/ 596 w 868"/>
                <a:gd name="T75" fmla="*/ 122 h 163"/>
                <a:gd name="T76" fmla="*/ 605 w 868"/>
                <a:gd name="T77" fmla="*/ 124 h 163"/>
                <a:gd name="T78" fmla="*/ 603 w 868"/>
                <a:gd name="T79" fmla="*/ 129 h 163"/>
                <a:gd name="T80" fmla="*/ 610 w 868"/>
                <a:gd name="T81" fmla="*/ 131 h 163"/>
                <a:gd name="T82" fmla="*/ 619 w 868"/>
                <a:gd name="T83" fmla="*/ 131 h 163"/>
                <a:gd name="T84" fmla="*/ 715 w 868"/>
                <a:gd name="T85" fmla="*/ 127 h 163"/>
                <a:gd name="T86" fmla="*/ 713 w 868"/>
                <a:gd name="T87" fmla="*/ 131 h 163"/>
                <a:gd name="T88" fmla="*/ 715 w 868"/>
                <a:gd name="T89" fmla="*/ 133 h 163"/>
                <a:gd name="T90" fmla="*/ 719 w 868"/>
                <a:gd name="T91" fmla="*/ 138 h 163"/>
                <a:gd name="T92" fmla="*/ 726 w 868"/>
                <a:gd name="T93" fmla="*/ 143 h 163"/>
                <a:gd name="T94" fmla="*/ 733 w 868"/>
                <a:gd name="T95" fmla="*/ 143 h 163"/>
                <a:gd name="T96" fmla="*/ 738 w 868"/>
                <a:gd name="T97" fmla="*/ 145 h 163"/>
                <a:gd name="T98" fmla="*/ 740 w 868"/>
                <a:gd name="T99" fmla="*/ 145 h 163"/>
                <a:gd name="T100" fmla="*/ 742 w 868"/>
                <a:gd name="T101" fmla="*/ 149 h 163"/>
                <a:gd name="T102" fmla="*/ 868 w 868"/>
                <a:gd name="T103" fmla="*/ 163 h 163"/>
                <a:gd name="T104" fmla="*/ 868 w 868"/>
                <a:gd name="T105" fmla="*/ 0 h 163"/>
                <a:gd name="T106" fmla="*/ 555 w 868"/>
                <a:gd name="T107" fmla="*/ 0 h 163"/>
                <a:gd name="T108" fmla="*/ 0 w 868"/>
                <a:gd name="T109" fmla="*/ 1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8" h="163">
                  <a:moveTo>
                    <a:pt x="0" y="14"/>
                  </a:moveTo>
                  <a:lnTo>
                    <a:pt x="2" y="163"/>
                  </a:lnTo>
                  <a:lnTo>
                    <a:pt x="25" y="161"/>
                  </a:lnTo>
                  <a:lnTo>
                    <a:pt x="21" y="145"/>
                  </a:lnTo>
                  <a:lnTo>
                    <a:pt x="28" y="145"/>
                  </a:lnTo>
                  <a:lnTo>
                    <a:pt x="28" y="136"/>
                  </a:lnTo>
                  <a:lnTo>
                    <a:pt x="53" y="136"/>
                  </a:lnTo>
                  <a:lnTo>
                    <a:pt x="57" y="131"/>
                  </a:lnTo>
                  <a:lnTo>
                    <a:pt x="67" y="129"/>
                  </a:lnTo>
                  <a:lnTo>
                    <a:pt x="80" y="124"/>
                  </a:lnTo>
                  <a:lnTo>
                    <a:pt x="94" y="120"/>
                  </a:lnTo>
                  <a:lnTo>
                    <a:pt x="126" y="115"/>
                  </a:lnTo>
                  <a:lnTo>
                    <a:pt x="149" y="113"/>
                  </a:lnTo>
                  <a:lnTo>
                    <a:pt x="170" y="113"/>
                  </a:lnTo>
                  <a:lnTo>
                    <a:pt x="195" y="115"/>
                  </a:lnTo>
                  <a:lnTo>
                    <a:pt x="218" y="117"/>
                  </a:lnTo>
                  <a:lnTo>
                    <a:pt x="243" y="124"/>
                  </a:lnTo>
                  <a:lnTo>
                    <a:pt x="261" y="129"/>
                  </a:lnTo>
                  <a:lnTo>
                    <a:pt x="266" y="129"/>
                  </a:lnTo>
                  <a:lnTo>
                    <a:pt x="270" y="127"/>
                  </a:lnTo>
                  <a:lnTo>
                    <a:pt x="268" y="117"/>
                  </a:lnTo>
                  <a:lnTo>
                    <a:pt x="286" y="115"/>
                  </a:lnTo>
                  <a:lnTo>
                    <a:pt x="307" y="108"/>
                  </a:lnTo>
                  <a:lnTo>
                    <a:pt x="330" y="104"/>
                  </a:lnTo>
                  <a:lnTo>
                    <a:pt x="346" y="101"/>
                  </a:lnTo>
                  <a:lnTo>
                    <a:pt x="364" y="101"/>
                  </a:lnTo>
                  <a:lnTo>
                    <a:pt x="380" y="106"/>
                  </a:lnTo>
                  <a:lnTo>
                    <a:pt x="396" y="110"/>
                  </a:lnTo>
                  <a:lnTo>
                    <a:pt x="408" y="117"/>
                  </a:lnTo>
                  <a:lnTo>
                    <a:pt x="435" y="117"/>
                  </a:lnTo>
                  <a:lnTo>
                    <a:pt x="470" y="117"/>
                  </a:lnTo>
                  <a:lnTo>
                    <a:pt x="486" y="120"/>
                  </a:lnTo>
                  <a:lnTo>
                    <a:pt x="502" y="120"/>
                  </a:lnTo>
                  <a:lnTo>
                    <a:pt x="516" y="122"/>
                  </a:lnTo>
                  <a:lnTo>
                    <a:pt x="522" y="127"/>
                  </a:lnTo>
                  <a:lnTo>
                    <a:pt x="541" y="129"/>
                  </a:lnTo>
                  <a:lnTo>
                    <a:pt x="587" y="122"/>
                  </a:lnTo>
                  <a:lnTo>
                    <a:pt x="596" y="122"/>
                  </a:lnTo>
                  <a:lnTo>
                    <a:pt x="605" y="124"/>
                  </a:lnTo>
                  <a:lnTo>
                    <a:pt x="603" y="129"/>
                  </a:lnTo>
                  <a:lnTo>
                    <a:pt x="610" y="131"/>
                  </a:lnTo>
                  <a:lnTo>
                    <a:pt x="619" y="131"/>
                  </a:lnTo>
                  <a:lnTo>
                    <a:pt x="715" y="127"/>
                  </a:lnTo>
                  <a:lnTo>
                    <a:pt x="713" y="131"/>
                  </a:lnTo>
                  <a:lnTo>
                    <a:pt x="715" y="133"/>
                  </a:lnTo>
                  <a:lnTo>
                    <a:pt x="719" y="138"/>
                  </a:lnTo>
                  <a:lnTo>
                    <a:pt x="726" y="143"/>
                  </a:lnTo>
                  <a:lnTo>
                    <a:pt x="733" y="143"/>
                  </a:lnTo>
                  <a:lnTo>
                    <a:pt x="738" y="145"/>
                  </a:lnTo>
                  <a:lnTo>
                    <a:pt x="740" y="145"/>
                  </a:lnTo>
                  <a:lnTo>
                    <a:pt x="742" y="149"/>
                  </a:lnTo>
                  <a:lnTo>
                    <a:pt x="868" y="163"/>
                  </a:lnTo>
                  <a:lnTo>
                    <a:pt x="868" y="0"/>
                  </a:lnTo>
                  <a:lnTo>
                    <a:pt x="55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F8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Freeform 303"/>
            <p:cNvSpPr>
              <a:spLocks/>
            </p:cNvSpPr>
            <p:nvPr/>
          </p:nvSpPr>
          <p:spPr bwMode="auto">
            <a:xfrm>
              <a:off x="2668589" y="2640013"/>
              <a:ext cx="1065213" cy="433388"/>
            </a:xfrm>
            <a:custGeom>
              <a:avLst/>
              <a:gdLst>
                <a:gd name="T0" fmla="*/ 57 w 671"/>
                <a:gd name="T1" fmla="*/ 230 h 273"/>
                <a:gd name="T2" fmla="*/ 78 w 671"/>
                <a:gd name="T3" fmla="*/ 243 h 273"/>
                <a:gd name="T4" fmla="*/ 119 w 671"/>
                <a:gd name="T5" fmla="*/ 255 h 273"/>
                <a:gd name="T6" fmla="*/ 211 w 671"/>
                <a:gd name="T7" fmla="*/ 260 h 273"/>
                <a:gd name="T8" fmla="*/ 236 w 671"/>
                <a:gd name="T9" fmla="*/ 262 h 273"/>
                <a:gd name="T10" fmla="*/ 249 w 671"/>
                <a:gd name="T11" fmla="*/ 269 h 273"/>
                <a:gd name="T12" fmla="*/ 288 w 671"/>
                <a:gd name="T13" fmla="*/ 264 h 273"/>
                <a:gd name="T14" fmla="*/ 332 w 671"/>
                <a:gd name="T15" fmla="*/ 255 h 273"/>
                <a:gd name="T16" fmla="*/ 359 w 671"/>
                <a:gd name="T17" fmla="*/ 250 h 273"/>
                <a:gd name="T18" fmla="*/ 414 w 671"/>
                <a:gd name="T19" fmla="*/ 234 h 273"/>
                <a:gd name="T20" fmla="*/ 421 w 671"/>
                <a:gd name="T21" fmla="*/ 246 h 273"/>
                <a:gd name="T22" fmla="*/ 451 w 671"/>
                <a:gd name="T23" fmla="*/ 241 h 273"/>
                <a:gd name="T24" fmla="*/ 476 w 671"/>
                <a:gd name="T25" fmla="*/ 239 h 273"/>
                <a:gd name="T26" fmla="*/ 488 w 671"/>
                <a:gd name="T27" fmla="*/ 239 h 273"/>
                <a:gd name="T28" fmla="*/ 573 w 671"/>
                <a:gd name="T29" fmla="*/ 179 h 273"/>
                <a:gd name="T30" fmla="*/ 623 w 671"/>
                <a:gd name="T31" fmla="*/ 140 h 273"/>
                <a:gd name="T32" fmla="*/ 628 w 671"/>
                <a:gd name="T33" fmla="*/ 127 h 273"/>
                <a:gd name="T34" fmla="*/ 657 w 671"/>
                <a:gd name="T35" fmla="*/ 101 h 273"/>
                <a:gd name="T36" fmla="*/ 671 w 671"/>
                <a:gd name="T37" fmla="*/ 92 h 273"/>
                <a:gd name="T38" fmla="*/ 657 w 671"/>
                <a:gd name="T39" fmla="*/ 76 h 273"/>
                <a:gd name="T40" fmla="*/ 648 w 671"/>
                <a:gd name="T41" fmla="*/ 60 h 273"/>
                <a:gd name="T42" fmla="*/ 641 w 671"/>
                <a:gd name="T43" fmla="*/ 46 h 273"/>
                <a:gd name="T44" fmla="*/ 634 w 671"/>
                <a:gd name="T45" fmla="*/ 35 h 273"/>
                <a:gd name="T46" fmla="*/ 609 w 671"/>
                <a:gd name="T47" fmla="*/ 26 h 273"/>
                <a:gd name="T48" fmla="*/ 614 w 671"/>
                <a:gd name="T49" fmla="*/ 7 h 273"/>
                <a:gd name="T50" fmla="*/ 598 w 671"/>
                <a:gd name="T51" fmla="*/ 12 h 273"/>
                <a:gd name="T52" fmla="*/ 582 w 671"/>
                <a:gd name="T53" fmla="*/ 7 h 273"/>
                <a:gd name="T54" fmla="*/ 566 w 671"/>
                <a:gd name="T55" fmla="*/ 14 h 273"/>
                <a:gd name="T56" fmla="*/ 563 w 671"/>
                <a:gd name="T57" fmla="*/ 0 h 273"/>
                <a:gd name="T58" fmla="*/ 529 w 671"/>
                <a:gd name="T59" fmla="*/ 14 h 273"/>
                <a:gd name="T60" fmla="*/ 488 w 671"/>
                <a:gd name="T61" fmla="*/ 53 h 273"/>
                <a:gd name="T62" fmla="*/ 414 w 671"/>
                <a:gd name="T63" fmla="*/ 99 h 273"/>
                <a:gd name="T64" fmla="*/ 353 w 671"/>
                <a:gd name="T65" fmla="*/ 124 h 273"/>
                <a:gd name="T66" fmla="*/ 343 w 671"/>
                <a:gd name="T67" fmla="*/ 131 h 273"/>
                <a:gd name="T68" fmla="*/ 282 w 671"/>
                <a:gd name="T69" fmla="*/ 150 h 273"/>
                <a:gd name="T70" fmla="*/ 243 w 671"/>
                <a:gd name="T71" fmla="*/ 145 h 273"/>
                <a:gd name="T72" fmla="*/ 254 w 671"/>
                <a:gd name="T73" fmla="*/ 136 h 273"/>
                <a:gd name="T74" fmla="*/ 236 w 671"/>
                <a:gd name="T75" fmla="*/ 124 h 273"/>
                <a:gd name="T76" fmla="*/ 236 w 671"/>
                <a:gd name="T77" fmla="*/ 120 h 273"/>
                <a:gd name="T78" fmla="*/ 149 w 671"/>
                <a:gd name="T79" fmla="*/ 117 h 273"/>
                <a:gd name="T80" fmla="*/ 185 w 671"/>
                <a:gd name="T81" fmla="*/ 113 h 273"/>
                <a:gd name="T82" fmla="*/ 128 w 671"/>
                <a:gd name="T83" fmla="*/ 108 h 273"/>
                <a:gd name="T84" fmla="*/ 71 w 671"/>
                <a:gd name="T85" fmla="*/ 106 h 273"/>
                <a:gd name="T86" fmla="*/ 18 w 671"/>
                <a:gd name="T87" fmla="*/ 94 h 273"/>
                <a:gd name="T88" fmla="*/ 23 w 671"/>
                <a:gd name="T89" fmla="*/ 108 h 273"/>
                <a:gd name="T90" fmla="*/ 20 w 671"/>
                <a:gd name="T91" fmla="*/ 117 h 273"/>
                <a:gd name="T92" fmla="*/ 32 w 671"/>
                <a:gd name="T93" fmla="*/ 122 h 273"/>
                <a:gd name="T94" fmla="*/ 32 w 671"/>
                <a:gd name="T95" fmla="*/ 133 h 273"/>
                <a:gd name="T96" fmla="*/ 18 w 671"/>
                <a:gd name="T97" fmla="*/ 163 h 273"/>
                <a:gd name="T98" fmla="*/ 27 w 671"/>
                <a:gd name="T99" fmla="*/ 170 h 273"/>
                <a:gd name="T100" fmla="*/ 11 w 671"/>
                <a:gd name="T101" fmla="*/ 170 h 273"/>
                <a:gd name="T102" fmla="*/ 7 w 671"/>
                <a:gd name="T103" fmla="*/ 175 h 273"/>
                <a:gd name="T104" fmla="*/ 27 w 671"/>
                <a:gd name="T105" fmla="*/ 177 h 273"/>
                <a:gd name="T106" fmla="*/ 14 w 671"/>
                <a:gd name="T107" fmla="*/ 193 h 273"/>
                <a:gd name="T108" fmla="*/ 23 w 671"/>
                <a:gd name="T109" fmla="*/ 20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1" h="273">
                  <a:moveTo>
                    <a:pt x="18" y="216"/>
                  </a:moveTo>
                  <a:lnTo>
                    <a:pt x="23" y="221"/>
                  </a:lnTo>
                  <a:lnTo>
                    <a:pt x="57" y="230"/>
                  </a:lnTo>
                  <a:lnTo>
                    <a:pt x="55" y="241"/>
                  </a:lnTo>
                  <a:lnTo>
                    <a:pt x="66" y="241"/>
                  </a:lnTo>
                  <a:lnTo>
                    <a:pt x="78" y="243"/>
                  </a:lnTo>
                  <a:lnTo>
                    <a:pt x="87" y="248"/>
                  </a:lnTo>
                  <a:lnTo>
                    <a:pt x="96" y="253"/>
                  </a:lnTo>
                  <a:lnTo>
                    <a:pt x="119" y="255"/>
                  </a:lnTo>
                  <a:lnTo>
                    <a:pt x="160" y="255"/>
                  </a:lnTo>
                  <a:lnTo>
                    <a:pt x="211" y="253"/>
                  </a:lnTo>
                  <a:lnTo>
                    <a:pt x="211" y="260"/>
                  </a:lnTo>
                  <a:lnTo>
                    <a:pt x="231" y="257"/>
                  </a:lnTo>
                  <a:lnTo>
                    <a:pt x="231" y="262"/>
                  </a:lnTo>
                  <a:lnTo>
                    <a:pt x="236" y="262"/>
                  </a:lnTo>
                  <a:lnTo>
                    <a:pt x="236" y="273"/>
                  </a:lnTo>
                  <a:lnTo>
                    <a:pt x="249" y="273"/>
                  </a:lnTo>
                  <a:lnTo>
                    <a:pt x="249" y="269"/>
                  </a:lnTo>
                  <a:lnTo>
                    <a:pt x="279" y="269"/>
                  </a:lnTo>
                  <a:lnTo>
                    <a:pt x="284" y="269"/>
                  </a:lnTo>
                  <a:lnTo>
                    <a:pt x="288" y="264"/>
                  </a:lnTo>
                  <a:lnTo>
                    <a:pt x="304" y="264"/>
                  </a:lnTo>
                  <a:lnTo>
                    <a:pt x="318" y="260"/>
                  </a:lnTo>
                  <a:lnTo>
                    <a:pt x="332" y="255"/>
                  </a:lnTo>
                  <a:lnTo>
                    <a:pt x="343" y="248"/>
                  </a:lnTo>
                  <a:lnTo>
                    <a:pt x="350" y="250"/>
                  </a:lnTo>
                  <a:lnTo>
                    <a:pt x="359" y="250"/>
                  </a:lnTo>
                  <a:lnTo>
                    <a:pt x="373" y="246"/>
                  </a:lnTo>
                  <a:lnTo>
                    <a:pt x="396" y="239"/>
                  </a:lnTo>
                  <a:lnTo>
                    <a:pt x="414" y="234"/>
                  </a:lnTo>
                  <a:lnTo>
                    <a:pt x="410" y="243"/>
                  </a:lnTo>
                  <a:lnTo>
                    <a:pt x="414" y="246"/>
                  </a:lnTo>
                  <a:lnTo>
                    <a:pt x="421" y="246"/>
                  </a:lnTo>
                  <a:lnTo>
                    <a:pt x="433" y="243"/>
                  </a:lnTo>
                  <a:lnTo>
                    <a:pt x="447" y="239"/>
                  </a:lnTo>
                  <a:lnTo>
                    <a:pt x="451" y="241"/>
                  </a:lnTo>
                  <a:lnTo>
                    <a:pt x="456" y="243"/>
                  </a:lnTo>
                  <a:lnTo>
                    <a:pt x="469" y="243"/>
                  </a:lnTo>
                  <a:lnTo>
                    <a:pt x="476" y="239"/>
                  </a:lnTo>
                  <a:lnTo>
                    <a:pt x="481" y="237"/>
                  </a:lnTo>
                  <a:lnTo>
                    <a:pt x="485" y="237"/>
                  </a:lnTo>
                  <a:lnTo>
                    <a:pt x="488" y="239"/>
                  </a:lnTo>
                  <a:lnTo>
                    <a:pt x="522" y="216"/>
                  </a:lnTo>
                  <a:lnTo>
                    <a:pt x="556" y="193"/>
                  </a:lnTo>
                  <a:lnTo>
                    <a:pt x="573" y="179"/>
                  </a:lnTo>
                  <a:lnTo>
                    <a:pt x="589" y="163"/>
                  </a:lnTo>
                  <a:lnTo>
                    <a:pt x="605" y="150"/>
                  </a:lnTo>
                  <a:lnTo>
                    <a:pt x="623" y="140"/>
                  </a:lnTo>
                  <a:lnTo>
                    <a:pt x="623" y="133"/>
                  </a:lnTo>
                  <a:lnTo>
                    <a:pt x="623" y="129"/>
                  </a:lnTo>
                  <a:lnTo>
                    <a:pt x="628" y="127"/>
                  </a:lnTo>
                  <a:lnTo>
                    <a:pt x="646" y="108"/>
                  </a:lnTo>
                  <a:lnTo>
                    <a:pt x="655" y="108"/>
                  </a:lnTo>
                  <a:lnTo>
                    <a:pt x="657" y="101"/>
                  </a:lnTo>
                  <a:lnTo>
                    <a:pt x="662" y="99"/>
                  </a:lnTo>
                  <a:lnTo>
                    <a:pt x="666" y="97"/>
                  </a:lnTo>
                  <a:lnTo>
                    <a:pt x="671" y="92"/>
                  </a:lnTo>
                  <a:lnTo>
                    <a:pt x="671" y="83"/>
                  </a:lnTo>
                  <a:lnTo>
                    <a:pt x="650" y="88"/>
                  </a:lnTo>
                  <a:lnTo>
                    <a:pt x="657" y="76"/>
                  </a:lnTo>
                  <a:lnTo>
                    <a:pt x="664" y="67"/>
                  </a:lnTo>
                  <a:lnTo>
                    <a:pt x="664" y="58"/>
                  </a:lnTo>
                  <a:lnTo>
                    <a:pt x="648" y="60"/>
                  </a:lnTo>
                  <a:lnTo>
                    <a:pt x="650" y="51"/>
                  </a:lnTo>
                  <a:lnTo>
                    <a:pt x="632" y="51"/>
                  </a:lnTo>
                  <a:lnTo>
                    <a:pt x="641" y="46"/>
                  </a:lnTo>
                  <a:lnTo>
                    <a:pt x="641" y="35"/>
                  </a:lnTo>
                  <a:lnTo>
                    <a:pt x="632" y="37"/>
                  </a:lnTo>
                  <a:lnTo>
                    <a:pt x="634" y="35"/>
                  </a:lnTo>
                  <a:lnTo>
                    <a:pt x="637" y="28"/>
                  </a:lnTo>
                  <a:lnTo>
                    <a:pt x="637" y="17"/>
                  </a:lnTo>
                  <a:lnTo>
                    <a:pt x="609" y="26"/>
                  </a:lnTo>
                  <a:lnTo>
                    <a:pt x="614" y="19"/>
                  </a:lnTo>
                  <a:lnTo>
                    <a:pt x="614" y="14"/>
                  </a:lnTo>
                  <a:lnTo>
                    <a:pt x="614" y="7"/>
                  </a:lnTo>
                  <a:lnTo>
                    <a:pt x="607" y="7"/>
                  </a:lnTo>
                  <a:lnTo>
                    <a:pt x="602" y="10"/>
                  </a:lnTo>
                  <a:lnTo>
                    <a:pt x="598" y="12"/>
                  </a:lnTo>
                  <a:lnTo>
                    <a:pt x="591" y="7"/>
                  </a:lnTo>
                  <a:lnTo>
                    <a:pt x="586" y="5"/>
                  </a:lnTo>
                  <a:lnTo>
                    <a:pt x="582" y="7"/>
                  </a:lnTo>
                  <a:lnTo>
                    <a:pt x="577" y="12"/>
                  </a:lnTo>
                  <a:lnTo>
                    <a:pt x="573" y="12"/>
                  </a:lnTo>
                  <a:lnTo>
                    <a:pt x="566" y="14"/>
                  </a:lnTo>
                  <a:lnTo>
                    <a:pt x="566" y="10"/>
                  </a:lnTo>
                  <a:lnTo>
                    <a:pt x="559" y="10"/>
                  </a:lnTo>
                  <a:lnTo>
                    <a:pt x="563" y="0"/>
                  </a:lnTo>
                  <a:lnTo>
                    <a:pt x="552" y="0"/>
                  </a:lnTo>
                  <a:lnTo>
                    <a:pt x="543" y="5"/>
                  </a:lnTo>
                  <a:lnTo>
                    <a:pt x="529" y="14"/>
                  </a:lnTo>
                  <a:lnTo>
                    <a:pt x="518" y="26"/>
                  </a:lnTo>
                  <a:lnTo>
                    <a:pt x="508" y="35"/>
                  </a:lnTo>
                  <a:lnTo>
                    <a:pt x="488" y="53"/>
                  </a:lnTo>
                  <a:lnTo>
                    <a:pt x="465" y="69"/>
                  </a:lnTo>
                  <a:lnTo>
                    <a:pt x="440" y="85"/>
                  </a:lnTo>
                  <a:lnTo>
                    <a:pt x="414" y="99"/>
                  </a:lnTo>
                  <a:lnTo>
                    <a:pt x="387" y="111"/>
                  </a:lnTo>
                  <a:lnTo>
                    <a:pt x="359" y="124"/>
                  </a:lnTo>
                  <a:lnTo>
                    <a:pt x="353" y="124"/>
                  </a:lnTo>
                  <a:lnTo>
                    <a:pt x="348" y="124"/>
                  </a:lnTo>
                  <a:lnTo>
                    <a:pt x="346" y="127"/>
                  </a:lnTo>
                  <a:lnTo>
                    <a:pt x="343" y="131"/>
                  </a:lnTo>
                  <a:lnTo>
                    <a:pt x="332" y="129"/>
                  </a:lnTo>
                  <a:lnTo>
                    <a:pt x="307" y="143"/>
                  </a:lnTo>
                  <a:lnTo>
                    <a:pt x="282" y="150"/>
                  </a:lnTo>
                  <a:lnTo>
                    <a:pt x="268" y="147"/>
                  </a:lnTo>
                  <a:lnTo>
                    <a:pt x="252" y="145"/>
                  </a:lnTo>
                  <a:lnTo>
                    <a:pt x="243" y="145"/>
                  </a:lnTo>
                  <a:lnTo>
                    <a:pt x="243" y="140"/>
                  </a:lnTo>
                  <a:lnTo>
                    <a:pt x="254" y="140"/>
                  </a:lnTo>
                  <a:lnTo>
                    <a:pt x="254" y="136"/>
                  </a:lnTo>
                  <a:lnTo>
                    <a:pt x="213" y="131"/>
                  </a:lnTo>
                  <a:lnTo>
                    <a:pt x="213" y="127"/>
                  </a:lnTo>
                  <a:lnTo>
                    <a:pt x="236" y="124"/>
                  </a:lnTo>
                  <a:lnTo>
                    <a:pt x="224" y="122"/>
                  </a:lnTo>
                  <a:lnTo>
                    <a:pt x="224" y="120"/>
                  </a:lnTo>
                  <a:lnTo>
                    <a:pt x="236" y="120"/>
                  </a:lnTo>
                  <a:lnTo>
                    <a:pt x="236" y="115"/>
                  </a:lnTo>
                  <a:lnTo>
                    <a:pt x="213" y="113"/>
                  </a:lnTo>
                  <a:lnTo>
                    <a:pt x="149" y="117"/>
                  </a:lnTo>
                  <a:lnTo>
                    <a:pt x="149" y="115"/>
                  </a:lnTo>
                  <a:lnTo>
                    <a:pt x="174" y="113"/>
                  </a:lnTo>
                  <a:lnTo>
                    <a:pt x="185" y="113"/>
                  </a:lnTo>
                  <a:lnTo>
                    <a:pt x="185" y="108"/>
                  </a:lnTo>
                  <a:lnTo>
                    <a:pt x="160" y="108"/>
                  </a:lnTo>
                  <a:lnTo>
                    <a:pt x="128" y="108"/>
                  </a:lnTo>
                  <a:lnTo>
                    <a:pt x="96" y="108"/>
                  </a:lnTo>
                  <a:lnTo>
                    <a:pt x="75" y="106"/>
                  </a:lnTo>
                  <a:lnTo>
                    <a:pt x="71" y="106"/>
                  </a:lnTo>
                  <a:lnTo>
                    <a:pt x="66" y="108"/>
                  </a:lnTo>
                  <a:lnTo>
                    <a:pt x="43" y="101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36" y="108"/>
                  </a:lnTo>
                  <a:lnTo>
                    <a:pt x="23" y="108"/>
                  </a:lnTo>
                  <a:lnTo>
                    <a:pt x="23" y="113"/>
                  </a:lnTo>
                  <a:lnTo>
                    <a:pt x="18" y="113"/>
                  </a:lnTo>
                  <a:lnTo>
                    <a:pt x="20" y="117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32" y="122"/>
                  </a:lnTo>
                  <a:lnTo>
                    <a:pt x="36" y="129"/>
                  </a:lnTo>
                  <a:lnTo>
                    <a:pt x="41" y="136"/>
                  </a:lnTo>
                  <a:lnTo>
                    <a:pt x="32" y="133"/>
                  </a:lnTo>
                  <a:lnTo>
                    <a:pt x="23" y="133"/>
                  </a:lnTo>
                  <a:lnTo>
                    <a:pt x="14" y="133"/>
                  </a:lnTo>
                  <a:lnTo>
                    <a:pt x="18" y="163"/>
                  </a:lnTo>
                  <a:lnTo>
                    <a:pt x="30" y="163"/>
                  </a:lnTo>
                  <a:lnTo>
                    <a:pt x="27" y="166"/>
                  </a:lnTo>
                  <a:lnTo>
                    <a:pt x="27" y="170"/>
                  </a:lnTo>
                  <a:lnTo>
                    <a:pt x="25" y="170"/>
                  </a:lnTo>
                  <a:lnTo>
                    <a:pt x="20" y="172"/>
                  </a:lnTo>
                  <a:lnTo>
                    <a:pt x="11" y="170"/>
                  </a:lnTo>
                  <a:lnTo>
                    <a:pt x="0" y="168"/>
                  </a:lnTo>
                  <a:lnTo>
                    <a:pt x="2" y="172"/>
                  </a:lnTo>
                  <a:lnTo>
                    <a:pt x="7" y="175"/>
                  </a:lnTo>
                  <a:lnTo>
                    <a:pt x="11" y="177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27" y="184"/>
                  </a:lnTo>
                  <a:lnTo>
                    <a:pt x="14" y="184"/>
                  </a:lnTo>
                  <a:lnTo>
                    <a:pt x="14" y="193"/>
                  </a:lnTo>
                  <a:lnTo>
                    <a:pt x="0" y="191"/>
                  </a:lnTo>
                  <a:lnTo>
                    <a:pt x="14" y="200"/>
                  </a:lnTo>
                  <a:lnTo>
                    <a:pt x="23" y="207"/>
                  </a:lnTo>
                  <a:lnTo>
                    <a:pt x="23" y="214"/>
                  </a:lnTo>
                  <a:lnTo>
                    <a:pt x="18" y="216"/>
                  </a:lnTo>
                  <a:close/>
                </a:path>
              </a:pathLst>
            </a:custGeom>
            <a:solidFill>
              <a:srgbClr val="737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304"/>
            <p:cNvSpPr>
              <a:spLocks/>
            </p:cNvSpPr>
            <p:nvPr/>
          </p:nvSpPr>
          <p:spPr bwMode="auto">
            <a:xfrm>
              <a:off x="3905251" y="4081463"/>
              <a:ext cx="61913" cy="2246313"/>
            </a:xfrm>
            <a:custGeom>
              <a:avLst/>
              <a:gdLst>
                <a:gd name="T0" fmla="*/ 2 w 39"/>
                <a:gd name="T1" fmla="*/ 1337 h 1415"/>
                <a:gd name="T2" fmla="*/ 11 w 39"/>
                <a:gd name="T3" fmla="*/ 1346 h 1415"/>
                <a:gd name="T4" fmla="*/ 18 w 39"/>
                <a:gd name="T5" fmla="*/ 1344 h 1415"/>
                <a:gd name="T6" fmla="*/ 23 w 39"/>
                <a:gd name="T7" fmla="*/ 1360 h 1415"/>
                <a:gd name="T8" fmla="*/ 25 w 39"/>
                <a:gd name="T9" fmla="*/ 1342 h 1415"/>
                <a:gd name="T10" fmla="*/ 32 w 39"/>
                <a:gd name="T11" fmla="*/ 1344 h 1415"/>
                <a:gd name="T12" fmla="*/ 34 w 39"/>
                <a:gd name="T13" fmla="*/ 1325 h 1415"/>
                <a:gd name="T14" fmla="*/ 34 w 39"/>
                <a:gd name="T15" fmla="*/ 1076 h 1415"/>
                <a:gd name="T16" fmla="*/ 32 w 39"/>
                <a:gd name="T17" fmla="*/ 938 h 1415"/>
                <a:gd name="T18" fmla="*/ 32 w 39"/>
                <a:gd name="T19" fmla="*/ 924 h 1415"/>
                <a:gd name="T20" fmla="*/ 32 w 39"/>
                <a:gd name="T21" fmla="*/ 869 h 1415"/>
                <a:gd name="T22" fmla="*/ 29 w 39"/>
                <a:gd name="T23" fmla="*/ 917 h 1415"/>
                <a:gd name="T24" fmla="*/ 32 w 39"/>
                <a:gd name="T25" fmla="*/ 709 h 1415"/>
                <a:gd name="T26" fmla="*/ 34 w 39"/>
                <a:gd name="T27" fmla="*/ 690 h 1415"/>
                <a:gd name="T28" fmla="*/ 34 w 39"/>
                <a:gd name="T29" fmla="*/ 340 h 1415"/>
                <a:gd name="T30" fmla="*/ 36 w 39"/>
                <a:gd name="T31" fmla="*/ 686 h 1415"/>
                <a:gd name="T32" fmla="*/ 36 w 39"/>
                <a:gd name="T33" fmla="*/ 330 h 1415"/>
                <a:gd name="T34" fmla="*/ 34 w 39"/>
                <a:gd name="T35" fmla="*/ 264 h 1415"/>
                <a:gd name="T36" fmla="*/ 36 w 39"/>
                <a:gd name="T37" fmla="*/ 301 h 1415"/>
                <a:gd name="T38" fmla="*/ 34 w 39"/>
                <a:gd name="T39" fmla="*/ 324 h 1415"/>
                <a:gd name="T40" fmla="*/ 32 w 39"/>
                <a:gd name="T41" fmla="*/ 246 h 1415"/>
                <a:gd name="T42" fmla="*/ 27 w 39"/>
                <a:gd name="T43" fmla="*/ 225 h 1415"/>
                <a:gd name="T44" fmla="*/ 27 w 39"/>
                <a:gd name="T45" fmla="*/ 236 h 1415"/>
                <a:gd name="T46" fmla="*/ 23 w 39"/>
                <a:gd name="T47" fmla="*/ 218 h 1415"/>
                <a:gd name="T48" fmla="*/ 16 w 39"/>
                <a:gd name="T49" fmla="*/ 241 h 1415"/>
                <a:gd name="T50" fmla="*/ 16 w 39"/>
                <a:gd name="T51" fmla="*/ 223 h 1415"/>
                <a:gd name="T52" fmla="*/ 16 w 39"/>
                <a:gd name="T53" fmla="*/ 218 h 1415"/>
                <a:gd name="T54" fmla="*/ 9 w 39"/>
                <a:gd name="T55" fmla="*/ 218 h 1415"/>
                <a:gd name="T56" fmla="*/ 4 w 39"/>
                <a:gd name="T57" fmla="*/ 230 h 1415"/>
                <a:gd name="T58" fmla="*/ 4 w 39"/>
                <a:gd name="T59" fmla="*/ 248 h 1415"/>
                <a:gd name="T60" fmla="*/ 0 w 39"/>
                <a:gd name="T61" fmla="*/ 0 h 1415"/>
                <a:gd name="T62" fmla="*/ 0 w 39"/>
                <a:gd name="T63" fmla="*/ 706 h 1415"/>
                <a:gd name="T64" fmla="*/ 0 w 39"/>
                <a:gd name="T65" fmla="*/ 1142 h 1415"/>
                <a:gd name="T66" fmla="*/ 0 w 39"/>
                <a:gd name="T67" fmla="*/ 1360 h 1415"/>
                <a:gd name="T68" fmla="*/ 2 w 39"/>
                <a:gd name="T69" fmla="*/ 1415 h 1415"/>
                <a:gd name="T70" fmla="*/ 2 w 39"/>
                <a:gd name="T71" fmla="*/ 1364 h 1415"/>
                <a:gd name="T72" fmla="*/ 2 w 39"/>
                <a:gd name="T73" fmla="*/ 1261 h 1415"/>
                <a:gd name="T74" fmla="*/ 2 w 39"/>
                <a:gd name="T75" fmla="*/ 1160 h 1415"/>
                <a:gd name="T76" fmla="*/ 2 w 39"/>
                <a:gd name="T77" fmla="*/ 111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1415">
                  <a:moveTo>
                    <a:pt x="2" y="1117"/>
                  </a:moveTo>
                  <a:lnTo>
                    <a:pt x="2" y="1337"/>
                  </a:lnTo>
                  <a:lnTo>
                    <a:pt x="9" y="1335"/>
                  </a:lnTo>
                  <a:lnTo>
                    <a:pt x="11" y="1346"/>
                  </a:lnTo>
                  <a:lnTo>
                    <a:pt x="16" y="1344"/>
                  </a:lnTo>
                  <a:lnTo>
                    <a:pt x="18" y="1344"/>
                  </a:lnTo>
                  <a:lnTo>
                    <a:pt x="18" y="1360"/>
                  </a:lnTo>
                  <a:lnTo>
                    <a:pt x="23" y="1360"/>
                  </a:lnTo>
                  <a:lnTo>
                    <a:pt x="23" y="1344"/>
                  </a:lnTo>
                  <a:lnTo>
                    <a:pt x="25" y="1342"/>
                  </a:lnTo>
                  <a:lnTo>
                    <a:pt x="25" y="1348"/>
                  </a:lnTo>
                  <a:lnTo>
                    <a:pt x="32" y="1344"/>
                  </a:lnTo>
                  <a:lnTo>
                    <a:pt x="32" y="1325"/>
                  </a:lnTo>
                  <a:lnTo>
                    <a:pt x="34" y="1325"/>
                  </a:lnTo>
                  <a:lnTo>
                    <a:pt x="34" y="1105"/>
                  </a:lnTo>
                  <a:lnTo>
                    <a:pt x="34" y="1076"/>
                  </a:lnTo>
                  <a:lnTo>
                    <a:pt x="32" y="1076"/>
                  </a:lnTo>
                  <a:lnTo>
                    <a:pt x="32" y="938"/>
                  </a:lnTo>
                  <a:lnTo>
                    <a:pt x="32" y="931"/>
                  </a:lnTo>
                  <a:lnTo>
                    <a:pt x="32" y="924"/>
                  </a:lnTo>
                  <a:lnTo>
                    <a:pt x="32" y="869"/>
                  </a:lnTo>
                  <a:lnTo>
                    <a:pt x="32" y="869"/>
                  </a:lnTo>
                  <a:lnTo>
                    <a:pt x="32" y="917"/>
                  </a:lnTo>
                  <a:lnTo>
                    <a:pt x="29" y="917"/>
                  </a:lnTo>
                  <a:lnTo>
                    <a:pt x="29" y="709"/>
                  </a:lnTo>
                  <a:lnTo>
                    <a:pt x="32" y="709"/>
                  </a:lnTo>
                  <a:lnTo>
                    <a:pt x="32" y="695"/>
                  </a:lnTo>
                  <a:lnTo>
                    <a:pt x="34" y="690"/>
                  </a:lnTo>
                  <a:lnTo>
                    <a:pt x="34" y="684"/>
                  </a:lnTo>
                  <a:lnTo>
                    <a:pt x="34" y="340"/>
                  </a:lnTo>
                  <a:lnTo>
                    <a:pt x="36" y="340"/>
                  </a:lnTo>
                  <a:lnTo>
                    <a:pt x="36" y="686"/>
                  </a:lnTo>
                  <a:lnTo>
                    <a:pt x="39" y="330"/>
                  </a:lnTo>
                  <a:lnTo>
                    <a:pt x="36" y="330"/>
                  </a:lnTo>
                  <a:lnTo>
                    <a:pt x="36" y="246"/>
                  </a:lnTo>
                  <a:lnTo>
                    <a:pt x="34" y="264"/>
                  </a:lnTo>
                  <a:lnTo>
                    <a:pt x="34" y="289"/>
                  </a:lnTo>
                  <a:lnTo>
                    <a:pt x="36" y="301"/>
                  </a:lnTo>
                  <a:lnTo>
                    <a:pt x="36" y="312"/>
                  </a:lnTo>
                  <a:lnTo>
                    <a:pt x="34" y="324"/>
                  </a:lnTo>
                  <a:lnTo>
                    <a:pt x="32" y="328"/>
                  </a:lnTo>
                  <a:lnTo>
                    <a:pt x="32" y="246"/>
                  </a:lnTo>
                  <a:lnTo>
                    <a:pt x="27" y="248"/>
                  </a:lnTo>
                  <a:lnTo>
                    <a:pt x="27" y="225"/>
                  </a:lnTo>
                  <a:lnTo>
                    <a:pt x="27" y="225"/>
                  </a:lnTo>
                  <a:lnTo>
                    <a:pt x="27" y="236"/>
                  </a:lnTo>
                  <a:lnTo>
                    <a:pt x="23" y="236"/>
                  </a:lnTo>
                  <a:lnTo>
                    <a:pt x="23" y="218"/>
                  </a:lnTo>
                  <a:lnTo>
                    <a:pt x="18" y="227"/>
                  </a:lnTo>
                  <a:lnTo>
                    <a:pt x="16" y="241"/>
                  </a:lnTo>
                  <a:lnTo>
                    <a:pt x="16" y="230"/>
                  </a:lnTo>
                  <a:lnTo>
                    <a:pt x="16" y="223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3" y="218"/>
                  </a:lnTo>
                  <a:lnTo>
                    <a:pt x="9" y="218"/>
                  </a:lnTo>
                  <a:lnTo>
                    <a:pt x="7" y="223"/>
                  </a:lnTo>
                  <a:lnTo>
                    <a:pt x="4" y="230"/>
                  </a:lnTo>
                  <a:lnTo>
                    <a:pt x="4" y="239"/>
                  </a:lnTo>
                  <a:lnTo>
                    <a:pt x="4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0" y="390"/>
                  </a:lnTo>
                  <a:lnTo>
                    <a:pt x="0" y="706"/>
                  </a:lnTo>
                  <a:lnTo>
                    <a:pt x="0" y="954"/>
                  </a:lnTo>
                  <a:lnTo>
                    <a:pt x="0" y="1142"/>
                  </a:lnTo>
                  <a:lnTo>
                    <a:pt x="0" y="1273"/>
                  </a:lnTo>
                  <a:lnTo>
                    <a:pt x="0" y="1360"/>
                  </a:lnTo>
                  <a:lnTo>
                    <a:pt x="0" y="1403"/>
                  </a:lnTo>
                  <a:lnTo>
                    <a:pt x="2" y="1415"/>
                  </a:lnTo>
                  <a:lnTo>
                    <a:pt x="2" y="1401"/>
                  </a:lnTo>
                  <a:lnTo>
                    <a:pt x="2" y="1364"/>
                  </a:lnTo>
                  <a:lnTo>
                    <a:pt x="2" y="1316"/>
                  </a:lnTo>
                  <a:lnTo>
                    <a:pt x="2" y="1261"/>
                  </a:lnTo>
                  <a:lnTo>
                    <a:pt x="2" y="1209"/>
                  </a:lnTo>
                  <a:lnTo>
                    <a:pt x="2" y="1160"/>
                  </a:lnTo>
                  <a:lnTo>
                    <a:pt x="2" y="1128"/>
                  </a:lnTo>
                  <a:lnTo>
                    <a:pt x="2" y="1117"/>
                  </a:lnTo>
                  <a:close/>
                </a:path>
              </a:pathLst>
            </a:custGeom>
            <a:solidFill>
              <a:srgbClr val="5E5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305"/>
            <p:cNvSpPr>
              <a:spLocks/>
            </p:cNvSpPr>
            <p:nvPr/>
          </p:nvSpPr>
          <p:spPr bwMode="auto">
            <a:xfrm>
              <a:off x="2125664" y="1279526"/>
              <a:ext cx="196850" cy="2289175"/>
            </a:xfrm>
            <a:custGeom>
              <a:avLst/>
              <a:gdLst>
                <a:gd name="T0" fmla="*/ 26 w 124"/>
                <a:gd name="T1" fmla="*/ 28 h 1442"/>
                <a:gd name="T2" fmla="*/ 7 w 124"/>
                <a:gd name="T3" fmla="*/ 71 h 1442"/>
                <a:gd name="T4" fmla="*/ 5 w 124"/>
                <a:gd name="T5" fmla="*/ 138 h 1442"/>
                <a:gd name="T6" fmla="*/ 5 w 124"/>
                <a:gd name="T7" fmla="*/ 204 h 1442"/>
                <a:gd name="T8" fmla="*/ 3 w 124"/>
                <a:gd name="T9" fmla="*/ 268 h 1442"/>
                <a:gd name="T10" fmla="*/ 5 w 124"/>
                <a:gd name="T11" fmla="*/ 433 h 1442"/>
                <a:gd name="T12" fmla="*/ 7 w 124"/>
                <a:gd name="T13" fmla="*/ 745 h 1442"/>
                <a:gd name="T14" fmla="*/ 5 w 124"/>
                <a:gd name="T15" fmla="*/ 903 h 1442"/>
                <a:gd name="T16" fmla="*/ 5 w 124"/>
                <a:gd name="T17" fmla="*/ 1048 h 1442"/>
                <a:gd name="T18" fmla="*/ 5 w 124"/>
                <a:gd name="T19" fmla="*/ 1224 h 1442"/>
                <a:gd name="T20" fmla="*/ 5 w 124"/>
                <a:gd name="T21" fmla="*/ 1344 h 1442"/>
                <a:gd name="T22" fmla="*/ 16 w 124"/>
                <a:gd name="T23" fmla="*/ 1405 h 1442"/>
                <a:gd name="T24" fmla="*/ 39 w 124"/>
                <a:gd name="T25" fmla="*/ 1428 h 1442"/>
                <a:gd name="T26" fmla="*/ 69 w 124"/>
                <a:gd name="T27" fmla="*/ 1442 h 1442"/>
                <a:gd name="T28" fmla="*/ 110 w 124"/>
                <a:gd name="T29" fmla="*/ 1428 h 1442"/>
                <a:gd name="T30" fmla="*/ 74 w 124"/>
                <a:gd name="T31" fmla="*/ 1399 h 1442"/>
                <a:gd name="T32" fmla="*/ 51 w 124"/>
                <a:gd name="T33" fmla="*/ 1357 h 1442"/>
                <a:gd name="T34" fmla="*/ 44 w 124"/>
                <a:gd name="T35" fmla="*/ 1295 h 1442"/>
                <a:gd name="T36" fmla="*/ 35 w 124"/>
                <a:gd name="T37" fmla="*/ 1231 h 1442"/>
                <a:gd name="T38" fmla="*/ 26 w 124"/>
                <a:gd name="T39" fmla="*/ 1126 h 1442"/>
                <a:gd name="T40" fmla="*/ 23 w 124"/>
                <a:gd name="T41" fmla="*/ 1059 h 1442"/>
                <a:gd name="T42" fmla="*/ 37 w 124"/>
                <a:gd name="T43" fmla="*/ 1055 h 1442"/>
                <a:gd name="T44" fmla="*/ 42 w 124"/>
                <a:gd name="T45" fmla="*/ 1036 h 1442"/>
                <a:gd name="T46" fmla="*/ 53 w 124"/>
                <a:gd name="T47" fmla="*/ 984 h 1442"/>
                <a:gd name="T48" fmla="*/ 53 w 124"/>
                <a:gd name="T49" fmla="*/ 890 h 1442"/>
                <a:gd name="T50" fmla="*/ 53 w 124"/>
                <a:gd name="T51" fmla="*/ 839 h 1442"/>
                <a:gd name="T52" fmla="*/ 62 w 124"/>
                <a:gd name="T53" fmla="*/ 821 h 1442"/>
                <a:gd name="T54" fmla="*/ 62 w 124"/>
                <a:gd name="T55" fmla="*/ 763 h 1442"/>
                <a:gd name="T56" fmla="*/ 42 w 124"/>
                <a:gd name="T57" fmla="*/ 763 h 1442"/>
                <a:gd name="T58" fmla="*/ 44 w 124"/>
                <a:gd name="T59" fmla="*/ 757 h 1442"/>
                <a:gd name="T60" fmla="*/ 42 w 124"/>
                <a:gd name="T61" fmla="*/ 747 h 1442"/>
                <a:gd name="T62" fmla="*/ 32 w 124"/>
                <a:gd name="T63" fmla="*/ 736 h 1442"/>
                <a:gd name="T64" fmla="*/ 39 w 124"/>
                <a:gd name="T65" fmla="*/ 720 h 1442"/>
                <a:gd name="T66" fmla="*/ 32 w 124"/>
                <a:gd name="T67" fmla="*/ 702 h 1442"/>
                <a:gd name="T68" fmla="*/ 46 w 124"/>
                <a:gd name="T69" fmla="*/ 686 h 1442"/>
                <a:gd name="T70" fmla="*/ 53 w 124"/>
                <a:gd name="T71" fmla="*/ 676 h 1442"/>
                <a:gd name="T72" fmla="*/ 62 w 124"/>
                <a:gd name="T73" fmla="*/ 667 h 1442"/>
                <a:gd name="T74" fmla="*/ 58 w 124"/>
                <a:gd name="T75" fmla="*/ 663 h 1442"/>
                <a:gd name="T76" fmla="*/ 58 w 124"/>
                <a:gd name="T77" fmla="*/ 658 h 1442"/>
                <a:gd name="T78" fmla="*/ 58 w 124"/>
                <a:gd name="T79" fmla="*/ 651 h 1442"/>
                <a:gd name="T80" fmla="*/ 46 w 124"/>
                <a:gd name="T81" fmla="*/ 642 h 1442"/>
                <a:gd name="T82" fmla="*/ 53 w 124"/>
                <a:gd name="T83" fmla="*/ 626 h 1442"/>
                <a:gd name="T84" fmla="*/ 53 w 124"/>
                <a:gd name="T85" fmla="*/ 612 h 1442"/>
                <a:gd name="T86" fmla="*/ 58 w 124"/>
                <a:gd name="T87" fmla="*/ 598 h 1442"/>
                <a:gd name="T88" fmla="*/ 67 w 124"/>
                <a:gd name="T89" fmla="*/ 516 h 1442"/>
                <a:gd name="T90" fmla="*/ 62 w 124"/>
                <a:gd name="T91" fmla="*/ 429 h 1442"/>
                <a:gd name="T92" fmla="*/ 60 w 124"/>
                <a:gd name="T93" fmla="*/ 392 h 1442"/>
                <a:gd name="T94" fmla="*/ 55 w 124"/>
                <a:gd name="T95" fmla="*/ 367 h 1442"/>
                <a:gd name="T96" fmla="*/ 62 w 124"/>
                <a:gd name="T97" fmla="*/ 310 h 1442"/>
                <a:gd name="T98" fmla="*/ 46 w 124"/>
                <a:gd name="T99" fmla="*/ 291 h 1442"/>
                <a:gd name="T100" fmla="*/ 32 w 124"/>
                <a:gd name="T101" fmla="*/ 268 h 1442"/>
                <a:gd name="T102" fmla="*/ 23 w 124"/>
                <a:gd name="T103" fmla="*/ 280 h 1442"/>
                <a:gd name="T104" fmla="*/ 35 w 124"/>
                <a:gd name="T105" fmla="*/ 170 h 1442"/>
                <a:gd name="T106" fmla="*/ 60 w 124"/>
                <a:gd name="T107" fmla="*/ 67 h 1442"/>
                <a:gd name="T108" fmla="*/ 53 w 124"/>
                <a:gd name="T109" fmla="*/ 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442">
                  <a:moveTo>
                    <a:pt x="53" y="7"/>
                  </a:moveTo>
                  <a:lnTo>
                    <a:pt x="37" y="16"/>
                  </a:lnTo>
                  <a:lnTo>
                    <a:pt x="26" y="28"/>
                  </a:lnTo>
                  <a:lnTo>
                    <a:pt x="16" y="39"/>
                  </a:lnTo>
                  <a:lnTo>
                    <a:pt x="12" y="55"/>
                  </a:lnTo>
                  <a:lnTo>
                    <a:pt x="7" y="71"/>
                  </a:lnTo>
                  <a:lnTo>
                    <a:pt x="7" y="89"/>
                  </a:lnTo>
                  <a:lnTo>
                    <a:pt x="5" y="112"/>
                  </a:lnTo>
                  <a:lnTo>
                    <a:pt x="5" y="138"/>
                  </a:lnTo>
                  <a:lnTo>
                    <a:pt x="5" y="158"/>
                  </a:lnTo>
                  <a:lnTo>
                    <a:pt x="5" y="181"/>
                  </a:lnTo>
                  <a:lnTo>
                    <a:pt x="5" y="204"/>
                  </a:lnTo>
                  <a:lnTo>
                    <a:pt x="5" y="225"/>
                  </a:lnTo>
                  <a:lnTo>
                    <a:pt x="5" y="248"/>
                  </a:lnTo>
                  <a:lnTo>
                    <a:pt x="3" y="268"/>
                  </a:lnTo>
                  <a:lnTo>
                    <a:pt x="3" y="289"/>
                  </a:lnTo>
                  <a:lnTo>
                    <a:pt x="0" y="310"/>
                  </a:lnTo>
                  <a:lnTo>
                    <a:pt x="5" y="433"/>
                  </a:lnTo>
                  <a:lnTo>
                    <a:pt x="3" y="575"/>
                  </a:lnTo>
                  <a:lnTo>
                    <a:pt x="0" y="745"/>
                  </a:lnTo>
                  <a:lnTo>
                    <a:pt x="7" y="745"/>
                  </a:lnTo>
                  <a:lnTo>
                    <a:pt x="5" y="763"/>
                  </a:lnTo>
                  <a:lnTo>
                    <a:pt x="3" y="775"/>
                  </a:lnTo>
                  <a:lnTo>
                    <a:pt x="5" y="903"/>
                  </a:lnTo>
                  <a:lnTo>
                    <a:pt x="5" y="929"/>
                  </a:lnTo>
                  <a:lnTo>
                    <a:pt x="3" y="1013"/>
                  </a:lnTo>
                  <a:lnTo>
                    <a:pt x="5" y="1048"/>
                  </a:lnTo>
                  <a:lnTo>
                    <a:pt x="5" y="1107"/>
                  </a:lnTo>
                  <a:lnTo>
                    <a:pt x="5" y="1165"/>
                  </a:lnTo>
                  <a:lnTo>
                    <a:pt x="5" y="1224"/>
                  </a:lnTo>
                  <a:lnTo>
                    <a:pt x="5" y="1284"/>
                  </a:lnTo>
                  <a:lnTo>
                    <a:pt x="5" y="1311"/>
                  </a:lnTo>
                  <a:lnTo>
                    <a:pt x="5" y="1344"/>
                  </a:lnTo>
                  <a:lnTo>
                    <a:pt x="7" y="1373"/>
                  </a:lnTo>
                  <a:lnTo>
                    <a:pt x="12" y="1396"/>
                  </a:lnTo>
                  <a:lnTo>
                    <a:pt x="16" y="1405"/>
                  </a:lnTo>
                  <a:lnTo>
                    <a:pt x="23" y="1412"/>
                  </a:lnTo>
                  <a:lnTo>
                    <a:pt x="30" y="1421"/>
                  </a:lnTo>
                  <a:lnTo>
                    <a:pt x="39" y="1428"/>
                  </a:lnTo>
                  <a:lnTo>
                    <a:pt x="49" y="1435"/>
                  </a:lnTo>
                  <a:lnTo>
                    <a:pt x="58" y="1440"/>
                  </a:lnTo>
                  <a:lnTo>
                    <a:pt x="69" y="1442"/>
                  </a:lnTo>
                  <a:lnTo>
                    <a:pt x="83" y="1442"/>
                  </a:lnTo>
                  <a:lnTo>
                    <a:pt x="124" y="1442"/>
                  </a:lnTo>
                  <a:lnTo>
                    <a:pt x="110" y="1428"/>
                  </a:lnTo>
                  <a:lnTo>
                    <a:pt x="92" y="1415"/>
                  </a:lnTo>
                  <a:lnTo>
                    <a:pt x="83" y="1408"/>
                  </a:lnTo>
                  <a:lnTo>
                    <a:pt x="74" y="1399"/>
                  </a:lnTo>
                  <a:lnTo>
                    <a:pt x="62" y="1389"/>
                  </a:lnTo>
                  <a:lnTo>
                    <a:pt x="53" y="1376"/>
                  </a:lnTo>
                  <a:lnTo>
                    <a:pt x="51" y="1357"/>
                  </a:lnTo>
                  <a:lnTo>
                    <a:pt x="46" y="1337"/>
                  </a:lnTo>
                  <a:lnTo>
                    <a:pt x="44" y="1316"/>
                  </a:lnTo>
                  <a:lnTo>
                    <a:pt x="44" y="1295"/>
                  </a:lnTo>
                  <a:lnTo>
                    <a:pt x="42" y="1277"/>
                  </a:lnTo>
                  <a:lnTo>
                    <a:pt x="37" y="1254"/>
                  </a:lnTo>
                  <a:lnTo>
                    <a:pt x="35" y="1231"/>
                  </a:lnTo>
                  <a:lnTo>
                    <a:pt x="35" y="1215"/>
                  </a:lnTo>
                  <a:lnTo>
                    <a:pt x="32" y="1176"/>
                  </a:lnTo>
                  <a:lnTo>
                    <a:pt x="26" y="1126"/>
                  </a:lnTo>
                  <a:lnTo>
                    <a:pt x="23" y="1100"/>
                  </a:lnTo>
                  <a:lnTo>
                    <a:pt x="23" y="1078"/>
                  </a:lnTo>
                  <a:lnTo>
                    <a:pt x="23" y="1059"/>
                  </a:lnTo>
                  <a:lnTo>
                    <a:pt x="28" y="1048"/>
                  </a:lnTo>
                  <a:lnTo>
                    <a:pt x="28" y="1057"/>
                  </a:lnTo>
                  <a:lnTo>
                    <a:pt x="37" y="1055"/>
                  </a:lnTo>
                  <a:lnTo>
                    <a:pt x="37" y="1064"/>
                  </a:lnTo>
                  <a:lnTo>
                    <a:pt x="39" y="1064"/>
                  </a:lnTo>
                  <a:lnTo>
                    <a:pt x="42" y="1036"/>
                  </a:lnTo>
                  <a:lnTo>
                    <a:pt x="49" y="1045"/>
                  </a:lnTo>
                  <a:lnTo>
                    <a:pt x="49" y="984"/>
                  </a:lnTo>
                  <a:lnTo>
                    <a:pt x="53" y="984"/>
                  </a:lnTo>
                  <a:lnTo>
                    <a:pt x="58" y="924"/>
                  </a:lnTo>
                  <a:lnTo>
                    <a:pt x="58" y="910"/>
                  </a:lnTo>
                  <a:lnTo>
                    <a:pt x="53" y="890"/>
                  </a:lnTo>
                  <a:lnTo>
                    <a:pt x="49" y="869"/>
                  </a:lnTo>
                  <a:lnTo>
                    <a:pt x="49" y="848"/>
                  </a:lnTo>
                  <a:lnTo>
                    <a:pt x="53" y="839"/>
                  </a:lnTo>
                  <a:lnTo>
                    <a:pt x="55" y="823"/>
                  </a:lnTo>
                  <a:lnTo>
                    <a:pt x="60" y="823"/>
                  </a:lnTo>
                  <a:lnTo>
                    <a:pt x="62" y="821"/>
                  </a:lnTo>
                  <a:lnTo>
                    <a:pt x="62" y="821"/>
                  </a:lnTo>
                  <a:lnTo>
                    <a:pt x="62" y="816"/>
                  </a:lnTo>
                  <a:lnTo>
                    <a:pt x="62" y="763"/>
                  </a:lnTo>
                  <a:lnTo>
                    <a:pt x="51" y="768"/>
                  </a:lnTo>
                  <a:lnTo>
                    <a:pt x="42" y="766"/>
                  </a:lnTo>
                  <a:lnTo>
                    <a:pt x="42" y="763"/>
                  </a:lnTo>
                  <a:lnTo>
                    <a:pt x="28" y="752"/>
                  </a:lnTo>
                  <a:lnTo>
                    <a:pt x="28" y="750"/>
                  </a:lnTo>
                  <a:lnTo>
                    <a:pt x="44" y="757"/>
                  </a:lnTo>
                  <a:lnTo>
                    <a:pt x="49" y="750"/>
                  </a:lnTo>
                  <a:lnTo>
                    <a:pt x="44" y="750"/>
                  </a:lnTo>
                  <a:lnTo>
                    <a:pt x="42" y="747"/>
                  </a:lnTo>
                  <a:lnTo>
                    <a:pt x="37" y="745"/>
                  </a:lnTo>
                  <a:lnTo>
                    <a:pt x="32" y="743"/>
                  </a:lnTo>
                  <a:lnTo>
                    <a:pt x="32" y="736"/>
                  </a:lnTo>
                  <a:lnTo>
                    <a:pt x="35" y="731"/>
                  </a:lnTo>
                  <a:lnTo>
                    <a:pt x="37" y="727"/>
                  </a:lnTo>
                  <a:lnTo>
                    <a:pt x="39" y="720"/>
                  </a:lnTo>
                  <a:lnTo>
                    <a:pt x="37" y="718"/>
                  </a:lnTo>
                  <a:lnTo>
                    <a:pt x="39" y="711"/>
                  </a:lnTo>
                  <a:lnTo>
                    <a:pt x="32" y="702"/>
                  </a:lnTo>
                  <a:lnTo>
                    <a:pt x="39" y="695"/>
                  </a:lnTo>
                  <a:lnTo>
                    <a:pt x="44" y="697"/>
                  </a:lnTo>
                  <a:lnTo>
                    <a:pt x="46" y="686"/>
                  </a:lnTo>
                  <a:lnTo>
                    <a:pt x="46" y="681"/>
                  </a:lnTo>
                  <a:lnTo>
                    <a:pt x="49" y="679"/>
                  </a:lnTo>
                  <a:lnTo>
                    <a:pt x="53" y="676"/>
                  </a:lnTo>
                  <a:lnTo>
                    <a:pt x="58" y="676"/>
                  </a:lnTo>
                  <a:lnTo>
                    <a:pt x="62" y="674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5" y="667"/>
                  </a:lnTo>
                  <a:lnTo>
                    <a:pt x="58" y="663"/>
                  </a:lnTo>
                  <a:lnTo>
                    <a:pt x="42" y="653"/>
                  </a:lnTo>
                  <a:lnTo>
                    <a:pt x="42" y="651"/>
                  </a:lnTo>
                  <a:lnTo>
                    <a:pt x="58" y="658"/>
                  </a:lnTo>
                  <a:lnTo>
                    <a:pt x="62" y="653"/>
                  </a:lnTo>
                  <a:lnTo>
                    <a:pt x="62" y="651"/>
                  </a:lnTo>
                  <a:lnTo>
                    <a:pt x="58" y="651"/>
                  </a:lnTo>
                  <a:lnTo>
                    <a:pt x="55" y="649"/>
                  </a:lnTo>
                  <a:lnTo>
                    <a:pt x="53" y="647"/>
                  </a:lnTo>
                  <a:lnTo>
                    <a:pt x="46" y="642"/>
                  </a:lnTo>
                  <a:lnTo>
                    <a:pt x="46" y="637"/>
                  </a:lnTo>
                  <a:lnTo>
                    <a:pt x="51" y="633"/>
                  </a:lnTo>
                  <a:lnTo>
                    <a:pt x="53" y="626"/>
                  </a:lnTo>
                  <a:lnTo>
                    <a:pt x="53" y="619"/>
                  </a:lnTo>
                  <a:lnTo>
                    <a:pt x="51" y="619"/>
                  </a:lnTo>
                  <a:lnTo>
                    <a:pt x="53" y="612"/>
                  </a:lnTo>
                  <a:lnTo>
                    <a:pt x="49" y="603"/>
                  </a:lnTo>
                  <a:lnTo>
                    <a:pt x="53" y="596"/>
                  </a:lnTo>
                  <a:lnTo>
                    <a:pt x="58" y="598"/>
                  </a:lnTo>
                  <a:lnTo>
                    <a:pt x="58" y="562"/>
                  </a:lnTo>
                  <a:lnTo>
                    <a:pt x="62" y="562"/>
                  </a:lnTo>
                  <a:lnTo>
                    <a:pt x="67" y="516"/>
                  </a:lnTo>
                  <a:lnTo>
                    <a:pt x="67" y="479"/>
                  </a:lnTo>
                  <a:lnTo>
                    <a:pt x="65" y="456"/>
                  </a:lnTo>
                  <a:lnTo>
                    <a:pt x="62" y="429"/>
                  </a:lnTo>
                  <a:lnTo>
                    <a:pt x="62" y="408"/>
                  </a:lnTo>
                  <a:lnTo>
                    <a:pt x="62" y="399"/>
                  </a:lnTo>
                  <a:lnTo>
                    <a:pt x="60" y="392"/>
                  </a:lnTo>
                  <a:lnTo>
                    <a:pt x="51" y="381"/>
                  </a:lnTo>
                  <a:lnTo>
                    <a:pt x="51" y="367"/>
                  </a:lnTo>
                  <a:lnTo>
                    <a:pt x="55" y="367"/>
                  </a:lnTo>
                  <a:lnTo>
                    <a:pt x="55" y="351"/>
                  </a:lnTo>
                  <a:lnTo>
                    <a:pt x="62" y="355"/>
                  </a:lnTo>
                  <a:lnTo>
                    <a:pt x="62" y="310"/>
                  </a:lnTo>
                  <a:lnTo>
                    <a:pt x="58" y="310"/>
                  </a:lnTo>
                  <a:lnTo>
                    <a:pt x="58" y="294"/>
                  </a:lnTo>
                  <a:lnTo>
                    <a:pt x="46" y="291"/>
                  </a:lnTo>
                  <a:lnTo>
                    <a:pt x="44" y="275"/>
                  </a:lnTo>
                  <a:lnTo>
                    <a:pt x="32" y="280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30" y="280"/>
                  </a:lnTo>
                  <a:lnTo>
                    <a:pt x="23" y="280"/>
                  </a:lnTo>
                  <a:lnTo>
                    <a:pt x="23" y="243"/>
                  </a:lnTo>
                  <a:lnTo>
                    <a:pt x="28" y="206"/>
                  </a:lnTo>
                  <a:lnTo>
                    <a:pt x="35" y="170"/>
                  </a:lnTo>
                  <a:lnTo>
                    <a:pt x="42" y="133"/>
                  </a:lnTo>
                  <a:lnTo>
                    <a:pt x="51" y="99"/>
                  </a:lnTo>
                  <a:lnTo>
                    <a:pt x="60" y="67"/>
                  </a:lnTo>
                  <a:lnTo>
                    <a:pt x="74" y="34"/>
                  </a:lnTo>
                  <a:lnTo>
                    <a:pt x="83" y="0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D9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Freeform 306"/>
            <p:cNvSpPr>
              <a:spLocks/>
            </p:cNvSpPr>
            <p:nvPr/>
          </p:nvSpPr>
          <p:spPr bwMode="auto">
            <a:xfrm>
              <a:off x="2336801" y="3714751"/>
              <a:ext cx="557213" cy="203200"/>
            </a:xfrm>
            <a:custGeom>
              <a:avLst/>
              <a:gdLst>
                <a:gd name="T0" fmla="*/ 0 w 351"/>
                <a:gd name="T1" fmla="*/ 43 h 128"/>
                <a:gd name="T2" fmla="*/ 0 w 351"/>
                <a:gd name="T3" fmla="*/ 128 h 128"/>
                <a:gd name="T4" fmla="*/ 12 w 351"/>
                <a:gd name="T5" fmla="*/ 124 h 128"/>
                <a:gd name="T6" fmla="*/ 37 w 351"/>
                <a:gd name="T7" fmla="*/ 112 h 128"/>
                <a:gd name="T8" fmla="*/ 64 w 351"/>
                <a:gd name="T9" fmla="*/ 101 h 128"/>
                <a:gd name="T10" fmla="*/ 83 w 351"/>
                <a:gd name="T11" fmla="*/ 92 h 128"/>
                <a:gd name="T12" fmla="*/ 101 w 351"/>
                <a:gd name="T13" fmla="*/ 85 h 128"/>
                <a:gd name="T14" fmla="*/ 129 w 351"/>
                <a:gd name="T15" fmla="*/ 75 h 128"/>
                <a:gd name="T16" fmla="*/ 158 w 351"/>
                <a:gd name="T17" fmla="*/ 69 h 128"/>
                <a:gd name="T18" fmla="*/ 179 w 351"/>
                <a:gd name="T19" fmla="*/ 66 h 128"/>
                <a:gd name="T20" fmla="*/ 197 w 351"/>
                <a:gd name="T21" fmla="*/ 69 h 128"/>
                <a:gd name="T22" fmla="*/ 197 w 351"/>
                <a:gd name="T23" fmla="*/ 64 h 128"/>
                <a:gd name="T24" fmla="*/ 216 w 351"/>
                <a:gd name="T25" fmla="*/ 66 h 128"/>
                <a:gd name="T26" fmla="*/ 234 w 351"/>
                <a:gd name="T27" fmla="*/ 73 h 128"/>
                <a:gd name="T28" fmla="*/ 257 w 351"/>
                <a:gd name="T29" fmla="*/ 78 h 128"/>
                <a:gd name="T30" fmla="*/ 280 w 351"/>
                <a:gd name="T31" fmla="*/ 82 h 128"/>
                <a:gd name="T32" fmla="*/ 303 w 351"/>
                <a:gd name="T33" fmla="*/ 85 h 128"/>
                <a:gd name="T34" fmla="*/ 303 w 351"/>
                <a:gd name="T35" fmla="*/ 85 h 128"/>
                <a:gd name="T36" fmla="*/ 321 w 351"/>
                <a:gd name="T37" fmla="*/ 82 h 128"/>
                <a:gd name="T38" fmla="*/ 332 w 351"/>
                <a:gd name="T39" fmla="*/ 85 h 128"/>
                <a:gd name="T40" fmla="*/ 332 w 351"/>
                <a:gd name="T41" fmla="*/ 80 h 128"/>
                <a:gd name="T42" fmla="*/ 314 w 351"/>
                <a:gd name="T43" fmla="*/ 78 h 128"/>
                <a:gd name="T44" fmla="*/ 319 w 351"/>
                <a:gd name="T45" fmla="*/ 73 h 128"/>
                <a:gd name="T46" fmla="*/ 330 w 351"/>
                <a:gd name="T47" fmla="*/ 73 h 128"/>
                <a:gd name="T48" fmla="*/ 326 w 351"/>
                <a:gd name="T49" fmla="*/ 66 h 128"/>
                <a:gd name="T50" fmla="*/ 335 w 351"/>
                <a:gd name="T51" fmla="*/ 66 h 128"/>
                <a:gd name="T52" fmla="*/ 337 w 351"/>
                <a:gd name="T53" fmla="*/ 64 h 128"/>
                <a:gd name="T54" fmla="*/ 344 w 351"/>
                <a:gd name="T55" fmla="*/ 64 h 128"/>
                <a:gd name="T56" fmla="*/ 351 w 351"/>
                <a:gd name="T57" fmla="*/ 64 h 128"/>
                <a:gd name="T58" fmla="*/ 351 w 351"/>
                <a:gd name="T59" fmla="*/ 62 h 128"/>
                <a:gd name="T60" fmla="*/ 337 w 351"/>
                <a:gd name="T61" fmla="*/ 57 h 128"/>
                <a:gd name="T62" fmla="*/ 344 w 351"/>
                <a:gd name="T63" fmla="*/ 55 h 128"/>
                <a:gd name="T64" fmla="*/ 344 w 351"/>
                <a:gd name="T65" fmla="*/ 50 h 128"/>
                <a:gd name="T66" fmla="*/ 337 w 351"/>
                <a:gd name="T67" fmla="*/ 46 h 128"/>
                <a:gd name="T68" fmla="*/ 326 w 351"/>
                <a:gd name="T69" fmla="*/ 39 h 128"/>
                <a:gd name="T70" fmla="*/ 326 w 351"/>
                <a:gd name="T71" fmla="*/ 30 h 128"/>
                <a:gd name="T72" fmla="*/ 323 w 351"/>
                <a:gd name="T73" fmla="*/ 27 h 128"/>
                <a:gd name="T74" fmla="*/ 312 w 351"/>
                <a:gd name="T75" fmla="*/ 23 h 128"/>
                <a:gd name="T76" fmla="*/ 252 w 351"/>
                <a:gd name="T77" fmla="*/ 14 h 128"/>
                <a:gd name="T78" fmla="*/ 241 w 351"/>
                <a:gd name="T79" fmla="*/ 14 h 128"/>
                <a:gd name="T80" fmla="*/ 232 w 351"/>
                <a:gd name="T81" fmla="*/ 11 h 128"/>
                <a:gd name="T82" fmla="*/ 200 w 351"/>
                <a:gd name="T83" fmla="*/ 4 h 128"/>
                <a:gd name="T84" fmla="*/ 154 w 351"/>
                <a:gd name="T85" fmla="*/ 2 h 128"/>
                <a:gd name="T86" fmla="*/ 149 w 351"/>
                <a:gd name="T87" fmla="*/ 0 h 128"/>
                <a:gd name="T88" fmla="*/ 76 w 351"/>
                <a:gd name="T89" fmla="*/ 7 h 128"/>
                <a:gd name="T90" fmla="*/ 28 w 351"/>
                <a:gd name="T91" fmla="*/ 7 h 128"/>
                <a:gd name="T92" fmla="*/ 30 w 351"/>
                <a:gd name="T93" fmla="*/ 18 h 128"/>
                <a:gd name="T94" fmla="*/ 39 w 351"/>
                <a:gd name="T95" fmla="*/ 18 h 128"/>
                <a:gd name="T96" fmla="*/ 39 w 351"/>
                <a:gd name="T97" fmla="*/ 25 h 128"/>
                <a:gd name="T98" fmla="*/ 26 w 351"/>
                <a:gd name="T99" fmla="*/ 25 h 128"/>
                <a:gd name="T100" fmla="*/ 28 w 351"/>
                <a:gd name="T101" fmla="*/ 39 h 128"/>
                <a:gd name="T102" fmla="*/ 14 w 351"/>
                <a:gd name="T103" fmla="*/ 39 h 128"/>
                <a:gd name="T104" fmla="*/ 14 w 351"/>
                <a:gd name="T105" fmla="*/ 43 h 128"/>
                <a:gd name="T106" fmla="*/ 0 w 351"/>
                <a:gd name="T107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1" h="128">
                  <a:moveTo>
                    <a:pt x="0" y="43"/>
                  </a:moveTo>
                  <a:lnTo>
                    <a:pt x="0" y="128"/>
                  </a:lnTo>
                  <a:lnTo>
                    <a:pt x="12" y="124"/>
                  </a:lnTo>
                  <a:lnTo>
                    <a:pt x="37" y="112"/>
                  </a:lnTo>
                  <a:lnTo>
                    <a:pt x="64" y="101"/>
                  </a:lnTo>
                  <a:lnTo>
                    <a:pt x="83" y="92"/>
                  </a:lnTo>
                  <a:lnTo>
                    <a:pt x="101" y="85"/>
                  </a:lnTo>
                  <a:lnTo>
                    <a:pt x="129" y="75"/>
                  </a:lnTo>
                  <a:lnTo>
                    <a:pt x="158" y="69"/>
                  </a:lnTo>
                  <a:lnTo>
                    <a:pt x="179" y="66"/>
                  </a:lnTo>
                  <a:lnTo>
                    <a:pt x="197" y="69"/>
                  </a:lnTo>
                  <a:lnTo>
                    <a:pt x="197" y="64"/>
                  </a:lnTo>
                  <a:lnTo>
                    <a:pt x="216" y="66"/>
                  </a:lnTo>
                  <a:lnTo>
                    <a:pt x="234" y="73"/>
                  </a:lnTo>
                  <a:lnTo>
                    <a:pt x="257" y="78"/>
                  </a:lnTo>
                  <a:lnTo>
                    <a:pt x="280" y="82"/>
                  </a:lnTo>
                  <a:lnTo>
                    <a:pt x="303" y="85"/>
                  </a:lnTo>
                  <a:lnTo>
                    <a:pt x="303" y="85"/>
                  </a:lnTo>
                  <a:lnTo>
                    <a:pt x="321" y="82"/>
                  </a:lnTo>
                  <a:lnTo>
                    <a:pt x="332" y="85"/>
                  </a:lnTo>
                  <a:lnTo>
                    <a:pt x="332" y="80"/>
                  </a:lnTo>
                  <a:lnTo>
                    <a:pt x="314" y="78"/>
                  </a:lnTo>
                  <a:lnTo>
                    <a:pt x="319" y="73"/>
                  </a:lnTo>
                  <a:lnTo>
                    <a:pt x="330" y="73"/>
                  </a:lnTo>
                  <a:lnTo>
                    <a:pt x="326" y="66"/>
                  </a:lnTo>
                  <a:lnTo>
                    <a:pt x="335" y="66"/>
                  </a:lnTo>
                  <a:lnTo>
                    <a:pt x="337" y="64"/>
                  </a:lnTo>
                  <a:lnTo>
                    <a:pt x="344" y="64"/>
                  </a:lnTo>
                  <a:lnTo>
                    <a:pt x="351" y="64"/>
                  </a:lnTo>
                  <a:lnTo>
                    <a:pt x="351" y="62"/>
                  </a:lnTo>
                  <a:lnTo>
                    <a:pt x="337" y="57"/>
                  </a:lnTo>
                  <a:lnTo>
                    <a:pt x="344" y="55"/>
                  </a:lnTo>
                  <a:lnTo>
                    <a:pt x="344" y="50"/>
                  </a:lnTo>
                  <a:lnTo>
                    <a:pt x="337" y="46"/>
                  </a:lnTo>
                  <a:lnTo>
                    <a:pt x="326" y="39"/>
                  </a:lnTo>
                  <a:lnTo>
                    <a:pt x="326" y="30"/>
                  </a:lnTo>
                  <a:lnTo>
                    <a:pt x="323" y="27"/>
                  </a:lnTo>
                  <a:lnTo>
                    <a:pt x="312" y="23"/>
                  </a:lnTo>
                  <a:lnTo>
                    <a:pt x="252" y="14"/>
                  </a:lnTo>
                  <a:lnTo>
                    <a:pt x="241" y="14"/>
                  </a:lnTo>
                  <a:lnTo>
                    <a:pt x="232" y="11"/>
                  </a:lnTo>
                  <a:lnTo>
                    <a:pt x="200" y="4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76" y="7"/>
                  </a:lnTo>
                  <a:lnTo>
                    <a:pt x="28" y="7"/>
                  </a:lnTo>
                  <a:lnTo>
                    <a:pt x="30" y="18"/>
                  </a:lnTo>
                  <a:lnTo>
                    <a:pt x="39" y="18"/>
                  </a:lnTo>
                  <a:lnTo>
                    <a:pt x="39" y="25"/>
                  </a:lnTo>
                  <a:lnTo>
                    <a:pt x="26" y="25"/>
                  </a:lnTo>
                  <a:lnTo>
                    <a:pt x="28" y="39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Freeform 307"/>
            <p:cNvSpPr>
              <a:spLocks/>
            </p:cNvSpPr>
            <p:nvPr/>
          </p:nvSpPr>
          <p:spPr bwMode="auto">
            <a:xfrm>
              <a:off x="2457451" y="6448426"/>
              <a:ext cx="1214438" cy="206375"/>
            </a:xfrm>
            <a:custGeom>
              <a:avLst/>
              <a:gdLst>
                <a:gd name="T0" fmla="*/ 0 w 765"/>
                <a:gd name="T1" fmla="*/ 6 h 130"/>
                <a:gd name="T2" fmla="*/ 16 w 765"/>
                <a:gd name="T3" fmla="*/ 20 h 130"/>
                <a:gd name="T4" fmla="*/ 53 w 765"/>
                <a:gd name="T5" fmla="*/ 36 h 130"/>
                <a:gd name="T6" fmla="*/ 89 w 765"/>
                <a:gd name="T7" fmla="*/ 52 h 130"/>
                <a:gd name="T8" fmla="*/ 137 w 765"/>
                <a:gd name="T9" fmla="*/ 68 h 130"/>
                <a:gd name="T10" fmla="*/ 197 w 765"/>
                <a:gd name="T11" fmla="*/ 82 h 130"/>
                <a:gd name="T12" fmla="*/ 204 w 765"/>
                <a:gd name="T13" fmla="*/ 87 h 130"/>
                <a:gd name="T14" fmla="*/ 204 w 765"/>
                <a:gd name="T15" fmla="*/ 96 h 130"/>
                <a:gd name="T16" fmla="*/ 238 w 765"/>
                <a:gd name="T17" fmla="*/ 123 h 130"/>
                <a:gd name="T18" fmla="*/ 273 w 765"/>
                <a:gd name="T19" fmla="*/ 126 h 130"/>
                <a:gd name="T20" fmla="*/ 332 w 765"/>
                <a:gd name="T21" fmla="*/ 130 h 130"/>
                <a:gd name="T22" fmla="*/ 353 w 765"/>
                <a:gd name="T23" fmla="*/ 123 h 130"/>
                <a:gd name="T24" fmla="*/ 460 w 765"/>
                <a:gd name="T25" fmla="*/ 123 h 130"/>
                <a:gd name="T26" fmla="*/ 472 w 765"/>
                <a:gd name="T27" fmla="*/ 128 h 130"/>
                <a:gd name="T28" fmla="*/ 504 w 765"/>
                <a:gd name="T29" fmla="*/ 123 h 130"/>
                <a:gd name="T30" fmla="*/ 513 w 765"/>
                <a:gd name="T31" fmla="*/ 121 h 130"/>
                <a:gd name="T32" fmla="*/ 525 w 765"/>
                <a:gd name="T33" fmla="*/ 123 h 130"/>
                <a:gd name="T34" fmla="*/ 557 w 765"/>
                <a:gd name="T35" fmla="*/ 112 h 130"/>
                <a:gd name="T36" fmla="*/ 582 w 765"/>
                <a:gd name="T37" fmla="*/ 100 h 130"/>
                <a:gd name="T38" fmla="*/ 593 w 765"/>
                <a:gd name="T39" fmla="*/ 91 h 130"/>
                <a:gd name="T40" fmla="*/ 607 w 765"/>
                <a:gd name="T41" fmla="*/ 82 h 130"/>
                <a:gd name="T42" fmla="*/ 628 w 765"/>
                <a:gd name="T43" fmla="*/ 71 h 130"/>
                <a:gd name="T44" fmla="*/ 646 w 765"/>
                <a:gd name="T45" fmla="*/ 57 h 130"/>
                <a:gd name="T46" fmla="*/ 657 w 765"/>
                <a:gd name="T47" fmla="*/ 48 h 130"/>
                <a:gd name="T48" fmla="*/ 683 w 765"/>
                <a:gd name="T49" fmla="*/ 36 h 130"/>
                <a:gd name="T50" fmla="*/ 703 w 765"/>
                <a:gd name="T51" fmla="*/ 29 h 130"/>
                <a:gd name="T52" fmla="*/ 740 w 765"/>
                <a:gd name="T53" fmla="*/ 20 h 130"/>
                <a:gd name="T54" fmla="*/ 765 w 765"/>
                <a:gd name="T55" fmla="*/ 13 h 130"/>
                <a:gd name="T56" fmla="*/ 662 w 765"/>
                <a:gd name="T57" fmla="*/ 9 h 130"/>
                <a:gd name="T58" fmla="*/ 644 w 765"/>
                <a:gd name="T59" fmla="*/ 2 h 130"/>
                <a:gd name="T60" fmla="*/ 641 w 765"/>
                <a:gd name="T61" fmla="*/ 11 h 130"/>
                <a:gd name="T62" fmla="*/ 570 w 765"/>
                <a:gd name="T63" fmla="*/ 36 h 130"/>
                <a:gd name="T64" fmla="*/ 557 w 765"/>
                <a:gd name="T65" fmla="*/ 48 h 130"/>
                <a:gd name="T66" fmla="*/ 522 w 765"/>
                <a:gd name="T67" fmla="*/ 66 h 130"/>
                <a:gd name="T68" fmla="*/ 502 w 765"/>
                <a:gd name="T69" fmla="*/ 71 h 130"/>
                <a:gd name="T70" fmla="*/ 506 w 765"/>
                <a:gd name="T71" fmla="*/ 77 h 130"/>
                <a:gd name="T72" fmla="*/ 492 w 765"/>
                <a:gd name="T73" fmla="*/ 80 h 130"/>
                <a:gd name="T74" fmla="*/ 318 w 765"/>
                <a:gd name="T75" fmla="*/ 84 h 130"/>
                <a:gd name="T76" fmla="*/ 307 w 765"/>
                <a:gd name="T77" fmla="*/ 80 h 130"/>
                <a:gd name="T78" fmla="*/ 286 w 765"/>
                <a:gd name="T79" fmla="*/ 75 h 130"/>
                <a:gd name="T80" fmla="*/ 243 w 765"/>
                <a:gd name="T81" fmla="*/ 71 h 130"/>
                <a:gd name="T82" fmla="*/ 227 w 765"/>
                <a:gd name="T83" fmla="*/ 68 h 130"/>
                <a:gd name="T84" fmla="*/ 215 w 765"/>
                <a:gd name="T85" fmla="*/ 61 h 130"/>
                <a:gd name="T86" fmla="*/ 160 w 765"/>
                <a:gd name="T87" fmla="*/ 11 h 130"/>
                <a:gd name="T88" fmla="*/ 144 w 765"/>
                <a:gd name="T89" fmla="*/ 9 h 130"/>
                <a:gd name="T90" fmla="*/ 135 w 765"/>
                <a:gd name="T91" fmla="*/ 2 h 130"/>
                <a:gd name="T92" fmla="*/ 117 w 765"/>
                <a:gd name="T93" fmla="*/ 0 h 130"/>
                <a:gd name="T94" fmla="*/ 96 w 765"/>
                <a:gd name="T95" fmla="*/ 11 h 130"/>
                <a:gd name="T96" fmla="*/ 11 w 765"/>
                <a:gd name="T97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5" h="130">
                  <a:moveTo>
                    <a:pt x="0" y="4"/>
                  </a:moveTo>
                  <a:lnTo>
                    <a:pt x="0" y="6"/>
                  </a:lnTo>
                  <a:lnTo>
                    <a:pt x="7" y="13"/>
                  </a:lnTo>
                  <a:lnTo>
                    <a:pt x="16" y="20"/>
                  </a:lnTo>
                  <a:lnTo>
                    <a:pt x="27" y="25"/>
                  </a:lnTo>
                  <a:lnTo>
                    <a:pt x="53" y="36"/>
                  </a:lnTo>
                  <a:lnTo>
                    <a:pt x="69" y="45"/>
                  </a:lnTo>
                  <a:lnTo>
                    <a:pt x="89" y="52"/>
                  </a:lnTo>
                  <a:lnTo>
                    <a:pt x="114" y="61"/>
                  </a:lnTo>
                  <a:lnTo>
                    <a:pt x="137" y="68"/>
                  </a:lnTo>
                  <a:lnTo>
                    <a:pt x="153" y="75"/>
                  </a:lnTo>
                  <a:lnTo>
                    <a:pt x="197" y="82"/>
                  </a:lnTo>
                  <a:lnTo>
                    <a:pt x="197" y="87"/>
                  </a:lnTo>
                  <a:lnTo>
                    <a:pt x="204" y="87"/>
                  </a:lnTo>
                  <a:lnTo>
                    <a:pt x="199" y="96"/>
                  </a:lnTo>
                  <a:lnTo>
                    <a:pt x="204" y="96"/>
                  </a:lnTo>
                  <a:lnTo>
                    <a:pt x="204" y="103"/>
                  </a:lnTo>
                  <a:lnTo>
                    <a:pt x="238" y="123"/>
                  </a:lnTo>
                  <a:lnTo>
                    <a:pt x="273" y="123"/>
                  </a:lnTo>
                  <a:lnTo>
                    <a:pt x="273" y="126"/>
                  </a:lnTo>
                  <a:lnTo>
                    <a:pt x="252" y="126"/>
                  </a:lnTo>
                  <a:lnTo>
                    <a:pt x="332" y="130"/>
                  </a:lnTo>
                  <a:lnTo>
                    <a:pt x="348" y="126"/>
                  </a:lnTo>
                  <a:lnTo>
                    <a:pt x="353" y="123"/>
                  </a:lnTo>
                  <a:lnTo>
                    <a:pt x="357" y="123"/>
                  </a:lnTo>
                  <a:lnTo>
                    <a:pt x="460" y="123"/>
                  </a:lnTo>
                  <a:lnTo>
                    <a:pt x="465" y="126"/>
                  </a:lnTo>
                  <a:lnTo>
                    <a:pt x="472" y="128"/>
                  </a:lnTo>
                  <a:lnTo>
                    <a:pt x="476" y="128"/>
                  </a:lnTo>
                  <a:lnTo>
                    <a:pt x="504" y="123"/>
                  </a:lnTo>
                  <a:lnTo>
                    <a:pt x="508" y="121"/>
                  </a:lnTo>
                  <a:lnTo>
                    <a:pt x="513" y="121"/>
                  </a:lnTo>
                  <a:lnTo>
                    <a:pt x="520" y="121"/>
                  </a:lnTo>
                  <a:lnTo>
                    <a:pt x="525" y="123"/>
                  </a:lnTo>
                  <a:lnTo>
                    <a:pt x="545" y="119"/>
                  </a:lnTo>
                  <a:lnTo>
                    <a:pt x="557" y="112"/>
                  </a:lnTo>
                  <a:lnTo>
                    <a:pt x="573" y="105"/>
                  </a:lnTo>
                  <a:lnTo>
                    <a:pt x="582" y="100"/>
                  </a:lnTo>
                  <a:lnTo>
                    <a:pt x="589" y="96"/>
                  </a:lnTo>
                  <a:lnTo>
                    <a:pt x="593" y="91"/>
                  </a:lnTo>
                  <a:lnTo>
                    <a:pt x="596" y="84"/>
                  </a:lnTo>
                  <a:lnTo>
                    <a:pt x="607" y="82"/>
                  </a:lnTo>
                  <a:lnTo>
                    <a:pt x="618" y="77"/>
                  </a:lnTo>
                  <a:lnTo>
                    <a:pt x="628" y="71"/>
                  </a:lnTo>
                  <a:lnTo>
                    <a:pt x="637" y="66"/>
                  </a:lnTo>
                  <a:lnTo>
                    <a:pt x="646" y="57"/>
                  </a:lnTo>
                  <a:lnTo>
                    <a:pt x="651" y="52"/>
                  </a:lnTo>
                  <a:lnTo>
                    <a:pt x="657" y="48"/>
                  </a:lnTo>
                  <a:lnTo>
                    <a:pt x="671" y="43"/>
                  </a:lnTo>
                  <a:lnTo>
                    <a:pt x="683" y="36"/>
                  </a:lnTo>
                  <a:lnTo>
                    <a:pt x="694" y="32"/>
                  </a:lnTo>
                  <a:lnTo>
                    <a:pt x="703" y="29"/>
                  </a:lnTo>
                  <a:lnTo>
                    <a:pt x="715" y="27"/>
                  </a:lnTo>
                  <a:lnTo>
                    <a:pt x="740" y="20"/>
                  </a:lnTo>
                  <a:lnTo>
                    <a:pt x="765" y="16"/>
                  </a:lnTo>
                  <a:lnTo>
                    <a:pt x="765" y="13"/>
                  </a:lnTo>
                  <a:lnTo>
                    <a:pt x="671" y="11"/>
                  </a:lnTo>
                  <a:lnTo>
                    <a:pt x="662" y="9"/>
                  </a:lnTo>
                  <a:lnTo>
                    <a:pt x="662" y="2"/>
                  </a:lnTo>
                  <a:lnTo>
                    <a:pt x="644" y="2"/>
                  </a:lnTo>
                  <a:lnTo>
                    <a:pt x="644" y="11"/>
                  </a:lnTo>
                  <a:lnTo>
                    <a:pt x="641" y="11"/>
                  </a:lnTo>
                  <a:lnTo>
                    <a:pt x="586" y="11"/>
                  </a:lnTo>
                  <a:lnTo>
                    <a:pt x="570" y="36"/>
                  </a:lnTo>
                  <a:lnTo>
                    <a:pt x="554" y="41"/>
                  </a:lnTo>
                  <a:lnTo>
                    <a:pt x="557" y="48"/>
                  </a:lnTo>
                  <a:lnTo>
                    <a:pt x="541" y="57"/>
                  </a:lnTo>
                  <a:lnTo>
                    <a:pt x="522" y="66"/>
                  </a:lnTo>
                  <a:lnTo>
                    <a:pt x="502" y="66"/>
                  </a:lnTo>
                  <a:lnTo>
                    <a:pt x="502" y="71"/>
                  </a:lnTo>
                  <a:lnTo>
                    <a:pt x="511" y="73"/>
                  </a:lnTo>
                  <a:lnTo>
                    <a:pt x="506" y="77"/>
                  </a:lnTo>
                  <a:lnTo>
                    <a:pt x="497" y="80"/>
                  </a:lnTo>
                  <a:lnTo>
                    <a:pt x="492" y="80"/>
                  </a:lnTo>
                  <a:lnTo>
                    <a:pt x="488" y="84"/>
                  </a:lnTo>
                  <a:lnTo>
                    <a:pt x="318" y="84"/>
                  </a:lnTo>
                  <a:lnTo>
                    <a:pt x="325" y="80"/>
                  </a:lnTo>
                  <a:lnTo>
                    <a:pt x="307" y="80"/>
                  </a:lnTo>
                  <a:lnTo>
                    <a:pt x="289" y="68"/>
                  </a:lnTo>
                  <a:lnTo>
                    <a:pt x="286" y="75"/>
                  </a:lnTo>
                  <a:lnTo>
                    <a:pt x="263" y="73"/>
                  </a:lnTo>
                  <a:lnTo>
                    <a:pt x="243" y="71"/>
                  </a:lnTo>
                  <a:lnTo>
                    <a:pt x="234" y="68"/>
                  </a:lnTo>
                  <a:lnTo>
                    <a:pt x="227" y="68"/>
                  </a:lnTo>
                  <a:lnTo>
                    <a:pt x="220" y="66"/>
                  </a:lnTo>
                  <a:lnTo>
                    <a:pt x="215" y="61"/>
                  </a:lnTo>
                  <a:lnTo>
                    <a:pt x="188" y="11"/>
                  </a:lnTo>
                  <a:lnTo>
                    <a:pt x="160" y="11"/>
                  </a:lnTo>
                  <a:lnTo>
                    <a:pt x="153" y="11"/>
                  </a:lnTo>
                  <a:lnTo>
                    <a:pt x="144" y="9"/>
                  </a:lnTo>
                  <a:lnTo>
                    <a:pt x="140" y="6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17" y="0"/>
                  </a:lnTo>
                  <a:lnTo>
                    <a:pt x="96" y="2"/>
                  </a:lnTo>
                  <a:lnTo>
                    <a:pt x="96" y="11"/>
                  </a:lnTo>
                  <a:lnTo>
                    <a:pt x="30" y="11"/>
                  </a:lnTo>
                  <a:lnTo>
                    <a:pt x="11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59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Freeform 308"/>
            <p:cNvSpPr>
              <a:spLocks/>
            </p:cNvSpPr>
            <p:nvPr/>
          </p:nvSpPr>
          <p:spPr bwMode="auto">
            <a:xfrm>
              <a:off x="2184401" y="6684963"/>
              <a:ext cx="546100" cy="166688"/>
            </a:xfrm>
            <a:custGeom>
              <a:avLst/>
              <a:gdLst>
                <a:gd name="T0" fmla="*/ 14 w 344"/>
                <a:gd name="T1" fmla="*/ 41 h 105"/>
                <a:gd name="T2" fmla="*/ 18 w 344"/>
                <a:gd name="T3" fmla="*/ 52 h 105"/>
                <a:gd name="T4" fmla="*/ 12 w 344"/>
                <a:gd name="T5" fmla="*/ 57 h 105"/>
                <a:gd name="T6" fmla="*/ 16 w 344"/>
                <a:gd name="T7" fmla="*/ 75 h 105"/>
                <a:gd name="T8" fmla="*/ 30 w 344"/>
                <a:gd name="T9" fmla="*/ 82 h 105"/>
                <a:gd name="T10" fmla="*/ 37 w 344"/>
                <a:gd name="T11" fmla="*/ 98 h 105"/>
                <a:gd name="T12" fmla="*/ 76 w 344"/>
                <a:gd name="T13" fmla="*/ 100 h 105"/>
                <a:gd name="T14" fmla="*/ 94 w 344"/>
                <a:gd name="T15" fmla="*/ 100 h 105"/>
                <a:gd name="T16" fmla="*/ 110 w 344"/>
                <a:gd name="T17" fmla="*/ 105 h 105"/>
                <a:gd name="T18" fmla="*/ 158 w 344"/>
                <a:gd name="T19" fmla="*/ 103 h 105"/>
                <a:gd name="T20" fmla="*/ 211 w 344"/>
                <a:gd name="T21" fmla="*/ 100 h 105"/>
                <a:gd name="T22" fmla="*/ 264 w 344"/>
                <a:gd name="T23" fmla="*/ 100 h 105"/>
                <a:gd name="T24" fmla="*/ 291 w 344"/>
                <a:gd name="T25" fmla="*/ 98 h 105"/>
                <a:gd name="T26" fmla="*/ 309 w 344"/>
                <a:gd name="T27" fmla="*/ 91 h 105"/>
                <a:gd name="T28" fmla="*/ 330 w 344"/>
                <a:gd name="T29" fmla="*/ 78 h 105"/>
                <a:gd name="T30" fmla="*/ 344 w 344"/>
                <a:gd name="T31" fmla="*/ 71 h 105"/>
                <a:gd name="T32" fmla="*/ 328 w 344"/>
                <a:gd name="T33" fmla="*/ 66 h 105"/>
                <a:gd name="T34" fmla="*/ 341 w 344"/>
                <a:gd name="T35" fmla="*/ 59 h 105"/>
                <a:gd name="T36" fmla="*/ 323 w 344"/>
                <a:gd name="T37" fmla="*/ 45 h 105"/>
                <a:gd name="T38" fmla="*/ 325 w 344"/>
                <a:gd name="T39" fmla="*/ 41 h 105"/>
                <a:gd name="T40" fmla="*/ 316 w 344"/>
                <a:gd name="T41" fmla="*/ 29 h 105"/>
                <a:gd name="T42" fmla="*/ 289 w 344"/>
                <a:gd name="T43" fmla="*/ 25 h 105"/>
                <a:gd name="T44" fmla="*/ 282 w 344"/>
                <a:gd name="T45" fmla="*/ 20 h 105"/>
                <a:gd name="T46" fmla="*/ 243 w 344"/>
                <a:gd name="T47" fmla="*/ 25 h 105"/>
                <a:gd name="T48" fmla="*/ 204 w 344"/>
                <a:gd name="T49" fmla="*/ 25 h 105"/>
                <a:gd name="T50" fmla="*/ 163 w 344"/>
                <a:gd name="T51" fmla="*/ 25 h 105"/>
                <a:gd name="T52" fmla="*/ 119 w 344"/>
                <a:gd name="T53" fmla="*/ 25 h 105"/>
                <a:gd name="T54" fmla="*/ 110 w 344"/>
                <a:gd name="T55" fmla="*/ 29 h 105"/>
                <a:gd name="T56" fmla="*/ 96 w 344"/>
                <a:gd name="T57" fmla="*/ 11 h 105"/>
                <a:gd name="T58" fmla="*/ 80 w 344"/>
                <a:gd name="T59" fmla="*/ 4 h 105"/>
                <a:gd name="T60" fmla="*/ 46 w 344"/>
                <a:gd name="T61" fmla="*/ 0 h 105"/>
                <a:gd name="T62" fmla="*/ 25 w 344"/>
                <a:gd name="T63" fmla="*/ 6 h 105"/>
                <a:gd name="T64" fmla="*/ 21 w 344"/>
                <a:gd name="T65" fmla="*/ 22 h 105"/>
                <a:gd name="T66" fmla="*/ 7 w 344"/>
                <a:gd name="T67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105">
                  <a:moveTo>
                    <a:pt x="7" y="41"/>
                  </a:moveTo>
                  <a:lnTo>
                    <a:pt x="14" y="41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18" y="57"/>
                  </a:lnTo>
                  <a:lnTo>
                    <a:pt x="12" y="57"/>
                  </a:lnTo>
                  <a:lnTo>
                    <a:pt x="5" y="68"/>
                  </a:lnTo>
                  <a:lnTo>
                    <a:pt x="16" y="75"/>
                  </a:lnTo>
                  <a:lnTo>
                    <a:pt x="25" y="75"/>
                  </a:lnTo>
                  <a:lnTo>
                    <a:pt x="30" y="82"/>
                  </a:lnTo>
                  <a:lnTo>
                    <a:pt x="28" y="89"/>
                  </a:lnTo>
                  <a:lnTo>
                    <a:pt x="37" y="98"/>
                  </a:lnTo>
                  <a:lnTo>
                    <a:pt x="57" y="98"/>
                  </a:lnTo>
                  <a:lnTo>
                    <a:pt x="76" y="100"/>
                  </a:lnTo>
                  <a:lnTo>
                    <a:pt x="85" y="100"/>
                  </a:lnTo>
                  <a:lnTo>
                    <a:pt x="94" y="100"/>
                  </a:lnTo>
                  <a:lnTo>
                    <a:pt x="105" y="103"/>
                  </a:lnTo>
                  <a:lnTo>
                    <a:pt x="110" y="105"/>
                  </a:lnTo>
                  <a:lnTo>
                    <a:pt x="135" y="103"/>
                  </a:lnTo>
                  <a:lnTo>
                    <a:pt x="158" y="103"/>
                  </a:lnTo>
                  <a:lnTo>
                    <a:pt x="183" y="100"/>
                  </a:lnTo>
                  <a:lnTo>
                    <a:pt x="211" y="100"/>
                  </a:lnTo>
                  <a:lnTo>
                    <a:pt x="236" y="100"/>
                  </a:lnTo>
                  <a:lnTo>
                    <a:pt x="264" y="100"/>
                  </a:lnTo>
                  <a:lnTo>
                    <a:pt x="277" y="100"/>
                  </a:lnTo>
                  <a:lnTo>
                    <a:pt x="291" y="98"/>
                  </a:lnTo>
                  <a:lnTo>
                    <a:pt x="300" y="96"/>
                  </a:lnTo>
                  <a:lnTo>
                    <a:pt x="309" y="91"/>
                  </a:lnTo>
                  <a:lnTo>
                    <a:pt x="289" y="91"/>
                  </a:lnTo>
                  <a:lnTo>
                    <a:pt x="330" y="78"/>
                  </a:lnTo>
                  <a:lnTo>
                    <a:pt x="330" y="71"/>
                  </a:lnTo>
                  <a:lnTo>
                    <a:pt x="344" y="71"/>
                  </a:lnTo>
                  <a:lnTo>
                    <a:pt x="344" y="66"/>
                  </a:lnTo>
                  <a:lnTo>
                    <a:pt x="328" y="66"/>
                  </a:lnTo>
                  <a:lnTo>
                    <a:pt x="328" y="59"/>
                  </a:lnTo>
                  <a:lnTo>
                    <a:pt x="341" y="59"/>
                  </a:lnTo>
                  <a:lnTo>
                    <a:pt x="341" y="50"/>
                  </a:lnTo>
                  <a:lnTo>
                    <a:pt x="323" y="45"/>
                  </a:lnTo>
                  <a:lnTo>
                    <a:pt x="330" y="45"/>
                  </a:lnTo>
                  <a:lnTo>
                    <a:pt x="325" y="41"/>
                  </a:lnTo>
                  <a:lnTo>
                    <a:pt x="328" y="29"/>
                  </a:lnTo>
                  <a:lnTo>
                    <a:pt x="316" y="29"/>
                  </a:lnTo>
                  <a:lnTo>
                    <a:pt x="316" y="25"/>
                  </a:lnTo>
                  <a:lnTo>
                    <a:pt x="289" y="25"/>
                  </a:lnTo>
                  <a:lnTo>
                    <a:pt x="289" y="20"/>
                  </a:lnTo>
                  <a:lnTo>
                    <a:pt x="282" y="20"/>
                  </a:lnTo>
                  <a:lnTo>
                    <a:pt x="268" y="22"/>
                  </a:lnTo>
                  <a:lnTo>
                    <a:pt x="243" y="25"/>
                  </a:lnTo>
                  <a:lnTo>
                    <a:pt x="225" y="25"/>
                  </a:lnTo>
                  <a:lnTo>
                    <a:pt x="204" y="25"/>
                  </a:lnTo>
                  <a:lnTo>
                    <a:pt x="183" y="25"/>
                  </a:lnTo>
                  <a:lnTo>
                    <a:pt x="163" y="25"/>
                  </a:lnTo>
                  <a:lnTo>
                    <a:pt x="140" y="25"/>
                  </a:lnTo>
                  <a:lnTo>
                    <a:pt x="119" y="25"/>
                  </a:lnTo>
                  <a:lnTo>
                    <a:pt x="115" y="29"/>
                  </a:lnTo>
                  <a:lnTo>
                    <a:pt x="110" y="29"/>
                  </a:lnTo>
                  <a:lnTo>
                    <a:pt x="99" y="29"/>
                  </a:lnTo>
                  <a:lnTo>
                    <a:pt x="96" y="11"/>
                  </a:lnTo>
                  <a:lnTo>
                    <a:pt x="80" y="11"/>
                  </a:lnTo>
                  <a:lnTo>
                    <a:pt x="80" y="4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5" y="4"/>
                  </a:lnTo>
                  <a:lnTo>
                    <a:pt x="21" y="22"/>
                  </a:lnTo>
                  <a:lnTo>
                    <a:pt x="0" y="20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413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Freeform 309"/>
            <p:cNvSpPr>
              <a:spLocks/>
            </p:cNvSpPr>
            <p:nvPr/>
          </p:nvSpPr>
          <p:spPr bwMode="auto">
            <a:xfrm>
              <a:off x="3449639" y="3762376"/>
              <a:ext cx="244475" cy="200025"/>
            </a:xfrm>
            <a:custGeom>
              <a:avLst/>
              <a:gdLst>
                <a:gd name="T0" fmla="*/ 7 w 154"/>
                <a:gd name="T1" fmla="*/ 62 h 126"/>
                <a:gd name="T2" fmla="*/ 10 w 154"/>
                <a:gd name="T3" fmla="*/ 68 h 126"/>
                <a:gd name="T4" fmla="*/ 5 w 154"/>
                <a:gd name="T5" fmla="*/ 68 h 126"/>
                <a:gd name="T6" fmla="*/ 5 w 154"/>
                <a:gd name="T7" fmla="*/ 64 h 126"/>
                <a:gd name="T8" fmla="*/ 0 w 154"/>
                <a:gd name="T9" fmla="*/ 64 h 126"/>
                <a:gd name="T10" fmla="*/ 3 w 154"/>
                <a:gd name="T11" fmla="*/ 71 h 126"/>
                <a:gd name="T12" fmla="*/ 5 w 154"/>
                <a:gd name="T13" fmla="*/ 73 h 126"/>
                <a:gd name="T14" fmla="*/ 12 w 154"/>
                <a:gd name="T15" fmla="*/ 75 h 126"/>
                <a:gd name="T16" fmla="*/ 19 w 154"/>
                <a:gd name="T17" fmla="*/ 78 h 126"/>
                <a:gd name="T18" fmla="*/ 14 w 154"/>
                <a:gd name="T19" fmla="*/ 87 h 126"/>
                <a:gd name="T20" fmla="*/ 23 w 154"/>
                <a:gd name="T21" fmla="*/ 87 h 126"/>
                <a:gd name="T22" fmla="*/ 23 w 154"/>
                <a:gd name="T23" fmla="*/ 91 h 126"/>
                <a:gd name="T24" fmla="*/ 39 w 154"/>
                <a:gd name="T25" fmla="*/ 98 h 126"/>
                <a:gd name="T26" fmla="*/ 62 w 154"/>
                <a:gd name="T27" fmla="*/ 110 h 126"/>
                <a:gd name="T28" fmla="*/ 74 w 154"/>
                <a:gd name="T29" fmla="*/ 114 h 126"/>
                <a:gd name="T30" fmla="*/ 87 w 154"/>
                <a:gd name="T31" fmla="*/ 121 h 126"/>
                <a:gd name="T32" fmla="*/ 99 w 154"/>
                <a:gd name="T33" fmla="*/ 123 h 126"/>
                <a:gd name="T34" fmla="*/ 110 w 154"/>
                <a:gd name="T35" fmla="*/ 126 h 126"/>
                <a:gd name="T36" fmla="*/ 110 w 154"/>
                <a:gd name="T37" fmla="*/ 121 h 126"/>
                <a:gd name="T38" fmla="*/ 142 w 154"/>
                <a:gd name="T39" fmla="*/ 121 h 126"/>
                <a:gd name="T40" fmla="*/ 142 w 154"/>
                <a:gd name="T41" fmla="*/ 119 h 126"/>
                <a:gd name="T42" fmla="*/ 113 w 154"/>
                <a:gd name="T43" fmla="*/ 117 h 126"/>
                <a:gd name="T44" fmla="*/ 103 w 154"/>
                <a:gd name="T45" fmla="*/ 107 h 126"/>
                <a:gd name="T46" fmla="*/ 115 w 154"/>
                <a:gd name="T47" fmla="*/ 112 h 126"/>
                <a:gd name="T48" fmla="*/ 119 w 154"/>
                <a:gd name="T49" fmla="*/ 110 h 126"/>
                <a:gd name="T50" fmla="*/ 126 w 154"/>
                <a:gd name="T51" fmla="*/ 110 h 126"/>
                <a:gd name="T52" fmla="*/ 138 w 154"/>
                <a:gd name="T53" fmla="*/ 110 h 126"/>
                <a:gd name="T54" fmla="*/ 140 w 154"/>
                <a:gd name="T55" fmla="*/ 105 h 126"/>
                <a:gd name="T56" fmla="*/ 138 w 154"/>
                <a:gd name="T57" fmla="*/ 98 h 126"/>
                <a:gd name="T58" fmla="*/ 136 w 154"/>
                <a:gd name="T59" fmla="*/ 91 h 126"/>
                <a:gd name="T60" fmla="*/ 136 w 154"/>
                <a:gd name="T61" fmla="*/ 84 h 126"/>
                <a:gd name="T62" fmla="*/ 140 w 154"/>
                <a:gd name="T63" fmla="*/ 84 h 126"/>
                <a:gd name="T64" fmla="*/ 140 w 154"/>
                <a:gd name="T65" fmla="*/ 80 h 126"/>
                <a:gd name="T66" fmla="*/ 154 w 154"/>
                <a:gd name="T67" fmla="*/ 73 h 126"/>
                <a:gd name="T68" fmla="*/ 147 w 154"/>
                <a:gd name="T69" fmla="*/ 64 h 126"/>
                <a:gd name="T70" fmla="*/ 138 w 154"/>
                <a:gd name="T71" fmla="*/ 64 h 126"/>
                <a:gd name="T72" fmla="*/ 138 w 154"/>
                <a:gd name="T73" fmla="*/ 52 h 126"/>
                <a:gd name="T74" fmla="*/ 138 w 154"/>
                <a:gd name="T75" fmla="*/ 48 h 126"/>
                <a:gd name="T76" fmla="*/ 136 w 154"/>
                <a:gd name="T77" fmla="*/ 45 h 126"/>
                <a:gd name="T78" fmla="*/ 129 w 154"/>
                <a:gd name="T79" fmla="*/ 41 h 126"/>
                <a:gd name="T80" fmla="*/ 115 w 154"/>
                <a:gd name="T81" fmla="*/ 34 h 126"/>
                <a:gd name="T82" fmla="*/ 101 w 154"/>
                <a:gd name="T83" fmla="*/ 29 h 126"/>
                <a:gd name="T84" fmla="*/ 74 w 154"/>
                <a:gd name="T85" fmla="*/ 18 h 126"/>
                <a:gd name="T86" fmla="*/ 48 w 154"/>
                <a:gd name="T87" fmla="*/ 4 h 126"/>
                <a:gd name="T88" fmla="*/ 46 w 154"/>
                <a:gd name="T89" fmla="*/ 13 h 126"/>
                <a:gd name="T90" fmla="*/ 35 w 154"/>
                <a:gd name="T91" fmla="*/ 9 h 126"/>
                <a:gd name="T92" fmla="*/ 14 w 154"/>
                <a:gd name="T93" fmla="*/ 0 h 126"/>
                <a:gd name="T94" fmla="*/ 12 w 154"/>
                <a:gd name="T95" fmla="*/ 16 h 126"/>
                <a:gd name="T96" fmla="*/ 28 w 154"/>
                <a:gd name="T97" fmla="*/ 32 h 126"/>
                <a:gd name="T98" fmla="*/ 10 w 154"/>
                <a:gd name="T99" fmla="*/ 27 h 126"/>
                <a:gd name="T100" fmla="*/ 12 w 154"/>
                <a:gd name="T101" fmla="*/ 41 h 126"/>
                <a:gd name="T102" fmla="*/ 16 w 154"/>
                <a:gd name="T103" fmla="*/ 48 h 126"/>
                <a:gd name="T104" fmla="*/ 19 w 154"/>
                <a:gd name="T105" fmla="*/ 50 h 126"/>
                <a:gd name="T106" fmla="*/ 21 w 154"/>
                <a:gd name="T107" fmla="*/ 55 h 126"/>
                <a:gd name="T108" fmla="*/ 19 w 154"/>
                <a:gd name="T109" fmla="*/ 59 h 126"/>
                <a:gd name="T110" fmla="*/ 14 w 154"/>
                <a:gd name="T111" fmla="*/ 62 h 126"/>
                <a:gd name="T112" fmla="*/ 7 w 154"/>
                <a:gd name="T113" fmla="*/ 6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126">
                  <a:moveTo>
                    <a:pt x="7" y="62"/>
                  </a:moveTo>
                  <a:lnTo>
                    <a:pt x="10" y="68"/>
                  </a:lnTo>
                  <a:lnTo>
                    <a:pt x="5" y="68"/>
                  </a:lnTo>
                  <a:lnTo>
                    <a:pt x="5" y="64"/>
                  </a:lnTo>
                  <a:lnTo>
                    <a:pt x="0" y="64"/>
                  </a:lnTo>
                  <a:lnTo>
                    <a:pt x="3" y="71"/>
                  </a:lnTo>
                  <a:lnTo>
                    <a:pt x="5" y="73"/>
                  </a:lnTo>
                  <a:lnTo>
                    <a:pt x="12" y="75"/>
                  </a:lnTo>
                  <a:lnTo>
                    <a:pt x="19" y="78"/>
                  </a:lnTo>
                  <a:lnTo>
                    <a:pt x="14" y="87"/>
                  </a:lnTo>
                  <a:lnTo>
                    <a:pt x="23" y="87"/>
                  </a:lnTo>
                  <a:lnTo>
                    <a:pt x="23" y="91"/>
                  </a:lnTo>
                  <a:lnTo>
                    <a:pt x="39" y="98"/>
                  </a:lnTo>
                  <a:lnTo>
                    <a:pt x="62" y="110"/>
                  </a:lnTo>
                  <a:lnTo>
                    <a:pt x="74" y="114"/>
                  </a:lnTo>
                  <a:lnTo>
                    <a:pt x="87" y="121"/>
                  </a:lnTo>
                  <a:lnTo>
                    <a:pt x="99" y="123"/>
                  </a:lnTo>
                  <a:lnTo>
                    <a:pt x="110" y="126"/>
                  </a:lnTo>
                  <a:lnTo>
                    <a:pt x="110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13" y="117"/>
                  </a:lnTo>
                  <a:lnTo>
                    <a:pt x="103" y="107"/>
                  </a:lnTo>
                  <a:lnTo>
                    <a:pt x="115" y="112"/>
                  </a:lnTo>
                  <a:lnTo>
                    <a:pt x="119" y="110"/>
                  </a:lnTo>
                  <a:lnTo>
                    <a:pt x="126" y="110"/>
                  </a:lnTo>
                  <a:lnTo>
                    <a:pt x="138" y="110"/>
                  </a:lnTo>
                  <a:lnTo>
                    <a:pt x="140" y="105"/>
                  </a:lnTo>
                  <a:lnTo>
                    <a:pt x="138" y="98"/>
                  </a:lnTo>
                  <a:lnTo>
                    <a:pt x="136" y="91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40" y="80"/>
                  </a:lnTo>
                  <a:lnTo>
                    <a:pt x="154" y="73"/>
                  </a:lnTo>
                  <a:lnTo>
                    <a:pt x="147" y="64"/>
                  </a:lnTo>
                  <a:lnTo>
                    <a:pt x="138" y="64"/>
                  </a:lnTo>
                  <a:lnTo>
                    <a:pt x="138" y="52"/>
                  </a:lnTo>
                  <a:lnTo>
                    <a:pt x="138" y="48"/>
                  </a:lnTo>
                  <a:lnTo>
                    <a:pt x="136" y="45"/>
                  </a:lnTo>
                  <a:lnTo>
                    <a:pt x="129" y="41"/>
                  </a:lnTo>
                  <a:lnTo>
                    <a:pt x="115" y="34"/>
                  </a:lnTo>
                  <a:lnTo>
                    <a:pt x="101" y="29"/>
                  </a:lnTo>
                  <a:lnTo>
                    <a:pt x="74" y="18"/>
                  </a:lnTo>
                  <a:lnTo>
                    <a:pt x="48" y="4"/>
                  </a:lnTo>
                  <a:lnTo>
                    <a:pt x="46" y="13"/>
                  </a:lnTo>
                  <a:lnTo>
                    <a:pt x="35" y="9"/>
                  </a:lnTo>
                  <a:lnTo>
                    <a:pt x="14" y="0"/>
                  </a:lnTo>
                  <a:lnTo>
                    <a:pt x="12" y="16"/>
                  </a:lnTo>
                  <a:lnTo>
                    <a:pt x="28" y="32"/>
                  </a:lnTo>
                  <a:lnTo>
                    <a:pt x="10" y="27"/>
                  </a:lnTo>
                  <a:lnTo>
                    <a:pt x="12" y="41"/>
                  </a:lnTo>
                  <a:lnTo>
                    <a:pt x="16" y="48"/>
                  </a:lnTo>
                  <a:lnTo>
                    <a:pt x="19" y="50"/>
                  </a:lnTo>
                  <a:lnTo>
                    <a:pt x="21" y="55"/>
                  </a:lnTo>
                  <a:lnTo>
                    <a:pt x="19" y="59"/>
                  </a:lnTo>
                  <a:lnTo>
                    <a:pt x="14" y="62"/>
                  </a:lnTo>
                  <a:lnTo>
                    <a:pt x="7" y="62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" name="Freeform 310"/>
            <p:cNvSpPr>
              <a:spLocks/>
            </p:cNvSpPr>
            <p:nvPr/>
          </p:nvSpPr>
          <p:spPr bwMode="auto">
            <a:xfrm>
              <a:off x="2403476" y="3968751"/>
              <a:ext cx="180975" cy="374650"/>
            </a:xfrm>
            <a:custGeom>
              <a:avLst/>
              <a:gdLst>
                <a:gd name="T0" fmla="*/ 13 w 114"/>
                <a:gd name="T1" fmla="*/ 7 h 236"/>
                <a:gd name="T2" fmla="*/ 6 w 114"/>
                <a:gd name="T3" fmla="*/ 16 h 236"/>
                <a:gd name="T4" fmla="*/ 0 w 114"/>
                <a:gd name="T5" fmla="*/ 21 h 236"/>
                <a:gd name="T6" fmla="*/ 0 w 114"/>
                <a:gd name="T7" fmla="*/ 236 h 236"/>
                <a:gd name="T8" fmla="*/ 0 w 114"/>
                <a:gd name="T9" fmla="*/ 232 h 236"/>
                <a:gd name="T10" fmla="*/ 0 w 114"/>
                <a:gd name="T11" fmla="*/ 223 h 236"/>
                <a:gd name="T12" fmla="*/ 2 w 114"/>
                <a:gd name="T13" fmla="*/ 227 h 236"/>
                <a:gd name="T14" fmla="*/ 16 w 114"/>
                <a:gd name="T15" fmla="*/ 227 h 236"/>
                <a:gd name="T16" fmla="*/ 22 w 114"/>
                <a:gd name="T17" fmla="*/ 227 h 236"/>
                <a:gd name="T18" fmla="*/ 25 w 114"/>
                <a:gd name="T19" fmla="*/ 230 h 236"/>
                <a:gd name="T20" fmla="*/ 32 w 114"/>
                <a:gd name="T21" fmla="*/ 227 h 236"/>
                <a:gd name="T22" fmla="*/ 36 w 114"/>
                <a:gd name="T23" fmla="*/ 213 h 236"/>
                <a:gd name="T24" fmla="*/ 38 w 114"/>
                <a:gd name="T25" fmla="*/ 213 h 236"/>
                <a:gd name="T26" fmla="*/ 41 w 114"/>
                <a:gd name="T27" fmla="*/ 220 h 236"/>
                <a:gd name="T28" fmla="*/ 38 w 114"/>
                <a:gd name="T29" fmla="*/ 119 h 236"/>
                <a:gd name="T30" fmla="*/ 34 w 114"/>
                <a:gd name="T31" fmla="*/ 53 h 236"/>
                <a:gd name="T32" fmla="*/ 34 w 114"/>
                <a:gd name="T33" fmla="*/ 48 h 236"/>
                <a:gd name="T34" fmla="*/ 34 w 114"/>
                <a:gd name="T35" fmla="*/ 44 h 236"/>
                <a:gd name="T36" fmla="*/ 96 w 114"/>
                <a:gd name="T37" fmla="*/ 42 h 236"/>
                <a:gd name="T38" fmla="*/ 100 w 114"/>
                <a:gd name="T39" fmla="*/ 28 h 236"/>
                <a:gd name="T40" fmla="*/ 107 w 114"/>
                <a:gd name="T41" fmla="*/ 21 h 236"/>
                <a:gd name="T42" fmla="*/ 98 w 114"/>
                <a:gd name="T43" fmla="*/ 9 h 236"/>
                <a:gd name="T44" fmla="*/ 114 w 114"/>
                <a:gd name="T45" fmla="*/ 9 h 236"/>
                <a:gd name="T46" fmla="*/ 82 w 114"/>
                <a:gd name="T47" fmla="*/ 5 h 236"/>
                <a:gd name="T48" fmla="*/ 82 w 114"/>
                <a:gd name="T49" fmla="*/ 0 h 236"/>
                <a:gd name="T50" fmla="*/ 59 w 114"/>
                <a:gd name="T51" fmla="*/ 0 h 236"/>
                <a:gd name="T52" fmla="*/ 34 w 114"/>
                <a:gd name="T53" fmla="*/ 5 h 236"/>
                <a:gd name="T54" fmla="*/ 13 w 114"/>
                <a:gd name="T55" fmla="*/ 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236">
                  <a:moveTo>
                    <a:pt x="13" y="7"/>
                  </a:moveTo>
                  <a:lnTo>
                    <a:pt x="6" y="16"/>
                  </a:lnTo>
                  <a:lnTo>
                    <a:pt x="0" y="21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3"/>
                  </a:lnTo>
                  <a:lnTo>
                    <a:pt x="2" y="227"/>
                  </a:lnTo>
                  <a:lnTo>
                    <a:pt x="16" y="227"/>
                  </a:lnTo>
                  <a:lnTo>
                    <a:pt x="22" y="227"/>
                  </a:lnTo>
                  <a:lnTo>
                    <a:pt x="25" y="230"/>
                  </a:lnTo>
                  <a:lnTo>
                    <a:pt x="32" y="227"/>
                  </a:lnTo>
                  <a:lnTo>
                    <a:pt x="36" y="213"/>
                  </a:lnTo>
                  <a:lnTo>
                    <a:pt x="38" y="213"/>
                  </a:lnTo>
                  <a:lnTo>
                    <a:pt x="41" y="220"/>
                  </a:lnTo>
                  <a:lnTo>
                    <a:pt x="38" y="119"/>
                  </a:lnTo>
                  <a:lnTo>
                    <a:pt x="34" y="53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96" y="42"/>
                  </a:lnTo>
                  <a:lnTo>
                    <a:pt x="100" y="28"/>
                  </a:lnTo>
                  <a:lnTo>
                    <a:pt x="107" y="21"/>
                  </a:lnTo>
                  <a:lnTo>
                    <a:pt x="98" y="9"/>
                  </a:lnTo>
                  <a:lnTo>
                    <a:pt x="114" y="9"/>
                  </a:lnTo>
                  <a:lnTo>
                    <a:pt x="82" y="5"/>
                  </a:lnTo>
                  <a:lnTo>
                    <a:pt x="82" y="0"/>
                  </a:lnTo>
                  <a:lnTo>
                    <a:pt x="59" y="0"/>
                  </a:lnTo>
                  <a:lnTo>
                    <a:pt x="34" y="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Freeform 311"/>
            <p:cNvSpPr>
              <a:spLocks/>
            </p:cNvSpPr>
            <p:nvPr/>
          </p:nvSpPr>
          <p:spPr bwMode="auto">
            <a:xfrm>
              <a:off x="3505201" y="3979863"/>
              <a:ext cx="163513" cy="327025"/>
            </a:xfrm>
            <a:custGeom>
              <a:avLst/>
              <a:gdLst>
                <a:gd name="T0" fmla="*/ 27 w 103"/>
                <a:gd name="T1" fmla="*/ 90 h 206"/>
                <a:gd name="T2" fmla="*/ 11 w 103"/>
                <a:gd name="T3" fmla="*/ 129 h 206"/>
                <a:gd name="T4" fmla="*/ 2 w 103"/>
                <a:gd name="T5" fmla="*/ 156 h 206"/>
                <a:gd name="T6" fmla="*/ 0 w 103"/>
                <a:gd name="T7" fmla="*/ 177 h 206"/>
                <a:gd name="T8" fmla="*/ 4 w 103"/>
                <a:gd name="T9" fmla="*/ 190 h 206"/>
                <a:gd name="T10" fmla="*/ 2 w 103"/>
                <a:gd name="T11" fmla="*/ 200 h 206"/>
                <a:gd name="T12" fmla="*/ 7 w 103"/>
                <a:gd name="T13" fmla="*/ 200 h 206"/>
                <a:gd name="T14" fmla="*/ 20 w 103"/>
                <a:gd name="T15" fmla="*/ 200 h 206"/>
                <a:gd name="T16" fmla="*/ 25 w 103"/>
                <a:gd name="T17" fmla="*/ 204 h 206"/>
                <a:gd name="T18" fmla="*/ 36 w 103"/>
                <a:gd name="T19" fmla="*/ 190 h 206"/>
                <a:gd name="T20" fmla="*/ 29 w 103"/>
                <a:gd name="T21" fmla="*/ 168 h 206"/>
                <a:gd name="T22" fmla="*/ 46 w 103"/>
                <a:gd name="T23" fmla="*/ 170 h 206"/>
                <a:gd name="T24" fmla="*/ 46 w 103"/>
                <a:gd name="T25" fmla="*/ 165 h 206"/>
                <a:gd name="T26" fmla="*/ 43 w 103"/>
                <a:gd name="T27" fmla="*/ 161 h 206"/>
                <a:gd name="T28" fmla="*/ 36 w 103"/>
                <a:gd name="T29" fmla="*/ 156 h 206"/>
                <a:gd name="T30" fmla="*/ 39 w 103"/>
                <a:gd name="T31" fmla="*/ 145 h 206"/>
                <a:gd name="T32" fmla="*/ 43 w 103"/>
                <a:gd name="T33" fmla="*/ 133 h 206"/>
                <a:gd name="T34" fmla="*/ 41 w 103"/>
                <a:gd name="T35" fmla="*/ 126 h 206"/>
                <a:gd name="T36" fmla="*/ 41 w 103"/>
                <a:gd name="T37" fmla="*/ 110 h 206"/>
                <a:gd name="T38" fmla="*/ 50 w 103"/>
                <a:gd name="T39" fmla="*/ 101 h 206"/>
                <a:gd name="T40" fmla="*/ 52 w 103"/>
                <a:gd name="T41" fmla="*/ 94 h 206"/>
                <a:gd name="T42" fmla="*/ 64 w 103"/>
                <a:gd name="T43" fmla="*/ 90 h 206"/>
                <a:gd name="T44" fmla="*/ 73 w 103"/>
                <a:gd name="T45" fmla="*/ 85 h 206"/>
                <a:gd name="T46" fmla="*/ 84 w 103"/>
                <a:gd name="T47" fmla="*/ 60 h 206"/>
                <a:gd name="T48" fmla="*/ 96 w 103"/>
                <a:gd name="T49" fmla="*/ 39 h 206"/>
                <a:gd name="T50" fmla="*/ 98 w 103"/>
                <a:gd name="T51" fmla="*/ 30 h 206"/>
                <a:gd name="T52" fmla="*/ 94 w 103"/>
                <a:gd name="T53" fmla="*/ 30 h 206"/>
                <a:gd name="T54" fmla="*/ 103 w 103"/>
                <a:gd name="T55" fmla="*/ 19 h 206"/>
                <a:gd name="T56" fmla="*/ 87 w 103"/>
                <a:gd name="T57" fmla="*/ 5 h 206"/>
                <a:gd name="T58" fmla="*/ 75 w 103"/>
                <a:gd name="T59" fmla="*/ 2 h 206"/>
                <a:gd name="T60" fmla="*/ 59 w 103"/>
                <a:gd name="T61" fmla="*/ 0 h 206"/>
                <a:gd name="T62" fmla="*/ 50 w 103"/>
                <a:gd name="T63" fmla="*/ 23 h 206"/>
                <a:gd name="T64" fmla="*/ 41 w 103"/>
                <a:gd name="T65" fmla="*/ 48 h 206"/>
                <a:gd name="T66" fmla="*/ 39 w 103"/>
                <a:gd name="T67" fmla="*/ 6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206">
                  <a:moveTo>
                    <a:pt x="34" y="67"/>
                  </a:moveTo>
                  <a:lnTo>
                    <a:pt x="27" y="90"/>
                  </a:lnTo>
                  <a:lnTo>
                    <a:pt x="16" y="115"/>
                  </a:lnTo>
                  <a:lnTo>
                    <a:pt x="11" y="129"/>
                  </a:lnTo>
                  <a:lnTo>
                    <a:pt x="7" y="142"/>
                  </a:lnTo>
                  <a:lnTo>
                    <a:pt x="2" y="156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4" y="186"/>
                  </a:lnTo>
                  <a:lnTo>
                    <a:pt x="4" y="190"/>
                  </a:lnTo>
                  <a:lnTo>
                    <a:pt x="4" y="197"/>
                  </a:lnTo>
                  <a:lnTo>
                    <a:pt x="2" y="200"/>
                  </a:lnTo>
                  <a:lnTo>
                    <a:pt x="2" y="206"/>
                  </a:lnTo>
                  <a:lnTo>
                    <a:pt x="7" y="200"/>
                  </a:lnTo>
                  <a:lnTo>
                    <a:pt x="18" y="200"/>
                  </a:lnTo>
                  <a:lnTo>
                    <a:pt x="20" y="200"/>
                  </a:lnTo>
                  <a:lnTo>
                    <a:pt x="25" y="200"/>
                  </a:lnTo>
                  <a:lnTo>
                    <a:pt x="25" y="204"/>
                  </a:lnTo>
                  <a:lnTo>
                    <a:pt x="34" y="204"/>
                  </a:lnTo>
                  <a:lnTo>
                    <a:pt x="36" y="190"/>
                  </a:lnTo>
                  <a:lnTo>
                    <a:pt x="43" y="177"/>
                  </a:lnTo>
                  <a:lnTo>
                    <a:pt x="29" y="168"/>
                  </a:lnTo>
                  <a:lnTo>
                    <a:pt x="29" y="165"/>
                  </a:lnTo>
                  <a:lnTo>
                    <a:pt x="46" y="170"/>
                  </a:lnTo>
                  <a:lnTo>
                    <a:pt x="46" y="168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36" y="156"/>
                  </a:lnTo>
                  <a:lnTo>
                    <a:pt x="36" y="151"/>
                  </a:lnTo>
                  <a:lnTo>
                    <a:pt x="39" y="145"/>
                  </a:lnTo>
                  <a:lnTo>
                    <a:pt x="41" y="140"/>
                  </a:lnTo>
                  <a:lnTo>
                    <a:pt x="43" y="133"/>
                  </a:lnTo>
                  <a:lnTo>
                    <a:pt x="41" y="133"/>
                  </a:lnTo>
                  <a:lnTo>
                    <a:pt x="41" y="126"/>
                  </a:lnTo>
                  <a:lnTo>
                    <a:pt x="36" y="117"/>
                  </a:lnTo>
                  <a:lnTo>
                    <a:pt x="41" y="110"/>
                  </a:lnTo>
                  <a:lnTo>
                    <a:pt x="46" y="112"/>
                  </a:lnTo>
                  <a:lnTo>
                    <a:pt x="50" y="101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7" y="92"/>
                  </a:lnTo>
                  <a:lnTo>
                    <a:pt x="64" y="90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75" y="85"/>
                  </a:lnTo>
                  <a:lnTo>
                    <a:pt x="84" y="60"/>
                  </a:lnTo>
                  <a:lnTo>
                    <a:pt x="89" y="41"/>
                  </a:lnTo>
                  <a:lnTo>
                    <a:pt x="96" y="39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6" y="30"/>
                  </a:lnTo>
                  <a:lnTo>
                    <a:pt x="94" y="30"/>
                  </a:lnTo>
                  <a:lnTo>
                    <a:pt x="101" y="21"/>
                  </a:lnTo>
                  <a:lnTo>
                    <a:pt x="103" y="19"/>
                  </a:lnTo>
                  <a:lnTo>
                    <a:pt x="89" y="14"/>
                  </a:lnTo>
                  <a:lnTo>
                    <a:pt x="87" y="5"/>
                  </a:lnTo>
                  <a:lnTo>
                    <a:pt x="75" y="5"/>
                  </a:lnTo>
                  <a:lnTo>
                    <a:pt x="75" y="2"/>
                  </a:lnTo>
                  <a:lnTo>
                    <a:pt x="84" y="0"/>
                  </a:lnTo>
                  <a:lnTo>
                    <a:pt x="59" y="0"/>
                  </a:lnTo>
                  <a:lnTo>
                    <a:pt x="59" y="9"/>
                  </a:lnTo>
                  <a:lnTo>
                    <a:pt x="50" y="23"/>
                  </a:lnTo>
                  <a:lnTo>
                    <a:pt x="43" y="37"/>
                  </a:lnTo>
                  <a:lnTo>
                    <a:pt x="41" y="48"/>
                  </a:lnTo>
                  <a:lnTo>
                    <a:pt x="41" y="55"/>
                  </a:lnTo>
                  <a:lnTo>
                    <a:pt x="39" y="60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312"/>
            <p:cNvSpPr>
              <a:spLocks/>
            </p:cNvSpPr>
            <p:nvPr/>
          </p:nvSpPr>
          <p:spPr bwMode="auto">
            <a:xfrm>
              <a:off x="3438526" y="3484563"/>
              <a:ext cx="484188" cy="69850"/>
            </a:xfrm>
            <a:custGeom>
              <a:avLst/>
              <a:gdLst>
                <a:gd name="T0" fmla="*/ 44 w 305"/>
                <a:gd name="T1" fmla="*/ 14 h 44"/>
                <a:gd name="T2" fmla="*/ 53 w 305"/>
                <a:gd name="T3" fmla="*/ 10 h 44"/>
                <a:gd name="T4" fmla="*/ 58 w 305"/>
                <a:gd name="T5" fmla="*/ 16 h 44"/>
                <a:gd name="T6" fmla="*/ 71 w 305"/>
                <a:gd name="T7" fmla="*/ 19 h 44"/>
                <a:gd name="T8" fmla="*/ 92 w 305"/>
                <a:gd name="T9" fmla="*/ 14 h 44"/>
                <a:gd name="T10" fmla="*/ 99 w 305"/>
                <a:gd name="T11" fmla="*/ 16 h 44"/>
                <a:gd name="T12" fmla="*/ 99 w 305"/>
                <a:gd name="T13" fmla="*/ 21 h 44"/>
                <a:gd name="T14" fmla="*/ 106 w 305"/>
                <a:gd name="T15" fmla="*/ 21 h 44"/>
                <a:gd name="T16" fmla="*/ 122 w 305"/>
                <a:gd name="T17" fmla="*/ 14 h 44"/>
                <a:gd name="T18" fmla="*/ 122 w 305"/>
                <a:gd name="T19" fmla="*/ 16 h 44"/>
                <a:gd name="T20" fmla="*/ 122 w 305"/>
                <a:gd name="T21" fmla="*/ 19 h 44"/>
                <a:gd name="T22" fmla="*/ 140 w 305"/>
                <a:gd name="T23" fmla="*/ 10 h 44"/>
                <a:gd name="T24" fmla="*/ 149 w 305"/>
                <a:gd name="T25" fmla="*/ 7 h 44"/>
                <a:gd name="T26" fmla="*/ 149 w 305"/>
                <a:gd name="T27" fmla="*/ 12 h 44"/>
                <a:gd name="T28" fmla="*/ 165 w 305"/>
                <a:gd name="T29" fmla="*/ 7 h 44"/>
                <a:gd name="T30" fmla="*/ 191 w 305"/>
                <a:gd name="T31" fmla="*/ 5 h 44"/>
                <a:gd name="T32" fmla="*/ 184 w 305"/>
                <a:gd name="T33" fmla="*/ 16 h 44"/>
                <a:gd name="T34" fmla="*/ 191 w 305"/>
                <a:gd name="T35" fmla="*/ 12 h 44"/>
                <a:gd name="T36" fmla="*/ 209 w 305"/>
                <a:gd name="T37" fmla="*/ 0 h 44"/>
                <a:gd name="T38" fmla="*/ 204 w 305"/>
                <a:gd name="T39" fmla="*/ 10 h 44"/>
                <a:gd name="T40" fmla="*/ 207 w 305"/>
                <a:gd name="T41" fmla="*/ 14 h 44"/>
                <a:gd name="T42" fmla="*/ 225 w 305"/>
                <a:gd name="T43" fmla="*/ 0 h 44"/>
                <a:gd name="T44" fmla="*/ 223 w 305"/>
                <a:gd name="T45" fmla="*/ 5 h 44"/>
                <a:gd name="T46" fmla="*/ 216 w 305"/>
                <a:gd name="T47" fmla="*/ 16 h 44"/>
                <a:gd name="T48" fmla="*/ 218 w 305"/>
                <a:gd name="T49" fmla="*/ 19 h 44"/>
                <a:gd name="T50" fmla="*/ 227 w 305"/>
                <a:gd name="T51" fmla="*/ 14 h 44"/>
                <a:gd name="T52" fmla="*/ 225 w 305"/>
                <a:gd name="T53" fmla="*/ 21 h 44"/>
                <a:gd name="T54" fmla="*/ 230 w 305"/>
                <a:gd name="T55" fmla="*/ 21 h 44"/>
                <a:gd name="T56" fmla="*/ 241 w 305"/>
                <a:gd name="T57" fmla="*/ 19 h 44"/>
                <a:gd name="T58" fmla="*/ 264 w 305"/>
                <a:gd name="T59" fmla="*/ 21 h 44"/>
                <a:gd name="T60" fmla="*/ 289 w 305"/>
                <a:gd name="T61" fmla="*/ 19 h 44"/>
                <a:gd name="T62" fmla="*/ 291 w 305"/>
                <a:gd name="T63" fmla="*/ 21 h 44"/>
                <a:gd name="T64" fmla="*/ 287 w 305"/>
                <a:gd name="T65" fmla="*/ 28 h 44"/>
                <a:gd name="T66" fmla="*/ 291 w 305"/>
                <a:gd name="T67" fmla="*/ 28 h 44"/>
                <a:gd name="T68" fmla="*/ 303 w 305"/>
                <a:gd name="T69" fmla="*/ 26 h 44"/>
                <a:gd name="T70" fmla="*/ 305 w 305"/>
                <a:gd name="T71" fmla="*/ 32 h 44"/>
                <a:gd name="T72" fmla="*/ 294 w 305"/>
                <a:gd name="T73" fmla="*/ 37 h 44"/>
                <a:gd name="T74" fmla="*/ 278 w 305"/>
                <a:gd name="T75" fmla="*/ 37 h 44"/>
                <a:gd name="T76" fmla="*/ 264 w 305"/>
                <a:gd name="T77" fmla="*/ 35 h 44"/>
                <a:gd name="T78" fmla="*/ 241 w 305"/>
                <a:gd name="T79" fmla="*/ 32 h 44"/>
                <a:gd name="T80" fmla="*/ 184 w 305"/>
                <a:gd name="T81" fmla="*/ 32 h 44"/>
                <a:gd name="T82" fmla="*/ 138 w 305"/>
                <a:gd name="T83" fmla="*/ 35 h 44"/>
                <a:gd name="T84" fmla="*/ 122 w 305"/>
                <a:gd name="T85" fmla="*/ 37 h 44"/>
                <a:gd name="T86" fmla="*/ 90 w 305"/>
                <a:gd name="T87" fmla="*/ 32 h 44"/>
                <a:gd name="T88" fmla="*/ 51 w 305"/>
                <a:gd name="T89" fmla="*/ 37 h 44"/>
                <a:gd name="T90" fmla="*/ 30 w 305"/>
                <a:gd name="T91" fmla="*/ 35 h 44"/>
                <a:gd name="T92" fmla="*/ 7 w 305"/>
                <a:gd name="T93" fmla="*/ 44 h 44"/>
                <a:gd name="T94" fmla="*/ 0 w 305"/>
                <a:gd name="T95" fmla="*/ 44 h 44"/>
                <a:gd name="T96" fmla="*/ 5 w 305"/>
                <a:gd name="T97" fmla="*/ 32 h 44"/>
                <a:gd name="T98" fmla="*/ 30 w 305"/>
                <a:gd name="T9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" h="44">
                  <a:moveTo>
                    <a:pt x="37" y="21"/>
                  </a:moveTo>
                  <a:lnTo>
                    <a:pt x="44" y="14"/>
                  </a:lnTo>
                  <a:lnTo>
                    <a:pt x="51" y="12"/>
                  </a:lnTo>
                  <a:lnTo>
                    <a:pt x="53" y="10"/>
                  </a:lnTo>
                  <a:lnTo>
                    <a:pt x="55" y="12"/>
                  </a:lnTo>
                  <a:lnTo>
                    <a:pt x="58" y="16"/>
                  </a:lnTo>
                  <a:lnTo>
                    <a:pt x="62" y="19"/>
                  </a:lnTo>
                  <a:lnTo>
                    <a:pt x="71" y="19"/>
                  </a:lnTo>
                  <a:lnTo>
                    <a:pt x="85" y="16"/>
                  </a:lnTo>
                  <a:lnTo>
                    <a:pt x="92" y="14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6" y="21"/>
                  </a:lnTo>
                  <a:lnTo>
                    <a:pt x="110" y="19"/>
                  </a:lnTo>
                  <a:lnTo>
                    <a:pt x="122" y="14"/>
                  </a:lnTo>
                  <a:lnTo>
                    <a:pt x="124" y="14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9"/>
                  </a:lnTo>
                  <a:lnTo>
                    <a:pt x="126" y="16"/>
                  </a:lnTo>
                  <a:lnTo>
                    <a:pt x="140" y="10"/>
                  </a:lnTo>
                  <a:lnTo>
                    <a:pt x="149" y="3"/>
                  </a:lnTo>
                  <a:lnTo>
                    <a:pt x="149" y="7"/>
                  </a:lnTo>
                  <a:lnTo>
                    <a:pt x="147" y="12"/>
                  </a:lnTo>
                  <a:lnTo>
                    <a:pt x="149" y="12"/>
                  </a:lnTo>
                  <a:lnTo>
                    <a:pt x="156" y="7"/>
                  </a:lnTo>
                  <a:lnTo>
                    <a:pt x="165" y="7"/>
                  </a:lnTo>
                  <a:lnTo>
                    <a:pt x="191" y="0"/>
                  </a:lnTo>
                  <a:lnTo>
                    <a:pt x="191" y="5"/>
                  </a:lnTo>
                  <a:lnTo>
                    <a:pt x="184" y="14"/>
                  </a:lnTo>
                  <a:lnTo>
                    <a:pt x="184" y="16"/>
                  </a:lnTo>
                  <a:lnTo>
                    <a:pt x="186" y="16"/>
                  </a:lnTo>
                  <a:lnTo>
                    <a:pt x="191" y="12"/>
                  </a:lnTo>
                  <a:lnTo>
                    <a:pt x="197" y="1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04" y="10"/>
                  </a:lnTo>
                  <a:lnTo>
                    <a:pt x="195" y="16"/>
                  </a:lnTo>
                  <a:lnTo>
                    <a:pt x="207" y="14"/>
                  </a:lnTo>
                  <a:lnTo>
                    <a:pt x="218" y="5"/>
                  </a:lnTo>
                  <a:lnTo>
                    <a:pt x="225" y="0"/>
                  </a:lnTo>
                  <a:lnTo>
                    <a:pt x="225" y="3"/>
                  </a:lnTo>
                  <a:lnTo>
                    <a:pt x="223" y="5"/>
                  </a:lnTo>
                  <a:lnTo>
                    <a:pt x="218" y="12"/>
                  </a:lnTo>
                  <a:lnTo>
                    <a:pt x="216" y="16"/>
                  </a:lnTo>
                  <a:lnTo>
                    <a:pt x="214" y="19"/>
                  </a:lnTo>
                  <a:lnTo>
                    <a:pt x="218" y="19"/>
                  </a:lnTo>
                  <a:lnTo>
                    <a:pt x="225" y="14"/>
                  </a:lnTo>
                  <a:lnTo>
                    <a:pt x="227" y="14"/>
                  </a:lnTo>
                  <a:lnTo>
                    <a:pt x="225" y="19"/>
                  </a:lnTo>
                  <a:lnTo>
                    <a:pt x="225" y="21"/>
                  </a:lnTo>
                  <a:lnTo>
                    <a:pt x="225" y="21"/>
                  </a:lnTo>
                  <a:lnTo>
                    <a:pt x="230" y="21"/>
                  </a:lnTo>
                  <a:lnTo>
                    <a:pt x="239" y="16"/>
                  </a:lnTo>
                  <a:lnTo>
                    <a:pt x="241" y="19"/>
                  </a:lnTo>
                  <a:lnTo>
                    <a:pt x="243" y="26"/>
                  </a:lnTo>
                  <a:lnTo>
                    <a:pt x="264" y="21"/>
                  </a:lnTo>
                  <a:lnTo>
                    <a:pt x="287" y="16"/>
                  </a:lnTo>
                  <a:lnTo>
                    <a:pt x="289" y="19"/>
                  </a:lnTo>
                  <a:lnTo>
                    <a:pt x="291" y="19"/>
                  </a:lnTo>
                  <a:lnTo>
                    <a:pt x="291" y="21"/>
                  </a:lnTo>
                  <a:lnTo>
                    <a:pt x="289" y="26"/>
                  </a:lnTo>
                  <a:lnTo>
                    <a:pt x="287" y="28"/>
                  </a:lnTo>
                  <a:lnTo>
                    <a:pt x="287" y="30"/>
                  </a:lnTo>
                  <a:lnTo>
                    <a:pt x="291" y="28"/>
                  </a:lnTo>
                  <a:lnTo>
                    <a:pt x="298" y="26"/>
                  </a:lnTo>
                  <a:lnTo>
                    <a:pt x="303" y="26"/>
                  </a:lnTo>
                  <a:lnTo>
                    <a:pt x="305" y="28"/>
                  </a:lnTo>
                  <a:lnTo>
                    <a:pt x="305" y="32"/>
                  </a:lnTo>
                  <a:lnTo>
                    <a:pt x="301" y="35"/>
                  </a:lnTo>
                  <a:lnTo>
                    <a:pt x="294" y="37"/>
                  </a:lnTo>
                  <a:lnTo>
                    <a:pt x="285" y="37"/>
                  </a:lnTo>
                  <a:lnTo>
                    <a:pt x="278" y="37"/>
                  </a:lnTo>
                  <a:lnTo>
                    <a:pt x="271" y="37"/>
                  </a:lnTo>
                  <a:lnTo>
                    <a:pt x="264" y="35"/>
                  </a:lnTo>
                  <a:lnTo>
                    <a:pt x="262" y="32"/>
                  </a:lnTo>
                  <a:lnTo>
                    <a:pt x="241" y="32"/>
                  </a:lnTo>
                  <a:lnTo>
                    <a:pt x="214" y="32"/>
                  </a:lnTo>
                  <a:lnTo>
                    <a:pt x="184" y="32"/>
                  </a:lnTo>
                  <a:lnTo>
                    <a:pt x="149" y="35"/>
                  </a:lnTo>
                  <a:lnTo>
                    <a:pt x="138" y="35"/>
                  </a:lnTo>
                  <a:lnTo>
                    <a:pt x="131" y="32"/>
                  </a:lnTo>
                  <a:lnTo>
                    <a:pt x="122" y="37"/>
                  </a:lnTo>
                  <a:lnTo>
                    <a:pt x="110" y="35"/>
                  </a:lnTo>
                  <a:lnTo>
                    <a:pt x="90" y="32"/>
                  </a:lnTo>
                  <a:lnTo>
                    <a:pt x="62" y="35"/>
                  </a:lnTo>
                  <a:lnTo>
                    <a:pt x="51" y="37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14" y="42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5" y="32"/>
                  </a:lnTo>
                  <a:lnTo>
                    <a:pt x="14" y="28"/>
                  </a:lnTo>
                  <a:lnTo>
                    <a:pt x="30" y="21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313"/>
            <p:cNvSpPr>
              <a:spLocks/>
            </p:cNvSpPr>
            <p:nvPr/>
          </p:nvSpPr>
          <p:spPr bwMode="auto">
            <a:xfrm>
              <a:off x="2260601" y="3514726"/>
              <a:ext cx="495300" cy="57150"/>
            </a:xfrm>
            <a:custGeom>
              <a:avLst/>
              <a:gdLst>
                <a:gd name="T0" fmla="*/ 51 w 312"/>
                <a:gd name="T1" fmla="*/ 13 h 36"/>
                <a:gd name="T2" fmla="*/ 60 w 312"/>
                <a:gd name="T3" fmla="*/ 9 h 36"/>
                <a:gd name="T4" fmla="*/ 64 w 312"/>
                <a:gd name="T5" fmla="*/ 16 h 36"/>
                <a:gd name="T6" fmla="*/ 76 w 312"/>
                <a:gd name="T7" fmla="*/ 18 h 36"/>
                <a:gd name="T8" fmla="*/ 96 w 312"/>
                <a:gd name="T9" fmla="*/ 13 h 36"/>
                <a:gd name="T10" fmla="*/ 106 w 312"/>
                <a:gd name="T11" fmla="*/ 16 h 36"/>
                <a:gd name="T12" fmla="*/ 106 w 312"/>
                <a:gd name="T13" fmla="*/ 20 h 36"/>
                <a:gd name="T14" fmla="*/ 110 w 312"/>
                <a:gd name="T15" fmla="*/ 20 h 36"/>
                <a:gd name="T16" fmla="*/ 126 w 312"/>
                <a:gd name="T17" fmla="*/ 13 h 36"/>
                <a:gd name="T18" fmla="*/ 128 w 312"/>
                <a:gd name="T19" fmla="*/ 16 h 36"/>
                <a:gd name="T20" fmla="*/ 128 w 312"/>
                <a:gd name="T21" fmla="*/ 18 h 36"/>
                <a:gd name="T22" fmla="*/ 145 w 312"/>
                <a:gd name="T23" fmla="*/ 7 h 36"/>
                <a:gd name="T24" fmla="*/ 154 w 312"/>
                <a:gd name="T25" fmla="*/ 7 h 36"/>
                <a:gd name="T26" fmla="*/ 154 w 312"/>
                <a:gd name="T27" fmla="*/ 11 h 36"/>
                <a:gd name="T28" fmla="*/ 172 w 312"/>
                <a:gd name="T29" fmla="*/ 7 h 36"/>
                <a:gd name="T30" fmla="*/ 195 w 312"/>
                <a:gd name="T31" fmla="*/ 4 h 36"/>
                <a:gd name="T32" fmla="*/ 188 w 312"/>
                <a:gd name="T33" fmla="*/ 16 h 36"/>
                <a:gd name="T34" fmla="*/ 197 w 312"/>
                <a:gd name="T35" fmla="*/ 11 h 36"/>
                <a:gd name="T36" fmla="*/ 213 w 312"/>
                <a:gd name="T37" fmla="*/ 0 h 36"/>
                <a:gd name="T38" fmla="*/ 209 w 312"/>
                <a:gd name="T39" fmla="*/ 9 h 36"/>
                <a:gd name="T40" fmla="*/ 211 w 312"/>
                <a:gd name="T41" fmla="*/ 13 h 36"/>
                <a:gd name="T42" fmla="*/ 229 w 312"/>
                <a:gd name="T43" fmla="*/ 0 h 36"/>
                <a:gd name="T44" fmla="*/ 227 w 312"/>
                <a:gd name="T45" fmla="*/ 4 h 36"/>
                <a:gd name="T46" fmla="*/ 220 w 312"/>
                <a:gd name="T47" fmla="*/ 16 h 36"/>
                <a:gd name="T48" fmla="*/ 222 w 312"/>
                <a:gd name="T49" fmla="*/ 18 h 36"/>
                <a:gd name="T50" fmla="*/ 232 w 312"/>
                <a:gd name="T51" fmla="*/ 13 h 36"/>
                <a:gd name="T52" fmla="*/ 229 w 312"/>
                <a:gd name="T53" fmla="*/ 20 h 36"/>
                <a:gd name="T54" fmla="*/ 236 w 312"/>
                <a:gd name="T55" fmla="*/ 20 h 36"/>
                <a:gd name="T56" fmla="*/ 248 w 312"/>
                <a:gd name="T57" fmla="*/ 18 h 36"/>
                <a:gd name="T58" fmla="*/ 268 w 312"/>
                <a:gd name="T59" fmla="*/ 20 h 36"/>
                <a:gd name="T60" fmla="*/ 296 w 312"/>
                <a:gd name="T61" fmla="*/ 18 h 36"/>
                <a:gd name="T62" fmla="*/ 296 w 312"/>
                <a:gd name="T63" fmla="*/ 20 h 36"/>
                <a:gd name="T64" fmla="*/ 291 w 312"/>
                <a:gd name="T65" fmla="*/ 27 h 36"/>
                <a:gd name="T66" fmla="*/ 296 w 312"/>
                <a:gd name="T67" fmla="*/ 27 h 36"/>
                <a:gd name="T68" fmla="*/ 307 w 312"/>
                <a:gd name="T69" fmla="*/ 25 h 36"/>
                <a:gd name="T70" fmla="*/ 309 w 312"/>
                <a:gd name="T71" fmla="*/ 32 h 36"/>
                <a:gd name="T72" fmla="*/ 298 w 312"/>
                <a:gd name="T73" fmla="*/ 36 h 36"/>
                <a:gd name="T74" fmla="*/ 282 w 312"/>
                <a:gd name="T75" fmla="*/ 36 h 36"/>
                <a:gd name="T76" fmla="*/ 271 w 312"/>
                <a:gd name="T77" fmla="*/ 34 h 36"/>
                <a:gd name="T78" fmla="*/ 245 w 312"/>
                <a:gd name="T79" fmla="*/ 32 h 36"/>
                <a:gd name="T80" fmla="*/ 190 w 312"/>
                <a:gd name="T81" fmla="*/ 32 h 36"/>
                <a:gd name="T82" fmla="*/ 142 w 312"/>
                <a:gd name="T83" fmla="*/ 34 h 36"/>
                <a:gd name="T84" fmla="*/ 126 w 312"/>
                <a:gd name="T85" fmla="*/ 36 h 36"/>
                <a:gd name="T86" fmla="*/ 94 w 312"/>
                <a:gd name="T87" fmla="*/ 32 h 36"/>
                <a:gd name="T88" fmla="*/ 55 w 312"/>
                <a:gd name="T89" fmla="*/ 34 h 36"/>
                <a:gd name="T90" fmla="*/ 35 w 312"/>
                <a:gd name="T91" fmla="*/ 34 h 36"/>
                <a:gd name="T92" fmla="*/ 9 w 312"/>
                <a:gd name="T93" fmla="*/ 32 h 36"/>
                <a:gd name="T94" fmla="*/ 0 w 312"/>
                <a:gd name="T95" fmla="*/ 30 h 36"/>
                <a:gd name="T96" fmla="*/ 5 w 312"/>
                <a:gd name="T97" fmla="*/ 23 h 36"/>
                <a:gd name="T98" fmla="*/ 23 w 312"/>
                <a:gd name="T99" fmla="*/ 13 h 36"/>
                <a:gd name="T100" fmla="*/ 39 w 312"/>
                <a:gd name="T10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2" h="36">
                  <a:moveTo>
                    <a:pt x="41" y="20"/>
                  </a:moveTo>
                  <a:lnTo>
                    <a:pt x="51" y="13"/>
                  </a:lnTo>
                  <a:lnTo>
                    <a:pt x="55" y="11"/>
                  </a:lnTo>
                  <a:lnTo>
                    <a:pt x="60" y="9"/>
                  </a:lnTo>
                  <a:lnTo>
                    <a:pt x="62" y="11"/>
                  </a:lnTo>
                  <a:lnTo>
                    <a:pt x="64" y="16"/>
                  </a:lnTo>
                  <a:lnTo>
                    <a:pt x="67" y="18"/>
                  </a:lnTo>
                  <a:lnTo>
                    <a:pt x="76" y="18"/>
                  </a:lnTo>
                  <a:lnTo>
                    <a:pt x="90" y="16"/>
                  </a:lnTo>
                  <a:lnTo>
                    <a:pt x="96" y="13"/>
                  </a:lnTo>
                  <a:lnTo>
                    <a:pt x="101" y="13"/>
                  </a:lnTo>
                  <a:lnTo>
                    <a:pt x="106" y="16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5" y="18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31" y="16"/>
                  </a:lnTo>
                  <a:lnTo>
                    <a:pt x="145" y="7"/>
                  </a:lnTo>
                  <a:lnTo>
                    <a:pt x="154" y="2"/>
                  </a:lnTo>
                  <a:lnTo>
                    <a:pt x="154" y="7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95" y="0"/>
                  </a:lnTo>
                  <a:lnTo>
                    <a:pt x="195" y="4"/>
                  </a:lnTo>
                  <a:lnTo>
                    <a:pt x="188" y="13"/>
                  </a:lnTo>
                  <a:lnTo>
                    <a:pt x="188" y="16"/>
                  </a:lnTo>
                  <a:lnTo>
                    <a:pt x="190" y="16"/>
                  </a:lnTo>
                  <a:lnTo>
                    <a:pt x="197" y="11"/>
                  </a:lnTo>
                  <a:lnTo>
                    <a:pt x="202" y="9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09" y="9"/>
                  </a:lnTo>
                  <a:lnTo>
                    <a:pt x="202" y="16"/>
                  </a:lnTo>
                  <a:lnTo>
                    <a:pt x="211" y="13"/>
                  </a:lnTo>
                  <a:lnTo>
                    <a:pt x="222" y="4"/>
                  </a:lnTo>
                  <a:lnTo>
                    <a:pt x="229" y="0"/>
                  </a:lnTo>
                  <a:lnTo>
                    <a:pt x="232" y="2"/>
                  </a:lnTo>
                  <a:lnTo>
                    <a:pt x="227" y="4"/>
                  </a:lnTo>
                  <a:lnTo>
                    <a:pt x="225" y="11"/>
                  </a:lnTo>
                  <a:lnTo>
                    <a:pt x="220" y="16"/>
                  </a:lnTo>
                  <a:lnTo>
                    <a:pt x="220" y="18"/>
                  </a:lnTo>
                  <a:lnTo>
                    <a:pt x="222" y="18"/>
                  </a:lnTo>
                  <a:lnTo>
                    <a:pt x="232" y="13"/>
                  </a:lnTo>
                  <a:lnTo>
                    <a:pt x="232" y="13"/>
                  </a:lnTo>
                  <a:lnTo>
                    <a:pt x="229" y="18"/>
                  </a:lnTo>
                  <a:lnTo>
                    <a:pt x="229" y="20"/>
                  </a:lnTo>
                  <a:lnTo>
                    <a:pt x="232" y="20"/>
                  </a:lnTo>
                  <a:lnTo>
                    <a:pt x="236" y="20"/>
                  </a:lnTo>
                  <a:lnTo>
                    <a:pt x="243" y="16"/>
                  </a:lnTo>
                  <a:lnTo>
                    <a:pt x="248" y="18"/>
                  </a:lnTo>
                  <a:lnTo>
                    <a:pt x="250" y="25"/>
                  </a:lnTo>
                  <a:lnTo>
                    <a:pt x="268" y="20"/>
                  </a:lnTo>
                  <a:lnTo>
                    <a:pt x="291" y="16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20"/>
                  </a:lnTo>
                  <a:lnTo>
                    <a:pt x="296" y="25"/>
                  </a:lnTo>
                  <a:lnTo>
                    <a:pt x="291" y="27"/>
                  </a:lnTo>
                  <a:lnTo>
                    <a:pt x="293" y="30"/>
                  </a:lnTo>
                  <a:lnTo>
                    <a:pt x="296" y="27"/>
                  </a:lnTo>
                  <a:lnTo>
                    <a:pt x="303" y="25"/>
                  </a:lnTo>
                  <a:lnTo>
                    <a:pt x="307" y="25"/>
                  </a:lnTo>
                  <a:lnTo>
                    <a:pt x="312" y="27"/>
                  </a:lnTo>
                  <a:lnTo>
                    <a:pt x="309" y="32"/>
                  </a:lnTo>
                  <a:lnTo>
                    <a:pt x="305" y="34"/>
                  </a:lnTo>
                  <a:lnTo>
                    <a:pt x="298" y="36"/>
                  </a:lnTo>
                  <a:lnTo>
                    <a:pt x="291" y="36"/>
                  </a:lnTo>
                  <a:lnTo>
                    <a:pt x="282" y="36"/>
                  </a:lnTo>
                  <a:lnTo>
                    <a:pt x="275" y="36"/>
                  </a:lnTo>
                  <a:lnTo>
                    <a:pt x="271" y="34"/>
                  </a:lnTo>
                  <a:lnTo>
                    <a:pt x="268" y="30"/>
                  </a:lnTo>
                  <a:lnTo>
                    <a:pt x="245" y="32"/>
                  </a:lnTo>
                  <a:lnTo>
                    <a:pt x="220" y="32"/>
                  </a:lnTo>
                  <a:lnTo>
                    <a:pt x="190" y="32"/>
                  </a:lnTo>
                  <a:lnTo>
                    <a:pt x="154" y="34"/>
                  </a:lnTo>
                  <a:lnTo>
                    <a:pt x="142" y="34"/>
                  </a:lnTo>
                  <a:lnTo>
                    <a:pt x="135" y="32"/>
                  </a:lnTo>
                  <a:lnTo>
                    <a:pt x="126" y="36"/>
                  </a:lnTo>
                  <a:lnTo>
                    <a:pt x="115" y="34"/>
                  </a:lnTo>
                  <a:lnTo>
                    <a:pt x="94" y="32"/>
                  </a:lnTo>
                  <a:lnTo>
                    <a:pt x="69" y="34"/>
                  </a:lnTo>
                  <a:lnTo>
                    <a:pt x="55" y="34"/>
                  </a:lnTo>
                  <a:lnTo>
                    <a:pt x="39" y="34"/>
                  </a:lnTo>
                  <a:lnTo>
                    <a:pt x="35" y="34"/>
                  </a:lnTo>
                  <a:lnTo>
                    <a:pt x="21" y="32"/>
                  </a:lnTo>
                  <a:lnTo>
                    <a:pt x="9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14" y="16"/>
                  </a:lnTo>
                  <a:lnTo>
                    <a:pt x="23" y="13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15" name="Picture 323" descr="http://t0.gstatic.com/images?q=tbn:ANd9GcQBuR55-m-Vkczu1hBVVNNsoYcxjXobpL1qDD1D3i8s-V8bn-dbr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81" t="11065" r="26827" b="6825"/>
          <a:stretch/>
        </p:blipFill>
        <p:spPr bwMode="auto">
          <a:xfrm>
            <a:off x="3059832" y="3399532"/>
            <a:ext cx="1271182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6" name="Group 415"/>
          <p:cNvGrpSpPr/>
          <p:nvPr/>
        </p:nvGrpSpPr>
        <p:grpSpPr>
          <a:xfrm>
            <a:off x="3046834" y="5229200"/>
            <a:ext cx="1381150" cy="1329044"/>
            <a:chOff x="509439" y="4941168"/>
            <a:chExt cx="1381150" cy="1329044"/>
          </a:xfrm>
        </p:grpSpPr>
        <p:pic>
          <p:nvPicPr>
            <p:cNvPr id="417" name="Picture 342" descr="http://t3.gstatic.com/images?q=tbn:ANd9GcSSdkraOD8ZgZe7e2BxUuvkDAl8M8dXa44liZOUmHF3EyfNwIRb5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223978"/>
              <a:ext cx="630957" cy="6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" name="Picture 34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72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39" y="4941168"/>
              <a:ext cx="1254249" cy="1329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9" name="Group 418"/>
          <p:cNvGrpSpPr/>
          <p:nvPr/>
        </p:nvGrpSpPr>
        <p:grpSpPr>
          <a:xfrm>
            <a:off x="5898265" y="1811924"/>
            <a:ext cx="573706" cy="1255025"/>
            <a:chOff x="1962151" y="1119188"/>
            <a:chExt cx="2266951" cy="5776913"/>
          </a:xfrm>
        </p:grpSpPr>
        <p:sp>
          <p:nvSpPr>
            <p:cNvPr id="420" name="Freeform 241"/>
            <p:cNvSpPr>
              <a:spLocks/>
            </p:cNvSpPr>
            <p:nvPr/>
          </p:nvSpPr>
          <p:spPr bwMode="auto">
            <a:xfrm>
              <a:off x="1962151" y="1119188"/>
              <a:ext cx="2244725" cy="5721350"/>
            </a:xfrm>
            <a:custGeom>
              <a:avLst/>
              <a:gdLst>
                <a:gd name="T0" fmla="*/ 1313 w 1414"/>
                <a:gd name="T1" fmla="*/ 3455 h 3604"/>
                <a:gd name="T2" fmla="*/ 1311 w 1414"/>
                <a:gd name="T3" fmla="*/ 3485 h 3604"/>
                <a:gd name="T4" fmla="*/ 1302 w 1414"/>
                <a:gd name="T5" fmla="*/ 3512 h 3604"/>
                <a:gd name="T6" fmla="*/ 1288 w 1414"/>
                <a:gd name="T7" fmla="*/ 3540 h 3604"/>
                <a:gd name="T8" fmla="*/ 1270 w 1414"/>
                <a:gd name="T9" fmla="*/ 3561 h 3604"/>
                <a:gd name="T10" fmla="*/ 1249 w 1414"/>
                <a:gd name="T11" fmla="*/ 3579 h 3604"/>
                <a:gd name="T12" fmla="*/ 1224 w 1414"/>
                <a:gd name="T13" fmla="*/ 3593 h 3604"/>
                <a:gd name="T14" fmla="*/ 1194 w 1414"/>
                <a:gd name="T15" fmla="*/ 3602 h 3604"/>
                <a:gd name="T16" fmla="*/ 1164 w 1414"/>
                <a:gd name="T17" fmla="*/ 3604 h 3604"/>
                <a:gd name="T18" fmla="*/ 248 w 1414"/>
                <a:gd name="T19" fmla="*/ 3604 h 3604"/>
                <a:gd name="T20" fmla="*/ 220 w 1414"/>
                <a:gd name="T21" fmla="*/ 3597 h 3604"/>
                <a:gd name="T22" fmla="*/ 193 w 1414"/>
                <a:gd name="T23" fmla="*/ 3586 h 3604"/>
                <a:gd name="T24" fmla="*/ 170 w 1414"/>
                <a:gd name="T25" fmla="*/ 3570 h 3604"/>
                <a:gd name="T26" fmla="*/ 149 w 1414"/>
                <a:gd name="T27" fmla="*/ 3551 h 3604"/>
                <a:gd name="T28" fmla="*/ 133 w 1414"/>
                <a:gd name="T29" fmla="*/ 3526 h 3604"/>
                <a:gd name="T30" fmla="*/ 122 w 1414"/>
                <a:gd name="T31" fmla="*/ 3501 h 3604"/>
                <a:gd name="T32" fmla="*/ 115 w 1414"/>
                <a:gd name="T33" fmla="*/ 3471 h 3604"/>
                <a:gd name="T34" fmla="*/ 115 w 1414"/>
                <a:gd name="T35" fmla="*/ 1621 h 3604"/>
                <a:gd name="T36" fmla="*/ 74 w 1414"/>
                <a:gd name="T37" fmla="*/ 1594 h 3604"/>
                <a:gd name="T38" fmla="*/ 44 w 1414"/>
                <a:gd name="T39" fmla="*/ 1555 h 3604"/>
                <a:gd name="T40" fmla="*/ 23 w 1414"/>
                <a:gd name="T41" fmla="*/ 1509 h 3604"/>
                <a:gd name="T42" fmla="*/ 16 w 1414"/>
                <a:gd name="T43" fmla="*/ 1458 h 3604"/>
                <a:gd name="T44" fmla="*/ 0 w 1414"/>
                <a:gd name="T45" fmla="*/ 791 h 3604"/>
                <a:gd name="T46" fmla="*/ 16 w 1414"/>
                <a:gd name="T47" fmla="*/ 161 h 3604"/>
                <a:gd name="T48" fmla="*/ 23 w 1414"/>
                <a:gd name="T49" fmla="*/ 126 h 3604"/>
                <a:gd name="T50" fmla="*/ 37 w 1414"/>
                <a:gd name="T51" fmla="*/ 94 h 3604"/>
                <a:gd name="T52" fmla="*/ 55 w 1414"/>
                <a:gd name="T53" fmla="*/ 67 h 3604"/>
                <a:gd name="T54" fmla="*/ 81 w 1414"/>
                <a:gd name="T55" fmla="*/ 41 h 3604"/>
                <a:gd name="T56" fmla="*/ 108 w 1414"/>
                <a:gd name="T57" fmla="*/ 23 h 3604"/>
                <a:gd name="T58" fmla="*/ 140 w 1414"/>
                <a:gd name="T59" fmla="*/ 9 h 3604"/>
                <a:gd name="T60" fmla="*/ 174 w 1414"/>
                <a:gd name="T61" fmla="*/ 2 h 3604"/>
                <a:gd name="T62" fmla="*/ 1235 w 1414"/>
                <a:gd name="T63" fmla="*/ 0 h 3604"/>
                <a:gd name="T64" fmla="*/ 1272 w 1414"/>
                <a:gd name="T65" fmla="*/ 5 h 3604"/>
                <a:gd name="T66" fmla="*/ 1304 w 1414"/>
                <a:gd name="T67" fmla="*/ 16 h 3604"/>
                <a:gd name="T68" fmla="*/ 1336 w 1414"/>
                <a:gd name="T69" fmla="*/ 32 h 3604"/>
                <a:gd name="T70" fmla="*/ 1361 w 1414"/>
                <a:gd name="T71" fmla="*/ 53 h 3604"/>
                <a:gd name="T72" fmla="*/ 1382 w 1414"/>
                <a:gd name="T73" fmla="*/ 80 h 3604"/>
                <a:gd name="T74" fmla="*/ 1400 w 1414"/>
                <a:gd name="T75" fmla="*/ 110 h 3604"/>
                <a:gd name="T76" fmla="*/ 1409 w 1414"/>
                <a:gd name="T77" fmla="*/ 142 h 3604"/>
                <a:gd name="T78" fmla="*/ 1414 w 1414"/>
                <a:gd name="T79" fmla="*/ 179 h 3604"/>
                <a:gd name="T80" fmla="*/ 1412 w 1414"/>
                <a:gd name="T81" fmla="*/ 1488 h 3604"/>
                <a:gd name="T82" fmla="*/ 1398 w 1414"/>
                <a:gd name="T83" fmla="*/ 1536 h 3604"/>
                <a:gd name="T84" fmla="*/ 1370 w 1414"/>
                <a:gd name="T85" fmla="*/ 1577 h 3604"/>
                <a:gd name="T86" fmla="*/ 1336 w 1414"/>
                <a:gd name="T87" fmla="*/ 1610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4" h="3604">
                  <a:moveTo>
                    <a:pt x="1313" y="1621"/>
                  </a:moveTo>
                  <a:lnTo>
                    <a:pt x="1313" y="3455"/>
                  </a:lnTo>
                  <a:lnTo>
                    <a:pt x="1313" y="3471"/>
                  </a:lnTo>
                  <a:lnTo>
                    <a:pt x="1311" y="3485"/>
                  </a:lnTo>
                  <a:lnTo>
                    <a:pt x="1306" y="3501"/>
                  </a:lnTo>
                  <a:lnTo>
                    <a:pt x="1302" y="3512"/>
                  </a:lnTo>
                  <a:lnTo>
                    <a:pt x="1297" y="3526"/>
                  </a:lnTo>
                  <a:lnTo>
                    <a:pt x="1288" y="3540"/>
                  </a:lnTo>
                  <a:lnTo>
                    <a:pt x="1281" y="3551"/>
                  </a:lnTo>
                  <a:lnTo>
                    <a:pt x="1270" y="3561"/>
                  </a:lnTo>
                  <a:lnTo>
                    <a:pt x="1260" y="3570"/>
                  </a:lnTo>
                  <a:lnTo>
                    <a:pt x="1249" y="3579"/>
                  </a:lnTo>
                  <a:lnTo>
                    <a:pt x="1235" y="3586"/>
                  </a:lnTo>
                  <a:lnTo>
                    <a:pt x="1224" y="3593"/>
                  </a:lnTo>
                  <a:lnTo>
                    <a:pt x="1210" y="3597"/>
                  </a:lnTo>
                  <a:lnTo>
                    <a:pt x="1194" y="3602"/>
                  </a:lnTo>
                  <a:lnTo>
                    <a:pt x="1180" y="3604"/>
                  </a:lnTo>
                  <a:lnTo>
                    <a:pt x="1164" y="3604"/>
                  </a:lnTo>
                  <a:lnTo>
                    <a:pt x="264" y="3604"/>
                  </a:lnTo>
                  <a:lnTo>
                    <a:pt x="248" y="3604"/>
                  </a:lnTo>
                  <a:lnTo>
                    <a:pt x="234" y="3602"/>
                  </a:lnTo>
                  <a:lnTo>
                    <a:pt x="220" y="3597"/>
                  </a:lnTo>
                  <a:lnTo>
                    <a:pt x="207" y="3593"/>
                  </a:lnTo>
                  <a:lnTo>
                    <a:pt x="193" y="3586"/>
                  </a:lnTo>
                  <a:lnTo>
                    <a:pt x="181" y="3579"/>
                  </a:lnTo>
                  <a:lnTo>
                    <a:pt x="170" y="3570"/>
                  </a:lnTo>
                  <a:lnTo>
                    <a:pt x="158" y="3561"/>
                  </a:lnTo>
                  <a:lnTo>
                    <a:pt x="149" y="3551"/>
                  </a:lnTo>
                  <a:lnTo>
                    <a:pt x="140" y="3540"/>
                  </a:lnTo>
                  <a:lnTo>
                    <a:pt x="133" y="3526"/>
                  </a:lnTo>
                  <a:lnTo>
                    <a:pt x="126" y="3512"/>
                  </a:lnTo>
                  <a:lnTo>
                    <a:pt x="122" y="3501"/>
                  </a:lnTo>
                  <a:lnTo>
                    <a:pt x="117" y="3485"/>
                  </a:lnTo>
                  <a:lnTo>
                    <a:pt x="115" y="3471"/>
                  </a:lnTo>
                  <a:lnTo>
                    <a:pt x="115" y="3455"/>
                  </a:lnTo>
                  <a:lnTo>
                    <a:pt x="115" y="1621"/>
                  </a:lnTo>
                  <a:lnTo>
                    <a:pt x="94" y="1610"/>
                  </a:lnTo>
                  <a:lnTo>
                    <a:pt x="74" y="1594"/>
                  </a:lnTo>
                  <a:lnTo>
                    <a:pt x="58" y="1575"/>
                  </a:lnTo>
                  <a:lnTo>
                    <a:pt x="44" y="1555"/>
                  </a:lnTo>
                  <a:lnTo>
                    <a:pt x="32" y="1532"/>
                  </a:lnTo>
                  <a:lnTo>
                    <a:pt x="23" y="1509"/>
                  </a:lnTo>
                  <a:lnTo>
                    <a:pt x="19" y="1483"/>
                  </a:lnTo>
                  <a:lnTo>
                    <a:pt x="16" y="1458"/>
                  </a:lnTo>
                  <a:lnTo>
                    <a:pt x="16" y="1142"/>
                  </a:lnTo>
                  <a:lnTo>
                    <a:pt x="0" y="791"/>
                  </a:lnTo>
                  <a:lnTo>
                    <a:pt x="16" y="179"/>
                  </a:lnTo>
                  <a:lnTo>
                    <a:pt x="16" y="161"/>
                  </a:lnTo>
                  <a:lnTo>
                    <a:pt x="19" y="142"/>
                  </a:lnTo>
                  <a:lnTo>
                    <a:pt x="23" y="126"/>
                  </a:lnTo>
                  <a:lnTo>
                    <a:pt x="30" y="110"/>
                  </a:lnTo>
                  <a:lnTo>
                    <a:pt x="37" y="94"/>
                  </a:lnTo>
                  <a:lnTo>
                    <a:pt x="46" y="80"/>
                  </a:lnTo>
                  <a:lnTo>
                    <a:pt x="55" y="67"/>
                  </a:lnTo>
                  <a:lnTo>
                    <a:pt x="67" y="53"/>
                  </a:lnTo>
                  <a:lnTo>
                    <a:pt x="81" y="41"/>
                  </a:lnTo>
                  <a:lnTo>
                    <a:pt x="94" y="32"/>
                  </a:lnTo>
                  <a:lnTo>
                    <a:pt x="108" y="23"/>
                  </a:lnTo>
                  <a:lnTo>
                    <a:pt x="124" y="16"/>
                  </a:lnTo>
                  <a:lnTo>
                    <a:pt x="140" y="9"/>
                  </a:lnTo>
                  <a:lnTo>
                    <a:pt x="158" y="5"/>
                  </a:lnTo>
                  <a:lnTo>
                    <a:pt x="174" y="2"/>
                  </a:lnTo>
                  <a:lnTo>
                    <a:pt x="193" y="0"/>
                  </a:lnTo>
                  <a:lnTo>
                    <a:pt x="1235" y="0"/>
                  </a:lnTo>
                  <a:lnTo>
                    <a:pt x="1253" y="2"/>
                  </a:lnTo>
                  <a:lnTo>
                    <a:pt x="1272" y="5"/>
                  </a:lnTo>
                  <a:lnTo>
                    <a:pt x="1288" y="9"/>
                  </a:lnTo>
                  <a:lnTo>
                    <a:pt x="1304" y="16"/>
                  </a:lnTo>
                  <a:lnTo>
                    <a:pt x="1320" y="23"/>
                  </a:lnTo>
                  <a:lnTo>
                    <a:pt x="1336" y="32"/>
                  </a:lnTo>
                  <a:lnTo>
                    <a:pt x="1347" y="41"/>
                  </a:lnTo>
                  <a:lnTo>
                    <a:pt x="1361" y="53"/>
                  </a:lnTo>
                  <a:lnTo>
                    <a:pt x="1373" y="67"/>
                  </a:lnTo>
                  <a:lnTo>
                    <a:pt x="1382" y="80"/>
                  </a:lnTo>
                  <a:lnTo>
                    <a:pt x="1391" y="94"/>
                  </a:lnTo>
                  <a:lnTo>
                    <a:pt x="1400" y="110"/>
                  </a:lnTo>
                  <a:lnTo>
                    <a:pt x="1405" y="126"/>
                  </a:lnTo>
                  <a:lnTo>
                    <a:pt x="1409" y="142"/>
                  </a:lnTo>
                  <a:lnTo>
                    <a:pt x="1412" y="161"/>
                  </a:lnTo>
                  <a:lnTo>
                    <a:pt x="1414" y="179"/>
                  </a:lnTo>
                  <a:lnTo>
                    <a:pt x="1414" y="1463"/>
                  </a:lnTo>
                  <a:lnTo>
                    <a:pt x="1412" y="1488"/>
                  </a:lnTo>
                  <a:lnTo>
                    <a:pt x="1407" y="1513"/>
                  </a:lnTo>
                  <a:lnTo>
                    <a:pt x="1398" y="1536"/>
                  </a:lnTo>
                  <a:lnTo>
                    <a:pt x="1386" y="1557"/>
                  </a:lnTo>
                  <a:lnTo>
                    <a:pt x="1370" y="1577"/>
                  </a:lnTo>
                  <a:lnTo>
                    <a:pt x="1354" y="1594"/>
                  </a:lnTo>
                  <a:lnTo>
                    <a:pt x="1336" y="1610"/>
                  </a:lnTo>
                  <a:lnTo>
                    <a:pt x="1313" y="1621"/>
                  </a:lnTo>
                  <a:close/>
                </a:path>
              </a:pathLst>
            </a:custGeom>
            <a:solidFill>
              <a:srgbClr val="60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242"/>
            <p:cNvSpPr>
              <a:spLocks/>
            </p:cNvSpPr>
            <p:nvPr/>
          </p:nvSpPr>
          <p:spPr bwMode="auto">
            <a:xfrm>
              <a:off x="2122489" y="3751263"/>
              <a:ext cx="65088" cy="2547938"/>
            </a:xfrm>
            <a:custGeom>
              <a:avLst/>
              <a:gdLst>
                <a:gd name="T0" fmla="*/ 14 w 41"/>
                <a:gd name="T1" fmla="*/ 1605 h 1605"/>
                <a:gd name="T2" fmla="*/ 0 w 41"/>
                <a:gd name="T3" fmla="*/ 298 h 1605"/>
                <a:gd name="T4" fmla="*/ 14 w 41"/>
                <a:gd name="T5" fmla="*/ 0 h 1605"/>
                <a:gd name="T6" fmla="*/ 23 w 41"/>
                <a:gd name="T7" fmla="*/ 43 h 1605"/>
                <a:gd name="T8" fmla="*/ 30 w 41"/>
                <a:gd name="T9" fmla="*/ 101 h 1605"/>
                <a:gd name="T10" fmla="*/ 34 w 41"/>
                <a:gd name="T11" fmla="*/ 167 h 1605"/>
                <a:gd name="T12" fmla="*/ 39 w 41"/>
                <a:gd name="T13" fmla="*/ 243 h 1605"/>
                <a:gd name="T14" fmla="*/ 41 w 41"/>
                <a:gd name="T15" fmla="*/ 415 h 1605"/>
                <a:gd name="T16" fmla="*/ 41 w 41"/>
                <a:gd name="T17" fmla="*/ 603 h 1605"/>
                <a:gd name="T18" fmla="*/ 41 w 41"/>
                <a:gd name="T19" fmla="*/ 791 h 1605"/>
                <a:gd name="T20" fmla="*/ 37 w 41"/>
                <a:gd name="T21" fmla="*/ 967 h 1605"/>
                <a:gd name="T22" fmla="*/ 34 w 41"/>
                <a:gd name="T23" fmla="*/ 1114 h 1605"/>
                <a:gd name="T24" fmla="*/ 32 w 41"/>
                <a:gd name="T25" fmla="*/ 1219 h 1605"/>
                <a:gd name="T26" fmla="*/ 32 w 41"/>
                <a:gd name="T27" fmla="*/ 1554 h 1605"/>
                <a:gd name="T28" fmla="*/ 32 w 41"/>
                <a:gd name="T29" fmla="*/ 1577 h 1605"/>
                <a:gd name="T30" fmla="*/ 28 w 41"/>
                <a:gd name="T31" fmla="*/ 1593 h 1605"/>
                <a:gd name="T32" fmla="*/ 25 w 41"/>
                <a:gd name="T33" fmla="*/ 1598 h 1605"/>
                <a:gd name="T34" fmla="*/ 21 w 41"/>
                <a:gd name="T35" fmla="*/ 1600 h 1605"/>
                <a:gd name="T36" fmla="*/ 18 w 41"/>
                <a:gd name="T37" fmla="*/ 1602 h 1605"/>
                <a:gd name="T38" fmla="*/ 14 w 41"/>
                <a:gd name="T39" fmla="*/ 160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1605">
                  <a:moveTo>
                    <a:pt x="14" y="1605"/>
                  </a:moveTo>
                  <a:lnTo>
                    <a:pt x="0" y="298"/>
                  </a:lnTo>
                  <a:lnTo>
                    <a:pt x="14" y="0"/>
                  </a:lnTo>
                  <a:lnTo>
                    <a:pt x="23" y="43"/>
                  </a:lnTo>
                  <a:lnTo>
                    <a:pt x="30" y="101"/>
                  </a:lnTo>
                  <a:lnTo>
                    <a:pt x="34" y="167"/>
                  </a:lnTo>
                  <a:lnTo>
                    <a:pt x="39" y="243"/>
                  </a:lnTo>
                  <a:lnTo>
                    <a:pt x="41" y="415"/>
                  </a:lnTo>
                  <a:lnTo>
                    <a:pt x="41" y="603"/>
                  </a:lnTo>
                  <a:lnTo>
                    <a:pt x="41" y="791"/>
                  </a:lnTo>
                  <a:lnTo>
                    <a:pt x="37" y="967"/>
                  </a:lnTo>
                  <a:lnTo>
                    <a:pt x="34" y="1114"/>
                  </a:lnTo>
                  <a:lnTo>
                    <a:pt x="32" y="1219"/>
                  </a:lnTo>
                  <a:lnTo>
                    <a:pt x="32" y="1554"/>
                  </a:lnTo>
                  <a:lnTo>
                    <a:pt x="32" y="1577"/>
                  </a:lnTo>
                  <a:lnTo>
                    <a:pt x="28" y="1593"/>
                  </a:lnTo>
                  <a:lnTo>
                    <a:pt x="25" y="1598"/>
                  </a:lnTo>
                  <a:lnTo>
                    <a:pt x="21" y="1600"/>
                  </a:lnTo>
                  <a:lnTo>
                    <a:pt x="18" y="1602"/>
                  </a:lnTo>
                  <a:lnTo>
                    <a:pt x="14" y="1605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243"/>
            <p:cNvSpPr>
              <a:spLocks/>
            </p:cNvSpPr>
            <p:nvPr/>
          </p:nvSpPr>
          <p:spPr bwMode="auto">
            <a:xfrm>
              <a:off x="4071939" y="1163638"/>
              <a:ext cx="157163" cy="2201863"/>
            </a:xfrm>
            <a:custGeom>
              <a:avLst/>
              <a:gdLst>
                <a:gd name="T0" fmla="*/ 18 w 99"/>
                <a:gd name="T1" fmla="*/ 13 h 1387"/>
                <a:gd name="T2" fmla="*/ 48 w 99"/>
                <a:gd name="T3" fmla="*/ 46 h 1387"/>
                <a:gd name="T4" fmla="*/ 71 w 99"/>
                <a:gd name="T5" fmla="*/ 85 h 1387"/>
                <a:gd name="T6" fmla="*/ 83 w 99"/>
                <a:gd name="T7" fmla="*/ 128 h 1387"/>
                <a:gd name="T8" fmla="*/ 99 w 99"/>
                <a:gd name="T9" fmla="*/ 1011 h 1387"/>
                <a:gd name="T10" fmla="*/ 78 w 99"/>
                <a:gd name="T11" fmla="*/ 1371 h 1387"/>
                <a:gd name="T12" fmla="*/ 67 w 99"/>
                <a:gd name="T13" fmla="*/ 1384 h 1387"/>
                <a:gd name="T14" fmla="*/ 50 w 99"/>
                <a:gd name="T15" fmla="*/ 1336 h 1387"/>
                <a:gd name="T16" fmla="*/ 39 w 99"/>
                <a:gd name="T17" fmla="*/ 1235 h 1387"/>
                <a:gd name="T18" fmla="*/ 37 w 99"/>
                <a:gd name="T19" fmla="*/ 1183 h 1387"/>
                <a:gd name="T20" fmla="*/ 39 w 99"/>
                <a:gd name="T21" fmla="*/ 1178 h 1387"/>
                <a:gd name="T22" fmla="*/ 44 w 99"/>
                <a:gd name="T23" fmla="*/ 1169 h 1387"/>
                <a:gd name="T24" fmla="*/ 50 w 99"/>
                <a:gd name="T25" fmla="*/ 1169 h 1387"/>
                <a:gd name="T26" fmla="*/ 55 w 99"/>
                <a:gd name="T27" fmla="*/ 1160 h 1387"/>
                <a:gd name="T28" fmla="*/ 53 w 99"/>
                <a:gd name="T29" fmla="*/ 1164 h 1387"/>
                <a:gd name="T30" fmla="*/ 53 w 99"/>
                <a:gd name="T31" fmla="*/ 1155 h 1387"/>
                <a:gd name="T32" fmla="*/ 48 w 99"/>
                <a:gd name="T33" fmla="*/ 1151 h 1387"/>
                <a:gd name="T34" fmla="*/ 53 w 99"/>
                <a:gd name="T35" fmla="*/ 1139 h 1387"/>
                <a:gd name="T36" fmla="*/ 50 w 99"/>
                <a:gd name="T37" fmla="*/ 1121 h 1387"/>
                <a:gd name="T38" fmla="*/ 64 w 99"/>
                <a:gd name="T39" fmla="*/ 1093 h 1387"/>
                <a:gd name="T40" fmla="*/ 46 w 99"/>
                <a:gd name="T41" fmla="*/ 1098 h 1387"/>
                <a:gd name="T42" fmla="*/ 44 w 99"/>
                <a:gd name="T43" fmla="*/ 1091 h 1387"/>
                <a:gd name="T44" fmla="*/ 37 w 99"/>
                <a:gd name="T45" fmla="*/ 1082 h 1387"/>
                <a:gd name="T46" fmla="*/ 41 w 99"/>
                <a:gd name="T47" fmla="*/ 1070 h 1387"/>
                <a:gd name="T48" fmla="*/ 46 w 99"/>
                <a:gd name="T49" fmla="*/ 1066 h 1387"/>
                <a:gd name="T50" fmla="*/ 73 w 99"/>
                <a:gd name="T51" fmla="*/ 1047 h 1387"/>
                <a:gd name="T52" fmla="*/ 37 w 99"/>
                <a:gd name="T53" fmla="*/ 1057 h 1387"/>
                <a:gd name="T54" fmla="*/ 44 w 99"/>
                <a:gd name="T55" fmla="*/ 1054 h 1387"/>
                <a:gd name="T56" fmla="*/ 53 w 99"/>
                <a:gd name="T57" fmla="*/ 1045 h 1387"/>
                <a:gd name="T58" fmla="*/ 64 w 99"/>
                <a:gd name="T59" fmla="*/ 1036 h 1387"/>
                <a:gd name="T60" fmla="*/ 55 w 99"/>
                <a:gd name="T61" fmla="*/ 1027 h 1387"/>
                <a:gd name="T62" fmla="*/ 55 w 99"/>
                <a:gd name="T63" fmla="*/ 1018 h 1387"/>
                <a:gd name="T64" fmla="*/ 62 w 99"/>
                <a:gd name="T65" fmla="*/ 1002 h 1387"/>
                <a:gd name="T66" fmla="*/ 44 w 99"/>
                <a:gd name="T67" fmla="*/ 999 h 1387"/>
                <a:gd name="T68" fmla="*/ 39 w 99"/>
                <a:gd name="T69" fmla="*/ 992 h 1387"/>
                <a:gd name="T70" fmla="*/ 46 w 99"/>
                <a:gd name="T71" fmla="*/ 960 h 1387"/>
                <a:gd name="T72" fmla="*/ 50 w 99"/>
                <a:gd name="T73" fmla="*/ 958 h 1387"/>
                <a:gd name="T74" fmla="*/ 55 w 99"/>
                <a:gd name="T75" fmla="*/ 951 h 1387"/>
                <a:gd name="T76" fmla="*/ 62 w 99"/>
                <a:gd name="T77" fmla="*/ 953 h 1387"/>
                <a:gd name="T78" fmla="*/ 67 w 99"/>
                <a:gd name="T79" fmla="*/ 947 h 1387"/>
                <a:gd name="T80" fmla="*/ 64 w 99"/>
                <a:gd name="T81" fmla="*/ 949 h 1387"/>
                <a:gd name="T82" fmla="*/ 64 w 99"/>
                <a:gd name="T83" fmla="*/ 942 h 1387"/>
                <a:gd name="T84" fmla="*/ 60 w 99"/>
                <a:gd name="T85" fmla="*/ 935 h 1387"/>
                <a:gd name="T86" fmla="*/ 64 w 99"/>
                <a:gd name="T87" fmla="*/ 926 h 1387"/>
                <a:gd name="T88" fmla="*/ 62 w 99"/>
                <a:gd name="T89" fmla="*/ 905 h 1387"/>
                <a:gd name="T90" fmla="*/ 76 w 99"/>
                <a:gd name="T91" fmla="*/ 882 h 1387"/>
                <a:gd name="T92" fmla="*/ 57 w 99"/>
                <a:gd name="T93" fmla="*/ 880 h 1387"/>
                <a:gd name="T94" fmla="*/ 53 w 99"/>
                <a:gd name="T95" fmla="*/ 873 h 1387"/>
                <a:gd name="T96" fmla="*/ 44 w 99"/>
                <a:gd name="T97" fmla="*/ 846 h 1387"/>
                <a:gd name="T98" fmla="*/ 46 w 99"/>
                <a:gd name="T99" fmla="*/ 742 h 1387"/>
                <a:gd name="T100" fmla="*/ 57 w 99"/>
                <a:gd name="T101" fmla="*/ 538 h 1387"/>
                <a:gd name="T102" fmla="*/ 62 w 99"/>
                <a:gd name="T103" fmla="*/ 367 h 1387"/>
                <a:gd name="T104" fmla="*/ 62 w 99"/>
                <a:gd name="T105" fmla="*/ 256 h 1387"/>
                <a:gd name="T106" fmla="*/ 53 w 99"/>
                <a:gd name="T107" fmla="*/ 160 h 1387"/>
                <a:gd name="T108" fmla="*/ 39 w 99"/>
                <a:gd name="T109" fmla="*/ 103 h 1387"/>
                <a:gd name="T110" fmla="*/ 28 w 99"/>
                <a:gd name="T111" fmla="*/ 71 h 1387"/>
                <a:gd name="T112" fmla="*/ 12 w 99"/>
                <a:gd name="T113" fmla="*/ 34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" h="1387">
                  <a:moveTo>
                    <a:pt x="0" y="0"/>
                  </a:moveTo>
                  <a:lnTo>
                    <a:pt x="18" y="13"/>
                  </a:lnTo>
                  <a:lnTo>
                    <a:pt x="34" y="29"/>
                  </a:lnTo>
                  <a:lnTo>
                    <a:pt x="48" y="46"/>
                  </a:lnTo>
                  <a:lnTo>
                    <a:pt x="62" y="64"/>
                  </a:lnTo>
                  <a:lnTo>
                    <a:pt x="71" y="85"/>
                  </a:lnTo>
                  <a:lnTo>
                    <a:pt x="78" y="105"/>
                  </a:lnTo>
                  <a:lnTo>
                    <a:pt x="83" y="128"/>
                  </a:lnTo>
                  <a:lnTo>
                    <a:pt x="85" y="151"/>
                  </a:lnTo>
                  <a:lnTo>
                    <a:pt x="99" y="1011"/>
                  </a:lnTo>
                  <a:lnTo>
                    <a:pt x="85" y="1359"/>
                  </a:lnTo>
                  <a:lnTo>
                    <a:pt x="78" y="1371"/>
                  </a:lnTo>
                  <a:lnTo>
                    <a:pt x="73" y="1378"/>
                  </a:lnTo>
                  <a:lnTo>
                    <a:pt x="67" y="1384"/>
                  </a:lnTo>
                  <a:lnTo>
                    <a:pt x="60" y="1387"/>
                  </a:lnTo>
                  <a:lnTo>
                    <a:pt x="50" y="1336"/>
                  </a:lnTo>
                  <a:lnTo>
                    <a:pt x="44" y="1286"/>
                  </a:lnTo>
                  <a:lnTo>
                    <a:pt x="39" y="1235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9" y="1178"/>
                  </a:lnTo>
                  <a:lnTo>
                    <a:pt x="44" y="1180"/>
                  </a:lnTo>
                  <a:lnTo>
                    <a:pt x="44" y="1169"/>
                  </a:lnTo>
                  <a:lnTo>
                    <a:pt x="48" y="1169"/>
                  </a:lnTo>
                  <a:lnTo>
                    <a:pt x="50" y="1169"/>
                  </a:lnTo>
                  <a:lnTo>
                    <a:pt x="53" y="1167"/>
                  </a:lnTo>
                  <a:lnTo>
                    <a:pt x="55" y="1160"/>
                  </a:lnTo>
                  <a:lnTo>
                    <a:pt x="53" y="1160"/>
                  </a:lnTo>
                  <a:lnTo>
                    <a:pt x="53" y="1164"/>
                  </a:lnTo>
                  <a:lnTo>
                    <a:pt x="50" y="1162"/>
                  </a:lnTo>
                  <a:lnTo>
                    <a:pt x="53" y="1155"/>
                  </a:lnTo>
                  <a:lnTo>
                    <a:pt x="50" y="1153"/>
                  </a:lnTo>
                  <a:lnTo>
                    <a:pt x="48" y="1151"/>
                  </a:lnTo>
                  <a:lnTo>
                    <a:pt x="48" y="1146"/>
                  </a:lnTo>
                  <a:lnTo>
                    <a:pt x="53" y="1139"/>
                  </a:lnTo>
                  <a:lnTo>
                    <a:pt x="60" y="1123"/>
                  </a:lnTo>
                  <a:lnTo>
                    <a:pt x="50" y="1121"/>
                  </a:lnTo>
                  <a:lnTo>
                    <a:pt x="62" y="1109"/>
                  </a:lnTo>
                  <a:lnTo>
                    <a:pt x="64" y="1093"/>
                  </a:lnTo>
                  <a:lnTo>
                    <a:pt x="53" y="1096"/>
                  </a:lnTo>
                  <a:lnTo>
                    <a:pt x="46" y="1098"/>
                  </a:lnTo>
                  <a:lnTo>
                    <a:pt x="48" y="1089"/>
                  </a:lnTo>
                  <a:lnTo>
                    <a:pt x="44" y="1091"/>
                  </a:lnTo>
                  <a:lnTo>
                    <a:pt x="37" y="1093"/>
                  </a:lnTo>
                  <a:lnTo>
                    <a:pt x="37" y="1082"/>
                  </a:lnTo>
                  <a:lnTo>
                    <a:pt x="37" y="1073"/>
                  </a:lnTo>
                  <a:lnTo>
                    <a:pt x="41" y="1070"/>
                  </a:lnTo>
                  <a:lnTo>
                    <a:pt x="46" y="1068"/>
                  </a:lnTo>
                  <a:lnTo>
                    <a:pt x="46" y="1066"/>
                  </a:lnTo>
                  <a:lnTo>
                    <a:pt x="73" y="1050"/>
                  </a:lnTo>
                  <a:lnTo>
                    <a:pt x="73" y="1047"/>
                  </a:lnTo>
                  <a:lnTo>
                    <a:pt x="44" y="1059"/>
                  </a:lnTo>
                  <a:lnTo>
                    <a:pt x="37" y="1057"/>
                  </a:lnTo>
                  <a:lnTo>
                    <a:pt x="37" y="1054"/>
                  </a:lnTo>
                  <a:lnTo>
                    <a:pt x="44" y="1054"/>
                  </a:lnTo>
                  <a:lnTo>
                    <a:pt x="48" y="1050"/>
                  </a:lnTo>
                  <a:lnTo>
                    <a:pt x="53" y="1045"/>
                  </a:lnTo>
                  <a:lnTo>
                    <a:pt x="64" y="1041"/>
                  </a:lnTo>
                  <a:lnTo>
                    <a:pt x="64" y="1036"/>
                  </a:lnTo>
                  <a:lnTo>
                    <a:pt x="57" y="1031"/>
                  </a:lnTo>
                  <a:lnTo>
                    <a:pt x="55" y="1027"/>
                  </a:lnTo>
                  <a:lnTo>
                    <a:pt x="50" y="1020"/>
                  </a:lnTo>
                  <a:lnTo>
                    <a:pt x="55" y="1018"/>
                  </a:lnTo>
                  <a:lnTo>
                    <a:pt x="53" y="1013"/>
                  </a:lnTo>
                  <a:lnTo>
                    <a:pt x="62" y="1002"/>
                  </a:lnTo>
                  <a:lnTo>
                    <a:pt x="53" y="995"/>
                  </a:lnTo>
                  <a:lnTo>
                    <a:pt x="44" y="999"/>
                  </a:lnTo>
                  <a:lnTo>
                    <a:pt x="41" y="997"/>
                  </a:lnTo>
                  <a:lnTo>
                    <a:pt x="39" y="992"/>
                  </a:lnTo>
                  <a:lnTo>
                    <a:pt x="41" y="960"/>
                  </a:lnTo>
                  <a:lnTo>
                    <a:pt x="46" y="960"/>
                  </a:lnTo>
                  <a:lnTo>
                    <a:pt x="48" y="963"/>
                  </a:lnTo>
                  <a:lnTo>
                    <a:pt x="50" y="958"/>
                  </a:lnTo>
                  <a:lnTo>
                    <a:pt x="55" y="963"/>
                  </a:lnTo>
                  <a:lnTo>
                    <a:pt x="55" y="951"/>
                  </a:lnTo>
                  <a:lnTo>
                    <a:pt x="60" y="951"/>
                  </a:lnTo>
                  <a:lnTo>
                    <a:pt x="62" y="953"/>
                  </a:lnTo>
                  <a:lnTo>
                    <a:pt x="64" y="953"/>
                  </a:lnTo>
                  <a:lnTo>
                    <a:pt x="67" y="947"/>
                  </a:lnTo>
                  <a:lnTo>
                    <a:pt x="64" y="944"/>
                  </a:lnTo>
                  <a:lnTo>
                    <a:pt x="64" y="949"/>
                  </a:lnTo>
                  <a:lnTo>
                    <a:pt x="62" y="947"/>
                  </a:lnTo>
                  <a:lnTo>
                    <a:pt x="64" y="942"/>
                  </a:lnTo>
                  <a:lnTo>
                    <a:pt x="62" y="940"/>
                  </a:lnTo>
                  <a:lnTo>
                    <a:pt x="60" y="935"/>
                  </a:lnTo>
                  <a:lnTo>
                    <a:pt x="60" y="928"/>
                  </a:lnTo>
                  <a:lnTo>
                    <a:pt x="64" y="926"/>
                  </a:lnTo>
                  <a:lnTo>
                    <a:pt x="71" y="912"/>
                  </a:lnTo>
                  <a:lnTo>
                    <a:pt x="62" y="905"/>
                  </a:lnTo>
                  <a:lnTo>
                    <a:pt x="73" y="898"/>
                  </a:lnTo>
                  <a:lnTo>
                    <a:pt x="76" y="882"/>
                  </a:lnTo>
                  <a:lnTo>
                    <a:pt x="64" y="882"/>
                  </a:lnTo>
                  <a:lnTo>
                    <a:pt x="57" y="880"/>
                  </a:lnTo>
                  <a:lnTo>
                    <a:pt x="60" y="873"/>
                  </a:lnTo>
                  <a:lnTo>
                    <a:pt x="53" y="873"/>
                  </a:lnTo>
                  <a:lnTo>
                    <a:pt x="44" y="871"/>
                  </a:lnTo>
                  <a:lnTo>
                    <a:pt x="44" y="846"/>
                  </a:lnTo>
                  <a:lnTo>
                    <a:pt x="44" y="820"/>
                  </a:lnTo>
                  <a:lnTo>
                    <a:pt x="46" y="742"/>
                  </a:lnTo>
                  <a:lnTo>
                    <a:pt x="50" y="646"/>
                  </a:lnTo>
                  <a:lnTo>
                    <a:pt x="57" y="538"/>
                  </a:lnTo>
                  <a:lnTo>
                    <a:pt x="62" y="422"/>
                  </a:lnTo>
                  <a:lnTo>
                    <a:pt x="62" y="367"/>
                  </a:lnTo>
                  <a:lnTo>
                    <a:pt x="62" y="309"/>
                  </a:lnTo>
                  <a:lnTo>
                    <a:pt x="62" y="256"/>
                  </a:lnTo>
                  <a:lnTo>
                    <a:pt x="57" y="206"/>
                  </a:lnTo>
                  <a:lnTo>
                    <a:pt x="53" y="160"/>
                  </a:lnTo>
                  <a:lnTo>
                    <a:pt x="44" y="121"/>
                  </a:lnTo>
                  <a:lnTo>
                    <a:pt x="39" y="103"/>
                  </a:lnTo>
                  <a:lnTo>
                    <a:pt x="34" y="87"/>
                  </a:lnTo>
                  <a:lnTo>
                    <a:pt x="28" y="71"/>
                  </a:lnTo>
                  <a:lnTo>
                    <a:pt x="21" y="59"/>
                  </a:lnTo>
                  <a:lnTo>
                    <a:pt x="1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" name="Freeform 244"/>
            <p:cNvSpPr>
              <a:spLocks/>
            </p:cNvSpPr>
            <p:nvPr/>
          </p:nvSpPr>
          <p:spPr bwMode="auto">
            <a:xfrm>
              <a:off x="2046289" y="1119188"/>
              <a:ext cx="2095500" cy="109538"/>
            </a:xfrm>
            <a:custGeom>
              <a:avLst/>
              <a:gdLst>
                <a:gd name="T0" fmla="*/ 0 w 1320"/>
                <a:gd name="T1" fmla="*/ 69 h 69"/>
                <a:gd name="T2" fmla="*/ 14 w 1320"/>
                <a:gd name="T3" fmla="*/ 55 h 69"/>
                <a:gd name="T4" fmla="*/ 28 w 1320"/>
                <a:gd name="T5" fmla="*/ 41 h 69"/>
                <a:gd name="T6" fmla="*/ 44 w 1320"/>
                <a:gd name="T7" fmla="*/ 30 h 69"/>
                <a:gd name="T8" fmla="*/ 62 w 1320"/>
                <a:gd name="T9" fmla="*/ 21 h 69"/>
                <a:gd name="T10" fmla="*/ 80 w 1320"/>
                <a:gd name="T11" fmla="*/ 12 h 69"/>
                <a:gd name="T12" fmla="*/ 99 w 1320"/>
                <a:gd name="T13" fmla="*/ 7 h 69"/>
                <a:gd name="T14" fmla="*/ 119 w 1320"/>
                <a:gd name="T15" fmla="*/ 2 h 69"/>
                <a:gd name="T16" fmla="*/ 140 w 1320"/>
                <a:gd name="T17" fmla="*/ 0 h 69"/>
                <a:gd name="T18" fmla="*/ 1182 w 1320"/>
                <a:gd name="T19" fmla="*/ 0 h 69"/>
                <a:gd name="T20" fmla="*/ 1203 w 1320"/>
                <a:gd name="T21" fmla="*/ 2 h 69"/>
                <a:gd name="T22" fmla="*/ 1223 w 1320"/>
                <a:gd name="T23" fmla="*/ 5 h 69"/>
                <a:gd name="T24" fmla="*/ 1242 w 1320"/>
                <a:gd name="T25" fmla="*/ 12 h 69"/>
                <a:gd name="T26" fmla="*/ 1260 w 1320"/>
                <a:gd name="T27" fmla="*/ 19 h 69"/>
                <a:gd name="T28" fmla="*/ 1276 w 1320"/>
                <a:gd name="T29" fmla="*/ 28 h 69"/>
                <a:gd name="T30" fmla="*/ 1292 w 1320"/>
                <a:gd name="T31" fmla="*/ 39 h 69"/>
                <a:gd name="T32" fmla="*/ 1306 w 1320"/>
                <a:gd name="T33" fmla="*/ 53 h 69"/>
                <a:gd name="T34" fmla="*/ 1320 w 1320"/>
                <a:gd name="T35" fmla="*/ 67 h 69"/>
                <a:gd name="T36" fmla="*/ 1274 w 1320"/>
                <a:gd name="T37" fmla="*/ 62 h 69"/>
                <a:gd name="T38" fmla="*/ 1230 w 1320"/>
                <a:gd name="T39" fmla="*/ 57 h 69"/>
                <a:gd name="T40" fmla="*/ 1194 w 1320"/>
                <a:gd name="T41" fmla="*/ 55 h 69"/>
                <a:gd name="T42" fmla="*/ 1173 w 1320"/>
                <a:gd name="T43" fmla="*/ 53 h 69"/>
                <a:gd name="T44" fmla="*/ 1132 w 1320"/>
                <a:gd name="T45" fmla="*/ 53 h 69"/>
                <a:gd name="T46" fmla="*/ 1088 w 1320"/>
                <a:gd name="T47" fmla="*/ 51 h 69"/>
                <a:gd name="T48" fmla="*/ 1047 w 1320"/>
                <a:gd name="T49" fmla="*/ 46 h 69"/>
                <a:gd name="T50" fmla="*/ 1008 w 1320"/>
                <a:gd name="T51" fmla="*/ 41 h 69"/>
                <a:gd name="T52" fmla="*/ 967 w 1320"/>
                <a:gd name="T53" fmla="*/ 37 h 69"/>
                <a:gd name="T54" fmla="*/ 926 w 1320"/>
                <a:gd name="T55" fmla="*/ 32 h 69"/>
                <a:gd name="T56" fmla="*/ 884 w 1320"/>
                <a:gd name="T57" fmla="*/ 30 h 69"/>
                <a:gd name="T58" fmla="*/ 841 w 1320"/>
                <a:gd name="T59" fmla="*/ 28 h 69"/>
                <a:gd name="T60" fmla="*/ 793 w 1320"/>
                <a:gd name="T61" fmla="*/ 28 h 69"/>
                <a:gd name="T62" fmla="*/ 745 w 1320"/>
                <a:gd name="T63" fmla="*/ 30 h 69"/>
                <a:gd name="T64" fmla="*/ 696 w 1320"/>
                <a:gd name="T65" fmla="*/ 32 h 69"/>
                <a:gd name="T66" fmla="*/ 648 w 1320"/>
                <a:gd name="T67" fmla="*/ 35 h 69"/>
                <a:gd name="T68" fmla="*/ 600 w 1320"/>
                <a:gd name="T69" fmla="*/ 37 h 69"/>
                <a:gd name="T70" fmla="*/ 552 w 1320"/>
                <a:gd name="T71" fmla="*/ 37 h 69"/>
                <a:gd name="T72" fmla="*/ 504 w 1320"/>
                <a:gd name="T73" fmla="*/ 35 h 69"/>
                <a:gd name="T74" fmla="*/ 456 w 1320"/>
                <a:gd name="T75" fmla="*/ 32 h 69"/>
                <a:gd name="T76" fmla="*/ 401 w 1320"/>
                <a:gd name="T77" fmla="*/ 25 h 69"/>
                <a:gd name="T78" fmla="*/ 344 w 1320"/>
                <a:gd name="T79" fmla="*/ 23 h 69"/>
                <a:gd name="T80" fmla="*/ 284 w 1320"/>
                <a:gd name="T81" fmla="*/ 21 h 69"/>
                <a:gd name="T82" fmla="*/ 225 w 1320"/>
                <a:gd name="T83" fmla="*/ 21 h 69"/>
                <a:gd name="T84" fmla="*/ 192 w 1320"/>
                <a:gd name="T85" fmla="*/ 21 h 69"/>
                <a:gd name="T86" fmla="*/ 163 w 1320"/>
                <a:gd name="T87" fmla="*/ 25 h 69"/>
                <a:gd name="T88" fmla="*/ 135 w 1320"/>
                <a:gd name="T89" fmla="*/ 28 h 69"/>
                <a:gd name="T90" fmla="*/ 105 w 1320"/>
                <a:gd name="T91" fmla="*/ 32 h 69"/>
                <a:gd name="T92" fmla="*/ 78 w 1320"/>
                <a:gd name="T93" fmla="*/ 39 h 69"/>
                <a:gd name="T94" fmla="*/ 50 w 1320"/>
                <a:gd name="T95" fmla="*/ 48 h 69"/>
                <a:gd name="T96" fmla="*/ 25 w 1320"/>
                <a:gd name="T97" fmla="*/ 57 h 69"/>
                <a:gd name="T98" fmla="*/ 0 w 1320"/>
                <a:gd name="T9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0" h="69">
                  <a:moveTo>
                    <a:pt x="0" y="69"/>
                  </a:moveTo>
                  <a:lnTo>
                    <a:pt x="14" y="55"/>
                  </a:lnTo>
                  <a:lnTo>
                    <a:pt x="28" y="41"/>
                  </a:lnTo>
                  <a:lnTo>
                    <a:pt x="44" y="30"/>
                  </a:lnTo>
                  <a:lnTo>
                    <a:pt x="62" y="21"/>
                  </a:lnTo>
                  <a:lnTo>
                    <a:pt x="80" y="12"/>
                  </a:lnTo>
                  <a:lnTo>
                    <a:pt x="99" y="7"/>
                  </a:lnTo>
                  <a:lnTo>
                    <a:pt x="119" y="2"/>
                  </a:lnTo>
                  <a:lnTo>
                    <a:pt x="140" y="0"/>
                  </a:lnTo>
                  <a:lnTo>
                    <a:pt x="1182" y="0"/>
                  </a:lnTo>
                  <a:lnTo>
                    <a:pt x="1203" y="2"/>
                  </a:lnTo>
                  <a:lnTo>
                    <a:pt x="1223" y="5"/>
                  </a:lnTo>
                  <a:lnTo>
                    <a:pt x="1242" y="12"/>
                  </a:lnTo>
                  <a:lnTo>
                    <a:pt x="1260" y="19"/>
                  </a:lnTo>
                  <a:lnTo>
                    <a:pt x="1276" y="28"/>
                  </a:lnTo>
                  <a:lnTo>
                    <a:pt x="1292" y="39"/>
                  </a:lnTo>
                  <a:lnTo>
                    <a:pt x="1306" y="53"/>
                  </a:lnTo>
                  <a:lnTo>
                    <a:pt x="1320" y="67"/>
                  </a:lnTo>
                  <a:lnTo>
                    <a:pt x="1274" y="62"/>
                  </a:lnTo>
                  <a:lnTo>
                    <a:pt x="1230" y="57"/>
                  </a:lnTo>
                  <a:lnTo>
                    <a:pt x="1194" y="55"/>
                  </a:lnTo>
                  <a:lnTo>
                    <a:pt x="1173" y="53"/>
                  </a:lnTo>
                  <a:lnTo>
                    <a:pt x="1132" y="53"/>
                  </a:lnTo>
                  <a:lnTo>
                    <a:pt x="1088" y="51"/>
                  </a:lnTo>
                  <a:lnTo>
                    <a:pt x="1047" y="46"/>
                  </a:lnTo>
                  <a:lnTo>
                    <a:pt x="1008" y="41"/>
                  </a:lnTo>
                  <a:lnTo>
                    <a:pt x="967" y="37"/>
                  </a:lnTo>
                  <a:lnTo>
                    <a:pt x="926" y="32"/>
                  </a:lnTo>
                  <a:lnTo>
                    <a:pt x="884" y="30"/>
                  </a:lnTo>
                  <a:lnTo>
                    <a:pt x="841" y="28"/>
                  </a:lnTo>
                  <a:lnTo>
                    <a:pt x="793" y="28"/>
                  </a:lnTo>
                  <a:lnTo>
                    <a:pt x="745" y="30"/>
                  </a:lnTo>
                  <a:lnTo>
                    <a:pt x="696" y="32"/>
                  </a:lnTo>
                  <a:lnTo>
                    <a:pt x="648" y="35"/>
                  </a:lnTo>
                  <a:lnTo>
                    <a:pt x="600" y="37"/>
                  </a:lnTo>
                  <a:lnTo>
                    <a:pt x="552" y="37"/>
                  </a:lnTo>
                  <a:lnTo>
                    <a:pt x="504" y="35"/>
                  </a:lnTo>
                  <a:lnTo>
                    <a:pt x="456" y="32"/>
                  </a:lnTo>
                  <a:lnTo>
                    <a:pt x="401" y="25"/>
                  </a:lnTo>
                  <a:lnTo>
                    <a:pt x="344" y="23"/>
                  </a:lnTo>
                  <a:lnTo>
                    <a:pt x="284" y="21"/>
                  </a:lnTo>
                  <a:lnTo>
                    <a:pt x="225" y="21"/>
                  </a:lnTo>
                  <a:lnTo>
                    <a:pt x="192" y="21"/>
                  </a:lnTo>
                  <a:lnTo>
                    <a:pt x="163" y="25"/>
                  </a:lnTo>
                  <a:lnTo>
                    <a:pt x="135" y="28"/>
                  </a:lnTo>
                  <a:lnTo>
                    <a:pt x="105" y="32"/>
                  </a:lnTo>
                  <a:lnTo>
                    <a:pt x="78" y="39"/>
                  </a:lnTo>
                  <a:lnTo>
                    <a:pt x="50" y="48"/>
                  </a:lnTo>
                  <a:lnTo>
                    <a:pt x="25" y="5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" name="Freeform 245"/>
            <p:cNvSpPr>
              <a:spLocks/>
            </p:cNvSpPr>
            <p:nvPr/>
          </p:nvSpPr>
          <p:spPr bwMode="auto">
            <a:xfrm>
              <a:off x="3930651" y="3230563"/>
              <a:ext cx="287338" cy="3598863"/>
            </a:xfrm>
            <a:custGeom>
              <a:avLst/>
              <a:gdLst>
                <a:gd name="T0" fmla="*/ 80 w 181"/>
                <a:gd name="T1" fmla="*/ 295 h 2267"/>
                <a:gd name="T2" fmla="*/ 96 w 181"/>
                <a:gd name="T3" fmla="*/ 1295 h 2267"/>
                <a:gd name="T4" fmla="*/ 80 w 181"/>
                <a:gd name="T5" fmla="*/ 2130 h 2267"/>
                <a:gd name="T6" fmla="*/ 80 w 181"/>
                <a:gd name="T7" fmla="*/ 2150 h 2267"/>
                <a:gd name="T8" fmla="*/ 75 w 181"/>
                <a:gd name="T9" fmla="*/ 2173 h 2267"/>
                <a:gd name="T10" fmla="*/ 69 w 181"/>
                <a:gd name="T11" fmla="*/ 2191 h 2267"/>
                <a:gd name="T12" fmla="*/ 59 w 181"/>
                <a:gd name="T13" fmla="*/ 2210 h 2267"/>
                <a:gd name="T14" fmla="*/ 46 w 181"/>
                <a:gd name="T15" fmla="*/ 2228 h 2267"/>
                <a:gd name="T16" fmla="*/ 32 w 181"/>
                <a:gd name="T17" fmla="*/ 2244 h 2267"/>
                <a:gd name="T18" fmla="*/ 18 w 181"/>
                <a:gd name="T19" fmla="*/ 2256 h 2267"/>
                <a:gd name="T20" fmla="*/ 0 w 181"/>
                <a:gd name="T21" fmla="*/ 2267 h 2267"/>
                <a:gd name="T22" fmla="*/ 9 w 181"/>
                <a:gd name="T23" fmla="*/ 2226 h 2267"/>
                <a:gd name="T24" fmla="*/ 23 w 181"/>
                <a:gd name="T25" fmla="*/ 2189 h 2267"/>
                <a:gd name="T26" fmla="*/ 34 w 181"/>
                <a:gd name="T27" fmla="*/ 2155 h 2267"/>
                <a:gd name="T28" fmla="*/ 43 w 181"/>
                <a:gd name="T29" fmla="*/ 2118 h 2267"/>
                <a:gd name="T30" fmla="*/ 53 w 181"/>
                <a:gd name="T31" fmla="*/ 2079 h 2267"/>
                <a:gd name="T32" fmla="*/ 57 w 181"/>
                <a:gd name="T33" fmla="*/ 2036 h 2267"/>
                <a:gd name="T34" fmla="*/ 57 w 181"/>
                <a:gd name="T35" fmla="*/ 2010 h 2267"/>
                <a:gd name="T36" fmla="*/ 57 w 181"/>
                <a:gd name="T37" fmla="*/ 1983 h 2267"/>
                <a:gd name="T38" fmla="*/ 57 w 181"/>
                <a:gd name="T39" fmla="*/ 1953 h 2267"/>
                <a:gd name="T40" fmla="*/ 53 w 181"/>
                <a:gd name="T41" fmla="*/ 1921 h 2267"/>
                <a:gd name="T42" fmla="*/ 50 w 181"/>
                <a:gd name="T43" fmla="*/ 1873 h 2267"/>
                <a:gd name="T44" fmla="*/ 48 w 181"/>
                <a:gd name="T45" fmla="*/ 1818 h 2267"/>
                <a:gd name="T46" fmla="*/ 48 w 181"/>
                <a:gd name="T47" fmla="*/ 1758 h 2267"/>
                <a:gd name="T48" fmla="*/ 50 w 181"/>
                <a:gd name="T49" fmla="*/ 1696 h 2267"/>
                <a:gd name="T50" fmla="*/ 53 w 181"/>
                <a:gd name="T51" fmla="*/ 1632 h 2267"/>
                <a:gd name="T52" fmla="*/ 53 w 181"/>
                <a:gd name="T53" fmla="*/ 1566 h 2267"/>
                <a:gd name="T54" fmla="*/ 55 w 181"/>
                <a:gd name="T55" fmla="*/ 1504 h 2267"/>
                <a:gd name="T56" fmla="*/ 53 w 181"/>
                <a:gd name="T57" fmla="*/ 1442 h 2267"/>
                <a:gd name="T58" fmla="*/ 48 w 181"/>
                <a:gd name="T59" fmla="*/ 1297 h 2267"/>
                <a:gd name="T60" fmla="*/ 43 w 181"/>
                <a:gd name="T61" fmla="*/ 1123 h 2267"/>
                <a:gd name="T62" fmla="*/ 37 w 181"/>
                <a:gd name="T63" fmla="*/ 935 h 2267"/>
                <a:gd name="T64" fmla="*/ 34 w 181"/>
                <a:gd name="T65" fmla="*/ 745 h 2267"/>
                <a:gd name="T66" fmla="*/ 34 w 181"/>
                <a:gd name="T67" fmla="*/ 653 h 2267"/>
                <a:gd name="T68" fmla="*/ 37 w 181"/>
                <a:gd name="T69" fmla="*/ 566 h 2267"/>
                <a:gd name="T70" fmla="*/ 39 w 181"/>
                <a:gd name="T71" fmla="*/ 486 h 2267"/>
                <a:gd name="T72" fmla="*/ 46 w 181"/>
                <a:gd name="T73" fmla="*/ 415 h 2267"/>
                <a:gd name="T74" fmla="*/ 53 w 181"/>
                <a:gd name="T75" fmla="*/ 350 h 2267"/>
                <a:gd name="T76" fmla="*/ 62 w 181"/>
                <a:gd name="T77" fmla="*/ 300 h 2267"/>
                <a:gd name="T78" fmla="*/ 69 w 181"/>
                <a:gd name="T79" fmla="*/ 279 h 2267"/>
                <a:gd name="T80" fmla="*/ 73 w 181"/>
                <a:gd name="T81" fmla="*/ 261 h 2267"/>
                <a:gd name="T82" fmla="*/ 82 w 181"/>
                <a:gd name="T83" fmla="*/ 247 h 2267"/>
                <a:gd name="T84" fmla="*/ 89 w 181"/>
                <a:gd name="T85" fmla="*/ 238 h 2267"/>
                <a:gd name="T86" fmla="*/ 101 w 181"/>
                <a:gd name="T87" fmla="*/ 227 h 2267"/>
                <a:gd name="T88" fmla="*/ 110 w 181"/>
                <a:gd name="T89" fmla="*/ 213 h 2267"/>
                <a:gd name="T90" fmla="*/ 119 w 181"/>
                <a:gd name="T91" fmla="*/ 199 h 2267"/>
                <a:gd name="T92" fmla="*/ 126 w 181"/>
                <a:gd name="T93" fmla="*/ 185 h 2267"/>
                <a:gd name="T94" fmla="*/ 137 w 181"/>
                <a:gd name="T95" fmla="*/ 153 h 2267"/>
                <a:gd name="T96" fmla="*/ 146 w 181"/>
                <a:gd name="T97" fmla="*/ 119 h 2267"/>
                <a:gd name="T98" fmla="*/ 156 w 181"/>
                <a:gd name="T99" fmla="*/ 87 h 2267"/>
                <a:gd name="T100" fmla="*/ 163 w 181"/>
                <a:gd name="T101" fmla="*/ 55 h 2267"/>
                <a:gd name="T102" fmla="*/ 169 w 181"/>
                <a:gd name="T103" fmla="*/ 25 h 2267"/>
                <a:gd name="T104" fmla="*/ 181 w 181"/>
                <a:gd name="T105" fmla="*/ 0 h 2267"/>
                <a:gd name="T106" fmla="*/ 181 w 181"/>
                <a:gd name="T107" fmla="*/ 142 h 2267"/>
                <a:gd name="T108" fmla="*/ 179 w 181"/>
                <a:gd name="T109" fmla="*/ 167 h 2267"/>
                <a:gd name="T110" fmla="*/ 174 w 181"/>
                <a:gd name="T111" fmla="*/ 190 h 2267"/>
                <a:gd name="T112" fmla="*/ 165 w 181"/>
                <a:gd name="T113" fmla="*/ 213 h 2267"/>
                <a:gd name="T114" fmla="*/ 153 w 181"/>
                <a:gd name="T115" fmla="*/ 234 h 2267"/>
                <a:gd name="T116" fmla="*/ 137 w 181"/>
                <a:gd name="T117" fmla="*/ 252 h 2267"/>
                <a:gd name="T118" fmla="*/ 121 w 181"/>
                <a:gd name="T119" fmla="*/ 270 h 2267"/>
                <a:gd name="T120" fmla="*/ 103 w 181"/>
                <a:gd name="T121" fmla="*/ 284 h 2267"/>
                <a:gd name="T122" fmla="*/ 80 w 181"/>
                <a:gd name="T123" fmla="*/ 295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" h="2267">
                  <a:moveTo>
                    <a:pt x="80" y="295"/>
                  </a:moveTo>
                  <a:lnTo>
                    <a:pt x="96" y="1295"/>
                  </a:lnTo>
                  <a:lnTo>
                    <a:pt x="80" y="2130"/>
                  </a:lnTo>
                  <a:lnTo>
                    <a:pt x="80" y="2150"/>
                  </a:lnTo>
                  <a:lnTo>
                    <a:pt x="75" y="2173"/>
                  </a:lnTo>
                  <a:lnTo>
                    <a:pt x="69" y="2191"/>
                  </a:lnTo>
                  <a:lnTo>
                    <a:pt x="59" y="2210"/>
                  </a:lnTo>
                  <a:lnTo>
                    <a:pt x="46" y="2228"/>
                  </a:lnTo>
                  <a:lnTo>
                    <a:pt x="32" y="2244"/>
                  </a:lnTo>
                  <a:lnTo>
                    <a:pt x="18" y="2256"/>
                  </a:lnTo>
                  <a:lnTo>
                    <a:pt x="0" y="2267"/>
                  </a:lnTo>
                  <a:lnTo>
                    <a:pt x="9" y="2226"/>
                  </a:lnTo>
                  <a:lnTo>
                    <a:pt x="23" y="2189"/>
                  </a:lnTo>
                  <a:lnTo>
                    <a:pt x="34" y="2155"/>
                  </a:lnTo>
                  <a:lnTo>
                    <a:pt x="43" y="2118"/>
                  </a:lnTo>
                  <a:lnTo>
                    <a:pt x="53" y="2079"/>
                  </a:lnTo>
                  <a:lnTo>
                    <a:pt x="57" y="2036"/>
                  </a:lnTo>
                  <a:lnTo>
                    <a:pt x="57" y="2010"/>
                  </a:lnTo>
                  <a:lnTo>
                    <a:pt x="57" y="1983"/>
                  </a:lnTo>
                  <a:lnTo>
                    <a:pt x="57" y="1953"/>
                  </a:lnTo>
                  <a:lnTo>
                    <a:pt x="53" y="1921"/>
                  </a:lnTo>
                  <a:lnTo>
                    <a:pt x="50" y="1873"/>
                  </a:lnTo>
                  <a:lnTo>
                    <a:pt x="48" y="1818"/>
                  </a:lnTo>
                  <a:lnTo>
                    <a:pt x="48" y="1758"/>
                  </a:lnTo>
                  <a:lnTo>
                    <a:pt x="50" y="1696"/>
                  </a:lnTo>
                  <a:lnTo>
                    <a:pt x="53" y="1632"/>
                  </a:lnTo>
                  <a:lnTo>
                    <a:pt x="53" y="1566"/>
                  </a:lnTo>
                  <a:lnTo>
                    <a:pt x="55" y="1504"/>
                  </a:lnTo>
                  <a:lnTo>
                    <a:pt x="53" y="1442"/>
                  </a:lnTo>
                  <a:lnTo>
                    <a:pt x="48" y="1297"/>
                  </a:lnTo>
                  <a:lnTo>
                    <a:pt x="43" y="1123"/>
                  </a:lnTo>
                  <a:lnTo>
                    <a:pt x="37" y="935"/>
                  </a:lnTo>
                  <a:lnTo>
                    <a:pt x="34" y="745"/>
                  </a:lnTo>
                  <a:lnTo>
                    <a:pt x="34" y="653"/>
                  </a:lnTo>
                  <a:lnTo>
                    <a:pt x="37" y="566"/>
                  </a:lnTo>
                  <a:lnTo>
                    <a:pt x="39" y="486"/>
                  </a:lnTo>
                  <a:lnTo>
                    <a:pt x="46" y="415"/>
                  </a:lnTo>
                  <a:lnTo>
                    <a:pt x="53" y="350"/>
                  </a:lnTo>
                  <a:lnTo>
                    <a:pt x="62" y="300"/>
                  </a:lnTo>
                  <a:lnTo>
                    <a:pt x="69" y="279"/>
                  </a:lnTo>
                  <a:lnTo>
                    <a:pt x="73" y="261"/>
                  </a:lnTo>
                  <a:lnTo>
                    <a:pt x="82" y="247"/>
                  </a:lnTo>
                  <a:lnTo>
                    <a:pt x="89" y="238"/>
                  </a:lnTo>
                  <a:lnTo>
                    <a:pt x="101" y="227"/>
                  </a:lnTo>
                  <a:lnTo>
                    <a:pt x="110" y="213"/>
                  </a:lnTo>
                  <a:lnTo>
                    <a:pt x="119" y="199"/>
                  </a:lnTo>
                  <a:lnTo>
                    <a:pt x="126" y="185"/>
                  </a:lnTo>
                  <a:lnTo>
                    <a:pt x="137" y="153"/>
                  </a:lnTo>
                  <a:lnTo>
                    <a:pt x="146" y="119"/>
                  </a:lnTo>
                  <a:lnTo>
                    <a:pt x="156" y="87"/>
                  </a:lnTo>
                  <a:lnTo>
                    <a:pt x="163" y="55"/>
                  </a:lnTo>
                  <a:lnTo>
                    <a:pt x="169" y="25"/>
                  </a:lnTo>
                  <a:lnTo>
                    <a:pt x="181" y="0"/>
                  </a:lnTo>
                  <a:lnTo>
                    <a:pt x="181" y="142"/>
                  </a:lnTo>
                  <a:lnTo>
                    <a:pt x="179" y="167"/>
                  </a:lnTo>
                  <a:lnTo>
                    <a:pt x="174" y="190"/>
                  </a:lnTo>
                  <a:lnTo>
                    <a:pt x="165" y="213"/>
                  </a:lnTo>
                  <a:lnTo>
                    <a:pt x="153" y="234"/>
                  </a:lnTo>
                  <a:lnTo>
                    <a:pt x="137" y="252"/>
                  </a:lnTo>
                  <a:lnTo>
                    <a:pt x="121" y="270"/>
                  </a:lnTo>
                  <a:lnTo>
                    <a:pt x="103" y="284"/>
                  </a:lnTo>
                  <a:lnTo>
                    <a:pt x="80" y="295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5" name="Freeform 246"/>
            <p:cNvSpPr>
              <a:spLocks/>
            </p:cNvSpPr>
            <p:nvPr/>
          </p:nvSpPr>
          <p:spPr bwMode="auto">
            <a:xfrm>
              <a:off x="2141539" y="1276351"/>
              <a:ext cx="1908175" cy="5411788"/>
            </a:xfrm>
            <a:custGeom>
              <a:avLst/>
              <a:gdLst>
                <a:gd name="T0" fmla="*/ 80 w 1202"/>
                <a:gd name="T1" fmla="*/ 0 h 3409"/>
                <a:gd name="T2" fmla="*/ 1122 w 1202"/>
                <a:gd name="T3" fmla="*/ 0 h 3409"/>
                <a:gd name="T4" fmla="*/ 1138 w 1202"/>
                <a:gd name="T5" fmla="*/ 2 h 3409"/>
                <a:gd name="T6" fmla="*/ 1154 w 1202"/>
                <a:gd name="T7" fmla="*/ 7 h 3409"/>
                <a:gd name="T8" fmla="*/ 1168 w 1202"/>
                <a:gd name="T9" fmla="*/ 14 h 3409"/>
                <a:gd name="T10" fmla="*/ 1179 w 1202"/>
                <a:gd name="T11" fmla="*/ 23 h 3409"/>
                <a:gd name="T12" fmla="*/ 1189 w 1202"/>
                <a:gd name="T13" fmla="*/ 34 h 3409"/>
                <a:gd name="T14" fmla="*/ 1195 w 1202"/>
                <a:gd name="T15" fmla="*/ 48 h 3409"/>
                <a:gd name="T16" fmla="*/ 1200 w 1202"/>
                <a:gd name="T17" fmla="*/ 64 h 3409"/>
                <a:gd name="T18" fmla="*/ 1202 w 1202"/>
                <a:gd name="T19" fmla="*/ 80 h 3409"/>
                <a:gd name="T20" fmla="*/ 1202 w 1202"/>
                <a:gd name="T21" fmla="*/ 1364 h 3409"/>
                <a:gd name="T22" fmla="*/ 1200 w 1202"/>
                <a:gd name="T23" fmla="*/ 1380 h 3409"/>
                <a:gd name="T24" fmla="*/ 1195 w 1202"/>
                <a:gd name="T25" fmla="*/ 1394 h 3409"/>
                <a:gd name="T26" fmla="*/ 1189 w 1202"/>
                <a:gd name="T27" fmla="*/ 1407 h 3409"/>
                <a:gd name="T28" fmla="*/ 1179 w 1202"/>
                <a:gd name="T29" fmla="*/ 1421 h 3409"/>
                <a:gd name="T30" fmla="*/ 1168 w 1202"/>
                <a:gd name="T31" fmla="*/ 1430 h 3409"/>
                <a:gd name="T32" fmla="*/ 1154 w 1202"/>
                <a:gd name="T33" fmla="*/ 1437 h 3409"/>
                <a:gd name="T34" fmla="*/ 1138 w 1202"/>
                <a:gd name="T35" fmla="*/ 1442 h 3409"/>
                <a:gd name="T36" fmla="*/ 1122 w 1202"/>
                <a:gd name="T37" fmla="*/ 1444 h 3409"/>
                <a:gd name="T38" fmla="*/ 1104 w 1202"/>
                <a:gd name="T39" fmla="*/ 1444 h 3409"/>
                <a:gd name="T40" fmla="*/ 1104 w 1202"/>
                <a:gd name="T41" fmla="*/ 3356 h 3409"/>
                <a:gd name="T42" fmla="*/ 1102 w 1202"/>
                <a:gd name="T43" fmla="*/ 3368 h 3409"/>
                <a:gd name="T44" fmla="*/ 1099 w 1202"/>
                <a:gd name="T45" fmla="*/ 3377 h 3409"/>
                <a:gd name="T46" fmla="*/ 1095 w 1202"/>
                <a:gd name="T47" fmla="*/ 3386 h 3409"/>
                <a:gd name="T48" fmla="*/ 1088 w 1202"/>
                <a:gd name="T49" fmla="*/ 3393 h 3409"/>
                <a:gd name="T50" fmla="*/ 1081 w 1202"/>
                <a:gd name="T51" fmla="*/ 3400 h 3409"/>
                <a:gd name="T52" fmla="*/ 1072 w 1202"/>
                <a:gd name="T53" fmla="*/ 3404 h 3409"/>
                <a:gd name="T54" fmla="*/ 1063 w 1202"/>
                <a:gd name="T55" fmla="*/ 3407 h 3409"/>
                <a:gd name="T56" fmla="*/ 1051 w 1202"/>
                <a:gd name="T57" fmla="*/ 3409 h 3409"/>
                <a:gd name="T58" fmla="*/ 151 w 1202"/>
                <a:gd name="T59" fmla="*/ 3409 h 3409"/>
                <a:gd name="T60" fmla="*/ 142 w 1202"/>
                <a:gd name="T61" fmla="*/ 3407 h 3409"/>
                <a:gd name="T62" fmla="*/ 130 w 1202"/>
                <a:gd name="T63" fmla="*/ 3404 h 3409"/>
                <a:gd name="T64" fmla="*/ 123 w 1202"/>
                <a:gd name="T65" fmla="*/ 3400 h 3409"/>
                <a:gd name="T66" fmla="*/ 114 w 1202"/>
                <a:gd name="T67" fmla="*/ 3393 h 3409"/>
                <a:gd name="T68" fmla="*/ 107 w 1202"/>
                <a:gd name="T69" fmla="*/ 3386 h 3409"/>
                <a:gd name="T70" fmla="*/ 103 w 1202"/>
                <a:gd name="T71" fmla="*/ 3377 h 3409"/>
                <a:gd name="T72" fmla="*/ 100 w 1202"/>
                <a:gd name="T73" fmla="*/ 3368 h 3409"/>
                <a:gd name="T74" fmla="*/ 100 w 1202"/>
                <a:gd name="T75" fmla="*/ 3356 h 3409"/>
                <a:gd name="T76" fmla="*/ 100 w 1202"/>
                <a:gd name="T77" fmla="*/ 1444 h 3409"/>
                <a:gd name="T78" fmla="*/ 80 w 1202"/>
                <a:gd name="T79" fmla="*/ 1444 h 3409"/>
                <a:gd name="T80" fmla="*/ 64 w 1202"/>
                <a:gd name="T81" fmla="*/ 1442 h 3409"/>
                <a:gd name="T82" fmla="*/ 50 w 1202"/>
                <a:gd name="T83" fmla="*/ 1437 h 3409"/>
                <a:gd name="T84" fmla="*/ 36 w 1202"/>
                <a:gd name="T85" fmla="*/ 1430 h 3409"/>
                <a:gd name="T86" fmla="*/ 25 w 1202"/>
                <a:gd name="T87" fmla="*/ 1421 h 3409"/>
                <a:gd name="T88" fmla="*/ 13 w 1202"/>
                <a:gd name="T89" fmla="*/ 1407 h 3409"/>
                <a:gd name="T90" fmla="*/ 6 w 1202"/>
                <a:gd name="T91" fmla="*/ 1394 h 3409"/>
                <a:gd name="T92" fmla="*/ 2 w 1202"/>
                <a:gd name="T93" fmla="*/ 1380 h 3409"/>
                <a:gd name="T94" fmla="*/ 0 w 1202"/>
                <a:gd name="T95" fmla="*/ 1364 h 3409"/>
                <a:gd name="T96" fmla="*/ 0 w 1202"/>
                <a:gd name="T97" fmla="*/ 80 h 3409"/>
                <a:gd name="T98" fmla="*/ 2 w 1202"/>
                <a:gd name="T99" fmla="*/ 64 h 3409"/>
                <a:gd name="T100" fmla="*/ 6 w 1202"/>
                <a:gd name="T101" fmla="*/ 48 h 3409"/>
                <a:gd name="T102" fmla="*/ 13 w 1202"/>
                <a:gd name="T103" fmla="*/ 34 h 3409"/>
                <a:gd name="T104" fmla="*/ 25 w 1202"/>
                <a:gd name="T105" fmla="*/ 23 h 3409"/>
                <a:gd name="T106" fmla="*/ 36 w 1202"/>
                <a:gd name="T107" fmla="*/ 14 h 3409"/>
                <a:gd name="T108" fmla="*/ 50 w 1202"/>
                <a:gd name="T109" fmla="*/ 7 h 3409"/>
                <a:gd name="T110" fmla="*/ 64 w 1202"/>
                <a:gd name="T111" fmla="*/ 2 h 3409"/>
                <a:gd name="T112" fmla="*/ 80 w 1202"/>
                <a:gd name="T113" fmla="*/ 0 h 3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2" h="3409">
                  <a:moveTo>
                    <a:pt x="80" y="0"/>
                  </a:moveTo>
                  <a:lnTo>
                    <a:pt x="1122" y="0"/>
                  </a:lnTo>
                  <a:lnTo>
                    <a:pt x="1138" y="2"/>
                  </a:lnTo>
                  <a:lnTo>
                    <a:pt x="1154" y="7"/>
                  </a:lnTo>
                  <a:lnTo>
                    <a:pt x="1168" y="14"/>
                  </a:lnTo>
                  <a:lnTo>
                    <a:pt x="1179" y="23"/>
                  </a:lnTo>
                  <a:lnTo>
                    <a:pt x="1189" y="34"/>
                  </a:lnTo>
                  <a:lnTo>
                    <a:pt x="1195" y="48"/>
                  </a:lnTo>
                  <a:lnTo>
                    <a:pt x="1200" y="64"/>
                  </a:lnTo>
                  <a:lnTo>
                    <a:pt x="1202" y="80"/>
                  </a:lnTo>
                  <a:lnTo>
                    <a:pt x="1202" y="1364"/>
                  </a:lnTo>
                  <a:lnTo>
                    <a:pt x="1200" y="1380"/>
                  </a:lnTo>
                  <a:lnTo>
                    <a:pt x="1195" y="1394"/>
                  </a:lnTo>
                  <a:lnTo>
                    <a:pt x="1189" y="1407"/>
                  </a:lnTo>
                  <a:lnTo>
                    <a:pt x="1179" y="1421"/>
                  </a:lnTo>
                  <a:lnTo>
                    <a:pt x="1168" y="1430"/>
                  </a:lnTo>
                  <a:lnTo>
                    <a:pt x="1154" y="1437"/>
                  </a:lnTo>
                  <a:lnTo>
                    <a:pt x="1138" y="1442"/>
                  </a:lnTo>
                  <a:lnTo>
                    <a:pt x="1122" y="1444"/>
                  </a:lnTo>
                  <a:lnTo>
                    <a:pt x="1104" y="1444"/>
                  </a:lnTo>
                  <a:lnTo>
                    <a:pt x="1104" y="3356"/>
                  </a:lnTo>
                  <a:lnTo>
                    <a:pt x="1102" y="3368"/>
                  </a:lnTo>
                  <a:lnTo>
                    <a:pt x="1099" y="3377"/>
                  </a:lnTo>
                  <a:lnTo>
                    <a:pt x="1095" y="3386"/>
                  </a:lnTo>
                  <a:lnTo>
                    <a:pt x="1088" y="3393"/>
                  </a:lnTo>
                  <a:lnTo>
                    <a:pt x="1081" y="3400"/>
                  </a:lnTo>
                  <a:lnTo>
                    <a:pt x="1072" y="3404"/>
                  </a:lnTo>
                  <a:lnTo>
                    <a:pt x="1063" y="3407"/>
                  </a:lnTo>
                  <a:lnTo>
                    <a:pt x="1051" y="3409"/>
                  </a:lnTo>
                  <a:lnTo>
                    <a:pt x="151" y="3409"/>
                  </a:lnTo>
                  <a:lnTo>
                    <a:pt x="142" y="3407"/>
                  </a:lnTo>
                  <a:lnTo>
                    <a:pt x="130" y="3404"/>
                  </a:lnTo>
                  <a:lnTo>
                    <a:pt x="123" y="3400"/>
                  </a:lnTo>
                  <a:lnTo>
                    <a:pt x="114" y="3393"/>
                  </a:lnTo>
                  <a:lnTo>
                    <a:pt x="107" y="3386"/>
                  </a:lnTo>
                  <a:lnTo>
                    <a:pt x="103" y="3377"/>
                  </a:lnTo>
                  <a:lnTo>
                    <a:pt x="100" y="3368"/>
                  </a:lnTo>
                  <a:lnTo>
                    <a:pt x="100" y="3356"/>
                  </a:lnTo>
                  <a:lnTo>
                    <a:pt x="100" y="1444"/>
                  </a:lnTo>
                  <a:lnTo>
                    <a:pt x="80" y="1444"/>
                  </a:lnTo>
                  <a:lnTo>
                    <a:pt x="64" y="1442"/>
                  </a:lnTo>
                  <a:lnTo>
                    <a:pt x="50" y="1437"/>
                  </a:lnTo>
                  <a:lnTo>
                    <a:pt x="36" y="1430"/>
                  </a:lnTo>
                  <a:lnTo>
                    <a:pt x="25" y="1421"/>
                  </a:lnTo>
                  <a:lnTo>
                    <a:pt x="13" y="1407"/>
                  </a:lnTo>
                  <a:lnTo>
                    <a:pt x="6" y="1394"/>
                  </a:lnTo>
                  <a:lnTo>
                    <a:pt x="2" y="1380"/>
                  </a:lnTo>
                  <a:lnTo>
                    <a:pt x="0" y="1364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6" y="48"/>
                  </a:lnTo>
                  <a:lnTo>
                    <a:pt x="13" y="34"/>
                  </a:lnTo>
                  <a:lnTo>
                    <a:pt x="25" y="23"/>
                  </a:lnTo>
                  <a:lnTo>
                    <a:pt x="36" y="14"/>
                  </a:lnTo>
                  <a:lnTo>
                    <a:pt x="50" y="7"/>
                  </a:lnTo>
                  <a:lnTo>
                    <a:pt x="64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" name="Freeform 247"/>
            <p:cNvSpPr>
              <a:spLocks/>
            </p:cNvSpPr>
            <p:nvPr/>
          </p:nvSpPr>
          <p:spPr bwMode="auto">
            <a:xfrm>
              <a:off x="2300289" y="3422651"/>
              <a:ext cx="1593850" cy="3265488"/>
            </a:xfrm>
            <a:custGeom>
              <a:avLst/>
              <a:gdLst>
                <a:gd name="T0" fmla="*/ 51 w 1004"/>
                <a:gd name="T1" fmla="*/ 0 h 2057"/>
                <a:gd name="T2" fmla="*/ 951 w 1004"/>
                <a:gd name="T3" fmla="*/ 0 h 2057"/>
                <a:gd name="T4" fmla="*/ 963 w 1004"/>
                <a:gd name="T5" fmla="*/ 0 h 2057"/>
                <a:gd name="T6" fmla="*/ 972 w 1004"/>
                <a:gd name="T7" fmla="*/ 5 h 2057"/>
                <a:gd name="T8" fmla="*/ 981 w 1004"/>
                <a:gd name="T9" fmla="*/ 10 h 2057"/>
                <a:gd name="T10" fmla="*/ 988 w 1004"/>
                <a:gd name="T11" fmla="*/ 14 h 2057"/>
                <a:gd name="T12" fmla="*/ 995 w 1004"/>
                <a:gd name="T13" fmla="*/ 23 h 2057"/>
                <a:gd name="T14" fmla="*/ 999 w 1004"/>
                <a:gd name="T15" fmla="*/ 32 h 2057"/>
                <a:gd name="T16" fmla="*/ 1002 w 1004"/>
                <a:gd name="T17" fmla="*/ 42 h 2057"/>
                <a:gd name="T18" fmla="*/ 1004 w 1004"/>
                <a:gd name="T19" fmla="*/ 51 h 2057"/>
                <a:gd name="T20" fmla="*/ 1004 w 1004"/>
                <a:gd name="T21" fmla="*/ 2004 h 2057"/>
                <a:gd name="T22" fmla="*/ 1002 w 1004"/>
                <a:gd name="T23" fmla="*/ 2016 h 2057"/>
                <a:gd name="T24" fmla="*/ 999 w 1004"/>
                <a:gd name="T25" fmla="*/ 2025 h 2057"/>
                <a:gd name="T26" fmla="*/ 995 w 1004"/>
                <a:gd name="T27" fmla="*/ 2034 h 2057"/>
                <a:gd name="T28" fmla="*/ 988 w 1004"/>
                <a:gd name="T29" fmla="*/ 2041 h 2057"/>
                <a:gd name="T30" fmla="*/ 981 w 1004"/>
                <a:gd name="T31" fmla="*/ 2048 h 2057"/>
                <a:gd name="T32" fmla="*/ 972 w 1004"/>
                <a:gd name="T33" fmla="*/ 2052 h 2057"/>
                <a:gd name="T34" fmla="*/ 963 w 1004"/>
                <a:gd name="T35" fmla="*/ 2055 h 2057"/>
                <a:gd name="T36" fmla="*/ 951 w 1004"/>
                <a:gd name="T37" fmla="*/ 2057 h 2057"/>
                <a:gd name="T38" fmla="*/ 688 w 1004"/>
                <a:gd name="T39" fmla="*/ 2057 h 2057"/>
                <a:gd name="T40" fmla="*/ 51 w 1004"/>
                <a:gd name="T41" fmla="*/ 2057 h 2057"/>
                <a:gd name="T42" fmla="*/ 42 w 1004"/>
                <a:gd name="T43" fmla="*/ 2055 h 2057"/>
                <a:gd name="T44" fmla="*/ 30 w 1004"/>
                <a:gd name="T45" fmla="*/ 2052 h 2057"/>
                <a:gd name="T46" fmla="*/ 23 w 1004"/>
                <a:gd name="T47" fmla="*/ 2048 h 2057"/>
                <a:gd name="T48" fmla="*/ 14 w 1004"/>
                <a:gd name="T49" fmla="*/ 2041 h 2057"/>
                <a:gd name="T50" fmla="*/ 7 w 1004"/>
                <a:gd name="T51" fmla="*/ 2034 h 2057"/>
                <a:gd name="T52" fmla="*/ 3 w 1004"/>
                <a:gd name="T53" fmla="*/ 2025 h 2057"/>
                <a:gd name="T54" fmla="*/ 0 w 1004"/>
                <a:gd name="T55" fmla="*/ 2016 h 2057"/>
                <a:gd name="T56" fmla="*/ 0 w 1004"/>
                <a:gd name="T57" fmla="*/ 2004 h 2057"/>
                <a:gd name="T58" fmla="*/ 0 w 1004"/>
                <a:gd name="T59" fmla="*/ 51 h 2057"/>
                <a:gd name="T60" fmla="*/ 0 w 1004"/>
                <a:gd name="T61" fmla="*/ 42 h 2057"/>
                <a:gd name="T62" fmla="*/ 3 w 1004"/>
                <a:gd name="T63" fmla="*/ 32 h 2057"/>
                <a:gd name="T64" fmla="*/ 7 w 1004"/>
                <a:gd name="T65" fmla="*/ 23 h 2057"/>
                <a:gd name="T66" fmla="*/ 14 w 1004"/>
                <a:gd name="T67" fmla="*/ 14 h 2057"/>
                <a:gd name="T68" fmla="*/ 23 w 1004"/>
                <a:gd name="T69" fmla="*/ 10 h 2057"/>
                <a:gd name="T70" fmla="*/ 30 w 1004"/>
                <a:gd name="T71" fmla="*/ 5 h 2057"/>
                <a:gd name="T72" fmla="*/ 42 w 1004"/>
                <a:gd name="T73" fmla="*/ 0 h 2057"/>
                <a:gd name="T74" fmla="*/ 51 w 1004"/>
                <a:gd name="T75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4" h="2057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2004"/>
                  </a:lnTo>
                  <a:lnTo>
                    <a:pt x="1002" y="2016"/>
                  </a:lnTo>
                  <a:lnTo>
                    <a:pt x="999" y="2025"/>
                  </a:lnTo>
                  <a:lnTo>
                    <a:pt x="995" y="2034"/>
                  </a:lnTo>
                  <a:lnTo>
                    <a:pt x="988" y="2041"/>
                  </a:lnTo>
                  <a:lnTo>
                    <a:pt x="981" y="2048"/>
                  </a:lnTo>
                  <a:lnTo>
                    <a:pt x="972" y="2052"/>
                  </a:lnTo>
                  <a:lnTo>
                    <a:pt x="963" y="2055"/>
                  </a:lnTo>
                  <a:lnTo>
                    <a:pt x="951" y="2057"/>
                  </a:lnTo>
                  <a:lnTo>
                    <a:pt x="688" y="2057"/>
                  </a:lnTo>
                  <a:lnTo>
                    <a:pt x="51" y="2057"/>
                  </a:lnTo>
                  <a:lnTo>
                    <a:pt x="42" y="2055"/>
                  </a:lnTo>
                  <a:lnTo>
                    <a:pt x="30" y="2052"/>
                  </a:lnTo>
                  <a:lnTo>
                    <a:pt x="23" y="2048"/>
                  </a:lnTo>
                  <a:lnTo>
                    <a:pt x="14" y="2041"/>
                  </a:lnTo>
                  <a:lnTo>
                    <a:pt x="7" y="2034"/>
                  </a:lnTo>
                  <a:lnTo>
                    <a:pt x="3" y="2025"/>
                  </a:lnTo>
                  <a:lnTo>
                    <a:pt x="0" y="2016"/>
                  </a:lnTo>
                  <a:lnTo>
                    <a:pt x="0" y="2004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909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" name="Freeform 248"/>
            <p:cNvSpPr>
              <a:spLocks/>
            </p:cNvSpPr>
            <p:nvPr/>
          </p:nvSpPr>
          <p:spPr bwMode="auto">
            <a:xfrm>
              <a:off x="2300289" y="3422651"/>
              <a:ext cx="1593850" cy="768350"/>
            </a:xfrm>
            <a:custGeom>
              <a:avLst/>
              <a:gdLst>
                <a:gd name="T0" fmla="*/ 51 w 1004"/>
                <a:gd name="T1" fmla="*/ 0 h 484"/>
                <a:gd name="T2" fmla="*/ 951 w 1004"/>
                <a:gd name="T3" fmla="*/ 0 h 484"/>
                <a:gd name="T4" fmla="*/ 963 w 1004"/>
                <a:gd name="T5" fmla="*/ 0 h 484"/>
                <a:gd name="T6" fmla="*/ 972 w 1004"/>
                <a:gd name="T7" fmla="*/ 5 h 484"/>
                <a:gd name="T8" fmla="*/ 981 w 1004"/>
                <a:gd name="T9" fmla="*/ 10 h 484"/>
                <a:gd name="T10" fmla="*/ 988 w 1004"/>
                <a:gd name="T11" fmla="*/ 14 h 484"/>
                <a:gd name="T12" fmla="*/ 995 w 1004"/>
                <a:gd name="T13" fmla="*/ 23 h 484"/>
                <a:gd name="T14" fmla="*/ 999 w 1004"/>
                <a:gd name="T15" fmla="*/ 32 h 484"/>
                <a:gd name="T16" fmla="*/ 1002 w 1004"/>
                <a:gd name="T17" fmla="*/ 42 h 484"/>
                <a:gd name="T18" fmla="*/ 1004 w 1004"/>
                <a:gd name="T19" fmla="*/ 51 h 484"/>
                <a:gd name="T20" fmla="*/ 1004 w 1004"/>
                <a:gd name="T21" fmla="*/ 484 h 484"/>
                <a:gd name="T22" fmla="*/ 990 w 1004"/>
                <a:gd name="T23" fmla="*/ 473 h 484"/>
                <a:gd name="T24" fmla="*/ 979 w 1004"/>
                <a:gd name="T25" fmla="*/ 459 h 484"/>
                <a:gd name="T26" fmla="*/ 967 w 1004"/>
                <a:gd name="T27" fmla="*/ 445 h 484"/>
                <a:gd name="T28" fmla="*/ 958 w 1004"/>
                <a:gd name="T29" fmla="*/ 429 h 484"/>
                <a:gd name="T30" fmla="*/ 935 w 1004"/>
                <a:gd name="T31" fmla="*/ 395 h 484"/>
                <a:gd name="T32" fmla="*/ 912 w 1004"/>
                <a:gd name="T33" fmla="*/ 360 h 484"/>
                <a:gd name="T34" fmla="*/ 896 w 1004"/>
                <a:gd name="T35" fmla="*/ 344 h 484"/>
                <a:gd name="T36" fmla="*/ 882 w 1004"/>
                <a:gd name="T37" fmla="*/ 328 h 484"/>
                <a:gd name="T38" fmla="*/ 864 w 1004"/>
                <a:gd name="T39" fmla="*/ 314 h 484"/>
                <a:gd name="T40" fmla="*/ 846 w 1004"/>
                <a:gd name="T41" fmla="*/ 303 h 484"/>
                <a:gd name="T42" fmla="*/ 823 w 1004"/>
                <a:gd name="T43" fmla="*/ 292 h 484"/>
                <a:gd name="T44" fmla="*/ 800 w 1004"/>
                <a:gd name="T45" fmla="*/ 285 h 484"/>
                <a:gd name="T46" fmla="*/ 772 w 1004"/>
                <a:gd name="T47" fmla="*/ 278 h 484"/>
                <a:gd name="T48" fmla="*/ 743 w 1004"/>
                <a:gd name="T49" fmla="*/ 278 h 484"/>
                <a:gd name="T50" fmla="*/ 685 w 1004"/>
                <a:gd name="T51" fmla="*/ 273 h 484"/>
                <a:gd name="T52" fmla="*/ 612 w 1004"/>
                <a:gd name="T53" fmla="*/ 269 h 484"/>
                <a:gd name="T54" fmla="*/ 530 w 1004"/>
                <a:gd name="T55" fmla="*/ 259 h 484"/>
                <a:gd name="T56" fmla="*/ 443 w 1004"/>
                <a:gd name="T57" fmla="*/ 248 h 484"/>
                <a:gd name="T58" fmla="*/ 358 w 1004"/>
                <a:gd name="T59" fmla="*/ 241 h 484"/>
                <a:gd name="T60" fmla="*/ 282 w 1004"/>
                <a:gd name="T61" fmla="*/ 237 h 484"/>
                <a:gd name="T62" fmla="*/ 250 w 1004"/>
                <a:gd name="T63" fmla="*/ 234 h 484"/>
                <a:gd name="T64" fmla="*/ 223 w 1004"/>
                <a:gd name="T65" fmla="*/ 237 h 484"/>
                <a:gd name="T66" fmla="*/ 200 w 1004"/>
                <a:gd name="T67" fmla="*/ 239 h 484"/>
                <a:gd name="T68" fmla="*/ 181 w 1004"/>
                <a:gd name="T69" fmla="*/ 241 h 484"/>
                <a:gd name="T70" fmla="*/ 138 w 1004"/>
                <a:gd name="T71" fmla="*/ 262 h 484"/>
                <a:gd name="T72" fmla="*/ 92 w 1004"/>
                <a:gd name="T73" fmla="*/ 287 h 484"/>
                <a:gd name="T74" fmla="*/ 46 w 1004"/>
                <a:gd name="T75" fmla="*/ 319 h 484"/>
                <a:gd name="T76" fmla="*/ 0 w 1004"/>
                <a:gd name="T77" fmla="*/ 353 h 484"/>
                <a:gd name="T78" fmla="*/ 0 w 1004"/>
                <a:gd name="T79" fmla="*/ 51 h 484"/>
                <a:gd name="T80" fmla="*/ 0 w 1004"/>
                <a:gd name="T81" fmla="*/ 42 h 484"/>
                <a:gd name="T82" fmla="*/ 3 w 1004"/>
                <a:gd name="T83" fmla="*/ 32 h 484"/>
                <a:gd name="T84" fmla="*/ 7 w 1004"/>
                <a:gd name="T85" fmla="*/ 23 h 484"/>
                <a:gd name="T86" fmla="*/ 14 w 1004"/>
                <a:gd name="T87" fmla="*/ 14 h 484"/>
                <a:gd name="T88" fmla="*/ 23 w 1004"/>
                <a:gd name="T89" fmla="*/ 10 h 484"/>
                <a:gd name="T90" fmla="*/ 30 w 1004"/>
                <a:gd name="T91" fmla="*/ 5 h 484"/>
                <a:gd name="T92" fmla="*/ 42 w 1004"/>
                <a:gd name="T93" fmla="*/ 0 h 484"/>
                <a:gd name="T94" fmla="*/ 51 w 1004"/>
                <a:gd name="T9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4" h="484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484"/>
                  </a:lnTo>
                  <a:lnTo>
                    <a:pt x="990" y="473"/>
                  </a:lnTo>
                  <a:lnTo>
                    <a:pt x="979" y="459"/>
                  </a:lnTo>
                  <a:lnTo>
                    <a:pt x="967" y="445"/>
                  </a:lnTo>
                  <a:lnTo>
                    <a:pt x="958" y="429"/>
                  </a:lnTo>
                  <a:lnTo>
                    <a:pt x="935" y="395"/>
                  </a:lnTo>
                  <a:lnTo>
                    <a:pt x="912" y="360"/>
                  </a:lnTo>
                  <a:lnTo>
                    <a:pt x="896" y="344"/>
                  </a:lnTo>
                  <a:lnTo>
                    <a:pt x="882" y="328"/>
                  </a:lnTo>
                  <a:lnTo>
                    <a:pt x="864" y="314"/>
                  </a:lnTo>
                  <a:lnTo>
                    <a:pt x="846" y="303"/>
                  </a:lnTo>
                  <a:lnTo>
                    <a:pt x="823" y="292"/>
                  </a:lnTo>
                  <a:lnTo>
                    <a:pt x="800" y="285"/>
                  </a:lnTo>
                  <a:lnTo>
                    <a:pt x="772" y="278"/>
                  </a:lnTo>
                  <a:lnTo>
                    <a:pt x="743" y="278"/>
                  </a:lnTo>
                  <a:lnTo>
                    <a:pt x="685" y="273"/>
                  </a:lnTo>
                  <a:lnTo>
                    <a:pt x="612" y="269"/>
                  </a:lnTo>
                  <a:lnTo>
                    <a:pt x="530" y="259"/>
                  </a:lnTo>
                  <a:lnTo>
                    <a:pt x="443" y="248"/>
                  </a:lnTo>
                  <a:lnTo>
                    <a:pt x="358" y="241"/>
                  </a:lnTo>
                  <a:lnTo>
                    <a:pt x="282" y="237"/>
                  </a:lnTo>
                  <a:lnTo>
                    <a:pt x="250" y="234"/>
                  </a:lnTo>
                  <a:lnTo>
                    <a:pt x="223" y="237"/>
                  </a:lnTo>
                  <a:lnTo>
                    <a:pt x="200" y="239"/>
                  </a:lnTo>
                  <a:lnTo>
                    <a:pt x="181" y="241"/>
                  </a:lnTo>
                  <a:lnTo>
                    <a:pt x="138" y="262"/>
                  </a:lnTo>
                  <a:lnTo>
                    <a:pt x="92" y="287"/>
                  </a:lnTo>
                  <a:lnTo>
                    <a:pt x="46" y="319"/>
                  </a:lnTo>
                  <a:lnTo>
                    <a:pt x="0" y="353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" name="Freeform 249"/>
            <p:cNvSpPr>
              <a:spLocks/>
            </p:cNvSpPr>
            <p:nvPr/>
          </p:nvSpPr>
          <p:spPr bwMode="auto">
            <a:xfrm>
              <a:off x="2300289" y="3725863"/>
              <a:ext cx="546100" cy="257175"/>
            </a:xfrm>
            <a:custGeom>
              <a:avLst/>
              <a:gdLst>
                <a:gd name="T0" fmla="*/ 344 w 344"/>
                <a:gd name="T1" fmla="*/ 48 h 162"/>
                <a:gd name="T2" fmla="*/ 291 w 344"/>
                <a:gd name="T3" fmla="*/ 46 h 162"/>
                <a:gd name="T4" fmla="*/ 246 w 344"/>
                <a:gd name="T5" fmla="*/ 43 h 162"/>
                <a:gd name="T6" fmla="*/ 225 w 344"/>
                <a:gd name="T7" fmla="*/ 46 h 162"/>
                <a:gd name="T8" fmla="*/ 207 w 344"/>
                <a:gd name="T9" fmla="*/ 46 h 162"/>
                <a:gd name="T10" fmla="*/ 193 w 344"/>
                <a:gd name="T11" fmla="*/ 48 h 162"/>
                <a:gd name="T12" fmla="*/ 181 w 344"/>
                <a:gd name="T13" fmla="*/ 50 h 162"/>
                <a:gd name="T14" fmla="*/ 138 w 344"/>
                <a:gd name="T15" fmla="*/ 71 h 162"/>
                <a:gd name="T16" fmla="*/ 92 w 344"/>
                <a:gd name="T17" fmla="*/ 96 h 162"/>
                <a:gd name="T18" fmla="*/ 46 w 344"/>
                <a:gd name="T19" fmla="*/ 128 h 162"/>
                <a:gd name="T20" fmla="*/ 0 w 344"/>
                <a:gd name="T21" fmla="*/ 162 h 162"/>
                <a:gd name="T22" fmla="*/ 0 w 344"/>
                <a:gd name="T23" fmla="*/ 16 h 162"/>
                <a:gd name="T24" fmla="*/ 32 w 344"/>
                <a:gd name="T25" fmla="*/ 13 h 162"/>
                <a:gd name="T26" fmla="*/ 69 w 344"/>
                <a:gd name="T27" fmla="*/ 11 h 162"/>
                <a:gd name="T28" fmla="*/ 103 w 344"/>
                <a:gd name="T29" fmla="*/ 7 h 162"/>
                <a:gd name="T30" fmla="*/ 138 w 344"/>
                <a:gd name="T31" fmla="*/ 7 h 162"/>
                <a:gd name="T32" fmla="*/ 188 w 344"/>
                <a:gd name="T33" fmla="*/ 4 h 162"/>
                <a:gd name="T34" fmla="*/ 236 w 344"/>
                <a:gd name="T35" fmla="*/ 0 h 162"/>
                <a:gd name="T36" fmla="*/ 257 w 344"/>
                <a:gd name="T37" fmla="*/ 0 h 162"/>
                <a:gd name="T38" fmla="*/ 278 w 344"/>
                <a:gd name="T39" fmla="*/ 4 h 162"/>
                <a:gd name="T40" fmla="*/ 289 w 344"/>
                <a:gd name="T41" fmla="*/ 9 h 162"/>
                <a:gd name="T42" fmla="*/ 301 w 344"/>
                <a:gd name="T43" fmla="*/ 13 h 162"/>
                <a:gd name="T44" fmla="*/ 310 w 344"/>
                <a:gd name="T45" fmla="*/ 18 h 162"/>
                <a:gd name="T46" fmla="*/ 321 w 344"/>
                <a:gd name="T47" fmla="*/ 27 h 162"/>
                <a:gd name="T48" fmla="*/ 335 w 344"/>
                <a:gd name="T49" fmla="*/ 39 h 162"/>
                <a:gd name="T50" fmla="*/ 344 w 344"/>
                <a:gd name="T51" fmla="*/ 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162">
                  <a:moveTo>
                    <a:pt x="344" y="48"/>
                  </a:moveTo>
                  <a:lnTo>
                    <a:pt x="291" y="46"/>
                  </a:lnTo>
                  <a:lnTo>
                    <a:pt x="246" y="43"/>
                  </a:lnTo>
                  <a:lnTo>
                    <a:pt x="225" y="46"/>
                  </a:lnTo>
                  <a:lnTo>
                    <a:pt x="207" y="46"/>
                  </a:lnTo>
                  <a:lnTo>
                    <a:pt x="193" y="48"/>
                  </a:lnTo>
                  <a:lnTo>
                    <a:pt x="181" y="50"/>
                  </a:lnTo>
                  <a:lnTo>
                    <a:pt x="138" y="71"/>
                  </a:lnTo>
                  <a:lnTo>
                    <a:pt x="92" y="96"/>
                  </a:lnTo>
                  <a:lnTo>
                    <a:pt x="46" y="128"/>
                  </a:lnTo>
                  <a:lnTo>
                    <a:pt x="0" y="162"/>
                  </a:lnTo>
                  <a:lnTo>
                    <a:pt x="0" y="16"/>
                  </a:lnTo>
                  <a:lnTo>
                    <a:pt x="32" y="13"/>
                  </a:lnTo>
                  <a:lnTo>
                    <a:pt x="69" y="11"/>
                  </a:lnTo>
                  <a:lnTo>
                    <a:pt x="103" y="7"/>
                  </a:lnTo>
                  <a:lnTo>
                    <a:pt x="138" y="7"/>
                  </a:lnTo>
                  <a:lnTo>
                    <a:pt x="188" y="4"/>
                  </a:lnTo>
                  <a:lnTo>
                    <a:pt x="236" y="0"/>
                  </a:lnTo>
                  <a:lnTo>
                    <a:pt x="257" y="0"/>
                  </a:lnTo>
                  <a:lnTo>
                    <a:pt x="278" y="4"/>
                  </a:lnTo>
                  <a:lnTo>
                    <a:pt x="289" y="9"/>
                  </a:lnTo>
                  <a:lnTo>
                    <a:pt x="301" y="13"/>
                  </a:lnTo>
                  <a:lnTo>
                    <a:pt x="310" y="18"/>
                  </a:lnTo>
                  <a:lnTo>
                    <a:pt x="321" y="27"/>
                  </a:lnTo>
                  <a:lnTo>
                    <a:pt x="335" y="39"/>
                  </a:lnTo>
                  <a:lnTo>
                    <a:pt x="344" y="48"/>
                  </a:lnTo>
                  <a:close/>
                </a:path>
              </a:pathLst>
            </a:custGeom>
            <a:solidFill>
              <a:srgbClr val="8D9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Freeform 250"/>
            <p:cNvSpPr>
              <a:spLocks/>
            </p:cNvSpPr>
            <p:nvPr/>
          </p:nvSpPr>
          <p:spPr bwMode="auto">
            <a:xfrm>
              <a:off x="2300289" y="6611938"/>
              <a:ext cx="1582738" cy="98425"/>
            </a:xfrm>
            <a:custGeom>
              <a:avLst/>
              <a:gdLst>
                <a:gd name="T0" fmla="*/ 997 w 997"/>
                <a:gd name="T1" fmla="*/ 20 h 62"/>
                <a:gd name="T2" fmla="*/ 990 w 997"/>
                <a:gd name="T3" fmla="*/ 30 h 62"/>
                <a:gd name="T4" fmla="*/ 979 w 997"/>
                <a:gd name="T5" fmla="*/ 39 h 62"/>
                <a:gd name="T6" fmla="*/ 967 w 997"/>
                <a:gd name="T7" fmla="*/ 46 h 62"/>
                <a:gd name="T8" fmla="*/ 951 w 997"/>
                <a:gd name="T9" fmla="*/ 48 h 62"/>
                <a:gd name="T10" fmla="*/ 766 w 997"/>
                <a:gd name="T11" fmla="*/ 62 h 62"/>
                <a:gd name="T12" fmla="*/ 630 w 997"/>
                <a:gd name="T13" fmla="*/ 48 h 62"/>
                <a:gd name="T14" fmla="*/ 436 w 997"/>
                <a:gd name="T15" fmla="*/ 62 h 62"/>
                <a:gd name="T16" fmla="*/ 51 w 997"/>
                <a:gd name="T17" fmla="*/ 48 h 62"/>
                <a:gd name="T18" fmla="*/ 42 w 997"/>
                <a:gd name="T19" fmla="*/ 46 h 62"/>
                <a:gd name="T20" fmla="*/ 32 w 997"/>
                <a:gd name="T21" fmla="*/ 43 h 62"/>
                <a:gd name="T22" fmla="*/ 23 w 997"/>
                <a:gd name="T23" fmla="*/ 39 h 62"/>
                <a:gd name="T24" fmla="*/ 16 w 997"/>
                <a:gd name="T25" fmla="*/ 32 h 62"/>
                <a:gd name="T26" fmla="*/ 10 w 997"/>
                <a:gd name="T27" fmla="*/ 25 h 62"/>
                <a:gd name="T28" fmla="*/ 5 w 997"/>
                <a:gd name="T29" fmla="*/ 18 h 62"/>
                <a:gd name="T30" fmla="*/ 0 w 997"/>
                <a:gd name="T31" fmla="*/ 9 h 62"/>
                <a:gd name="T32" fmla="*/ 0 w 997"/>
                <a:gd name="T33" fmla="*/ 0 h 62"/>
                <a:gd name="T34" fmla="*/ 0 w 997"/>
                <a:gd name="T35" fmla="*/ 0 h 62"/>
                <a:gd name="T36" fmla="*/ 0 w 997"/>
                <a:gd name="T37" fmla="*/ 2 h 62"/>
                <a:gd name="T38" fmla="*/ 60 w 997"/>
                <a:gd name="T39" fmla="*/ 2 h 62"/>
                <a:gd name="T40" fmla="*/ 122 w 997"/>
                <a:gd name="T41" fmla="*/ 4 h 62"/>
                <a:gd name="T42" fmla="*/ 186 w 997"/>
                <a:gd name="T43" fmla="*/ 7 h 62"/>
                <a:gd name="T44" fmla="*/ 252 w 997"/>
                <a:gd name="T45" fmla="*/ 9 h 62"/>
                <a:gd name="T46" fmla="*/ 321 w 997"/>
                <a:gd name="T47" fmla="*/ 13 h 62"/>
                <a:gd name="T48" fmla="*/ 394 w 997"/>
                <a:gd name="T49" fmla="*/ 16 h 62"/>
                <a:gd name="T50" fmla="*/ 468 w 997"/>
                <a:gd name="T51" fmla="*/ 20 h 62"/>
                <a:gd name="T52" fmla="*/ 546 w 997"/>
                <a:gd name="T53" fmla="*/ 23 h 62"/>
                <a:gd name="T54" fmla="*/ 578 w 997"/>
                <a:gd name="T55" fmla="*/ 23 h 62"/>
                <a:gd name="T56" fmla="*/ 624 w 997"/>
                <a:gd name="T57" fmla="*/ 23 h 62"/>
                <a:gd name="T58" fmla="*/ 676 w 997"/>
                <a:gd name="T59" fmla="*/ 20 h 62"/>
                <a:gd name="T60" fmla="*/ 731 w 997"/>
                <a:gd name="T61" fmla="*/ 16 h 62"/>
                <a:gd name="T62" fmla="*/ 788 w 997"/>
                <a:gd name="T63" fmla="*/ 13 h 62"/>
                <a:gd name="T64" fmla="*/ 843 w 997"/>
                <a:gd name="T65" fmla="*/ 11 h 62"/>
                <a:gd name="T66" fmla="*/ 892 w 997"/>
                <a:gd name="T67" fmla="*/ 9 h 62"/>
                <a:gd name="T68" fmla="*/ 928 w 997"/>
                <a:gd name="T69" fmla="*/ 9 h 62"/>
                <a:gd name="T70" fmla="*/ 949 w 997"/>
                <a:gd name="T71" fmla="*/ 9 h 62"/>
                <a:gd name="T72" fmla="*/ 969 w 997"/>
                <a:gd name="T73" fmla="*/ 11 h 62"/>
                <a:gd name="T74" fmla="*/ 986 w 997"/>
                <a:gd name="T75" fmla="*/ 16 h 62"/>
                <a:gd name="T76" fmla="*/ 997 w 997"/>
                <a:gd name="T77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7" h="62">
                  <a:moveTo>
                    <a:pt x="997" y="20"/>
                  </a:moveTo>
                  <a:lnTo>
                    <a:pt x="990" y="30"/>
                  </a:lnTo>
                  <a:lnTo>
                    <a:pt x="979" y="39"/>
                  </a:lnTo>
                  <a:lnTo>
                    <a:pt x="967" y="46"/>
                  </a:lnTo>
                  <a:lnTo>
                    <a:pt x="951" y="48"/>
                  </a:lnTo>
                  <a:lnTo>
                    <a:pt x="766" y="62"/>
                  </a:lnTo>
                  <a:lnTo>
                    <a:pt x="630" y="48"/>
                  </a:lnTo>
                  <a:lnTo>
                    <a:pt x="436" y="62"/>
                  </a:lnTo>
                  <a:lnTo>
                    <a:pt x="51" y="48"/>
                  </a:lnTo>
                  <a:lnTo>
                    <a:pt x="42" y="46"/>
                  </a:lnTo>
                  <a:lnTo>
                    <a:pt x="32" y="43"/>
                  </a:lnTo>
                  <a:lnTo>
                    <a:pt x="23" y="39"/>
                  </a:lnTo>
                  <a:lnTo>
                    <a:pt x="16" y="32"/>
                  </a:lnTo>
                  <a:lnTo>
                    <a:pt x="10" y="25"/>
                  </a:lnTo>
                  <a:lnTo>
                    <a:pt x="5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0" y="2"/>
                  </a:lnTo>
                  <a:lnTo>
                    <a:pt x="122" y="4"/>
                  </a:lnTo>
                  <a:lnTo>
                    <a:pt x="186" y="7"/>
                  </a:lnTo>
                  <a:lnTo>
                    <a:pt x="252" y="9"/>
                  </a:lnTo>
                  <a:lnTo>
                    <a:pt x="321" y="13"/>
                  </a:lnTo>
                  <a:lnTo>
                    <a:pt x="394" y="16"/>
                  </a:lnTo>
                  <a:lnTo>
                    <a:pt x="468" y="20"/>
                  </a:lnTo>
                  <a:lnTo>
                    <a:pt x="546" y="23"/>
                  </a:lnTo>
                  <a:lnTo>
                    <a:pt x="578" y="23"/>
                  </a:lnTo>
                  <a:lnTo>
                    <a:pt x="624" y="23"/>
                  </a:lnTo>
                  <a:lnTo>
                    <a:pt x="676" y="20"/>
                  </a:lnTo>
                  <a:lnTo>
                    <a:pt x="731" y="16"/>
                  </a:lnTo>
                  <a:lnTo>
                    <a:pt x="788" y="13"/>
                  </a:lnTo>
                  <a:lnTo>
                    <a:pt x="843" y="11"/>
                  </a:lnTo>
                  <a:lnTo>
                    <a:pt x="892" y="9"/>
                  </a:lnTo>
                  <a:lnTo>
                    <a:pt x="928" y="9"/>
                  </a:lnTo>
                  <a:lnTo>
                    <a:pt x="949" y="9"/>
                  </a:lnTo>
                  <a:lnTo>
                    <a:pt x="969" y="11"/>
                  </a:lnTo>
                  <a:lnTo>
                    <a:pt x="986" y="16"/>
                  </a:lnTo>
                  <a:lnTo>
                    <a:pt x="997" y="20"/>
                  </a:lnTo>
                  <a:close/>
                </a:path>
              </a:pathLst>
            </a:custGeom>
            <a:solidFill>
              <a:srgbClr val="6E7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" name="Freeform 251"/>
            <p:cNvSpPr>
              <a:spLocks/>
            </p:cNvSpPr>
            <p:nvPr/>
          </p:nvSpPr>
          <p:spPr bwMode="auto">
            <a:xfrm>
              <a:off x="2795589" y="3929063"/>
              <a:ext cx="679450" cy="498475"/>
            </a:xfrm>
            <a:custGeom>
              <a:avLst/>
              <a:gdLst>
                <a:gd name="T0" fmla="*/ 5 w 428"/>
                <a:gd name="T1" fmla="*/ 177 h 314"/>
                <a:gd name="T2" fmla="*/ 0 w 428"/>
                <a:gd name="T3" fmla="*/ 202 h 314"/>
                <a:gd name="T4" fmla="*/ 0 w 428"/>
                <a:gd name="T5" fmla="*/ 222 h 314"/>
                <a:gd name="T6" fmla="*/ 2 w 428"/>
                <a:gd name="T7" fmla="*/ 241 h 314"/>
                <a:gd name="T8" fmla="*/ 7 w 428"/>
                <a:gd name="T9" fmla="*/ 257 h 314"/>
                <a:gd name="T10" fmla="*/ 16 w 428"/>
                <a:gd name="T11" fmla="*/ 271 h 314"/>
                <a:gd name="T12" fmla="*/ 27 w 428"/>
                <a:gd name="T13" fmla="*/ 282 h 314"/>
                <a:gd name="T14" fmla="*/ 41 w 428"/>
                <a:gd name="T15" fmla="*/ 289 h 314"/>
                <a:gd name="T16" fmla="*/ 57 w 428"/>
                <a:gd name="T17" fmla="*/ 296 h 314"/>
                <a:gd name="T18" fmla="*/ 76 w 428"/>
                <a:gd name="T19" fmla="*/ 303 h 314"/>
                <a:gd name="T20" fmla="*/ 94 w 428"/>
                <a:gd name="T21" fmla="*/ 305 h 314"/>
                <a:gd name="T22" fmla="*/ 115 w 428"/>
                <a:gd name="T23" fmla="*/ 307 h 314"/>
                <a:gd name="T24" fmla="*/ 135 w 428"/>
                <a:gd name="T25" fmla="*/ 310 h 314"/>
                <a:gd name="T26" fmla="*/ 181 w 428"/>
                <a:gd name="T27" fmla="*/ 310 h 314"/>
                <a:gd name="T28" fmla="*/ 224 w 428"/>
                <a:gd name="T29" fmla="*/ 310 h 314"/>
                <a:gd name="T30" fmla="*/ 254 w 428"/>
                <a:gd name="T31" fmla="*/ 312 h 314"/>
                <a:gd name="T32" fmla="*/ 284 w 428"/>
                <a:gd name="T33" fmla="*/ 314 h 314"/>
                <a:gd name="T34" fmla="*/ 298 w 428"/>
                <a:gd name="T35" fmla="*/ 314 h 314"/>
                <a:gd name="T36" fmla="*/ 312 w 428"/>
                <a:gd name="T37" fmla="*/ 312 h 314"/>
                <a:gd name="T38" fmla="*/ 328 w 428"/>
                <a:gd name="T39" fmla="*/ 310 h 314"/>
                <a:gd name="T40" fmla="*/ 344 w 428"/>
                <a:gd name="T41" fmla="*/ 305 h 314"/>
                <a:gd name="T42" fmla="*/ 367 w 428"/>
                <a:gd name="T43" fmla="*/ 298 h 314"/>
                <a:gd name="T44" fmla="*/ 385 w 428"/>
                <a:gd name="T45" fmla="*/ 294 h 314"/>
                <a:gd name="T46" fmla="*/ 392 w 428"/>
                <a:gd name="T47" fmla="*/ 289 h 314"/>
                <a:gd name="T48" fmla="*/ 399 w 428"/>
                <a:gd name="T49" fmla="*/ 282 h 314"/>
                <a:gd name="T50" fmla="*/ 401 w 428"/>
                <a:gd name="T51" fmla="*/ 273 h 314"/>
                <a:gd name="T52" fmla="*/ 403 w 428"/>
                <a:gd name="T53" fmla="*/ 257 h 314"/>
                <a:gd name="T54" fmla="*/ 405 w 428"/>
                <a:gd name="T55" fmla="*/ 211 h 314"/>
                <a:gd name="T56" fmla="*/ 415 w 428"/>
                <a:gd name="T57" fmla="*/ 161 h 314"/>
                <a:gd name="T58" fmla="*/ 419 w 428"/>
                <a:gd name="T59" fmla="*/ 135 h 314"/>
                <a:gd name="T60" fmla="*/ 424 w 428"/>
                <a:gd name="T61" fmla="*/ 110 h 314"/>
                <a:gd name="T62" fmla="*/ 426 w 428"/>
                <a:gd name="T63" fmla="*/ 87 h 314"/>
                <a:gd name="T64" fmla="*/ 428 w 428"/>
                <a:gd name="T65" fmla="*/ 64 h 314"/>
                <a:gd name="T66" fmla="*/ 426 w 428"/>
                <a:gd name="T67" fmla="*/ 44 h 314"/>
                <a:gd name="T68" fmla="*/ 419 w 428"/>
                <a:gd name="T69" fmla="*/ 28 h 314"/>
                <a:gd name="T70" fmla="*/ 417 w 428"/>
                <a:gd name="T71" fmla="*/ 21 h 314"/>
                <a:gd name="T72" fmla="*/ 410 w 428"/>
                <a:gd name="T73" fmla="*/ 14 h 314"/>
                <a:gd name="T74" fmla="*/ 405 w 428"/>
                <a:gd name="T75" fmla="*/ 9 h 314"/>
                <a:gd name="T76" fmla="*/ 396 w 428"/>
                <a:gd name="T77" fmla="*/ 5 h 314"/>
                <a:gd name="T78" fmla="*/ 389 w 428"/>
                <a:gd name="T79" fmla="*/ 2 h 314"/>
                <a:gd name="T80" fmla="*/ 378 w 428"/>
                <a:gd name="T81" fmla="*/ 0 h 314"/>
                <a:gd name="T82" fmla="*/ 367 w 428"/>
                <a:gd name="T83" fmla="*/ 0 h 314"/>
                <a:gd name="T84" fmla="*/ 353 w 428"/>
                <a:gd name="T85" fmla="*/ 0 h 314"/>
                <a:gd name="T86" fmla="*/ 323 w 428"/>
                <a:gd name="T87" fmla="*/ 7 h 314"/>
                <a:gd name="T88" fmla="*/ 284 w 428"/>
                <a:gd name="T89" fmla="*/ 18 h 314"/>
                <a:gd name="T90" fmla="*/ 236 w 428"/>
                <a:gd name="T91" fmla="*/ 34 h 314"/>
                <a:gd name="T92" fmla="*/ 190 w 428"/>
                <a:gd name="T93" fmla="*/ 46 h 314"/>
                <a:gd name="T94" fmla="*/ 169 w 428"/>
                <a:gd name="T95" fmla="*/ 53 h 314"/>
                <a:gd name="T96" fmla="*/ 147 w 428"/>
                <a:gd name="T97" fmla="*/ 60 h 314"/>
                <a:gd name="T98" fmla="*/ 124 w 428"/>
                <a:gd name="T99" fmla="*/ 69 h 314"/>
                <a:gd name="T100" fmla="*/ 101 w 428"/>
                <a:gd name="T101" fmla="*/ 78 h 314"/>
                <a:gd name="T102" fmla="*/ 82 w 428"/>
                <a:gd name="T103" fmla="*/ 87 h 314"/>
                <a:gd name="T104" fmla="*/ 64 w 428"/>
                <a:gd name="T105" fmla="*/ 96 h 314"/>
                <a:gd name="T106" fmla="*/ 50 w 428"/>
                <a:gd name="T107" fmla="*/ 106 h 314"/>
                <a:gd name="T108" fmla="*/ 37 w 428"/>
                <a:gd name="T109" fmla="*/ 117 h 314"/>
                <a:gd name="T110" fmla="*/ 30 w 428"/>
                <a:gd name="T111" fmla="*/ 128 h 314"/>
                <a:gd name="T112" fmla="*/ 21 w 428"/>
                <a:gd name="T113" fmla="*/ 151 h 314"/>
                <a:gd name="T114" fmla="*/ 16 w 428"/>
                <a:gd name="T115" fmla="*/ 163 h 314"/>
                <a:gd name="T116" fmla="*/ 11 w 428"/>
                <a:gd name="T117" fmla="*/ 172 h 314"/>
                <a:gd name="T118" fmla="*/ 7 w 428"/>
                <a:gd name="T119" fmla="*/ 177 h 314"/>
                <a:gd name="T120" fmla="*/ 5 w 428"/>
                <a:gd name="T121" fmla="*/ 17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8" h="314">
                  <a:moveTo>
                    <a:pt x="5" y="177"/>
                  </a:moveTo>
                  <a:lnTo>
                    <a:pt x="0" y="202"/>
                  </a:lnTo>
                  <a:lnTo>
                    <a:pt x="0" y="222"/>
                  </a:lnTo>
                  <a:lnTo>
                    <a:pt x="2" y="241"/>
                  </a:lnTo>
                  <a:lnTo>
                    <a:pt x="7" y="257"/>
                  </a:lnTo>
                  <a:lnTo>
                    <a:pt x="16" y="271"/>
                  </a:lnTo>
                  <a:lnTo>
                    <a:pt x="27" y="282"/>
                  </a:lnTo>
                  <a:lnTo>
                    <a:pt x="41" y="289"/>
                  </a:lnTo>
                  <a:lnTo>
                    <a:pt x="57" y="296"/>
                  </a:lnTo>
                  <a:lnTo>
                    <a:pt x="76" y="303"/>
                  </a:lnTo>
                  <a:lnTo>
                    <a:pt x="94" y="305"/>
                  </a:lnTo>
                  <a:lnTo>
                    <a:pt x="115" y="307"/>
                  </a:lnTo>
                  <a:lnTo>
                    <a:pt x="135" y="310"/>
                  </a:lnTo>
                  <a:lnTo>
                    <a:pt x="181" y="310"/>
                  </a:lnTo>
                  <a:lnTo>
                    <a:pt x="224" y="310"/>
                  </a:lnTo>
                  <a:lnTo>
                    <a:pt x="254" y="312"/>
                  </a:lnTo>
                  <a:lnTo>
                    <a:pt x="284" y="314"/>
                  </a:lnTo>
                  <a:lnTo>
                    <a:pt x="298" y="314"/>
                  </a:lnTo>
                  <a:lnTo>
                    <a:pt x="312" y="312"/>
                  </a:lnTo>
                  <a:lnTo>
                    <a:pt x="328" y="310"/>
                  </a:lnTo>
                  <a:lnTo>
                    <a:pt x="344" y="305"/>
                  </a:lnTo>
                  <a:lnTo>
                    <a:pt x="367" y="298"/>
                  </a:lnTo>
                  <a:lnTo>
                    <a:pt x="385" y="294"/>
                  </a:lnTo>
                  <a:lnTo>
                    <a:pt x="392" y="289"/>
                  </a:lnTo>
                  <a:lnTo>
                    <a:pt x="399" y="282"/>
                  </a:lnTo>
                  <a:lnTo>
                    <a:pt x="401" y="273"/>
                  </a:lnTo>
                  <a:lnTo>
                    <a:pt x="403" y="257"/>
                  </a:lnTo>
                  <a:lnTo>
                    <a:pt x="405" y="211"/>
                  </a:lnTo>
                  <a:lnTo>
                    <a:pt x="415" y="161"/>
                  </a:lnTo>
                  <a:lnTo>
                    <a:pt x="419" y="135"/>
                  </a:lnTo>
                  <a:lnTo>
                    <a:pt x="424" y="110"/>
                  </a:lnTo>
                  <a:lnTo>
                    <a:pt x="426" y="87"/>
                  </a:lnTo>
                  <a:lnTo>
                    <a:pt x="428" y="64"/>
                  </a:lnTo>
                  <a:lnTo>
                    <a:pt x="426" y="44"/>
                  </a:lnTo>
                  <a:lnTo>
                    <a:pt x="419" y="28"/>
                  </a:lnTo>
                  <a:lnTo>
                    <a:pt x="417" y="21"/>
                  </a:lnTo>
                  <a:lnTo>
                    <a:pt x="410" y="14"/>
                  </a:lnTo>
                  <a:lnTo>
                    <a:pt x="405" y="9"/>
                  </a:lnTo>
                  <a:lnTo>
                    <a:pt x="396" y="5"/>
                  </a:lnTo>
                  <a:lnTo>
                    <a:pt x="389" y="2"/>
                  </a:lnTo>
                  <a:lnTo>
                    <a:pt x="378" y="0"/>
                  </a:lnTo>
                  <a:lnTo>
                    <a:pt x="367" y="0"/>
                  </a:lnTo>
                  <a:lnTo>
                    <a:pt x="353" y="0"/>
                  </a:lnTo>
                  <a:lnTo>
                    <a:pt x="323" y="7"/>
                  </a:lnTo>
                  <a:lnTo>
                    <a:pt x="284" y="18"/>
                  </a:lnTo>
                  <a:lnTo>
                    <a:pt x="236" y="34"/>
                  </a:lnTo>
                  <a:lnTo>
                    <a:pt x="190" y="46"/>
                  </a:lnTo>
                  <a:lnTo>
                    <a:pt x="169" y="53"/>
                  </a:lnTo>
                  <a:lnTo>
                    <a:pt x="147" y="60"/>
                  </a:lnTo>
                  <a:lnTo>
                    <a:pt x="124" y="69"/>
                  </a:lnTo>
                  <a:lnTo>
                    <a:pt x="101" y="78"/>
                  </a:lnTo>
                  <a:lnTo>
                    <a:pt x="82" y="87"/>
                  </a:lnTo>
                  <a:lnTo>
                    <a:pt x="64" y="96"/>
                  </a:lnTo>
                  <a:lnTo>
                    <a:pt x="50" y="106"/>
                  </a:lnTo>
                  <a:lnTo>
                    <a:pt x="37" y="117"/>
                  </a:lnTo>
                  <a:lnTo>
                    <a:pt x="30" y="128"/>
                  </a:lnTo>
                  <a:lnTo>
                    <a:pt x="21" y="151"/>
                  </a:lnTo>
                  <a:lnTo>
                    <a:pt x="16" y="163"/>
                  </a:lnTo>
                  <a:lnTo>
                    <a:pt x="11" y="172"/>
                  </a:lnTo>
                  <a:lnTo>
                    <a:pt x="7" y="177"/>
                  </a:lnTo>
                  <a:lnTo>
                    <a:pt x="5" y="177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" name="Freeform 252"/>
            <p:cNvSpPr>
              <a:spLocks/>
            </p:cNvSpPr>
            <p:nvPr/>
          </p:nvSpPr>
          <p:spPr bwMode="auto">
            <a:xfrm>
              <a:off x="2398714" y="4449763"/>
              <a:ext cx="1476375" cy="2157413"/>
            </a:xfrm>
            <a:custGeom>
              <a:avLst/>
              <a:gdLst>
                <a:gd name="T0" fmla="*/ 5 w 930"/>
                <a:gd name="T1" fmla="*/ 1217 h 1359"/>
                <a:gd name="T2" fmla="*/ 23 w 930"/>
                <a:gd name="T3" fmla="*/ 1242 h 1359"/>
                <a:gd name="T4" fmla="*/ 48 w 930"/>
                <a:gd name="T5" fmla="*/ 1263 h 1359"/>
                <a:gd name="T6" fmla="*/ 85 w 930"/>
                <a:gd name="T7" fmla="*/ 1284 h 1359"/>
                <a:gd name="T8" fmla="*/ 151 w 930"/>
                <a:gd name="T9" fmla="*/ 1311 h 1359"/>
                <a:gd name="T10" fmla="*/ 257 w 930"/>
                <a:gd name="T11" fmla="*/ 1336 h 1359"/>
                <a:gd name="T12" fmla="*/ 371 w 930"/>
                <a:gd name="T13" fmla="*/ 1355 h 1359"/>
                <a:gd name="T14" fmla="*/ 486 w 930"/>
                <a:gd name="T15" fmla="*/ 1359 h 1359"/>
                <a:gd name="T16" fmla="*/ 562 w 930"/>
                <a:gd name="T17" fmla="*/ 1353 h 1359"/>
                <a:gd name="T18" fmla="*/ 607 w 930"/>
                <a:gd name="T19" fmla="*/ 1346 h 1359"/>
                <a:gd name="T20" fmla="*/ 644 w 930"/>
                <a:gd name="T21" fmla="*/ 1334 h 1359"/>
                <a:gd name="T22" fmla="*/ 674 w 930"/>
                <a:gd name="T23" fmla="*/ 1318 h 1359"/>
                <a:gd name="T24" fmla="*/ 697 w 930"/>
                <a:gd name="T25" fmla="*/ 1298 h 1359"/>
                <a:gd name="T26" fmla="*/ 726 w 930"/>
                <a:gd name="T27" fmla="*/ 1284 h 1359"/>
                <a:gd name="T28" fmla="*/ 781 w 930"/>
                <a:gd name="T29" fmla="*/ 1270 h 1359"/>
                <a:gd name="T30" fmla="*/ 839 w 930"/>
                <a:gd name="T31" fmla="*/ 1254 h 1359"/>
                <a:gd name="T32" fmla="*/ 873 w 930"/>
                <a:gd name="T33" fmla="*/ 1240 h 1359"/>
                <a:gd name="T34" fmla="*/ 901 w 930"/>
                <a:gd name="T35" fmla="*/ 1217 h 1359"/>
                <a:gd name="T36" fmla="*/ 914 w 930"/>
                <a:gd name="T37" fmla="*/ 1187 h 1359"/>
                <a:gd name="T38" fmla="*/ 919 w 930"/>
                <a:gd name="T39" fmla="*/ 1059 h 1359"/>
                <a:gd name="T40" fmla="*/ 928 w 930"/>
                <a:gd name="T41" fmla="*/ 743 h 1359"/>
                <a:gd name="T42" fmla="*/ 930 w 930"/>
                <a:gd name="T43" fmla="*/ 477 h 1359"/>
                <a:gd name="T44" fmla="*/ 921 w 930"/>
                <a:gd name="T45" fmla="*/ 312 h 1359"/>
                <a:gd name="T46" fmla="*/ 910 w 930"/>
                <a:gd name="T47" fmla="*/ 204 h 1359"/>
                <a:gd name="T48" fmla="*/ 898 w 930"/>
                <a:gd name="T49" fmla="*/ 142 h 1359"/>
                <a:gd name="T50" fmla="*/ 882 w 930"/>
                <a:gd name="T51" fmla="*/ 92 h 1359"/>
                <a:gd name="T52" fmla="*/ 862 w 930"/>
                <a:gd name="T53" fmla="*/ 55 h 1359"/>
                <a:gd name="T54" fmla="*/ 841 w 930"/>
                <a:gd name="T55" fmla="*/ 34 h 1359"/>
                <a:gd name="T56" fmla="*/ 814 w 930"/>
                <a:gd name="T57" fmla="*/ 21 h 1359"/>
                <a:gd name="T58" fmla="*/ 752 w 930"/>
                <a:gd name="T59" fmla="*/ 7 h 1359"/>
                <a:gd name="T60" fmla="*/ 642 w 930"/>
                <a:gd name="T61" fmla="*/ 0 h 1359"/>
                <a:gd name="T62" fmla="*/ 516 w 930"/>
                <a:gd name="T63" fmla="*/ 7 h 1359"/>
                <a:gd name="T64" fmla="*/ 385 w 930"/>
                <a:gd name="T65" fmla="*/ 27 h 1359"/>
                <a:gd name="T66" fmla="*/ 293 w 930"/>
                <a:gd name="T67" fmla="*/ 48 h 1359"/>
                <a:gd name="T68" fmla="*/ 239 w 930"/>
                <a:gd name="T69" fmla="*/ 69 h 1359"/>
                <a:gd name="T70" fmla="*/ 190 w 930"/>
                <a:gd name="T71" fmla="*/ 89 h 1359"/>
                <a:gd name="T72" fmla="*/ 151 w 930"/>
                <a:gd name="T73" fmla="*/ 115 h 1359"/>
                <a:gd name="T74" fmla="*/ 119 w 930"/>
                <a:gd name="T75" fmla="*/ 142 h 1359"/>
                <a:gd name="T76" fmla="*/ 101 w 930"/>
                <a:gd name="T77" fmla="*/ 172 h 1359"/>
                <a:gd name="T78" fmla="*/ 92 w 930"/>
                <a:gd name="T79" fmla="*/ 231 h 1359"/>
                <a:gd name="T80" fmla="*/ 85 w 930"/>
                <a:gd name="T81" fmla="*/ 321 h 1359"/>
                <a:gd name="T82" fmla="*/ 78 w 930"/>
                <a:gd name="T83" fmla="*/ 456 h 1359"/>
                <a:gd name="T84" fmla="*/ 76 w 930"/>
                <a:gd name="T85" fmla="*/ 640 h 1359"/>
                <a:gd name="T86" fmla="*/ 71 w 930"/>
                <a:gd name="T87" fmla="*/ 775 h 1359"/>
                <a:gd name="T88" fmla="*/ 62 w 930"/>
                <a:gd name="T89" fmla="*/ 862 h 1359"/>
                <a:gd name="T90" fmla="*/ 39 w 930"/>
                <a:gd name="T91" fmla="*/ 977 h 1359"/>
                <a:gd name="T92" fmla="*/ 16 w 930"/>
                <a:gd name="T93" fmla="*/ 1091 h 1359"/>
                <a:gd name="T94" fmla="*/ 5 w 930"/>
                <a:gd name="T95" fmla="*/ 116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0" h="1359">
                  <a:moveTo>
                    <a:pt x="0" y="1206"/>
                  </a:moveTo>
                  <a:lnTo>
                    <a:pt x="5" y="1217"/>
                  </a:lnTo>
                  <a:lnTo>
                    <a:pt x="12" y="1231"/>
                  </a:lnTo>
                  <a:lnTo>
                    <a:pt x="23" y="1242"/>
                  </a:lnTo>
                  <a:lnTo>
                    <a:pt x="35" y="1254"/>
                  </a:lnTo>
                  <a:lnTo>
                    <a:pt x="48" y="1263"/>
                  </a:lnTo>
                  <a:lnTo>
                    <a:pt x="67" y="1275"/>
                  </a:lnTo>
                  <a:lnTo>
                    <a:pt x="85" y="1284"/>
                  </a:lnTo>
                  <a:lnTo>
                    <a:pt x="106" y="1293"/>
                  </a:lnTo>
                  <a:lnTo>
                    <a:pt x="151" y="1311"/>
                  </a:lnTo>
                  <a:lnTo>
                    <a:pt x="202" y="1325"/>
                  </a:lnTo>
                  <a:lnTo>
                    <a:pt x="257" y="1336"/>
                  </a:lnTo>
                  <a:lnTo>
                    <a:pt x="314" y="1348"/>
                  </a:lnTo>
                  <a:lnTo>
                    <a:pt x="371" y="1355"/>
                  </a:lnTo>
                  <a:lnTo>
                    <a:pt x="429" y="1357"/>
                  </a:lnTo>
                  <a:lnTo>
                    <a:pt x="486" y="1359"/>
                  </a:lnTo>
                  <a:lnTo>
                    <a:pt x="536" y="1355"/>
                  </a:lnTo>
                  <a:lnTo>
                    <a:pt x="562" y="1353"/>
                  </a:lnTo>
                  <a:lnTo>
                    <a:pt x="584" y="1350"/>
                  </a:lnTo>
                  <a:lnTo>
                    <a:pt x="607" y="1346"/>
                  </a:lnTo>
                  <a:lnTo>
                    <a:pt x="626" y="1339"/>
                  </a:lnTo>
                  <a:lnTo>
                    <a:pt x="644" y="1334"/>
                  </a:lnTo>
                  <a:lnTo>
                    <a:pt x="660" y="1325"/>
                  </a:lnTo>
                  <a:lnTo>
                    <a:pt x="674" y="1318"/>
                  </a:lnTo>
                  <a:lnTo>
                    <a:pt x="685" y="1309"/>
                  </a:lnTo>
                  <a:lnTo>
                    <a:pt x="697" y="1298"/>
                  </a:lnTo>
                  <a:lnTo>
                    <a:pt x="710" y="1291"/>
                  </a:lnTo>
                  <a:lnTo>
                    <a:pt x="726" y="1284"/>
                  </a:lnTo>
                  <a:lnTo>
                    <a:pt x="745" y="1279"/>
                  </a:lnTo>
                  <a:lnTo>
                    <a:pt x="781" y="1270"/>
                  </a:lnTo>
                  <a:lnTo>
                    <a:pt x="820" y="1261"/>
                  </a:lnTo>
                  <a:lnTo>
                    <a:pt x="839" y="1254"/>
                  </a:lnTo>
                  <a:lnTo>
                    <a:pt x="857" y="1247"/>
                  </a:lnTo>
                  <a:lnTo>
                    <a:pt x="873" y="1240"/>
                  </a:lnTo>
                  <a:lnTo>
                    <a:pt x="887" y="1231"/>
                  </a:lnTo>
                  <a:lnTo>
                    <a:pt x="901" y="1217"/>
                  </a:lnTo>
                  <a:lnTo>
                    <a:pt x="907" y="1204"/>
                  </a:lnTo>
                  <a:lnTo>
                    <a:pt x="914" y="1187"/>
                  </a:lnTo>
                  <a:lnTo>
                    <a:pt x="917" y="1167"/>
                  </a:lnTo>
                  <a:lnTo>
                    <a:pt x="919" y="1059"/>
                  </a:lnTo>
                  <a:lnTo>
                    <a:pt x="924" y="912"/>
                  </a:lnTo>
                  <a:lnTo>
                    <a:pt x="928" y="743"/>
                  </a:lnTo>
                  <a:lnTo>
                    <a:pt x="930" y="566"/>
                  </a:lnTo>
                  <a:lnTo>
                    <a:pt x="930" y="477"/>
                  </a:lnTo>
                  <a:lnTo>
                    <a:pt x="926" y="392"/>
                  </a:lnTo>
                  <a:lnTo>
                    <a:pt x="921" y="312"/>
                  </a:lnTo>
                  <a:lnTo>
                    <a:pt x="914" y="238"/>
                  </a:lnTo>
                  <a:lnTo>
                    <a:pt x="910" y="204"/>
                  </a:lnTo>
                  <a:lnTo>
                    <a:pt x="903" y="172"/>
                  </a:lnTo>
                  <a:lnTo>
                    <a:pt x="898" y="142"/>
                  </a:lnTo>
                  <a:lnTo>
                    <a:pt x="889" y="117"/>
                  </a:lnTo>
                  <a:lnTo>
                    <a:pt x="882" y="92"/>
                  </a:lnTo>
                  <a:lnTo>
                    <a:pt x="873" y="73"/>
                  </a:lnTo>
                  <a:lnTo>
                    <a:pt x="862" y="55"/>
                  </a:lnTo>
                  <a:lnTo>
                    <a:pt x="852" y="41"/>
                  </a:lnTo>
                  <a:lnTo>
                    <a:pt x="841" y="34"/>
                  </a:lnTo>
                  <a:lnTo>
                    <a:pt x="830" y="27"/>
                  </a:lnTo>
                  <a:lnTo>
                    <a:pt x="814" y="21"/>
                  </a:lnTo>
                  <a:lnTo>
                    <a:pt x="795" y="14"/>
                  </a:lnTo>
                  <a:lnTo>
                    <a:pt x="752" y="7"/>
                  </a:lnTo>
                  <a:lnTo>
                    <a:pt x="699" y="2"/>
                  </a:lnTo>
                  <a:lnTo>
                    <a:pt x="642" y="0"/>
                  </a:lnTo>
                  <a:lnTo>
                    <a:pt x="580" y="2"/>
                  </a:lnTo>
                  <a:lnTo>
                    <a:pt x="516" y="7"/>
                  </a:lnTo>
                  <a:lnTo>
                    <a:pt x="452" y="16"/>
                  </a:lnTo>
                  <a:lnTo>
                    <a:pt x="385" y="27"/>
                  </a:lnTo>
                  <a:lnTo>
                    <a:pt x="323" y="41"/>
                  </a:lnTo>
                  <a:lnTo>
                    <a:pt x="293" y="48"/>
                  </a:lnTo>
                  <a:lnTo>
                    <a:pt x="266" y="57"/>
                  </a:lnTo>
                  <a:lnTo>
                    <a:pt x="239" y="69"/>
                  </a:lnTo>
                  <a:lnTo>
                    <a:pt x="213" y="78"/>
                  </a:lnTo>
                  <a:lnTo>
                    <a:pt x="190" y="89"/>
                  </a:lnTo>
                  <a:lnTo>
                    <a:pt x="170" y="101"/>
                  </a:lnTo>
                  <a:lnTo>
                    <a:pt x="151" y="115"/>
                  </a:lnTo>
                  <a:lnTo>
                    <a:pt x="133" y="128"/>
                  </a:lnTo>
                  <a:lnTo>
                    <a:pt x="119" y="142"/>
                  </a:lnTo>
                  <a:lnTo>
                    <a:pt x="110" y="156"/>
                  </a:lnTo>
                  <a:lnTo>
                    <a:pt x="101" y="172"/>
                  </a:lnTo>
                  <a:lnTo>
                    <a:pt x="99" y="188"/>
                  </a:lnTo>
                  <a:lnTo>
                    <a:pt x="92" y="231"/>
                  </a:lnTo>
                  <a:lnTo>
                    <a:pt x="87" y="275"/>
                  </a:lnTo>
                  <a:lnTo>
                    <a:pt x="85" y="321"/>
                  </a:lnTo>
                  <a:lnTo>
                    <a:pt x="80" y="364"/>
                  </a:lnTo>
                  <a:lnTo>
                    <a:pt x="78" y="456"/>
                  </a:lnTo>
                  <a:lnTo>
                    <a:pt x="78" y="548"/>
                  </a:lnTo>
                  <a:lnTo>
                    <a:pt x="76" y="640"/>
                  </a:lnTo>
                  <a:lnTo>
                    <a:pt x="74" y="729"/>
                  </a:lnTo>
                  <a:lnTo>
                    <a:pt x="71" y="775"/>
                  </a:lnTo>
                  <a:lnTo>
                    <a:pt x="67" y="818"/>
                  </a:lnTo>
                  <a:lnTo>
                    <a:pt x="62" y="862"/>
                  </a:lnTo>
                  <a:lnTo>
                    <a:pt x="55" y="903"/>
                  </a:lnTo>
                  <a:lnTo>
                    <a:pt x="39" y="977"/>
                  </a:lnTo>
                  <a:lnTo>
                    <a:pt x="23" y="1052"/>
                  </a:lnTo>
                  <a:lnTo>
                    <a:pt x="16" y="1091"/>
                  </a:lnTo>
                  <a:lnTo>
                    <a:pt x="9" y="1130"/>
                  </a:lnTo>
                  <a:lnTo>
                    <a:pt x="5" y="1169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" name="Freeform 253"/>
            <p:cNvSpPr>
              <a:spLocks/>
            </p:cNvSpPr>
            <p:nvPr/>
          </p:nvSpPr>
          <p:spPr bwMode="auto">
            <a:xfrm>
              <a:off x="2274889" y="3503613"/>
              <a:ext cx="69850" cy="2846388"/>
            </a:xfrm>
            <a:custGeom>
              <a:avLst/>
              <a:gdLst>
                <a:gd name="T0" fmla="*/ 16 w 44"/>
                <a:gd name="T1" fmla="*/ 1747 h 1793"/>
                <a:gd name="T2" fmla="*/ 0 w 44"/>
                <a:gd name="T3" fmla="*/ 855 h 1793"/>
                <a:gd name="T4" fmla="*/ 16 w 44"/>
                <a:gd name="T5" fmla="*/ 11 h 1793"/>
                <a:gd name="T6" fmla="*/ 23 w 44"/>
                <a:gd name="T7" fmla="*/ 4 h 1793"/>
                <a:gd name="T8" fmla="*/ 28 w 44"/>
                <a:gd name="T9" fmla="*/ 0 h 1793"/>
                <a:gd name="T10" fmla="*/ 32 w 44"/>
                <a:gd name="T11" fmla="*/ 0 h 1793"/>
                <a:gd name="T12" fmla="*/ 37 w 44"/>
                <a:gd name="T13" fmla="*/ 4 h 1793"/>
                <a:gd name="T14" fmla="*/ 39 w 44"/>
                <a:gd name="T15" fmla="*/ 11 h 1793"/>
                <a:gd name="T16" fmla="*/ 42 w 44"/>
                <a:gd name="T17" fmla="*/ 25 h 1793"/>
                <a:gd name="T18" fmla="*/ 42 w 44"/>
                <a:gd name="T19" fmla="*/ 41 h 1793"/>
                <a:gd name="T20" fmla="*/ 39 w 44"/>
                <a:gd name="T21" fmla="*/ 64 h 1793"/>
                <a:gd name="T22" fmla="*/ 30 w 44"/>
                <a:gd name="T23" fmla="*/ 1403 h 1793"/>
                <a:gd name="T24" fmla="*/ 30 w 44"/>
                <a:gd name="T25" fmla="*/ 1483 h 1793"/>
                <a:gd name="T26" fmla="*/ 35 w 44"/>
                <a:gd name="T27" fmla="*/ 1563 h 1793"/>
                <a:gd name="T28" fmla="*/ 42 w 44"/>
                <a:gd name="T29" fmla="*/ 1641 h 1793"/>
                <a:gd name="T30" fmla="*/ 44 w 44"/>
                <a:gd name="T31" fmla="*/ 1710 h 1793"/>
                <a:gd name="T32" fmla="*/ 42 w 44"/>
                <a:gd name="T33" fmla="*/ 1747 h 1793"/>
                <a:gd name="T34" fmla="*/ 42 w 44"/>
                <a:gd name="T35" fmla="*/ 1772 h 1793"/>
                <a:gd name="T36" fmla="*/ 37 w 44"/>
                <a:gd name="T37" fmla="*/ 1786 h 1793"/>
                <a:gd name="T38" fmla="*/ 35 w 44"/>
                <a:gd name="T39" fmla="*/ 1793 h 1793"/>
                <a:gd name="T40" fmla="*/ 30 w 44"/>
                <a:gd name="T41" fmla="*/ 1790 h 1793"/>
                <a:gd name="T42" fmla="*/ 26 w 44"/>
                <a:gd name="T43" fmla="*/ 1781 h 1793"/>
                <a:gd name="T44" fmla="*/ 21 w 44"/>
                <a:gd name="T45" fmla="*/ 1767 h 1793"/>
                <a:gd name="T46" fmla="*/ 16 w 44"/>
                <a:gd name="T47" fmla="*/ 174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1793">
                  <a:moveTo>
                    <a:pt x="16" y="1747"/>
                  </a:moveTo>
                  <a:lnTo>
                    <a:pt x="0" y="855"/>
                  </a:lnTo>
                  <a:lnTo>
                    <a:pt x="16" y="11"/>
                  </a:lnTo>
                  <a:lnTo>
                    <a:pt x="23" y="4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4"/>
                  </a:lnTo>
                  <a:lnTo>
                    <a:pt x="39" y="11"/>
                  </a:lnTo>
                  <a:lnTo>
                    <a:pt x="42" y="25"/>
                  </a:lnTo>
                  <a:lnTo>
                    <a:pt x="42" y="41"/>
                  </a:lnTo>
                  <a:lnTo>
                    <a:pt x="39" y="64"/>
                  </a:lnTo>
                  <a:lnTo>
                    <a:pt x="30" y="1403"/>
                  </a:lnTo>
                  <a:lnTo>
                    <a:pt x="30" y="1483"/>
                  </a:lnTo>
                  <a:lnTo>
                    <a:pt x="35" y="1563"/>
                  </a:lnTo>
                  <a:lnTo>
                    <a:pt x="42" y="1641"/>
                  </a:lnTo>
                  <a:lnTo>
                    <a:pt x="44" y="1710"/>
                  </a:lnTo>
                  <a:lnTo>
                    <a:pt x="42" y="1747"/>
                  </a:lnTo>
                  <a:lnTo>
                    <a:pt x="42" y="1772"/>
                  </a:lnTo>
                  <a:lnTo>
                    <a:pt x="37" y="1786"/>
                  </a:lnTo>
                  <a:lnTo>
                    <a:pt x="35" y="1793"/>
                  </a:lnTo>
                  <a:lnTo>
                    <a:pt x="30" y="1790"/>
                  </a:lnTo>
                  <a:lnTo>
                    <a:pt x="26" y="1781"/>
                  </a:lnTo>
                  <a:lnTo>
                    <a:pt x="21" y="1767"/>
                  </a:lnTo>
                  <a:lnTo>
                    <a:pt x="16" y="1747"/>
                  </a:lnTo>
                  <a:close/>
                </a:path>
              </a:pathLst>
            </a:custGeom>
            <a:solidFill>
              <a:srgbClr val="AA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" name="Freeform 254"/>
            <p:cNvSpPr>
              <a:spLocks/>
            </p:cNvSpPr>
            <p:nvPr/>
          </p:nvSpPr>
          <p:spPr bwMode="auto">
            <a:xfrm>
              <a:off x="3795714" y="3481388"/>
              <a:ext cx="98425" cy="3206750"/>
            </a:xfrm>
            <a:custGeom>
              <a:avLst/>
              <a:gdLst>
                <a:gd name="T0" fmla="*/ 60 w 62"/>
                <a:gd name="T1" fmla="*/ 0 h 2020"/>
                <a:gd name="T2" fmla="*/ 62 w 62"/>
                <a:gd name="T3" fmla="*/ 7 h 2020"/>
                <a:gd name="T4" fmla="*/ 62 w 62"/>
                <a:gd name="T5" fmla="*/ 14 h 2020"/>
                <a:gd name="T6" fmla="*/ 62 w 62"/>
                <a:gd name="T7" fmla="*/ 1967 h 2020"/>
                <a:gd name="T8" fmla="*/ 60 w 62"/>
                <a:gd name="T9" fmla="*/ 1979 h 2020"/>
                <a:gd name="T10" fmla="*/ 57 w 62"/>
                <a:gd name="T11" fmla="*/ 1988 h 2020"/>
                <a:gd name="T12" fmla="*/ 53 w 62"/>
                <a:gd name="T13" fmla="*/ 1997 h 2020"/>
                <a:gd name="T14" fmla="*/ 46 w 62"/>
                <a:gd name="T15" fmla="*/ 2004 h 2020"/>
                <a:gd name="T16" fmla="*/ 39 w 62"/>
                <a:gd name="T17" fmla="*/ 2011 h 2020"/>
                <a:gd name="T18" fmla="*/ 30 w 62"/>
                <a:gd name="T19" fmla="*/ 2015 h 2020"/>
                <a:gd name="T20" fmla="*/ 21 w 62"/>
                <a:gd name="T21" fmla="*/ 2018 h 2020"/>
                <a:gd name="T22" fmla="*/ 9 w 62"/>
                <a:gd name="T23" fmla="*/ 2020 h 2020"/>
                <a:gd name="T24" fmla="*/ 0 w 62"/>
                <a:gd name="T25" fmla="*/ 2020 h 2020"/>
                <a:gd name="T26" fmla="*/ 7 w 62"/>
                <a:gd name="T27" fmla="*/ 2015 h 2020"/>
                <a:gd name="T28" fmla="*/ 11 w 62"/>
                <a:gd name="T29" fmla="*/ 2008 h 2020"/>
                <a:gd name="T30" fmla="*/ 14 w 62"/>
                <a:gd name="T31" fmla="*/ 1999 h 2020"/>
                <a:gd name="T32" fmla="*/ 16 w 62"/>
                <a:gd name="T33" fmla="*/ 1988 h 2020"/>
                <a:gd name="T34" fmla="*/ 44 w 62"/>
                <a:gd name="T35" fmla="*/ 839 h 2020"/>
                <a:gd name="T36" fmla="*/ 46 w 62"/>
                <a:gd name="T37" fmla="*/ 750 h 2020"/>
                <a:gd name="T38" fmla="*/ 50 w 62"/>
                <a:gd name="T39" fmla="*/ 653 h 2020"/>
                <a:gd name="T40" fmla="*/ 55 w 62"/>
                <a:gd name="T41" fmla="*/ 553 h 2020"/>
                <a:gd name="T42" fmla="*/ 57 w 62"/>
                <a:gd name="T43" fmla="*/ 449 h 2020"/>
                <a:gd name="T44" fmla="*/ 60 w 62"/>
                <a:gd name="T45" fmla="*/ 344 h 2020"/>
                <a:gd name="T46" fmla="*/ 55 w 62"/>
                <a:gd name="T47" fmla="*/ 243 h 2020"/>
                <a:gd name="T48" fmla="*/ 50 w 62"/>
                <a:gd name="T49" fmla="*/ 195 h 2020"/>
                <a:gd name="T50" fmla="*/ 46 w 62"/>
                <a:gd name="T51" fmla="*/ 147 h 2020"/>
                <a:gd name="T52" fmla="*/ 39 w 62"/>
                <a:gd name="T53" fmla="*/ 103 h 2020"/>
                <a:gd name="T54" fmla="*/ 30 w 62"/>
                <a:gd name="T55" fmla="*/ 60 h 2020"/>
                <a:gd name="T56" fmla="*/ 30 w 62"/>
                <a:gd name="T57" fmla="*/ 44 h 2020"/>
                <a:gd name="T58" fmla="*/ 32 w 62"/>
                <a:gd name="T59" fmla="*/ 32 h 2020"/>
                <a:gd name="T60" fmla="*/ 37 w 62"/>
                <a:gd name="T61" fmla="*/ 23 h 2020"/>
                <a:gd name="T62" fmla="*/ 39 w 62"/>
                <a:gd name="T63" fmla="*/ 14 h 2020"/>
                <a:gd name="T64" fmla="*/ 44 w 62"/>
                <a:gd name="T65" fmla="*/ 7 h 2020"/>
                <a:gd name="T66" fmla="*/ 48 w 62"/>
                <a:gd name="T67" fmla="*/ 2 h 2020"/>
                <a:gd name="T68" fmla="*/ 53 w 62"/>
                <a:gd name="T69" fmla="*/ 0 h 2020"/>
                <a:gd name="T70" fmla="*/ 60 w 62"/>
                <a:gd name="T71" fmla="*/ 0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2020">
                  <a:moveTo>
                    <a:pt x="60" y="0"/>
                  </a:moveTo>
                  <a:lnTo>
                    <a:pt x="62" y="7"/>
                  </a:lnTo>
                  <a:lnTo>
                    <a:pt x="62" y="14"/>
                  </a:lnTo>
                  <a:lnTo>
                    <a:pt x="62" y="1967"/>
                  </a:lnTo>
                  <a:lnTo>
                    <a:pt x="60" y="1979"/>
                  </a:lnTo>
                  <a:lnTo>
                    <a:pt x="57" y="1988"/>
                  </a:lnTo>
                  <a:lnTo>
                    <a:pt x="53" y="1997"/>
                  </a:lnTo>
                  <a:lnTo>
                    <a:pt x="46" y="2004"/>
                  </a:lnTo>
                  <a:lnTo>
                    <a:pt x="39" y="2011"/>
                  </a:lnTo>
                  <a:lnTo>
                    <a:pt x="30" y="2015"/>
                  </a:lnTo>
                  <a:lnTo>
                    <a:pt x="21" y="2018"/>
                  </a:lnTo>
                  <a:lnTo>
                    <a:pt x="9" y="2020"/>
                  </a:lnTo>
                  <a:lnTo>
                    <a:pt x="0" y="2020"/>
                  </a:lnTo>
                  <a:lnTo>
                    <a:pt x="7" y="2015"/>
                  </a:lnTo>
                  <a:lnTo>
                    <a:pt x="11" y="2008"/>
                  </a:lnTo>
                  <a:lnTo>
                    <a:pt x="14" y="1999"/>
                  </a:lnTo>
                  <a:lnTo>
                    <a:pt x="16" y="1988"/>
                  </a:lnTo>
                  <a:lnTo>
                    <a:pt x="44" y="839"/>
                  </a:lnTo>
                  <a:lnTo>
                    <a:pt x="46" y="750"/>
                  </a:lnTo>
                  <a:lnTo>
                    <a:pt x="50" y="653"/>
                  </a:lnTo>
                  <a:lnTo>
                    <a:pt x="55" y="553"/>
                  </a:lnTo>
                  <a:lnTo>
                    <a:pt x="57" y="449"/>
                  </a:lnTo>
                  <a:lnTo>
                    <a:pt x="60" y="344"/>
                  </a:lnTo>
                  <a:lnTo>
                    <a:pt x="55" y="243"/>
                  </a:lnTo>
                  <a:lnTo>
                    <a:pt x="50" y="195"/>
                  </a:lnTo>
                  <a:lnTo>
                    <a:pt x="46" y="147"/>
                  </a:lnTo>
                  <a:lnTo>
                    <a:pt x="39" y="103"/>
                  </a:lnTo>
                  <a:lnTo>
                    <a:pt x="30" y="60"/>
                  </a:lnTo>
                  <a:lnTo>
                    <a:pt x="30" y="44"/>
                  </a:lnTo>
                  <a:lnTo>
                    <a:pt x="32" y="32"/>
                  </a:lnTo>
                  <a:lnTo>
                    <a:pt x="37" y="23"/>
                  </a:lnTo>
                  <a:lnTo>
                    <a:pt x="39" y="14"/>
                  </a:lnTo>
                  <a:lnTo>
                    <a:pt x="44" y="7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" name="Freeform 255"/>
            <p:cNvSpPr>
              <a:spLocks/>
            </p:cNvSpPr>
            <p:nvPr/>
          </p:nvSpPr>
          <p:spPr bwMode="auto">
            <a:xfrm>
              <a:off x="2300289" y="3422651"/>
              <a:ext cx="1549400" cy="346075"/>
            </a:xfrm>
            <a:custGeom>
              <a:avLst/>
              <a:gdLst>
                <a:gd name="T0" fmla="*/ 408 w 976"/>
                <a:gd name="T1" fmla="*/ 0 h 218"/>
                <a:gd name="T2" fmla="*/ 433 w 976"/>
                <a:gd name="T3" fmla="*/ 5 h 218"/>
                <a:gd name="T4" fmla="*/ 534 w 976"/>
                <a:gd name="T5" fmla="*/ 12 h 218"/>
                <a:gd name="T6" fmla="*/ 635 w 976"/>
                <a:gd name="T7" fmla="*/ 12 h 218"/>
                <a:gd name="T8" fmla="*/ 736 w 976"/>
                <a:gd name="T9" fmla="*/ 16 h 218"/>
                <a:gd name="T10" fmla="*/ 839 w 976"/>
                <a:gd name="T11" fmla="*/ 32 h 218"/>
                <a:gd name="T12" fmla="*/ 871 w 976"/>
                <a:gd name="T13" fmla="*/ 37 h 218"/>
                <a:gd name="T14" fmla="*/ 905 w 976"/>
                <a:gd name="T15" fmla="*/ 35 h 218"/>
                <a:gd name="T16" fmla="*/ 972 w 976"/>
                <a:gd name="T17" fmla="*/ 30 h 218"/>
                <a:gd name="T18" fmla="*/ 976 w 976"/>
                <a:gd name="T19" fmla="*/ 51 h 218"/>
                <a:gd name="T20" fmla="*/ 953 w 976"/>
                <a:gd name="T21" fmla="*/ 133 h 218"/>
                <a:gd name="T22" fmla="*/ 914 w 976"/>
                <a:gd name="T23" fmla="*/ 129 h 218"/>
                <a:gd name="T24" fmla="*/ 880 w 976"/>
                <a:gd name="T25" fmla="*/ 136 h 218"/>
                <a:gd name="T26" fmla="*/ 846 w 976"/>
                <a:gd name="T27" fmla="*/ 152 h 218"/>
                <a:gd name="T28" fmla="*/ 821 w 976"/>
                <a:gd name="T29" fmla="*/ 159 h 218"/>
                <a:gd name="T30" fmla="*/ 788 w 976"/>
                <a:gd name="T31" fmla="*/ 163 h 218"/>
                <a:gd name="T32" fmla="*/ 740 w 976"/>
                <a:gd name="T33" fmla="*/ 177 h 218"/>
                <a:gd name="T34" fmla="*/ 688 w 976"/>
                <a:gd name="T35" fmla="*/ 195 h 218"/>
                <a:gd name="T36" fmla="*/ 635 w 976"/>
                <a:gd name="T37" fmla="*/ 214 h 218"/>
                <a:gd name="T38" fmla="*/ 573 w 976"/>
                <a:gd name="T39" fmla="*/ 218 h 218"/>
                <a:gd name="T40" fmla="*/ 507 w 976"/>
                <a:gd name="T41" fmla="*/ 216 h 218"/>
                <a:gd name="T42" fmla="*/ 440 w 976"/>
                <a:gd name="T43" fmla="*/ 207 h 218"/>
                <a:gd name="T44" fmla="*/ 372 w 976"/>
                <a:gd name="T45" fmla="*/ 198 h 218"/>
                <a:gd name="T46" fmla="*/ 319 w 976"/>
                <a:gd name="T47" fmla="*/ 195 h 218"/>
                <a:gd name="T48" fmla="*/ 284 w 976"/>
                <a:gd name="T49" fmla="*/ 175 h 218"/>
                <a:gd name="T50" fmla="*/ 246 w 976"/>
                <a:gd name="T51" fmla="*/ 149 h 218"/>
                <a:gd name="T52" fmla="*/ 213 w 976"/>
                <a:gd name="T53" fmla="*/ 136 h 218"/>
                <a:gd name="T54" fmla="*/ 191 w 976"/>
                <a:gd name="T55" fmla="*/ 129 h 218"/>
                <a:gd name="T56" fmla="*/ 138 w 976"/>
                <a:gd name="T57" fmla="*/ 126 h 218"/>
                <a:gd name="T58" fmla="*/ 46 w 976"/>
                <a:gd name="T59" fmla="*/ 117 h 218"/>
                <a:gd name="T60" fmla="*/ 0 w 976"/>
                <a:gd name="T61" fmla="*/ 51 h 218"/>
                <a:gd name="T62" fmla="*/ 3 w 976"/>
                <a:gd name="T63" fmla="*/ 32 h 218"/>
                <a:gd name="T64" fmla="*/ 14 w 976"/>
                <a:gd name="T65" fmla="*/ 14 h 218"/>
                <a:gd name="T66" fmla="*/ 30 w 976"/>
                <a:gd name="T67" fmla="*/ 5 h 218"/>
                <a:gd name="T68" fmla="*/ 49 w 976"/>
                <a:gd name="T6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6" h="218">
                  <a:moveTo>
                    <a:pt x="49" y="0"/>
                  </a:moveTo>
                  <a:lnTo>
                    <a:pt x="408" y="0"/>
                  </a:lnTo>
                  <a:lnTo>
                    <a:pt x="422" y="3"/>
                  </a:lnTo>
                  <a:lnTo>
                    <a:pt x="433" y="5"/>
                  </a:lnTo>
                  <a:lnTo>
                    <a:pt x="484" y="10"/>
                  </a:lnTo>
                  <a:lnTo>
                    <a:pt x="534" y="12"/>
                  </a:lnTo>
                  <a:lnTo>
                    <a:pt x="585" y="14"/>
                  </a:lnTo>
                  <a:lnTo>
                    <a:pt x="635" y="12"/>
                  </a:lnTo>
                  <a:lnTo>
                    <a:pt x="685" y="14"/>
                  </a:lnTo>
                  <a:lnTo>
                    <a:pt x="736" y="16"/>
                  </a:lnTo>
                  <a:lnTo>
                    <a:pt x="786" y="21"/>
                  </a:lnTo>
                  <a:lnTo>
                    <a:pt x="839" y="32"/>
                  </a:lnTo>
                  <a:lnTo>
                    <a:pt x="855" y="35"/>
                  </a:lnTo>
                  <a:lnTo>
                    <a:pt x="871" y="37"/>
                  </a:lnTo>
                  <a:lnTo>
                    <a:pt x="889" y="37"/>
                  </a:lnTo>
                  <a:lnTo>
                    <a:pt x="905" y="35"/>
                  </a:lnTo>
                  <a:lnTo>
                    <a:pt x="940" y="32"/>
                  </a:lnTo>
                  <a:lnTo>
                    <a:pt x="972" y="30"/>
                  </a:lnTo>
                  <a:lnTo>
                    <a:pt x="974" y="39"/>
                  </a:lnTo>
                  <a:lnTo>
                    <a:pt x="976" y="51"/>
                  </a:lnTo>
                  <a:lnTo>
                    <a:pt x="976" y="136"/>
                  </a:lnTo>
                  <a:lnTo>
                    <a:pt x="953" y="133"/>
                  </a:lnTo>
                  <a:lnTo>
                    <a:pt x="933" y="131"/>
                  </a:lnTo>
                  <a:lnTo>
                    <a:pt x="914" y="129"/>
                  </a:lnTo>
                  <a:lnTo>
                    <a:pt x="901" y="129"/>
                  </a:lnTo>
                  <a:lnTo>
                    <a:pt x="880" y="136"/>
                  </a:lnTo>
                  <a:lnTo>
                    <a:pt x="860" y="145"/>
                  </a:lnTo>
                  <a:lnTo>
                    <a:pt x="846" y="152"/>
                  </a:lnTo>
                  <a:lnTo>
                    <a:pt x="834" y="156"/>
                  </a:lnTo>
                  <a:lnTo>
                    <a:pt x="821" y="159"/>
                  </a:lnTo>
                  <a:lnTo>
                    <a:pt x="807" y="161"/>
                  </a:lnTo>
                  <a:lnTo>
                    <a:pt x="788" y="163"/>
                  </a:lnTo>
                  <a:lnTo>
                    <a:pt x="766" y="168"/>
                  </a:lnTo>
                  <a:lnTo>
                    <a:pt x="740" y="177"/>
                  </a:lnTo>
                  <a:lnTo>
                    <a:pt x="715" y="186"/>
                  </a:lnTo>
                  <a:lnTo>
                    <a:pt x="688" y="195"/>
                  </a:lnTo>
                  <a:lnTo>
                    <a:pt x="660" y="204"/>
                  </a:lnTo>
                  <a:lnTo>
                    <a:pt x="635" y="214"/>
                  </a:lnTo>
                  <a:lnTo>
                    <a:pt x="607" y="218"/>
                  </a:lnTo>
                  <a:lnTo>
                    <a:pt x="573" y="218"/>
                  </a:lnTo>
                  <a:lnTo>
                    <a:pt x="541" y="218"/>
                  </a:lnTo>
                  <a:lnTo>
                    <a:pt x="507" y="216"/>
                  </a:lnTo>
                  <a:lnTo>
                    <a:pt x="475" y="211"/>
                  </a:lnTo>
                  <a:lnTo>
                    <a:pt x="440" y="207"/>
                  </a:lnTo>
                  <a:lnTo>
                    <a:pt x="406" y="202"/>
                  </a:lnTo>
                  <a:lnTo>
                    <a:pt x="372" y="198"/>
                  </a:lnTo>
                  <a:lnTo>
                    <a:pt x="335" y="198"/>
                  </a:lnTo>
                  <a:lnTo>
                    <a:pt x="319" y="195"/>
                  </a:lnTo>
                  <a:lnTo>
                    <a:pt x="303" y="186"/>
                  </a:lnTo>
                  <a:lnTo>
                    <a:pt x="284" y="175"/>
                  </a:lnTo>
                  <a:lnTo>
                    <a:pt x="266" y="163"/>
                  </a:lnTo>
                  <a:lnTo>
                    <a:pt x="246" y="149"/>
                  </a:lnTo>
                  <a:lnTo>
                    <a:pt x="225" y="138"/>
                  </a:lnTo>
                  <a:lnTo>
                    <a:pt x="213" y="136"/>
                  </a:lnTo>
                  <a:lnTo>
                    <a:pt x="202" y="131"/>
                  </a:lnTo>
                  <a:lnTo>
                    <a:pt x="191" y="129"/>
                  </a:lnTo>
                  <a:lnTo>
                    <a:pt x="179" y="129"/>
                  </a:lnTo>
                  <a:lnTo>
                    <a:pt x="138" y="126"/>
                  </a:lnTo>
                  <a:lnTo>
                    <a:pt x="92" y="122"/>
                  </a:lnTo>
                  <a:lnTo>
                    <a:pt x="46" y="117"/>
                  </a:lnTo>
                  <a:lnTo>
                    <a:pt x="0" y="115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1" y="10"/>
                  </a:lnTo>
                  <a:lnTo>
                    <a:pt x="30" y="5"/>
                  </a:lnTo>
                  <a:lnTo>
                    <a:pt x="3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7F8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" name="Freeform 256"/>
            <p:cNvSpPr>
              <a:spLocks/>
            </p:cNvSpPr>
            <p:nvPr/>
          </p:nvSpPr>
          <p:spPr bwMode="auto">
            <a:xfrm>
              <a:off x="2330451" y="3438526"/>
              <a:ext cx="1563688" cy="225425"/>
            </a:xfrm>
            <a:custGeom>
              <a:avLst/>
              <a:gdLst>
                <a:gd name="T0" fmla="*/ 543 w 985"/>
                <a:gd name="T1" fmla="*/ 2 h 142"/>
                <a:gd name="T2" fmla="*/ 616 w 985"/>
                <a:gd name="T3" fmla="*/ 2 h 142"/>
                <a:gd name="T4" fmla="*/ 692 w 985"/>
                <a:gd name="T5" fmla="*/ 4 h 142"/>
                <a:gd name="T6" fmla="*/ 728 w 985"/>
                <a:gd name="T7" fmla="*/ 4 h 142"/>
                <a:gd name="T8" fmla="*/ 767 w 985"/>
                <a:gd name="T9" fmla="*/ 9 h 142"/>
                <a:gd name="T10" fmla="*/ 804 w 985"/>
                <a:gd name="T11" fmla="*/ 13 h 142"/>
                <a:gd name="T12" fmla="*/ 843 w 985"/>
                <a:gd name="T13" fmla="*/ 22 h 142"/>
                <a:gd name="T14" fmla="*/ 859 w 985"/>
                <a:gd name="T15" fmla="*/ 25 h 142"/>
                <a:gd name="T16" fmla="*/ 877 w 985"/>
                <a:gd name="T17" fmla="*/ 27 h 142"/>
                <a:gd name="T18" fmla="*/ 895 w 985"/>
                <a:gd name="T19" fmla="*/ 27 h 142"/>
                <a:gd name="T20" fmla="*/ 912 w 985"/>
                <a:gd name="T21" fmla="*/ 25 h 142"/>
                <a:gd name="T22" fmla="*/ 946 w 985"/>
                <a:gd name="T23" fmla="*/ 22 h 142"/>
                <a:gd name="T24" fmla="*/ 980 w 985"/>
                <a:gd name="T25" fmla="*/ 20 h 142"/>
                <a:gd name="T26" fmla="*/ 980 w 985"/>
                <a:gd name="T27" fmla="*/ 20 h 142"/>
                <a:gd name="T28" fmla="*/ 980 w 985"/>
                <a:gd name="T29" fmla="*/ 20 h 142"/>
                <a:gd name="T30" fmla="*/ 983 w 985"/>
                <a:gd name="T31" fmla="*/ 32 h 142"/>
                <a:gd name="T32" fmla="*/ 985 w 985"/>
                <a:gd name="T33" fmla="*/ 41 h 142"/>
                <a:gd name="T34" fmla="*/ 985 w 985"/>
                <a:gd name="T35" fmla="*/ 100 h 142"/>
                <a:gd name="T36" fmla="*/ 946 w 985"/>
                <a:gd name="T37" fmla="*/ 103 h 142"/>
                <a:gd name="T38" fmla="*/ 907 w 985"/>
                <a:gd name="T39" fmla="*/ 103 h 142"/>
                <a:gd name="T40" fmla="*/ 873 w 985"/>
                <a:gd name="T41" fmla="*/ 103 h 142"/>
                <a:gd name="T42" fmla="*/ 847 w 985"/>
                <a:gd name="T43" fmla="*/ 100 h 142"/>
                <a:gd name="T44" fmla="*/ 834 w 985"/>
                <a:gd name="T45" fmla="*/ 98 h 142"/>
                <a:gd name="T46" fmla="*/ 820 w 985"/>
                <a:gd name="T47" fmla="*/ 98 h 142"/>
                <a:gd name="T48" fmla="*/ 808 w 985"/>
                <a:gd name="T49" fmla="*/ 100 h 142"/>
                <a:gd name="T50" fmla="*/ 792 w 985"/>
                <a:gd name="T51" fmla="*/ 103 h 142"/>
                <a:gd name="T52" fmla="*/ 765 w 985"/>
                <a:gd name="T53" fmla="*/ 110 h 142"/>
                <a:gd name="T54" fmla="*/ 737 w 985"/>
                <a:gd name="T55" fmla="*/ 116 h 142"/>
                <a:gd name="T56" fmla="*/ 708 w 985"/>
                <a:gd name="T57" fmla="*/ 126 h 142"/>
                <a:gd name="T58" fmla="*/ 678 w 985"/>
                <a:gd name="T59" fmla="*/ 135 h 142"/>
                <a:gd name="T60" fmla="*/ 650 w 985"/>
                <a:gd name="T61" fmla="*/ 142 h 142"/>
                <a:gd name="T62" fmla="*/ 621 w 985"/>
                <a:gd name="T63" fmla="*/ 142 h 142"/>
                <a:gd name="T64" fmla="*/ 543 w 985"/>
                <a:gd name="T65" fmla="*/ 139 h 142"/>
                <a:gd name="T66" fmla="*/ 462 w 985"/>
                <a:gd name="T67" fmla="*/ 137 h 142"/>
                <a:gd name="T68" fmla="*/ 380 w 985"/>
                <a:gd name="T69" fmla="*/ 130 h 142"/>
                <a:gd name="T70" fmla="*/ 298 w 985"/>
                <a:gd name="T71" fmla="*/ 123 h 142"/>
                <a:gd name="T72" fmla="*/ 215 w 985"/>
                <a:gd name="T73" fmla="*/ 114 h 142"/>
                <a:gd name="T74" fmla="*/ 137 w 985"/>
                <a:gd name="T75" fmla="*/ 103 h 142"/>
                <a:gd name="T76" fmla="*/ 64 w 985"/>
                <a:gd name="T77" fmla="*/ 94 h 142"/>
                <a:gd name="T78" fmla="*/ 0 w 985"/>
                <a:gd name="T79" fmla="*/ 82 h 142"/>
                <a:gd name="T80" fmla="*/ 9 w 985"/>
                <a:gd name="T81" fmla="*/ 66 h 142"/>
                <a:gd name="T82" fmla="*/ 20 w 985"/>
                <a:gd name="T83" fmla="*/ 52 h 142"/>
                <a:gd name="T84" fmla="*/ 36 w 985"/>
                <a:gd name="T85" fmla="*/ 41 h 142"/>
                <a:gd name="T86" fmla="*/ 55 w 985"/>
                <a:gd name="T87" fmla="*/ 29 h 142"/>
                <a:gd name="T88" fmla="*/ 75 w 985"/>
                <a:gd name="T89" fmla="*/ 22 h 142"/>
                <a:gd name="T90" fmla="*/ 98 w 985"/>
                <a:gd name="T91" fmla="*/ 16 h 142"/>
                <a:gd name="T92" fmla="*/ 121 w 985"/>
                <a:gd name="T93" fmla="*/ 9 h 142"/>
                <a:gd name="T94" fmla="*/ 146 w 985"/>
                <a:gd name="T95" fmla="*/ 6 h 142"/>
                <a:gd name="T96" fmla="*/ 197 w 985"/>
                <a:gd name="T97" fmla="*/ 0 h 142"/>
                <a:gd name="T98" fmla="*/ 245 w 985"/>
                <a:gd name="T99" fmla="*/ 0 h 142"/>
                <a:gd name="T100" fmla="*/ 288 w 985"/>
                <a:gd name="T101" fmla="*/ 2 h 142"/>
                <a:gd name="T102" fmla="*/ 325 w 985"/>
                <a:gd name="T103" fmla="*/ 9 h 142"/>
                <a:gd name="T104" fmla="*/ 346 w 985"/>
                <a:gd name="T105" fmla="*/ 11 h 142"/>
                <a:gd name="T106" fmla="*/ 369 w 985"/>
                <a:gd name="T107" fmla="*/ 13 h 142"/>
                <a:gd name="T108" fmla="*/ 394 w 985"/>
                <a:gd name="T109" fmla="*/ 13 h 142"/>
                <a:gd name="T110" fmla="*/ 421 w 985"/>
                <a:gd name="T111" fmla="*/ 13 h 142"/>
                <a:gd name="T112" fmla="*/ 479 w 985"/>
                <a:gd name="T113" fmla="*/ 9 h 142"/>
                <a:gd name="T114" fmla="*/ 543 w 985"/>
                <a:gd name="T115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5" h="142">
                  <a:moveTo>
                    <a:pt x="543" y="2"/>
                  </a:moveTo>
                  <a:lnTo>
                    <a:pt x="616" y="2"/>
                  </a:lnTo>
                  <a:lnTo>
                    <a:pt x="692" y="4"/>
                  </a:lnTo>
                  <a:lnTo>
                    <a:pt x="728" y="4"/>
                  </a:lnTo>
                  <a:lnTo>
                    <a:pt x="767" y="9"/>
                  </a:lnTo>
                  <a:lnTo>
                    <a:pt x="804" y="13"/>
                  </a:lnTo>
                  <a:lnTo>
                    <a:pt x="843" y="22"/>
                  </a:lnTo>
                  <a:lnTo>
                    <a:pt x="859" y="25"/>
                  </a:lnTo>
                  <a:lnTo>
                    <a:pt x="877" y="27"/>
                  </a:lnTo>
                  <a:lnTo>
                    <a:pt x="895" y="27"/>
                  </a:lnTo>
                  <a:lnTo>
                    <a:pt x="912" y="25"/>
                  </a:lnTo>
                  <a:lnTo>
                    <a:pt x="946" y="22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3" y="32"/>
                  </a:lnTo>
                  <a:lnTo>
                    <a:pt x="985" y="41"/>
                  </a:lnTo>
                  <a:lnTo>
                    <a:pt x="985" y="100"/>
                  </a:lnTo>
                  <a:lnTo>
                    <a:pt x="946" y="103"/>
                  </a:lnTo>
                  <a:lnTo>
                    <a:pt x="907" y="103"/>
                  </a:lnTo>
                  <a:lnTo>
                    <a:pt x="873" y="103"/>
                  </a:lnTo>
                  <a:lnTo>
                    <a:pt x="847" y="100"/>
                  </a:lnTo>
                  <a:lnTo>
                    <a:pt x="834" y="98"/>
                  </a:lnTo>
                  <a:lnTo>
                    <a:pt x="820" y="98"/>
                  </a:lnTo>
                  <a:lnTo>
                    <a:pt x="808" y="100"/>
                  </a:lnTo>
                  <a:lnTo>
                    <a:pt x="792" y="103"/>
                  </a:lnTo>
                  <a:lnTo>
                    <a:pt x="765" y="110"/>
                  </a:lnTo>
                  <a:lnTo>
                    <a:pt x="737" y="116"/>
                  </a:lnTo>
                  <a:lnTo>
                    <a:pt x="708" y="126"/>
                  </a:lnTo>
                  <a:lnTo>
                    <a:pt x="678" y="135"/>
                  </a:lnTo>
                  <a:lnTo>
                    <a:pt x="650" y="142"/>
                  </a:lnTo>
                  <a:lnTo>
                    <a:pt x="621" y="142"/>
                  </a:lnTo>
                  <a:lnTo>
                    <a:pt x="543" y="139"/>
                  </a:lnTo>
                  <a:lnTo>
                    <a:pt x="462" y="137"/>
                  </a:lnTo>
                  <a:lnTo>
                    <a:pt x="380" y="130"/>
                  </a:lnTo>
                  <a:lnTo>
                    <a:pt x="298" y="123"/>
                  </a:lnTo>
                  <a:lnTo>
                    <a:pt x="215" y="114"/>
                  </a:lnTo>
                  <a:lnTo>
                    <a:pt x="137" y="103"/>
                  </a:lnTo>
                  <a:lnTo>
                    <a:pt x="64" y="94"/>
                  </a:lnTo>
                  <a:lnTo>
                    <a:pt x="0" y="82"/>
                  </a:lnTo>
                  <a:lnTo>
                    <a:pt x="9" y="66"/>
                  </a:lnTo>
                  <a:lnTo>
                    <a:pt x="20" y="52"/>
                  </a:lnTo>
                  <a:lnTo>
                    <a:pt x="36" y="41"/>
                  </a:lnTo>
                  <a:lnTo>
                    <a:pt x="55" y="29"/>
                  </a:lnTo>
                  <a:lnTo>
                    <a:pt x="75" y="22"/>
                  </a:lnTo>
                  <a:lnTo>
                    <a:pt x="98" y="16"/>
                  </a:lnTo>
                  <a:lnTo>
                    <a:pt x="121" y="9"/>
                  </a:lnTo>
                  <a:lnTo>
                    <a:pt x="146" y="6"/>
                  </a:lnTo>
                  <a:lnTo>
                    <a:pt x="197" y="0"/>
                  </a:lnTo>
                  <a:lnTo>
                    <a:pt x="245" y="0"/>
                  </a:lnTo>
                  <a:lnTo>
                    <a:pt x="288" y="2"/>
                  </a:lnTo>
                  <a:lnTo>
                    <a:pt x="325" y="9"/>
                  </a:lnTo>
                  <a:lnTo>
                    <a:pt x="346" y="11"/>
                  </a:lnTo>
                  <a:lnTo>
                    <a:pt x="369" y="13"/>
                  </a:lnTo>
                  <a:lnTo>
                    <a:pt x="394" y="13"/>
                  </a:lnTo>
                  <a:lnTo>
                    <a:pt x="421" y="13"/>
                  </a:lnTo>
                  <a:lnTo>
                    <a:pt x="479" y="9"/>
                  </a:lnTo>
                  <a:lnTo>
                    <a:pt x="543" y="2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" name="Freeform 257"/>
            <p:cNvSpPr>
              <a:spLocks/>
            </p:cNvSpPr>
            <p:nvPr/>
          </p:nvSpPr>
          <p:spPr bwMode="auto">
            <a:xfrm>
              <a:off x="2141539" y="1243013"/>
              <a:ext cx="1908175" cy="2474913"/>
            </a:xfrm>
            <a:custGeom>
              <a:avLst/>
              <a:gdLst>
                <a:gd name="T0" fmla="*/ 80 w 1202"/>
                <a:gd name="T1" fmla="*/ 16 h 1559"/>
                <a:gd name="T2" fmla="*/ 540 w 1202"/>
                <a:gd name="T3" fmla="*/ 0 h 1559"/>
                <a:gd name="T4" fmla="*/ 653 w 1202"/>
                <a:gd name="T5" fmla="*/ 16 h 1559"/>
                <a:gd name="T6" fmla="*/ 1127 w 1202"/>
                <a:gd name="T7" fmla="*/ 21 h 1559"/>
                <a:gd name="T8" fmla="*/ 1143 w 1202"/>
                <a:gd name="T9" fmla="*/ 23 h 1559"/>
                <a:gd name="T10" fmla="*/ 1159 w 1202"/>
                <a:gd name="T11" fmla="*/ 28 h 1559"/>
                <a:gd name="T12" fmla="*/ 1170 w 1202"/>
                <a:gd name="T13" fmla="*/ 35 h 1559"/>
                <a:gd name="T14" fmla="*/ 1182 w 1202"/>
                <a:gd name="T15" fmla="*/ 44 h 1559"/>
                <a:gd name="T16" fmla="*/ 1191 w 1202"/>
                <a:gd name="T17" fmla="*/ 57 h 1559"/>
                <a:gd name="T18" fmla="*/ 1198 w 1202"/>
                <a:gd name="T19" fmla="*/ 69 h 1559"/>
                <a:gd name="T20" fmla="*/ 1202 w 1202"/>
                <a:gd name="T21" fmla="*/ 85 h 1559"/>
                <a:gd name="T22" fmla="*/ 1202 w 1202"/>
                <a:gd name="T23" fmla="*/ 101 h 1559"/>
                <a:gd name="T24" fmla="*/ 1202 w 1202"/>
                <a:gd name="T25" fmla="*/ 1385 h 1559"/>
                <a:gd name="T26" fmla="*/ 1200 w 1202"/>
                <a:gd name="T27" fmla="*/ 1401 h 1559"/>
                <a:gd name="T28" fmla="*/ 1195 w 1202"/>
                <a:gd name="T29" fmla="*/ 1415 h 1559"/>
                <a:gd name="T30" fmla="*/ 1189 w 1202"/>
                <a:gd name="T31" fmla="*/ 1428 h 1559"/>
                <a:gd name="T32" fmla="*/ 1179 w 1202"/>
                <a:gd name="T33" fmla="*/ 1442 h 1559"/>
                <a:gd name="T34" fmla="*/ 1168 w 1202"/>
                <a:gd name="T35" fmla="*/ 1451 h 1559"/>
                <a:gd name="T36" fmla="*/ 1154 w 1202"/>
                <a:gd name="T37" fmla="*/ 1458 h 1559"/>
                <a:gd name="T38" fmla="*/ 1138 w 1202"/>
                <a:gd name="T39" fmla="*/ 1463 h 1559"/>
                <a:gd name="T40" fmla="*/ 1122 w 1202"/>
                <a:gd name="T41" fmla="*/ 1465 h 1559"/>
                <a:gd name="T42" fmla="*/ 799 w 1202"/>
                <a:gd name="T43" fmla="*/ 1465 h 1559"/>
                <a:gd name="T44" fmla="*/ 774 w 1202"/>
                <a:gd name="T45" fmla="*/ 1504 h 1559"/>
                <a:gd name="T46" fmla="*/ 758 w 1202"/>
                <a:gd name="T47" fmla="*/ 1532 h 1559"/>
                <a:gd name="T48" fmla="*/ 749 w 1202"/>
                <a:gd name="T49" fmla="*/ 1548 h 1559"/>
                <a:gd name="T50" fmla="*/ 744 w 1202"/>
                <a:gd name="T51" fmla="*/ 1557 h 1559"/>
                <a:gd name="T52" fmla="*/ 703 w 1202"/>
                <a:gd name="T53" fmla="*/ 1557 h 1559"/>
                <a:gd name="T54" fmla="*/ 609 w 1202"/>
                <a:gd name="T55" fmla="*/ 1559 h 1559"/>
                <a:gd name="T56" fmla="*/ 510 w 1202"/>
                <a:gd name="T57" fmla="*/ 1559 h 1559"/>
                <a:gd name="T58" fmla="*/ 453 w 1202"/>
                <a:gd name="T59" fmla="*/ 1557 h 1559"/>
                <a:gd name="T60" fmla="*/ 442 w 1202"/>
                <a:gd name="T61" fmla="*/ 1552 h 1559"/>
                <a:gd name="T62" fmla="*/ 433 w 1202"/>
                <a:gd name="T63" fmla="*/ 1545 h 1559"/>
                <a:gd name="T64" fmla="*/ 423 w 1202"/>
                <a:gd name="T65" fmla="*/ 1536 h 1559"/>
                <a:gd name="T66" fmla="*/ 414 w 1202"/>
                <a:gd name="T67" fmla="*/ 1525 h 1559"/>
                <a:gd name="T68" fmla="*/ 398 w 1202"/>
                <a:gd name="T69" fmla="*/ 1495 h 1559"/>
                <a:gd name="T70" fmla="*/ 384 w 1202"/>
                <a:gd name="T71" fmla="*/ 1465 h 1559"/>
                <a:gd name="T72" fmla="*/ 80 w 1202"/>
                <a:gd name="T73" fmla="*/ 1465 h 1559"/>
                <a:gd name="T74" fmla="*/ 64 w 1202"/>
                <a:gd name="T75" fmla="*/ 1463 h 1559"/>
                <a:gd name="T76" fmla="*/ 50 w 1202"/>
                <a:gd name="T77" fmla="*/ 1458 h 1559"/>
                <a:gd name="T78" fmla="*/ 36 w 1202"/>
                <a:gd name="T79" fmla="*/ 1451 h 1559"/>
                <a:gd name="T80" fmla="*/ 25 w 1202"/>
                <a:gd name="T81" fmla="*/ 1442 h 1559"/>
                <a:gd name="T82" fmla="*/ 13 w 1202"/>
                <a:gd name="T83" fmla="*/ 1428 h 1559"/>
                <a:gd name="T84" fmla="*/ 6 w 1202"/>
                <a:gd name="T85" fmla="*/ 1415 h 1559"/>
                <a:gd name="T86" fmla="*/ 2 w 1202"/>
                <a:gd name="T87" fmla="*/ 1401 h 1559"/>
                <a:gd name="T88" fmla="*/ 0 w 1202"/>
                <a:gd name="T89" fmla="*/ 1385 h 1559"/>
                <a:gd name="T90" fmla="*/ 0 w 1202"/>
                <a:gd name="T91" fmla="*/ 101 h 1559"/>
                <a:gd name="T92" fmla="*/ 2 w 1202"/>
                <a:gd name="T93" fmla="*/ 85 h 1559"/>
                <a:gd name="T94" fmla="*/ 6 w 1202"/>
                <a:gd name="T95" fmla="*/ 69 h 1559"/>
                <a:gd name="T96" fmla="*/ 13 w 1202"/>
                <a:gd name="T97" fmla="*/ 55 h 1559"/>
                <a:gd name="T98" fmla="*/ 25 w 1202"/>
                <a:gd name="T99" fmla="*/ 41 h 1559"/>
                <a:gd name="T100" fmla="*/ 36 w 1202"/>
                <a:gd name="T101" fmla="*/ 32 h 1559"/>
                <a:gd name="T102" fmla="*/ 50 w 1202"/>
                <a:gd name="T103" fmla="*/ 23 h 1559"/>
                <a:gd name="T104" fmla="*/ 64 w 1202"/>
                <a:gd name="T105" fmla="*/ 18 h 1559"/>
                <a:gd name="T106" fmla="*/ 80 w 1202"/>
                <a:gd name="T107" fmla="*/ 16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02" h="1559">
                  <a:moveTo>
                    <a:pt x="80" y="16"/>
                  </a:moveTo>
                  <a:lnTo>
                    <a:pt x="540" y="0"/>
                  </a:lnTo>
                  <a:lnTo>
                    <a:pt x="653" y="16"/>
                  </a:lnTo>
                  <a:lnTo>
                    <a:pt x="1127" y="21"/>
                  </a:lnTo>
                  <a:lnTo>
                    <a:pt x="1143" y="23"/>
                  </a:lnTo>
                  <a:lnTo>
                    <a:pt x="1159" y="28"/>
                  </a:lnTo>
                  <a:lnTo>
                    <a:pt x="1170" y="35"/>
                  </a:lnTo>
                  <a:lnTo>
                    <a:pt x="1182" y="44"/>
                  </a:lnTo>
                  <a:lnTo>
                    <a:pt x="1191" y="57"/>
                  </a:lnTo>
                  <a:lnTo>
                    <a:pt x="1198" y="69"/>
                  </a:lnTo>
                  <a:lnTo>
                    <a:pt x="1202" y="85"/>
                  </a:lnTo>
                  <a:lnTo>
                    <a:pt x="1202" y="101"/>
                  </a:lnTo>
                  <a:lnTo>
                    <a:pt x="1202" y="1385"/>
                  </a:lnTo>
                  <a:lnTo>
                    <a:pt x="1200" y="1401"/>
                  </a:lnTo>
                  <a:lnTo>
                    <a:pt x="1195" y="1415"/>
                  </a:lnTo>
                  <a:lnTo>
                    <a:pt x="1189" y="1428"/>
                  </a:lnTo>
                  <a:lnTo>
                    <a:pt x="1179" y="1442"/>
                  </a:lnTo>
                  <a:lnTo>
                    <a:pt x="1168" y="1451"/>
                  </a:lnTo>
                  <a:lnTo>
                    <a:pt x="1154" y="1458"/>
                  </a:lnTo>
                  <a:lnTo>
                    <a:pt x="1138" y="1463"/>
                  </a:lnTo>
                  <a:lnTo>
                    <a:pt x="1122" y="1465"/>
                  </a:lnTo>
                  <a:lnTo>
                    <a:pt x="799" y="1465"/>
                  </a:lnTo>
                  <a:lnTo>
                    <a:pt x="774" y="1504"/>
                  </a:lnTo>
                  <a:lnTo>
                    <a:pt x="758" y="1532"/>
                  </a:lnTo>
                  <a:lnTo>
                    <a:pt x="749" y="1548"/>
                  </a:lnTo>
                  <a:lnTo>
                    <a:pt x="744" y="1557"/>
                  </a:lnTo>
                  <a:lnTo>
                    <a:pt x="703" y="1557"/>
                  </a:lnTo>
                  <a:lnTo>
                    <a:pt x="609" y="1559"/>
                  </a:lnTo>
                  <a:lnTo>
                    <a:pt x="510" y="1559"/>
                  </a:lnTo>
                  <a:lnTo>
                    <a:pt x="453" y="1557"/>
                  </a:lnTo>
                  <a:lnTo>
                    <a:pt x="442" y="1552"/>
                  </a:lnTo>
                  <a:lnTo>
                    <a:pt x="433" y="1545"/>
                  </a:lnTo>
                  <a:lnTo>
                    <a:pt x="423" y="1536"/>
                  </a:lnTo>
                  <a:lnTo>
                    <a:pt x="414" y="1525"/>
                  </a:lnTo>
                  <a:lnTo>
                    <a:pt x="398" y="1495"/>
                  </a:lnTo>
                  <a:lnTo>
                    <a:pt x="384" y="1465"/>
                  </a:lnTo>
                  <a:lnTo>
                    <a:pt x="80" y="1465"/>
                  </a:lnTo>
                  <a:lnTo>
                    <a:pt x="64" y="1463"/>
                  </a:lnTo>
                  <a:lnTo>
                    <a:pt x="50" y="1458"/>
                  </a:lnTo>
                  <a:lnTo>
                    <a:pt x="36" y="1451"/>
                  </a:lnTo>
                  <a:lnTo>
                    <a:pt x="25" y="1442"/>
                  </a:lnTo>
                  <a:lnTo>
                    <a:pt x="13" y="1428"/>
                  </a:lnTo>
                  <a:lnTo>
                    <a:pt x="6" y="1415"/>
                  </a:lnTo>
                  <a:lnTo>
                    <a:pt x="2" y="1401"/>
                  </a:lnTo>
                  <a:lnTo>
                    <a:pt x="0" y="1385"/>
                  </a:lnTo>
                  <a:lnTo>
                    <a:pt x="0" y="101"/>
                  </a:lnTo>
                  <a:lnTo>
                    <a:pt x="2" y="85"/>
                  </a:lnTo>
                  <a:lnTo>
                    <a:pt x="6" y="69"/>
                  </a:lnTo>
                  <a:lnTo>
                    <a:pt x="13" y="55"/>
                  </a:lnTo>
                  <a:lnTo>
                    <a:pt x="25" y="41"/>
                  </a:lnTo>
                  <a:lnTo>
                    <a:pt x="36" y="32"/>
                  </a:lnTo>
                  <a:lnTo>
                    <a:pt x="50" y="23"/>
                  </a:lnTo>
                  <a:lnTo>
                    <a:pt x="64" y="18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" name="Freeform 258"/>
            <p:cNvSpPr>
              <a:spLocks/>
            </p:cNvSpPr>
            <p:nvPr/>
          </p:nvSpPr>
          <p:spPr bwMode="auto">
            <a:xfrm>
              <a:off x="3221039" y="1271588"/>
              <a:ext cx="828675" cy="2443163"/>
            </a:xfrm>
            <a:custGeom>
              <a:avLst/>
              <a:gdLst>
                <a:gd name="T0" fmla="*/ 442 w 522"/>
                <a:gd name="T1" fmla="*/ 3 h 1539"/>
                <a:gd name="T2" fmla="*/ 474 w 522"/>
                <a:gd name="T3" fmla="*/ 10 h 1539"/>
                <a:gd name="T4" fmla="*/ 499 w 522"/>
                <a:gd name="T5" fmla="*/ 26 h 1539"/>
                <a:gd name="T6" fmla="*/ 515 w 522"/>
                <a:gd name="T7" fmla="*/ 51 h 1539"/>
                <a:gd name="T8" fmla="*/ 522 w 522"/>
                <a:gd name="T9" fmla="*/ 83 h 1539"/>
                <a:gd name="T10" fmla="*/ 520 w 522"/>
                <a:gd name="T11" fmla="*/ 1383 h 1539"/>
                <a:gd name="T12" fmla="*/ 509 w 522"/>
                <a:gd name="T13" fmla="*/ 1410 h 1539"/>
                <a:gd name="T14" fmla="*/ 488 w 522"/>
                <a:gd name="T15" fmla="*/ 1433 h 1539"/>
                <a:gd name="T16" fmla="*/ 458 w 522"/>
                <a:gd name="T17" fmla="*/ 1445 h 1539"/>
                <a:gd name="T18" fmla="*/ 119 w 522"/>
                <a:gd name="T19" fmla="*/ 1447 h 1539"/>
                <a:gd name="T20" fmla="*/ 78 w 522"/>
                <a:gd name="T21" fmla="*/ 1514 h 1539"/>
                <a:gd name="T22" fmla="*/ 64 w 522"/>
                <a:gd name="T23" fmla="*/ 1539 h 1539"/>
                <a:gd name="T24" fmla="*/ 0 w 522"/>
                <a:gd name="T25" fmla="*/ 1539 h 1539"/>
                <a:gd name="T26" fmla="*/ 39 w 522"/>
                <a:gd name="T27" fmla="*/ 1520 h 1539"/>
                <a:gd name="T28" fmla="*/ 62 w 522"/>
                <a:gd name="T29" fmla="*/ 1493 h 1539"/>
                <a:gd name="T30" fmla="*/ 85 w 522"/>
                <a:gd name="T31" fmla="*/ 1463 h 1539"/>
                <a:gd name="T32" fmla="*/ 117 w 522"/>
                <a:gd name="T33" fmla="*/ 1426 h 1539"/>
                <a:gd name="T34" fmla="*/ 137 w 522"/>
                <a:gd name="T35" fmla="*/ 1417 h 1539"/>
                <a:gd name="T36" fmla="*/ 160 w 522"/>
                <a:gd name="T37" fmla="*/ 1417 h 1539"/>
                <a:gd name="T38" fmla="*/ 220 w 522"/>
                <a:gd name="T39" fmla="*/ 1426 h 1539"/>
                <a:gd name="T40" fmla="*/ 371 w 522"/>
                <a:gd name="T41" fmla="*/ 1426 h 1539"/>
                <a:gd name="T42" fmla="*/ 440 w 522"/>
                <a:gd name="T43" fmla="*/ 1417 h 1539"/>
                <a:gd name="T44" fmla="*/ 467 w 522"/>
                <a:gd name="T45" fmla="*/ 1406 h 1539"/>
                <a:gd name="T46" fmla="*/ 488 w 522"/>
                <a:gd name="T47" fmla="*/ 1392 h 1539"/>
                <a:gd name="T48" fmla="*/ 497 w 522"/>
                <a:gd name="T49" fmla="*/ 1376 h 1539"/>
                <a:gd name="T50" fmla="*/ 502 w 522"/>
                <a:gd name="T51" fmla="*/ 1353 h 1539"/>
                <a:gd name="T52" fmla="*/ 504 w 522"/>
                <a:gd name="T53" fmla="*/ 1284 h 1539"/>
                <a:gd name="T54" fmla="*/ 497 w 522"/>
                <a:gd name="T55" fmla="*/ 1080 h 1539"/>
                <a:gd name="T56" fmla="*/ 497 w 522"/>
                <a:gd name="T57" fmla="*/ 929 h 1539"/>
                <a:gd name="T58" fmla="*/ 499 w 522"/>
                <a:gd name="T59" fmla="*/ 755 h 1539"/>
                <a:gd name="T60" fmla="*/ 502 w 522"/>
                <a:gd name="T61" fmla="*/ 576 h 1539"/>
                <a:gd name="T62" fmla="*/ 499 w 522"/>
                <a:gd name="T63" fmla="*/ 415 h 1539"/>
                <a:gd name="T64" fmla="*/ 497 w 522"/>
                <a:gd name="T65" fmla="*/ 241 h 1539"/>
                <a:gd name="T66" fmla="*/ 499 w 522"/>
                <a:gd name="T67" fmla="*/ 168 h 1539"/>
                <a:gd name="T68" fmla="*/ 506 w 522"/>
                <a:gd name="T69" fmla="*/ 124 h 1539"/>
                <a:gd name="T70" fmla="*/ 511 w 522"/>
                <a:gd name="T71" fmla="*/ 104 h 1539"/>
                <a:gd name="T72" fmla="*/ 509 w 522"/>
                <a:gd name="T73" fmla="*/ 81 h 1539"/>
                <a:gd name="T74" fmla="*/ 499 w 522"/>
                <a:gd name="T75" fmla="*/ 58 h 1539"/>
                <a:gd name="T76" fmla="*/ 483 w 522"/>
                <a:gd name="T77" fmla="*/ 37 h 1539"/>
                <a:gd name="T78" fmla="*/ 465 w 522"/>
                <a:gd name="T79" fmla="*/ 19 h 1539"/>
                <a:gd name="T80" fmla="*/ 444 w 522"/>
                <a:gd name="T81" fmla="*/ 7 h 1539"/>
                <a:gd name="T82" fmla="*/ 422 w 522"/>
                <a:gd name="T83" fmla="*/ 0 h 1539"/>
                <a:gd name="T84" fmla="*/ 399 w 522"/>
                <a:gd name="T85" fmla="*/ 5 h 1539"/>
                <a:gd name="T86" fmla="*/ 396 w 522"/>
                <a:gd name="T87" fmla="*/ 3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1539">
                  <a:moveTo>
                    <a:pt x="396" y="3"/>
                  </a:moveTo>
                  <a:lnTo>
                    <a:pt x="442" y="3"/>
                  </a:lnTo>
                  <a:lnTo>
                    <a:pt x="458" y="5"/>
                  </a:lnTo>
                  <a:lnTo>
                    <a:pt x="474" y="10"/>
                  </a:lnTo>
                  <a:lnTo>
                    <a:pt x="488" y="17"/>
                  </a:lnTo>
                  <a:lnTo>
                    <a:pt x="499" y="26"/>
                  </a:lnTo>
                  <a:lnTo>
                    <a:pt x="509" y="37"/>
                  </a:lnTo>
                  <a:lnTo>
                    <a:pt x="515" y="51"/>
                  </a:lnTo>
                  <a:lnTo>
                    <a:pt x="520" y="67"/>
                  </a:lnTo>
                  <a:lnTo>
                    <a:pt x="522" y="83"/>
                  </a:lnTo>
                  <a:lnTo>
                    <a:pt x="522" y="1367"/>
                  </a:lnTo>
                  <a:lnTo>
                    <a:pt x="520" y="1383"/>
                  </a:lnTo>
                  <a:lnTo>
                    <a:pt x="515" y="1397"/>
                  </a:lnTo>
                  <a:lnTo>
                    <a:pt x="509" y="1410"/>
                  </a:lnTo>
                  <a:lnTo>
                    <a:pt x="499" y="1424"/>
                  </a:lnTo>
                  <a:lnTo>
                    <a:pt x="488" y="1433"/>
                  </a:lnTo>
                  <a:lnTo>
                    <a:pt x="474" y="1440"/>
                  </a:lnTo>
                  <a:lnTo>
                    <a:pt x="458" y="1445"/>
                  </a:lnTo>
                  <a:lnTo>
                    <a:pt x="442" y="1447"/>
                  </a:lnTo>
                  <a:lnTo>
                    <a:pt x="119" y="1447"/>
                  </a:lnTo>
                  <a:lnTo>
                    <a:pt x="94" y="1486"/>
                  </a:lnTo>
                  <a:lnTo>
                    <a:pt x="78" y="1514"/>
                  </a:lnTo>
                  <a:lnTo>
                    <a:pt x="69" y="1530"/>
                  </a:lnTo>
                  <a:lnTo>
                    <a:pt x="64" y="1539"/>
                  </a:lnTo>
                  <a:lnTo>
                    <a:pt x="46" y="1539"/>
                  </a:lnTo>
                  <a:lnTo>
                    <a:pt x="0" y="1539"/>
                  </a:lnTo>
                  <a:lnTo>
                    <a:pt x="21" y="1532"/>
                  </a:lnTo>
                  <a:lnTo>
                    <a:pt x="39" y="1520"/>
                  </a:lnTo>
                  <a:lnTo>
                    <a:pt x="53" y="1509"/>
                  </a:lnTo>
                  <a:lnTo>
                    <a:pt x="62" y="1493"/>
                  </a:lnTo>
                  <a:lnTo>
                    <a:pt x="73" y="1479"/>
                  </a:lnTo>
                  <a:lnTo>
                    <a:pt x="85" y="1463"/>
                  </a:lnTo>
                  <a:lnTo>
                    <a:pt x="99" y="1445"/>
                  </a:lnTo>
                  <a:lnTo>
                    <a:pt x="117" y="1426"/>
                  </a:lnTo>
                  <a:lnTo>
                    <a:pt x="126" y="1422"/>
                  </a:lnTo>
                  <a:lnTo>
                    <a:pt x="137" y="1417"/>
                  </a:lnTo>
                  <a:lnTo>
                    <a:pt x="149" y="1417"/>
                  </a:lnTo>
                  <a:lnTo>
                    <a:pt x="160" y="1417"/>
                  </a:lnTo>
                  <a:lnTo>
                    <a:pt x="188" y="1422"/>
                  </a:lnTo>
                  <a:lnTo>
                    <a:pt x="220" y="1426"/>
                  </a:lnTo>
                  <a:lnTo>
                    <a:pt x="296" y="1429"/>
                  </a:lnTo>
                  <a:lnTo>
                    <a:pt x="371" y="1426"/>
                  </a:lnTo>
                  <a:lnTo>
                    <a:pt x="408" y="1424"/>
                  </a:lnTo>
                  <a:lnTo>
                    <a:pt x="440" y="1417"/>
                  </a:lnTo>
                  <a:lnTo>
                    <a:pt x="454" y="1413"/>
                  </a:lnTo>
                  <a:lnTo>
                    <a:pt x="467" y="1406"/>
                  </a:lnTo>
                  <a:lnTo>
                    <a:pt x="479" y="1399"/>
                  </a:lnTo>
                  <a:lnTo>
                    <a:pt x="488" y="1392"/>
                  </a:lnTo>
                  <a:lnTo>
                    <a:pt x="493" y="1385"/>
                  </a:lnTo>
                  <a:lnTo>
                    <a:pt x="497" y="1376"/>
                  </a:lnTo>
                  <a:lnTo>
                    <a:pt x="499" y="1365"/>
                  </a:lnTo>
                  <a:lnTo>
                    <a:pt x="502" y="1353"/>
                  </a:lnTo>
                  <a:lnTo>
                    <a:pt x="504" y="1321"/>
                  </a:lnTo>
                  <a:lnTo>
                    <a:pt x="504" y="1284"/>
                  </a:lnTo>
                  <a:lnTo>
                    <a:pt x="502" y="1193"/>
                  </a:lnTo>
                  <a:lnTo>
                    <a:pt x="497" y="1080"/>
                  </a:lnTo>
                  <a:lnTo>
                    <a:pt x="497" y="1009"/>
                  </a:lnTo>
                  <a:lnTo>
                    <a:pt x="497" y="929"/>
                  </a:lnTo>
                  <a:lnTo>
                    <a:pt x="499" y="844"/>
                  </a:lnTo>
                  <a:lnTo>
                    <a:pt x="499" y="755"/>
                  </a:lnTo>
                  <a:lnTo>
                    <a:pt x="502" y="663"/>
                  </a:lnTo>
                  <a:lnTo>
                    <a:pt x="502" y="576"/>
                  </a:lnTo>
                  <a:lnTo>
                    <a:pt x="502" y="491"/>
                  </a:lnTo>
                  <a:lnTo>
                    <a:pt x="499" y="415"/>
                  </a:lnTo>
                  <a:lnTo>
                    <a:pt x="497" y="331"/>
                  </a:lnTo>
                  <a:lnTo>
                    <a:pt x="497" y="241"/>
                  </a:lnTo>
                  <a:lnTo>
                    <a:pt x="497" y="202"/>
                  </a:lnTo>
                  <a:lnTo>
                    <a:pt x="499" y="168"/>
                  </a:lnTo>
                  <a:lnTo>
                    <a:pt x="502" y="143"/>
                  </a:lnTo>
                  <a:lnTo>
                    <a:pt x="506" y="124"/>
                  </a:lnTo>
                  <a:lnTo>
                    <a:pt x="509" y="115"/>
                  </a:lnTo>
                  <a:lnTo>
                    <a:pt x="511" y="104"/>
                  </a:lnTo>
                  <a:lnTo>
                    <a:pt x="511" y="92"/>
                  </a:lnTo>
                  <a:lnTo>
                    <a:pt x="509" y="81"/>
                  </a:lnTo>
                  <a:lnTo>
                    <a:pt x="504" y="69"/>
                  </a:lnTo>
                  <a:lnTo>
                    <a:pt x="499" y="58"/>
                  </a:lnTo>
                  <a:lnTo>
                    <a:pt x="493" y="46"/>
                  </a:lnTo>
                  <a:lnTo>
                    <a:pt x="483" y="37"/>
                  </a:lnTo>
                  <a:lnTo>
                    <a:pt x="474" y="28"/>
                  </a:lnTo>
                  <a:lnTo>
                    <a:pt x="465" y="19"/>
                  </a:lnTo>
                  <a:lnTo>
                    <a:pt x="456" y="12"/>
                  </a:lnTo>
                  <a:lnTo>
                    <a:pt x="444" y="7"/>
                  </a:lnTo>
                  <a:lnTo>
                    <a:pt x="433" y="3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399" y="5"/>
                  </a:lnTo>
                  <a:lnTo>
                    <a:pt x="396" y="3"/>
                  </a:lnTo>
                  <a:lnTo>
                    <a:pt x="396" y="3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" name="Freeform 259"/>
            <p:cNvSpPr>
              <a:spLocks/>
            </p:cNvSpPr>
            <p:nvPr/>
          </p:nvSpPr>
          <p:spPr bwMode="auto">
            <a:xfrm>
              <a:off x="2268539" y="1614488"/>
              <a:ext cx="1654175" cy="1597025"/>
            </a:xfrm>
            <a:custGeom>
              <a:avLst/>
              <a:gdLst>
                <a:gd name="T0" fmla="*/ 52 w 1042"/>
                <a:gd name="T1" fmla="*/ 0 h 1006"/>
                <a:gd name="T2" fmla="*/ 992 w 1042"/>
                <a:gd name="T3" fmla="*/ 0 h 1006"/>
                <a:gd name="T4" fmla="*/ 1001 w 1042"/>
                <a:gd name="T5" fmla="*/ 0 h 1006"/>
                <a:gd name="T6" fmla="*/ 1010 w 1042"/>
                <a:gd name="T7" fmla="*/ 2 h 1006"/>
                <a:gd name="T8" fmla="*/ 1019 w 1042"/>
                <a:gd name="T9" fmla="*/ 7 h 1006"/>
                <a:gd name="T10" fmla="*/ 1028 w 1042"/>
                <a:gd name="T11" fmla="*/ 14 h 1006"/>
                <a:gd name="T12" fmla="*/ 1033 w 1042"/>
                <a:gd name="T13" fmla="*/ 21 h 1006"/>
                <a:gd name="T14" fmla="*/ 1038 w 1042"/>
                <a:gd name="T15" fmla="*/ 30 h 1006"/>
                <a:gd name="T16" fmla="*/ 1042 w 1042"/>
                <a:gd name="T17" fmla="*/ 39 h 1006"/>
                <a:gd name="T18" fmla="*/ 1042 w 1042"/>
                <a:gd name="T19" fmla="*/ 50 h 1006"/>
                <a:gd name="T20" fmla="*/ 1042 w 1042"/>
                <a:gd name="T21" fmla="*/ 956 h 1006"/>
                <a:gd name="T22" fmla="*/ 1042 w 1042"/>
                <a:gd name="T23" fmla="*/ 965 h 1006"/>
                <a:gd name="T24" fmla="*/ 1038 w 1042"/>
                <a:gd name="T25" fmla="*/ 977 h 1006"/>
                <a:gd name="T26" fmla="*/ 1033 w 1042"/>
                <a:gd name="T27" fmla="*/ 983 h 1006"/>
                <a:gd name="T28" fmla="*/ 1028 w 1042"/>
                <a:gd name="T29" fmla="*/ 993 h 1006"/>
                <a:gd name="T30" fmla="*/ 1019 w 1042"/>
                <a:gd name="T31" fmla="*/ 1000 h 1006"/>
                <a:gd name="T32" fmla="*/ 1010 w 1042"/>
                <a:gd name="T33" fmla="*/ 1004 h 1006"/>
                <a:gd name="T34" fmla="*/ 1001 w 1042"/>
                <a:gd name="T35" fmla="*/ 1006 h 1006"/>
                <a:gd name="T36" fmla="*/ 992 w 1042"/>
                <a:gd name="T37" fmla="*/ 1006 h 1006"/>
                <a:gd name="T38" fmla="*/ 52 w 1042"/>
                <a:gd name="T39" fmla="*/ 1006 h 1006"/>
                <a:gd name="T40" fmla="*/ 41 w 1042"/>
                <a:gd name="T41" fmla="*/ 1006 h 1006"/>
                <a:gd name="T42" fmla="*/ 32 w 1042"/>
                <a:gd name="T43" fmla="*/ 1004 h 1006"/>
                <a:gd name="T44" fmla="*/ 23 w 1042"/>
                <a:gd name="T45" fmla="*/ 1000 h 1006"/>
                <a:gd name="T46" fmla="*/ 16 w 1042"/>
                <a:gd name="T47" fmla="*/ 993 h 1006"/>
                <a:gd name="T48" fmla="*/ 9 w 1042"/>
                <a:gd name="T49" fmla="*/ 983 h 1006"/>
                <a:gd name="T50" fmla="*/ 4 w 1042"/>
                <a:gd name="T51" fmla="*/ 977 h 1006"/>
                <a:gd name="T52" fmla="*/ 2 w 1042"/>
                <a:gd name="T53" fmla="*/ 965 h 1006"/>
                <a:gd name="T54" fmla="*/ 0 w 1042"/>
                <a:gd name="T55" fmla="*/ 956 h 1006"/>
                <a:gd name="T56" fmla="*/ 0 w 1042"/>
                <a:gd name="T57" fmla="*/ 50 h 1006"/>
                <a:gd name="T58" fmla="*/ 2 w 1042"/>
                <a:gd name="T59" fmla="*/ 39 h 1006"/>
                <a:gd name="T60" fmla="*/ 4 w 1042"/>
                <a:gd name="T61" fmla="*/ 30 h 1006"/>
                <a:gd name="T62" fmla="*/ 9 w 1042"/>
                <a:gd name="T63" fmla="*/ 21 h 1006"/>
                <a:gd name="T64" fmla="*/ 16 w 1042"/>
                <a:gd name="T65" fmla="*/ 14 h 1006"/>
                <a:gd name="T66" fmla="*/ 23 w 1042"/>
                <a:gd name="T67" fmla="*/ 7 h 1006"/>
                <a:gd name="T68" fmla="*/ 32 w 1042"/>
                <a:gd name="T69" fmla="*/ 2 h 1006"/>
                <a:gd name="T70" fmla="*/ 41 w 1042"/>
                <a:gd name="T71" fmla="*/ 0 h 1006"/>
                <a:gd name="T72" fmla="*/ 52 w 1042"/>
                <a:gd name="T7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2" h="1006">
                  <a:moveTo>
                    <a:pt x="52" y="0"/>
                  </a:moveTo>
                  <a:lnTo>
                    <a:pt x="992" y="0"/>
                  </a:lnTo>
                  <a:lnTo>
                    <a:pt x="1001" y="0"/>
                  </a:lnTo>
                  <a:lnTo>
                    <a:pt x="1010" y="2"/>
                  </a:lnTo>
                  <a:lnTo>
                    <a:pt x="1019" y="7"/>
                  </a:lnTo>
                  <a:lnTo>
                    <a:pt x="1028" y="14"/>
                  </a:lnTo>
                  <a:lnTo>
                    <a:pt x="1033" y="21"/>
                  </a:lnTo>
                  <a:lnTo>
                    <a:pt x="1038" y="30"/>
                  </a:lnTo>
                  <a:lnTo>
                    <a:pt x="1042" y="39"/>
                  </a:lnTo>
                  <a:lnTo>
                    <a:pt x="1042" y="50"/>
                  </a:lnTo>
                  <a:lnTo>
                    <a:pt x="1042" y="956"/>
                  </a:lnTo>
                  <a:lnTo>
                    <a:pt x="1042" y="965"/>
                  </a:lnTo>
                  <a:lnTo>
                    <a:pt x="1038" y="977"/>
                  </a:lnTo>
                  <a:lnTo>
                    <a:pt x="1033" y="983"/>
                  </a:lnTo>
                  <a:lnTo>
                    <a:pt x="1028" y="993"/>
                  </a:lnTo>
                  <a:lnTo>
                    <a:pt x="1019" y="1000"/>
                  </a:lnTo>
                  <a:lnTo>
                    <a:pt x="1010" y="1004"/>
                  </a:lnTo>
                  <a:lnTo>
                    <a:pt x="1001" y="1006"/>
                  </a:lnTo>
                  <a:lnTo>
                    <a:pt x="992" y="1006"/>
                  </a:lnTo>
                  <a:lnTo>
                    <a:pt x="52" y="1006"/>
                  </a:lnTo>
                  <a:lnTo>
                    <a:pt x="41" y="1006"/>
                  </a:lnTo>
                  <a:lnTo>
                    <a:pt x="32" y="1004"/>
                  </a:lnTo>
                  <a:lnTo>
                    <a:pt x="23" y="1000"/>
                  </a:lnTo>
                  <a:lnTo>
                    <a:pt x="16" y="993"/>
                  </a:lnTo>
                  <a:lnTo>
                    <a:pt x="9" y="983"/>
                  </a:lnTo>
                  <a:lnTo>
                    <a:pt x="4" y="977"/>
                  </a:lnTo>
                  <a:lnTo>
                    <a:pt x="2" y="965"/>
                  </a:lnTo>
                  <a:lnTo>
                    <a:pt x="0" y="956"/>
                  </a:lnTo>
                  <a:lnTo>
                    <a:pt x="0" y="50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23" y="7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B4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260"/>
            <p:cNvSpPr>
              <a:spLocks/>
            </p:cNvSpPr>
            <p:nvPr/>
          </p:nvSpPr>
          <p:spPr bwMode="auto">
            <a:xfrm>
              <a:off x="2336801" y="1679576"/>
              <a:ext cx="1517650" cy="1463675"/>
            </a:xfrm>
            <a:custGeom>
              <a:avLst/>
              <a:gdLst>
                <a:gd name="T0" fmla="*/ 9 w 956"/>
                <a:gd name="T1" fmla="*/ 0 h 922"/>
                <a:gd name="T2" fmla="*/ 949 w 956"/>
                <a:gd name="T3" fmla="*/ 0 h 922"/>
                <a:gd name="T4" fmla="*/ 951 w 956"/>
                <a:gd name="T5" fmla="*/ 3 h 922"/>
                <a:gd name="T6" fmla="*/ 953 w 956"/>
                <a:gd name="T7" fmla="*/ 3 h 922"/>
                <a:gd name="T8" fmla="*/ 956 w 956"/>
                <a:gd name="T9" fmla="*/ 7 h 922"/>
                <a:gd name="T10" fmla="*/ 956 w 956"/>
                <a:gd name="T11" fmla="*/ 9 h 922"/>
                <a:gd name="T12" fmla="*/ 956 w 956"/>
                <a:gd name="T13" fmla="*/ 915 h 922"/>
                <a:gd name="T14" fmla="*/ 956 w 956"/>
                <a:gd name="T15" fmla="*/ 917 h 922"/>
                <a:gd name="T16" fmla="*/ 953 w 956"/>
                <a:gd name="T17" fmla="*/ 920 h 922"/>
                <a:gd name="T18" fmla="*/ 951 w 956"/>
                <a:gd name="T19" fmla="*/ 922 h 922"/>
                <a:gd name="T20" fmla="*/ 949 w 956"/>
                <a:gd name="T21" fmla="*/ 922 h 922"/>
                <a:gd name="T22" fmla="*/ 9 w 956"/>
                <a:gd name="T23" fmla="*/ 922 h 922"/>
                <a:gd name="T24" fmla="*/ 5 w 956"/>
                <a:gd name="T25" fmla="*/ 922 h 922"/>
                <a:gd name="T26" fmla="*/ 3 w 956"/>
                <a:gd name="T27" fmla="*/ 920 h 922"/>
                <a:gd name="T28" fmla="*/ 0 w 956"/>
                <a:gd name="T29" fmla="*/ 917 h 922"/>
                <a:gd name="T30" fmla="*/ 0 w 956"/>
                <a:gd name="T31" fmla="*/ 915 h 922"/>
                <a:gd name="T32" fmla="*/ 0 w 956"/>
                <a:gd name="T33" fmla="*/ 9 h 922"/>
                <a:gd name="T34" fmla="*/ 0 w 956"/>
                <a:gd name="T35" fmla="*/ 7 h 922"/>
                <a:gd name="T36" fmla="*/ 3 w 956"/>
                <a:gd name="T37" fmla="*/ 3 h 922"/>
                <a:gd name="T38" fmla="*/ 5 w 956"/>
                <a:gd name="T39" fmla="*/ 3 h 922"/>
                <a:gd name="T40" fmla="*/ 9 w 956"/>
                <a:gd name="T41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6" h="922">
                  <a:moveTo>
                    <a:pt x="9" y="0"/>
                  </a:moveTo>
                  <a:lnTo>
                    <a:pt x="949" y="0"/>
                  </a:lnTo>
                  <a:lnTo>
                    <a:pt x="951" y="3"/>
                  </a:lnTo>
                  <a:lnTo>
                    <a:pt x="953" y="3"/>
                  </a:lnTo>
                  <a:lnTo>
                    <a:pt x="956" y="7"/>
                  </a:lnTo>
                  <a:lnTo>
                    <a:pt x="956" y="9"/>
                  </a:lnTo>
                  <a:lnTo>
                    <a:pt x="956" y="915"/>
                  </a:lnTo>
                  <a:lnTo>
                    <a:pt x="956" y="917"/>
                  </a:lnTo>
                  <a:lnTo>
                    <a:pt x="953" y="920"/>
                  </a:lnTo>
                  <a:lnTo>
                    <a:pt x="951" y="922"/>
                  </a:lnTo>
                  <a:lnTo>
                    <a:pt x="949" y="922"/>
                  </a:lnTo>
                  <a:lnTo>
                    <a:pt x="9" y="922"/>
                  </a:lnTo>
                  <a:lnTo>
                    <a:pt x="5" y="922"/>
                  </a:lnTo>
                  <a:lnTo>
                    <a:pt x="3" y="920"/>
                  </a:lnTo>
                  <a:lnTo>
                    <a:pt x="0" y="917"/>
                  </a:lnTo>
                  <a:lnTo>
                    <a:pt x="0" y="9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85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Freeform 261"/>
            <p:cNvSpPr>
              <a:spLocks/>
            </p:cNvSpPr>
            <p:nvPr/>
          </p:nvSpPr>
          <p:spPr bwMode="auto">
            <a:xfrm>
              <a:off x="2395539" y="1749426"/>
              <a:ext cx="1389063" cy="1328738"/>
            </a:xfrm>
            <a:custGeom>
              <a:avLst/>
              <a:gdLst>
                <a:gd name="T0" fmla="*/ 7 w 875"/>
                <a:gd name="T1" fmla="*/ 0 h 837"/>
                <a:gd name="T2" fmla="*/ 291 w 875"/>
                <a:gd name="T3" fmla="*/ 0 h 837"/>
                <a:gd name="T4" fmla="*/ 875 w 875"/>
                <a:gd name="T5" fmla="*/ 0 h 837"/>
                <a:gd name="T6" fmla="*/ 875 w 875"/>
                <a:gd name="T7" fmla="*/ 837 h 837"/>
                <a:gd name="T8" fmla="*/ 7 w 875"/>
                <a:gd name="T9" fmla="*/ 837 h 837"/>
                <a:gd name="T10" fmla="*/ 0 w 875"/>
                <a:gd name="T11" fmla="*/ 367 h 837"/>
                <a:gd name="T12" fmla="*/ 7 w 875"/>
                <a:gd name="T13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5" h="837">
                  <a:moveTo>
                    <a:pt x="7" y="0"/>
                  </a:moveTo>
                  <a:lnTo>
                    <a:pt x="291" y="0"/>
                  </a:lnTo>
                  <a:lnTo>
                    <a:pt x="875" y="0"/>
                  </a:lnTo>
                  <a:lnTo>
                    <a:pt x="875" y="837"/>
                  </a:lnTo>
                  <a:lnTo>
                    <a:pt x="7" y="837"/>
                  </a:lnTo>
                  <a:lnTo>
                    <a:pt x="0" y="36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8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" name="Freeform 262"/>
            <p:cNvSpPr>
              <a:spLocks/>
            </p:cNvSpPr>
            <p:nvPr/>
          </p:nvSpPr>
          <p:spPr bwMode="auto">
            <a:xfrm>
              <a:off x="2406651" y="2501901"/>
              <a:ext cx="1377950" cy="608013"/>
            </a:xfrm>
            <a:custGeom>
              <a:avLst/>
              <a:gdLst>
                <a:gd name="T0" fmla="*/ 868 w 868"/>
                <a:gd name="T1" fmla="*/ 0 h 383"/>
                <a:gd name="T2" fmla="*/ 868 w 868"/>
                <a:gd name="T3" fmla="*/ 363 h 383"/>
                <a:gd name="T4" fmla="*/ 728 w 868"/>
                <a:gd name="T5" fmla="*/ 369 h 383"/>
                <a:gd name="T6" fmla="*/ 398 w 868"/>
                <a:gd name="T7" fmla="*/ 383 h 383"/>
                <a:gd name="T8" fmla="*/ 247 w 868"/>
                <a:gd name="T9" fmla="*/ 369 h 383"/>
                <a:gd name="T10" fmla="*/ 0 w 868"/>
                <a:gd name="T11" fmla="*/ 369 h 383"/>
                <a:gd name="T12" fmla="*/ 0 w 868"/>
                <a:gd name="T13" fmla="*/ 303 h 383"/>
                <a:gd name="T14" fmla="*/ 39 w 868"/>
                <a:gd name="T15" fmla="*/ 296 h 383"/>
                <a:gd name="T16" fmla="*/ 82 w 868"/>
                <a:gd name="T17" fmla="*/ 296 h 383"/>
                <a:gd name="T18" fmla="*/ 130 w 868"/>
                <a:gd name="T19" fmla="*/ 296 h 383"/>
                <a:gd name="T20" fmla="*/ 176 w 868"/>
                <a:gd name="T21" fmla="*/ 298 h 383"/>
                <a:gd name="T22" fmla="*/ 266 w 868"/>
                <a:gd name="T23" fmla="*/ 308 h 383"/>
                <a:gd name="T24" fmla="*/ 337 w 868"/>
                <a:gd name="T25" fmla="*/ 312 h 383"/>
                <a:gd name="T26" fmla="*/ 389 w 868"/>
                <a:gd name="T27" fmla="*/ 310 h 383"/>
                <a:gd name="T28" fmla="*/ 444 w 868"/>
                <a:gd name="T29" fmla="*/ 308 h 383"/>
                <a:gd name="T30" fmla="*/ 502 w 868"/>
                <a:gd name="T31" fmla="*/ 303 h 383"/>
                <a:gd name="T32" fmla="*/ 557 w 868"/>
                <a:gd name="T33" fmla="*/ 292 h 383"/>
                <a:gd name="T34" fmla="*/ 584 w 868"/>
                <a:gd name="T35" fmla="*/ 287 h 383"/>
                <a:gd name="T36" fmla="*/ 609 w 868"/>
                <a:gd name="T37" fmla="*/ 280 h 383"/>
                <a:gd name="T38" fmla="*/ 634 w 868"/>
                <a:gd name="T39" fmla="*/ 271 h 383"/>
                <a:gd name="T40" fmla="*/ 660 w 868"/>
                <a:gd name="T41" fmla="*/ 259 h 383"/>
                <a:gd name="T42" fmla="*/ 683 w 868"/>
                <a:gd name="T43" fmla="*/ 248 h 383"/>
                <a:gd name="T44" fmla="*/ 705 w 868"/>
                <a:gd name="T45" fmla="*/ 234 h 383"/>
                <a:gd name="T46" fmla="*/ 724 w 868"/>
                <a:gd name="T47" fmla="*/ 220 h 383"/>
                <a:gd name="T48" fmla="*/ 742 w 868"/>
                <a:gd name="T49" fmla="*/ 204 h 383"/>
                <a:gd name="T50" fmla="*/ 767 w 868"/>
                <a:gd name="T51" fmla="*/ 179 h 383"/>
                <a:gd name="T52" fmla="*/ 788 w 868"/>
                <a:gd name="T53" fmla="*/ 154 h 383"/>
                <a:gd name="T54" fmla="*/ 806 w 868"/>
                <a:gd name="T55" fmla="*/ 129 h 383"/>
                <a:gd name="T56" fmla="*/ 820 w 868"/>
                <a:gd name="T57" fmla="*/ 106 h 383"/>
                <a:gd name="T58" fmla="*/ 834 w 868"/>
                <a:gd name="T59" fmla="*/ 81 h 383"/>
                <a:gd name="T60" fmla="*/ 847 w 868"/>
                <a:gd name="T61" fmla="*/ 55 h 383"/>
                <a:gd name="T62" fmla="*/ 859 w 868"/>
                <a:gd name="T63" fmla="*/ 28 h 383"/>
                <a:gd name="T64" fmla="*/ 868 w 868"/>
                <a:gd name="T6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8" h="383">
                  <a:moveTo>
                    <a:pt x="868" y="0"/>
                  </a:moveTo>
                  <a:lnTo>
                    <a:pt x="868" y="363"/>
                  </a:lnTo>
                  <a:lnTo>
                    <a:pt x="728" y="369"/>
                  </a:lnTo>
                  <a:lnTo>
                    <a:pt x="398" y="383"/>
                  </a:lnTo>
                  <a:lnTo>
                    <a:pt x="247" y="369"/>
                  </a:lnTo>
                  <a:lnTo>
                    <a:pt x="0" y="369"/>
                  </a:lnTo>
                  <a:lnTo>
                    <a:pt x="0" y="303"/>
                  </a:lnTo>
                  <a:lnTo>
                    <a:pt x="39" y="296"/>
                  </a:lnTo>
                  <a:lnTo>
                    <a:pt x="82" y="296"/>
                  </a:lnTo>
                  <a:lnTo>
                    <a:pt x="130" y="296"/>
                  </a:lnTo>
                  <a:lnTo>
                    <a:pt x="176" y="298"/>
                  </a:lnTo>
                  <a:lnTo>
                    <a:pt x="266" y="308"/>
                  </a:lnTo>
                  <a:lnTo>
                    <a:pt x="337" y="312"/>
                  </a:lnTo>
                  <a:lnTo>
                    <a:pt x="389" y="310"/>
                  </a:lnTo>
                  <a:lnTo>
                    <a:pt x="444" y="308"/>
                  </a:lnTo>
                  <a:lnTo>
                    <a:pt x="502" y="303"/>
                  </a:lnTo>
                  <a:lnTo>
                    <a:pt x="557" y="292"/>
                  </a:lnTo>
                  <a:lnTo>
                    <a:pt x="584" y="287"/>
                  </a:lnTo>
                  <a:lnTo>
                    <a:pt x="609" y="280"/>
                  </a:lnTo>
                  <a:lnTo>
                    <a:pt x="634" y="271"/>
                  </a:lnTo>
                  <a:lnTo>
                    <a:pt x="660" y="259"/>
                  </a:lnTo>
                  <a:lnTo>
                    <a:pt x="683" y="248"/>
                  </a:lnTo>
                  <a:lnTo>
                    <a:pt x="705" y="234"/>
                  </a:lnTo>
                  <a:lnTo>
                    <a:pt x="724" y="220"/>
                  </a:lnTo>
                  <a:lnTo>
                    <a:pt x="742" y="204"/>
                  </a:lnTo>
                  <a:lnTo>
                    <a:pt x="767" y="179"/>
                  </a:lnTo>
                  <a:lnTo>
                    <a:pt x="788" y="154"/>
                  </a:lnTo>
                  <a:lnTo>
                    <a:pt x="806" y="129"/>
                  </a:lnTo>
                  <a:lnTo>
                    <a:pt x="820" y="106"/>
                  </a:lnTo>
                  <a:lnTo>
                    <a:pt x="834" y="81"/>
                  </a:lnTo>
                  <a:lnTo>
                    <a:pt x="847" y="55"/>
                  </a:lnTo>
                  <a:lnTo>
                    <a:pt x="859" y="28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6A7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" name="Freeform 263"/>
            <p:cNvSpPr>
              <a:spLocks/>
            </p:cNvSpPr>
            <p:nvPr/>
          </p:nvSpPr>
          <p:spPr bwMode="auto">
            <a:xfrm>
              <a:off x="2916239" y="3551238"/>
              <a:ext cx="333375" cy="107950"/>
            </a:xfrm>
            <a:custGeom>
              <a:avLst/>
              <a:gdLst>
                <a:gd name="T0" fmla="*/ 34 w 210"/>
                <a:gd name="T1" fmla="*/ 0 h 68"/>
                <a:gd name="T2" fmla="*/ 176 w 210"/>
                <a:gd name="T3" fmla="*/ 0 h 68"/>
                <a:gd name="T4" fmla="*/ 183 w 210"/>
                <a:gd name="T5" fmla="*/ 0 h 68"/>
                <a:gd name="T6" fmla="*/ 190 w 210"/>
                <a:gd name="T7" fmla="*/ 2 h 68"/>
                <a:gd name="T8" fmla="*/ 197 w 210"/>
                <a:gd name="T9" fmla="*/ 4 h 68"/>
                <a:gd name="T10" fmla="*/ 201 w 210"/>
                <a:gd name="T11" fmla="*/ 9 h 68"/>
                <a:gd name="T12" fmla="*/ 206 w 210"/>
                <a:gd name="T13" fmla="*/ 13 h 68"/>
                <a:gd name="T14" fmla="*/ 208 w 210"/>
                <a:gd name="T15" fmla="*/ 20 h 68"/>
                <a:gd name="T16" fmla="*/ 210 w 210"/>
                <a:gd name="T17" fmla="*/ 27 h 68"/>
                <a:gd name="T18" fmla="*/ 210 w 210"/>
                <a:gd name="T19" fmla="*/ 34 h 68"/>
                <a:gd name="T20" fmla="*/ 210 w 210"/>
                <a:gd name="T21" fmla="*/ 41 h 68"/>
                <a:gd name="T22" fmla="*/ 208 w 210"/>
                <a:gd name="T23" fmla="*/ 48 h 68"/>
                <a:gd name="T24" fmla="*/ 206 w 210"/>
                <a:gd name="T25" fmla="*/ 52 h 68"/>
                <a:gd name="T26" fmla="*/ 201 w 210"/>
                <a:gd name="T27" fmla="*/ 57 h 68"/>
                <a:gd name="T28" fmla="*/ 197 w 210"/>
                <a:gd name="T29" fmla="*/ 62 h 68"/>
                <a:gd name="T30" fmla="*/ 190 w 210"/>
                <a:gd name="T31" fmla="*/ 66 h 68"/>
                <a:gd name="T32" fmla="*/ 183 w 210"/>
                <a:gd name="T33" fmla="*/ 68 h 68"/>
                <a:gd name="T34" fmla="*/ 176 w 210"/>
                <a:gd name="T35" fmla="*/ 68 h 68"/>
                <a:gd name="T36" fmla="*/ 34 w 210"/>
                <a:gd name="T37" fmla="*/ 68 h 68"/>
                <a:gd name="T38" fmla="*/ 27 w 210"/>
                <a:gd name="T39" fmla="*/ 68 h 68"/>
                <a:gd name="T40" fmla="*/ 20 w 210"/>
                <a:gd name="T41" fmla="*/ 66 h 68"/>
                <a:gd name="T42" fmla="*/ 13 w 210"/>
                <a:gd name="T43" fmla="*/ 62 h 68"/>
                <a:gd name="T44" fmla="*/ 9 w 210"/>
                <a:gd name="T45" fmla="*/ 57 h 68"/>
                <a:gd name="T46" fmla="*/ 4 w 210"/>
                <a:gd name="T47" fmla="*/ 52 h 68"/>
                <a:gd name="T48" fmla="*/ 2 w 210"/>
                <a:gd name="T49" fmla="*/ 48 h 68"/>
                <a:gd name="T50" fmla="*/ 0 w 210"/>
                <a:gd name="T51" fmla="*/ 41 h 68"/>
                <a:gd name="T52" fmla="*/ 0 w 210"/>
                <a:gd name="T53" fmla="*/ 34 h 68"/>
                <a:gd name="T54" fmla="*/ 0 w 210"/>
                <a:gd name="T55" fmla="*/ 27 h 68"/>
                <a:gd name="T56" fmla="*/ 2 w 210"/>
                <a:gd name="T57" fmla="*/ 20 h 68"/>
                <a:gd name="T58" fmla="*/ 4 w 210"/>
                <a:gd name="T59" fmla="*/ 13 h 68"/>
                <a:gd name="T60" fmla="*/ 9 w 210"/>
                <a:gd name="T61" fmla="*/ 9 h 68"/>
                <a:gd name="T62" fmla="*/ 13 w 210"/>
                <a:gd name="T63" fmla="*/ 4 h 68"/>
                <a:gd name="T64" fmla="*/ 20 w 210"/>
                <a:gd name="T65" fmla="*/ 2 h 68"/>
                <a:gd name="T66" fmla="*/ 27 w 210"/>
                <a:gd name="T67" fmla="*/ 0 h 68"/>
                <a:gd name="T68" fmla="*/ 34 w 210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" h="68">
                  <a:moveTo>
                    <a:pt x="34" y="0"/>
                  </a:moveTo>
                  <a:lnTo>
                    <a:pt x="176" y="0"/>
                  </a:lnTo>
                  <a:lnTo>
                    <a:pt x="183" y="0"/>
                  </a:lnTo>
                  <a:lnTo>
                    <a:pt x="190" y="2"/>
                  </a:lnTo>
                  <a:lnTo>
                    <a:pt x="197" y="4"/>
                  </a:lnTo>
                  <a:lnTo>
                    <a:pt x="201" y="9"/>
                  </a:lnTo>
                  <a:lnTo>
                    <a:pt x="206" y="13"/>
                  </a:lnTo>
                  <a:lnTo>
                    <a:pt x="208" y="20"/>
                  </a:lnTo>
                  <a:lnTo>
                    <a:pt x="210" y="27"/>
                  </a:lnTo>
                  <a:lnTo>
                    <a:pt x="210" y="34"/>
                  </a:lnTo>
                  <a:lnTo>
                    <a:pt x="210" y="41"/>
                  </a:lnTo>
                  <a:lnTo>
                    <a:pt x="208" y="48"/>
                  </a:lnTo>
                  <a:lnTo>
                    <a:pt x="206" y="52"/>
                  </a:lnTo>
                  <a:lnTo>
                    <a:pt x="201" y="57"/>
                  </a:lnTo>
                  <a:lnTo>
                    <a:pt x="197" y="62"/>
                  </a:lnTo>
                  <a:lnTo>
                    <a:pt x="190" y="66"/>
                  </a:lnTo>
                  <a:lnTo>
                    <a:pt x="183" y="68"/>
                  </a:lnTo>
                  <a:lnTo>
                    <a:pt x="176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0" y="66"/>
                  </a:lnTo>
                  <a:lnTo>
                    <a:pt x="13" y="62"/>
                  </a:lnTo>
                  <a:lnTo>
                    <a:pt x="9" y="57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9" y="9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3" name="Freeform 264"/>
            <p:cNvSpPr>
              <a:spLocks/>
            </p:cNvSpPr>
            <p:nvPr/>
          </p:nvSpPr>
          <p:spPr bwMode="auto">
            <a:xfrm>
              <a:off x="2395539" y="4452938"/>
              <a:ext cx="1400175" cy="2125663"/>
            </a:xfrm>
            <a:custGeom>
              <a:avLst/>
              <a:gdLst>
                <a:gd name="T0" fmla="*/ 78 w 882"/>
                <a:gd name="T1" fmla="*/ 0 h 1339"/>
                <a:gd name="T2" fmla="*/ 806 w 882"/>
                <a:gd name="T3" fmla="*/ 0 h 1339"/>
                <a:gd name="T4" fmla="*/ 822 w 882"/>
                <a:gd name="T5" fmla="*/ 0 h 1339"/>
                <a:gd name="T6" fmla="*/ 836 w 882"/>
                <a:gd name="T7" fmla="*/ 7 h 1339"/>
                <a:gd name="T8" fmla="*/ 848 w 882"/>
                <a:gd name="T9" fmla="*/ 14 h 1339"/>
                <a:gd name="T10" fmla="*/ 859 w 882"/>
                <a:gd name="T11" fmla="*/ 23 h 1339"/>
                <a:gd name="T12" fmla="*/ 868 w 882"/>
                <a:gd name="T13" fmla="*/ 35 h 1339"/>
                <a:gd name="T14" fmla="*/ 877 w 882"/>
                <a:gd name="T15" fmla="*/ 48 h 1339"/>
                <a:gd name="T16" fmla="*/ 880 w 882"/>
                <a:gd name="T17" fmla="*/ 64 h 1339"/>
                <a:gd name="T18" fmla="*/ 882 w 882"/>
                <a:gd name="T19" fmla="*/ 80 h 1339"/>
                <a:gd name="T20" fmla="*/ 882 w 882"/>
                <a:gd name="T21" fmla="*/ 1179 h 1339"/>
                <a:gd name="T22" fmla="*/ 880 w 882"/>
                <a:gd name="T23" fmla="*/ 1195 h 1339"/>
                <a:gd name="T24" fmla="*/ 877 w 882"/>
                <a:gd name="T25" fmla="*/ 1211 h 1339"/>
                <a:gd name="T26" fmla="*/ 868 w 882"/>
                <a:gd name="T27" fmla="*/ 1224 h 1339"/>
                <a:gd name="T28" fmla="*/ 859 w 882"/>
                <a:gd name="T29" fmla="*/ 1236 h 1339"/>
                <a:gd name="T30" fmla="*/ 848 w 882"/>
                <a:gd name="T31" fmla="*/ 1245 h 1339"/>
                <a:gd name="T32" fmla="*/ 836 w 882"/>
                <a:gd name="T33" fmla="*/ 1252 h 1339"/>
                <a:gd name="T34" fmla="*/ 822 w 882"/>
                <a:gd name="T35" fmla="*/ 1257 h 1339"/>
                <a:gd name="T36" fmla="*/ 806 w 882"/>
                <a:gd name="T37" fmla="*/ 1259 h 1339"/>
                <a:gd name="T38" fmla="*/ 630 w 882"/>
                <a:gd name="T39" fmla="*/ 1259 h 1339"/>
                <a:gd name="T40" fmla="*/ 609 w 882"/>
                <a:gd name="T41" fmla="*/ 1291 h 1339"/>
                <a:gd name="T42" fmla="*/ 596 w 882"/>
                <a:gd name="T43" fmla="*/ 1314 h 1339"/>
                <a:gd name="T44" fmla="*/ 586 w 882"/>
                <a:gd name="T45" fmla="*/ 1330 h 1339"/>
                <a:gd name="T46" fmla="*/ 584 w 882"/>
                <a:gd name="T47" fmla="*/ 1337 h 1339"/>
                <a:gd name="T48" fmla="*/ 543 w 882"/>
                <a:gd name="T49" fmla="*/ 1337 h 1339"/>
                <a:gd name="T50" fmla="*/ 449 w 882"/>
                <a:gd name="T51" fmla="*/ 1337 h 1339"/>
                <a:gd name="T52" fmla="*/ 350 w 882"/>
                <a:gd name="T53" fmla="*/ 1339 h 1339"/>
                <a:gd name="T54" fmla="*/ 293 w 882"/>
                <a:gd name="T55" fmla="*/ 1337 h 1339"/>
                <a:gd name="T56" fmla="*/ 284 w 882"/>
                <a:gd name="T57" fmla="*/ 1332 h 1339"/>
                <a:gd name="T58" fmla="*/ 275 w 882"/>
                <a:gd name="T59" fmla="*/ 1328 h 1339"/>
                <a:gd name="T60" fmla="*/ 266 w 882"/>
                <a:gd name="T61" fmla="*/ 1318 h 1339"/>
                <a:gd name="T62" fmla="*/ 259 w 882"/>
                <a:gd name="T63" fmla="*/ 1309 h 1339"/>
                <a:gd name="T64" fmla="*/ 245 w 882"/>
                <a:gd name="T65" fmla="*/ 1286 h 1339"/>
                <a:gd name="T66" fmla="*/ 231 w 882"/>
                <a:gd name="T67" fmla="*/ 1259 h 1339"/>
                <a:gd name="T68" fmla="*/ 78 w 882"/>
                <a:gd name="T69" fmla="*/ 1259 h 1339"/>
                <a:gd name="T70" fmla="*/ 62 w 882"/>
                <a:gd name="T71" fmla="*/ 1257 h 1339"/>
                <a:gd name="T72" fmla="*/ 48 w 882"/>
                <a:gd name="T73" fmla="*/ 1252 h 1339"/>
                <a:gd name="T74" fmla="*/ 34 w 882"/>
                <a:gd name="T75" fmla="*/ 1245 h 1339"/>
                <a:gd name="T76" fmla="*/ 23 w 882"/>
                <a:gd name="T77" fmla="*/ 1236 h 1339"/>
                <a:gd name="T78" fmla="*/ 14 w 882"/>
                <a:gd name="T79" fmla="*/ 1224 h 1339"/>
                <a:gd name="T80" fmla="*/ 7 w 882"/>
                <a:gd name="T81" fmla="*/ 1211 h 1339"/>
                <a:gd name="T82" fmla="*/ 2 w 882"/>
                <a:gd name="T83" fmla="*/ 1195 h 1339"/>
                <a:gd name="T84" fmla="*/ 0 w 882"/>
                <a:gd name="T85" fmla="*/ 1179 h 1339"/>
                <a:gd name="T86" fmla="*/ 0 w 882"/>
                <a:gd name="T87" fmla="*/ 80 h 1339"/>
                <a:gd name="T88" fmla="*/ 2 w 882"/>
                <a:gd name="T89" fmla="*/ 64 h 1339"/>
                <a:gd name="T90" fmla="*/ 7 w 882"/>
                <a:gd name="T91" fmla="*/ 48 h 1339"/>
                <a:gd name="T92" fmla="*/ 14 w 882"/>
                <a:gd name="T93" fmla="*/ 35 h 1339"/>
                <a:gd name="T94" fmla="*/ 23 w 882"/>
                <a:gd name="T95" fmla="*/ 23 h 1339"/>
                <a:gd name="T96" fmla="*/ 34 w 882"/>
                <a:gd name="T97" fmla="*/ 14 h 1339"/>
                <a:gd name="T98" fmla="*/ 48 w 882"/>
                <a:gd name="T99" fmla="*/ 7 h 1339"/>
                <a:gd name="T100" fmla="*/ 62 w 882"/>
                <a:gd name="T101" fmla="*/ 0 h 1339"/>
                <a:gd name="T102" fmla="*/ 78 w 882"/>
                <a:gd name="T103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2" h="1339">
                  <a:moveTo>
                    <a:pt x="78" y="0"/>
                  </a:moveTo>
                  <a:lnTo>
                    <a:pt x="806" y="0"/>
                  </a:lnTo>
                  <a:lnTo>
                    <a:pt x="822" y="0"/>
                  </a:lnTo>
                  <a:lnTo>
                    <a:pt x="836" y="7"/>
                  </a:lnTo>
                  <a:lnTo>
                    <a:pt x="848" y="14"/>
                  </a:lnTo>
                  <a:lnTo>
                    <a:pt x="859" y="23"/>
                  </a:lnTo>
                  <a:lnTo>
                    <a:pt x="868" y="35"/>
                  </a:lnTo>
                  <a:lnTo>
                    <a:pt x="877" y="48"/>
                  </a:lnTo>
                  <a:lnTo>
                    <a:pt x="880" y="64"/>
                  </a:lnTo>
                  <a:lnTo>
                    <a:pt x="882" y="80"/>
                  </a:lnTo>
                  <a:lnTo>
                    <a:pt x="882" y="1179"/>
                  </a:lnTo>
                  <a:lnTo>
                    <a:pt x="880" y="1195"/>
                  </a:lnTo>
                  <a:lnTo>
                    <a:pt x="877" y="1211"/>
                  </a:lnTo>
                  <a:lnTo>
                    <a:pt x="868" y="1224"/>
                  </a:lnTo>
                  <a:lnTo>
                    <a:pt x="859" y="1236"/>
                  </a:lnTo>
                  <a:lnTo>
                    <a:pt x="848" y="1245"/>
                  </a:lnTo>
                  <a:lnTo>
                    <a:pt x="836" y="1252"/>
                  </a:lnTo>
                  <a:lnTo>
                    <a:pt x="822" y="1257"/>
                  </a:lnTo>
                  <a:lnTo>
                    <a:pt x="806" y="1259"/>
                  </a:lnTo>
                  <a:lnTo>
                    <a:pt x="630" y="1259"/>
                  </a:lnTo>
                  <a:lnTo>
                    <a:pt x="609" y="1291"/>
                  </a:lnTo>
                  <a:lnTo>
                    <a:pt x="596" y="1314"/>
                  </a:lnTo>
                  <a:lnTo>
                    <a:pt x="586" y="1330"/>
                  </a:lnTo>
                  <a:lnTo>
                    <a:pt x="584" y="1337"/>
                  </a:lnTo>
                  <a:lnTo>
                    <a:pt x="543" y="1337"/>
                  </a:lnTo>
                  <a:lnTo>
                    <a:pt x="449" y="1337"/>
                  </a:lnTo>
                  <a:lnTo>
                    <a:pt x="350" y="1339"/>
                  </a:lnTo>
                  <a:lnTo>
                    <a:pt x="293" y="1337"/>
                  </a:lnTo>
                  <a:lnTo>
                    <a:pt x="284" y="1332"/>
                  </a:lnTo>
                  <a:lnTo>
                    <a:pt x="275" y="1328"/>
                  </a:lnTo>
                  <a:lnTo>
                    <a:pt x="266" y="1318"/>
                  </a:lnTo>
                  <a:lnTo>
                    <a:pt x="259" y="1309"/>
                  </a:lnTo>
                  <a:lnTo>
                    <a:pt x="245" y="1286"/>
                  </a:lnTo>
                  <a:lnTo>
                    <a:pt x="231" y="1259"/>
                  </a:lnTo>
                  <a:lnTo>
                    <a:pt x="78" y="1259"/>
                  </a:lnTo>
                  <a:lnTo>
                    <a:pt x="62" y="1257"/>
                  </a:lnTo>
                  <a:lnTo>
                    <a:pt x="48" y="1252"/>
                  </a:lnTo>
                  <a:lnTo>
                    <a:pt x="34" y="1245"/>
                  </a:lnTo>
                  <a:lnTo>
                    <a:pt x="23" y="1236"/>
                  </a:lnTo>
                  <a:lnTo>
                    <a:pt x="14" y="1224"/>
                  </a:lnTo>
                  <a:lnTo>
                    <a:pt x="7" y="1211"/>
                  </a:lnTo>
                  <a:lnTo>
                    <a:pt x="2" y="1195"/>
                  </a:lnTo>
                  <a:lnTo>
                    <a:pt x="0" y="1179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7" y="48"/>
                  </a:lnTo>
                  <a:lnTo>
                    <a:pt x="14" y="35"/>
                  </a:lnTo>
                  <a:lnTo>
                    <a:pt x="23" y="23"/>
                  </a:lnTo>
                  <a:lnTo>
                    <a:pt x="34" y="14"/>
                  </a:lnTo>
                  <a:lnTo>
                    <a:pt x="48" y="7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4" name="Freeform 265"/>
            <p:cNvSpPr>
              <a:spLocks/>
            </p:cNvSpPr>
            <p:nvPr/>
          </p:nvSpPr>
          <p:spPr bwMode="auto">
            <a:xfrm>
              <a:off x="2733676" y="3856038"/>
              <a:ext cx="727075" cy="542925"/>
            </a:xfrm>
            <a:custGeom>
              <a:avLst/>
              <a:gdLst>
                <a:gd name="T0" fmla="*/ 82 w 458"/>
                <a:gd name="T1" fmla="*/ 0 h 342"/>
                <a:gd name="T2" fmla="*/ 373 w 458"/>
                <a:gd name="T3" fmla="*/ 0 h 342"/>
                <a:gd name="T4" fmla="*/ 380 w 458"/>
                <a:gd name="T5" fmla="*/ 0 h 342"/>
                <a:gd name="T6" fmla="*/ 392 w 458"/>
                <a:gd name="T7" fmla="*/ 5 h 342"/>
                <a:gd name="T8" fmla="*/ 408 w 458"/>
                <a:gd name="T9" fmla="*/ 9 h 342"/>
                <a:gd name="T10" fmla="*/ 424 w 458"/>
                <a:gd name="T11" fmla="*/ 19 h 342"/>
                <a:gd name="T12" fmla="*/ 440 w 458"/>
                <a:gd name="T13" fmla="*/ 30 h 342"/>
                <a:gd name="T14" fmla="*/ 451 w 458"/>
                <a:gd name="T15" fmla="*/ 44 h 342"/>
                <a:gd name="T16" fmla="*/ 456 w 458"/>
                <a:gd name="T17" fmla="*/ 53 h 342"/>
                <a:gd name="T18" fmla="*/ 458 w 458"/>
                <a:gd name="T19" fmla="*/ 62 h 342"/>
                <a:gd name="T20" fmla="*/ 458 w 458"/>
                <a:gd name="T21" fmla="*/ 71 h 342"/>
                <a:gd name="T22" fmla="*/ 456 w 458"/>
                <a:gd name="T23" fmla="*/ 83 h 342"/>
                <a:gd name="T24" fmla="*/ 412 w 458"/>
                <a:gd name="T25" fmla="*/ 259 h 342"/>
                <a:gd name="T26" fmla="*/ 410 w 458"/>
                <a:gd name="T27" fmla="*/ 275 h 342"/>
                <a:gd name="T28" fmla="*/ 403 w 458"/>
                <a:gd name="T29" fmla="*/ 291 h 342"/>
                <a:gd name="T30" fmla="*/ 396 w 458"/>
                <a:gd name="T31" fmla="*/ 305 h 342"/>
                <a:gd name="T32" fmla="*/ 389 w 458"/>
                <a:gd name="T33" fmla="*/ 317 h 342"/>
                <a:gd name="T34" fmla="*/ 380 w 458"/>
                <a:gd name="T35" fmla="*/ 328 h 342"/>
                <a:gd name="T36" fmla="*/ 371 w 458"/>
                <a:gd name="T37" fmla="*/ 335 h 342"/>
                <a:gd name="T38" fmla="*/ 360 w 458"/>
                <a:gd name="T39" fmla="*/ 340 h 342"/>
                <a:gd name="T40" fmla="*/ 346 w 458"/>
                <a:gd name="T41" fmla="*/ 342 h 342"/>
                <a:gd name="T42" fmla="*/ 110 w 458"/>
                <a:gd name="T43" fmla="*/ 342 h 342"/>
                <a:gd name="T44" fmla="*/ 99 w 458"/>
                <a:gd name="T45" fmla="*/ 340 h 342"/>
                <a:gd name="T46" fmla="*/ 87 w 458"/>
                <a:gd name="T47" fmla="*/ 335 h 342"/>
                <a:gd name="T48" fmla="*/ 76 w 458"/>
                <a:gd name="T49" fmla="*/ 328 h 342"/>
                <a:gd name="T50" fmla="*/ 66 w 458"/>
                <a:gd name="T51" fmla="*/ 317 h 342"/>
                <a:gd name="T52" fmla="*/ 60 w 458"/>
                <a:gd name="T53" fmla="*/ 305 h 342"/>
                <a:gd name="T54" fmla="*/ 53 w 458"/>
                <a:gd name="T55" fmla="*/ 291 h 342"/>
                <a:gd name="T56" fmla="*/ 48 w 458"/>
                <a:gd name="T57" fmla="*/ 275 h 342"/>
                <a:gd name="T58" fmla="*/ 44 w 458"/>
                <a:gd name="T59" fmla="*/ 259 h 342"/>
                <a:gd name="T60" fmla="*/ 0 w 458"/>
                <a:gd name="T61" fmla="*/ 83 h 342"/>
                <a:gd name="T62" fmla="*/ 0 w 458"/>
                <a:gd name="T63" fmla="*/ 71 h 342"/>
                <a:gd name="T64" fmla="*/ 0 w 458"/>
                <a:gd name="T65" fmla="*/ 62 h 342"/>
                <a:gd name="T66" fmla="*/ 2 w 458"/>
                <a:gd name="T67" fmla="*/ 53 h 342"/>
                <a:gd name="T68" fmla="*/ 7 w 458"/>
                <a:gd name="T69" fmla="*/ 44 h 342"/>
                <a:gd name="T70" fmla="*/ 18 w 458"/>
                <a:gd name="T71" fmla="*/ 30 h 342"/>
                <a:gd name="T72" fmla="*/ 32 w 458"/>
                <a:gd name="T73" fmla="*/ 19 h 342"/>
                <a:gd name="T74" fmla="*/ 48 w 458"/>
                <a:gd name="T75" fmla="*/ 9 h 342"/>
                <a:gd name="T76" fmla="*/ 64 w 458"/>
                <a:gd name="T77" fmla="*/ 5 h 342"/>
                <a:gd name="T78" fmla="*/ 76 w 458"/>
                <a:gd name="T79" fmla="*/ 0 h 342"/>
                <a:gd name="T80" fmla="*/ 82 w 458"/>
                <a:gd name="T8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8" h="342">
                  <a:moveTo>
                    <a:pt x="82" y="0"/>
                  </a:moveTo>
                  <a:lnTo>
                    <a:pt x="373" y="0"/>
                  </a:lnTo>
                  <a:lnTo>
                    <a:pt x="380" y="0"/>
                  </a:lnTo>
                  <a:lnTo>
                    <a:pt x="392" y="5"/>
                  </a:lnTo>
                  <a:lnTo>
                    <a:pt x="408" y="9"/>
                  </a:lnTo>
                  <a:lnTo>
                    <a:pt x="424" y="19"/>
                  </a:lnTo>
                  <a:lnTo>
                    <a:pt x="440" y="30"/>
                  </a:lnTo>
                  <a:lnTo>
                    <a:pt x="451" y="44"/>
                  </a:lnTo>
                  <a:lnTo>
                    <a:pt x="456" y="53"/>
                  </a:lnTo>
                  <a:lnTo>
                    <a:pt x="458" y="62"/>
                  </a:lnTo>
                  <a:lnTo>
                    <a:pt x="458" y="71"/>
                  </a:lnTo>
                  <a:lnTo>
                    <a:pt x="456" y="83"/>
                  </a:lnTo>
                  <a:lnTo>
                    <a:pt x="412" y="259"/>
                  </a:lnTo>
                  <a:lnTo>
                    <a:pt x="410" y="275"/>
                  </a:lnTo>
                  <a:lnTo>
                    <a:pt x="403" y="291"/>
                  </a:lnTo>
                  <a:lnTo>
                    <a:pt x="396" y="305"/>
                  </a:lnTo>
                  <a:lnTo>
                    <a:pt x="389" y="317"/>
                  </a:lnTo>
                  <a:lnTo>
                    <a:pt x="380" y="328"/>
                  </a:lnTo>
                  <a:lnTo>
                    <a:pt x="371" y="335"/>
                  </a:lnTo>
                  <a:lnTo>
                    <a:pt x="360" y="340"/>
                  </a:lnTo>
                  <a:lnTo>
                    <a:pt x="346" y="342"/>
                  </a:lnTo>
                  <a:lnTo>
                    <a:pt x="110" y="342"/>
                  </a:lnTo>
                  <a:lnTo>
                    <a:pt x="99" y="340"/>
                  </a:lnTo>
                  <a:lnTo>
                    <a:pt x="87" y="335"/>
                  </a:lnTo>
                  <a:lnTo>
                    <a:pt x="76" y="328"/>
                  </a:lnTo>
                  <a:lnTo>
                    <a:pt x="66" y="317"/>
                  </a:lnTo>
                  <a:lnTo>
                    <a:pt x="60" y="305"/>
                  </a:lnTo>
                  <a:lnTo>
                    <a:pt x="53" y="291"/>
                  </a:lnTo>
                  <a:lnTo>
                    <a:pt x="48" y="275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35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5" name="Freeform 266"/>
            <p:cNvSpPr>
              <a:spLocks/>
            </p:cNvSpPr>
            <p:nvPr/>
          </p:nvSpPr>
          <p:spPr bwMode="auto">
            <a:xfrm>
              <a:off x="2828926" y="4044951"/>
              <a:ext cx="552450" cy="328613"/>
            </a:xfrm>
            <a:custGeom>
              <a:avLst/>
              <a:gdLst>
                <a:gd name="T0" fmla="*/ 0 w 348"/>
                <a:gd name="T1" fmla="*/ 147 h 207"/>
                <a:gd name="T2" fmla="*/ 32 w 348"/>
                <a:gd name="T3" fmla="*/ 161 h 207"/>
                <a:gd name="T4" fmla="*/ 66 w 348"/>
                <a:gd name="T5" fmla="*/ 168 h 207"/>
                <a:gd name="T6" fmla="*/ 98 w 348"/>
                <a:gd name="T7" fmla="*/ 172 h 207"/>
                <a:gd name="T8" fmla="*/ 130 w 348"/>
                <a:gd name="T9" fmla="*/ 172 h 207"/>
                <a:gd name="T10" fmla="*/ 162 w 348"/>
                <a:gd name="T11" fmla="*/ 168 h 207"/>
                <a:gd name="T12" fmla="*/ 192 w 348"/>
                <a:gd name="T13" fmla="*/ 159 h 207"/>
                <a:gd name="T14" fmla="*/ 220 w 348"/>
                <a:gd name="T15" fmla="*/ 147 h 207"/>
                <a:gd name="T16" fmla="*/ 247 w 348"/>
                <a:gd name="T17" fmla="*/ 133 h 207"/>
                <a:gd name="T18" fmla="*/ 265 w 348"/>
                <a:gd name="T19" fmla="*/ 122 h 207"/>
                <a:gd name="T20" fmla="*/ 277 w 348"/>
                <a:gd name="T21" fmla="*/ 117 h 207"/>
                <a:gd name="T22" fmla="*/ 288 w 348"/>
                <a:gd name="T23" fmla="*/ 108 h 207"/>
                <a:gd name="T24" fmla="*/ 302 w 348"/>
                <a:gd name="T25" fmla="*/ 88 h 207"/>
                <a:gd name="T26" fmla="*/ 316 w 348"/>
                <a:gd name="T27" fmla="*/ 55 h 207"/>
                <a:gd name="T28" fmla="*/ 334 w 348"/>
                <a:gd name="T29" fmla="*/ 14 h 207"/>
                <a:gd name="T30" fmla="*/ 339 w 348"/>
                <a:gd name="T31" fmla="*/ 7 h 207"/>
                <a:gd name="T32" fmla="*/ 341 w 348"/>
                <a:gd name="T33" fmla="*/ 3 h 207"/>
                <a:gd name="T34" fmla="*/ 346 w 348"/>
                <a:gd name="T35" fmla="*/ 0 h 207"/>
                <a:gd name="T36" fmla="*/ 348 w 348"/>
                <a:gd name="T37" fmla="*/ 0 h 207"/>
                <a:gd name="T38" fmla="*/ 348 w 348"/>
                <a:gd name="T39" fmla="*/ 14 h 207"/>
                <a:gd name="T40" fmla="*/ 346 w 348"/>
                <a:gd name="T41" fmla="*/ 49 h 207"/>
                <a:gd name="T42" fmla="*/ 341 w 348"/>
                <a:gd name="T43" fmla="*/ 81 h 207"/>
                <a:gd name="T44" fmla="*/ 334 w 348"/>
                <a:gd name="T45" fmla="*/ 113 h 207"/>
                <a:gd name="T46" fmla="*/ 329 w 348"/>
                <a:gd name="T47" fmla="*/ 127 h 207"/>
                <a:gd name="T48" fmla="*/ 325 w 348"/>
                <a:gd name="T49" fmla="*/ 140 h 207"/>
                <a:gd name="T50" fmla="*/ 320 w 348"/>
                <a:gd name="T51" fmla="*/ 152 h 207"/>
                <a:gd name="T52" fmla="*/ 313 w 348"/>
                <a:gd name="T53" fmla="*/ 163 h 207"/>
                <a:gd name="T54" fmla="*/ 304 w 348"/>
                <a:gd name="T55" fmla="*/ 172 h 207"/>
                <a:gd name="T56" fmla="*/ 295 w 348"/>
                <a:gd name="T57" fmla="*/ 182 h 207"/>
                <a:gd name="T58" fmla="*/ 284 w 348"/>
                <a:gd name="T59" fmla="*/ 188 h 207"/>
                <a:gd name="T60" fmla="*/ 272 w 348"/>
                <a:gd name="T61" fmla="*/ 195 h 207"/>
                <a:gd name="T62" fmla="*/ 258 w 348"/>
                <a:gd name="T63" fmla="*/ 200 h 207"/>
                <a:gd name="T64" fmla="*/ 242 w 348"/>
                <a:gd name="T65" fmla="*/ 204 h 207"/>
                <a:gd name="T66" fmla="*/ 226 w 348"/>
                <a:gd name="T67" fmla="*/ 207 h 207"/>
                <a:gd name="T68" fmla="*/ 208 w 348"/>
                <a:gd name="T69" fmla="*/ 207 h 207"/>
                <a:gd name="T70" fmla="*/ 176 w 348"/>
                <a:gd name="T71" fmla="*/ 207 h 207"/>
                <a:gd name="T72" fmla="*/ 142 w 348"/>
                <a:gd name="T73" fmla="*/ 204 h 207"/>
                <a:gd name="T74" fmla="*/ 107 w 348"/>
                <a:gd name="T75" fmla="*/ 202 h 207"/>
                <a:gd name="T76" fmla="*/ 73 w 348"/>
                <a:gd name="T77" fmla="*/ 202 h 207"/>
                <a:gd name="T78" fmla="*/ 50 w 348"/>
                <a:gd name="T79" fmla="*/ 202 h 207"/>
                <a:gd name="T80" fmla="*/ 34 w 348"/>
                <a:gd name="T81" fmla="*/ 198 h 207"/>
                <a:gd name="T82" fmla="*/ 22 w 348"/>
                <a:gd name="T83" fmla="*/ 193 h 207"/>
                <a:gd name="T84" fmla="*/ 13 w 348"/>
                <a:gd name="T85" fmla="*/ 188 h 207"/>
                <a:gd name="T86" fmla="*/ 4 w 348"/>
                <a:gd name="T87" fmla="*/ 170 h 207"/>
                <a:gd name="T88" fmla="*/ 0 w 348"/>
                <a:gd name="T89" fmla="*/ 14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207">
                  <a:moveTo>
                    <a:pt x="0" y="147"/>
                  </a:moveTo>
                  <a:lnTo>
                    <a:pt x="32" y="161"/>
                  </a:lnTo>
                  <a:lnTo>
                    <a:pt x="66" y="168"/>
                  </a:lnTo>
                  <a:lnTo>
                    <a:pt x="98" y="172"/>
                  </a:lnTo>
                  <a:lnTo>
                    <a:pt x="130" y="172"/>
                  </a:lnTo>
                  <a:lnTo>
                    <a:pt x="162" y="168"/>
                  </a:lnTo>
                  <a:lnTo>
                    <a:pt x="192" y="159"/>
                  </a:lnTo>
                  <a:lnTo>
                    <a:pt x="220" y="147"/>
                  </a:lnTo>
                  <a:lnTo>
                    <a:pt x="247" y="133"/>
                  </a:lnTo>
                  <a:lnTo>
                    <a:pt x="265" y="122"/>
                  </a:lnTo>
                  <a:lnTo>
                    <a:pt x="277" y="117"/>
                  </a:lnTo>
                  <a:lnTo>
                    <a:pt x="288" y="108"/>
                  </a:lnTo>
                  <a:lnTo>
                    <a:pt x="302" y="88"/>
                  </a:lnTo>
                  <a:lnTo>
                    <a:pt x="316" y="55"/>
                  </a:lnTo>
                  <a:lnTo>
                    <a:pt x="334" y="14"/>
                  </a:lnTo>
                  <a:lnTo>
                    <a:pt x="339" y="7"/>
                  </a:lnTo>
                  <a:lnTo>
                    <a:pt x="341" y="3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48" y="14"/>
                  </a:lnTo>
                  <a:lnTo>
                    <a:pt x="346" y="49"/>
                  </a:lnTo>
                  <a:lnTo>
                    <a:pt x="341" y="81"/>
                  </a:lnTo>
                  <a:lnTo>
                    <a:pt x="334" y="113"/>
                  </a:lnTo>
                  <a:lnTo>
                    <a:pt x="329" y="127"/>
                  </a:lnTo>
                  <a:lnTo>
                    <a:pt x="325" y="140"/>
                  </a:lnTo>
                  <a:lnTo>
                    <a:pt x="320" y="152"/>
                  </a:lnTo>
                  <a:lnTo>
                    <a:pt x="313" y="163"/>
                  </a:lnTo>
                  <a:lnTo>
                    <a:pt x="304" y="172"/>
                  </a:lnTo>
                  <a:lnTo>
                    <a:pt x="295" y="182"/>
                  </a:lnTo>
                  <a:lnTo>
                    <a:pt x="284" y="188"/>
                  </a:lnTo>
                  <a:lnTo>
                    <a:pt x="272" y="195"/>
                  </a:lnTo>
                  <a:lnTo>
                    <a:pt x="258" y="200"/>
                  </a:lnTo>
                  <a:lnTo>
                    <a:pt x="242" y="204"/>
                  </a:lnTo>
                  <a:lnTo>
                    <a:pt x="226" y="207"/>
                  </a:lnTo>
                  <a:lnTo>
                    <a:pt x="208" y="207"/>
                  </a:lnTo>
                  <a:lnTo>
                    <a:pt x="176" y="207"/>
                  </a:lnTo>
                  <a:lnTo>
                    <a:pt x="142" y="204"/>
                  </a:lnTo>
                  <a:lnTo>
                    <a:pt x="107" y="202"/>
                  </a:lnTo>
                  <a:lnTo>
                    <a:pt x="73" y="202"/>
                  </a:lnTo>
                  <a:lnTo>
                    <a:pt x="50" y="202"/>
                  </a:lnTo>
                  <a:lnTo>
                    <a:pt x="34" y="198"/>
                  </a:lnTo>
                  <a:lnTo>
                    <a:pt x="22" y="193"/>
                  </a:lnTo>
                  <a:lnTo>
                    <a:pt x="13" y="188"/>
                  </a:lnTo>
                  <a:lnTo>
                    <a:pt x="4" y="17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6" name="Freeform 267"/>
            <p:cNvSpPr>
              <a:spLocks/>
            </p:cNvSpPr>
            <p:nvPr/>
          </p:nvSpPr>
          <p:spPr bwMode="auto">
            <a:xfrm>
              <a:off x="2733676" y="3856038"/>
              <a:ext cx="171450" cy="528638"/>
            </a:xfrm>
            <a:custGeom>
              <a:avLst/>
              <a:gdLst>
                <a:gd name="T0" fmla="*/ 82 w 108"/>
                <a:gd name="T1" fmla="*/ 0 h 333"/>
                <a:gd name="T2" fmla="*/ 85 w 108"/>
                <a:gd name="T3" fmla="*/ 0 h 333"/>
                <a:gd name="T4" fmla="*/ 73 w 108"/>
                <a:gd name="T5" fmla="*/ 12 h 333"/>
                <a:gd name="T6" fmla="*/ 66 w 108"/>
                <a:gd name="T7" fmla="*/ 23 h 333"/>
                <a:gd name="T8" fmla="*/ 60 w 108"/>
                <a:gd name="T9" fmla="*/ 32 h 333"/>
                <a:gd name="T10" fmla="*/ 55 w 108"/>
                <a:gd name="T11" fmla="*/ 44 h 333"/>
                <a:gd name="T12" fmla="*/ 53 w 108"/>
                <a:gd name="T13" fmla="*/ 55 h 333"/>
                <a:gd name="T14" fmla="*/ 50 w 108"/>
                <a:gd name="T15" fmla="*/ 69 h 333"/>
                <a:gd name="T16" fmla="*/ 50 w 108"/>
                <a:gd name="T17" fmla="*/ 85 h 333"/>
                <a:gd name="T18" fmla="*/ 48 w 108"/>
                <a:gd name="T19" fmla="*/ 103 h 333"/>
                <a:gd name="T20" fmla="*/ 50 w 108"/>
                <a:gd name="T21" fmla="*/ 124 h 333"/>
                <a:gd name="T22" fmla="*/ 53 w 108"/>
                <a:gd name="T23" fmla="*/ 147 h 333"/>
                <a:gd name="T24" fmla="*/ 60 w 108"/>
                <a:gd name="T25" fmla="*/ 172 h 333"/>
                <a:gd name="T26" fmla="*/ 66 w 108"/>
                <a:gd name="T27" fmla="*/ 197 h 333"/>
                <a:gd name="T28" fmla="*/ 80 w 108"/>
                <a:gd name="T29" fmla="*/ 248 h 333"/>
                <a:gd name="T30" fmla="*/ 94 w 108"/>
                <a:gd name="T31" fmla="*/ 287 h 333"/>
                <a:gd name="T32" fmla="*/ 101 w 108"/>
                <a:gd name="T33" fmla="*/ 301 h 333"/>
                <a:gd name="T34" fmla="*/ 105 w 108"/>
                <a:gd name="T35" fmla="*/ 314 h 333"/>
                <a:gd name="T36" fmla="*/ 108 w 108"/>
                <a:gd name="T37" fmla="*/ 319 h 333"/>
                <a:gd name="T38" fmla="*/ 105 w 108"/>
                <a:gd name="T39" fmla="*/ 323 h 333"/>
                <a:gd name="T40" fmla="*/ 101 w 108"/>
                <a:gd name="T41" fmla="*/ 328 h 333"/>
                <a:gd name="T42" fmla="*/ 94 w 108"/>
                <a:gd name="T43" fmla="*/ 330 h 333"/>
                <a:gd name="T44" fmla="*/ 89 w 108"/>
                <a:gd name="T45" fmla="*/ 333 h 333"/>
                <a:gd name="T46" fmla="*/ 85 w 108"/>
                <a:gd name="T47" fmla="*/ 333 h 333"/>
                <a:gd name="T48" fmla="*/ 78 w 108"/>
                <a:gd name="T49" fmla="*/ 328 h 333"/>
                <a:gd name="T50" fmla="*/ 71 w 108"/>
                <a:gd name="T51" fmla="*/ 321 h 333"/>
                <a:gd name="T52" fmla="*/ 64 w 108"/>
                <a:gd name="T53" fmla="*/ 312 h 333"/>
                <a:gd name="T54" fmla="*/ 60 w 108"/>
                <a:gd name="T55" fmla="*/ 303 h 333"/>
                <a:gd name="T56" fmla="*/ 50 w 108"/>
                <a:gd name="T57" fmla="*/ 282 h 333"/>
                <a:gd name="T58" fmla="*/ 44 w 108"/>
                <a:gd name="T59" fmla="*/ 259 h 333"/>
                <a:gd name="T60" fmla="*/ 0 w 108"/>
                <a:gd name="T61" fmla="*/ 83 h 333"/>
                <a:gd name="T62" fmla="*/ 0 w 108"/>
                <a:gd name="T63" fmla="*/ 71 h 333"/>
                <a:gd name="T64" fmla="*/ 0 w 108"/>
                <a:gd name="T65" fmla="*/ 62 h 333"/>
                <a:gd name="T66" fmla="*/ 2 w 108"/>
                <a:gd name="T67" fmla="*/ 53 h 333"/>
                <a:gd name="T68" fmla="*/ 7 w 108"/>
                <a:gd name="T69" fmla="*/ 44 h 333"/>
                <a:gd name="T70" fmla="*/ 18 w 108"/>
                <a:gd name="T71" fmla="*/ 30 h 333"/>
                <a:gd name="T72" fmla="*/ 32 w 108"/>
                <a:gd name="T73" fmla="*/ 19 h 333"/>
                <a:gd name="T74" fmla="*/ 48 w 108"/>
                <a:gd name="T75" fmla="*/ 9 h 333"/>
                <a:gd name="T76" fmla="*/ 64 w 108"/>
                <a:gd name="T77" fmla="*/ 5 h 333"/>
                <a:gd name="T78" fmla="*/ 76 w 108"/>
                <a:gd name="T79" fmla="*/ 0 h 333"/>
                <a:gd name="T80" fmla="*/ 82 w 108"/>
                <a:gd name="T8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333">
                  <a:moveTo>
                    <a:pt x="82" y="0"/>
                  </a:moveTo>
                  <a:lnTo>
                    <a:pt x="85" y="0"/>
                  </a:lnTo>
                  <a:lnTo>
                    <a:pt x="73" y="12"/>
                  </a:lnTo>
                  <a:lnTo>
                    <a:pt x="66" y="23"/>
                  </a:lnTo>
                  <a:lnTo>
                    <a:pt x="60" y="32"/>
                  </a:lnTo>
                  <a:lnTo>
                    <a:pt x="55" y="44"/>
                  </a:lnTo>
                  <a:lnTo>
                    <a:pt x="53" y="55"/>
                  </a:lnTo>
                  <a:lnTo>
                    <a:pt x="50" y="69"/>
                  </a:lnTo>
                  <a:lnTo>
                    <a:pt x="50" y="85"/>
                  </a:lnTo>
                  <a:lnTo>
                    <a:pt x="48" y="103"/>
                  </a:lnTo>
                  <a:lnTo>
                    <a:pt x="50" y="124"/>
                  </a:lnTo>
                  <a:lnTo>
                    <a:pt x="53" y="147"/>
                  </a:lnTo>
                  <a:lnTo>
                    <a:pt x="60" y="172"/>
                  </a:lnTo>
                  <a:lnTo>
                    <a:pt x="66" y="197"/>
                  </a:lnTo>
                  <a:lnTo>
                    <a:pt x="80" y="248"/>
                  </a:lnTo>
                  <a:lnTo>
                    <a:pt x="94" y="287"/>
                  </a:lnTo>
                  <a:lnTo>
                    <a:pt x="101" y="301"/>
                  </a:lnTo>
                  <a:lnTo>
                    <a:pt x="105" y="314"/>
                  </a:lnTo>
                  <a:lnTo>
                    <a:pt x="108" y="319"/>
                  </a:lnTo>
                  <a:lnTo>
                    <a:pt x="105" y="323"/>
                  </a:lnTo>
                  <a:lnTo>
                    <a:pt x="101" y="328"/>
                  </a:lnTo>
                  <a:lnTo>
                    <a:pt x="94" y="330"/>
                  </a:lnTo>
                  <a:lnTo>
                    <a:pt x="89" y="333"/>
                  </a:lnTo>
                  <a:lnTo>
                    <a:pt x="85" y="333"/>
                  </a:lnTo>
                  <a:lnTo>
                    <a:pt x="78" y="328"/>
                  </a:lnTo>
                  <a:lnTo>
                    <a:pt x="71" y="321"/>
                  </a:lnTo>
                  <a:lnTo>
                    <a:pt x="64" y="312"/>
                  </a:lnTo>
                  <a:lnTo>
                    <a:pt x="60" y="303"/>
                  </a:lnTo>
                  <a:lnTo>
                    <a:pt x="50" y="282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Freeform 268"/>
            <p:cNvSpPr>
              <a:spLocks/>
            </p:cNvSpPr>
            <p:nvPr/>
          </p:nvSpPr>
          <p:spPr bwMode="auto">
            <a:xfrm>
              <a:off x="2803526" y="3856038"/>
              <a:ext cx="614363" cy="65088"/>
            </a:xfrm>
            <a:custGeom>
              <a:avLst/>
              <a:gdLst>
                <a:gd name="T0" fmla="*/ 38 w 387"/>
                <a:gd name="T1" fmla="*/ 0 h 41"/>
                <a:gd name="T2" fmla="*/ 329 w 387"/>
                <a:gd name="T3" fmla="*/ 0 h 41"/>
                <a:gd name="T4" fmla="*/ 336 w 387"/>
                <a:gd name="T5" fmla="*/ 0 h 41"/>
                <a:gd name="T6" fmla="*/ 352 w 387"/>
                <a:gd name="T7" fmla="*/ 5 h 41"/>
                <a:gd name="T8" fmla="*/ 368 w 387"/>
                <a:gd name="T9" fmla="*/ 12 h 41"/>
                <a:gd name="T10" fmla="*/ 387 w 387"/>
                <a:gd name="T11" fmla="*/ 23 h 41"/>
                <a:gd name="T12" fmla="*/ 384 w 387"/>
                <a:gd name="T13" fmla="*/ 32 h 41"/>
                <a:gd name="T14" fmla="*/ 378 w 387"/>
                <a:gd name="T15" fmla="*/ 39 h 41"/>
                <a:gd name="T16" fmla="*/ 362 w 387"/>
                <a:gd name="T17" fmla="*/ 41 h 41"/>
                <a:gd name="T18" fmla="*/ 341 w 387"/>
                <a:gd name="T19" fmla="*/ 41 h 41"/>
                <a:gd name="T20" fmla="*/ 318 w 387"/>
                <a:gd name="T21" fmla="*/ 39 h 41"/>
                <a:gd name="T22" fmla="*/ 293 w 387"/>
                <a:gd name="T23" fmla="*/ 37 h 41"/>
                <a:gd name="T24" fmla="*/ 242 w 387"/>
                <a:gd name="T25" fmla="*/ 32 h 41"/>
                <a:gd name="T26" fmla="*/ 203 w 387"/>
                <a:gd name="T27" fmla="*/ 28 h 41"/>
                <a:gd name="T28" fmla="*/ 167 w 387"/>
                <a:gd name="T29" fmla="*/ 30 h 41"/>
                <a:gd name="T30" fmla="*/ 126 w 387"/>
                <a:gd name="T31" fmla="*/ 32 h 41"/>
                <a:gd name="T32" fmla="*/ 87 w 387"/>
                <a:gd name="T33" fmla="*/ 32 h 41"/>
                <a:gd name="T34" fmla="*/ 50 w 387"/>
                <a:gd name="T35" fmla="*/ 35 h 41"/>
                <a:gd name="T36" fmla="*/ 32 w 387"/>
                <a:gd name="T37" fmla="*/ 32 h 41"/>
                <a:gd name="T38" fmla="*/ 18 w 387"/>
                <a:gd name="T39" fmla="*/ 28 h 41"/>
                <a:gd name="T40" fmla="*/ 9 w 387"/>
                <a:gd name="T41" fmla="*/ 21 h 41"/>
                <a:gd name="T42" fmla="*/ 0 w 387"/>
                <a:gd name="T43" fmla="*/ 12 h 41"/>
                <a:gd name="T44" fmla="*/ 25 w 387"/>
                <a:gd name="T45" fmla="*/ 3 h 41"/>
                <a:gd name="T46" fmla="*/ 38 w 387"/>
                <a:gd name="T4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7" h="41">
                  <a:moveTo>
                    <a:pt x="38" y="0"/>
                  </a:moveTo>
                  <a:lnTo>
                    <a:pt x="329" y="0"/>
                  </a:lnTo>
                  <a:lnTo>
                    <a:pt x="336" y="0"/>
                  </a:lnTo>
                  <a:lnTo>
                    <a:pt x="352" y="5"/>
                  </a:lnTo>
                  <a:lnTo>
                    <a:pt x="368" y="12"/>
                  </a:lnTo>
                  <a:lnTo>
                    <a:pt x="387" y="23"/>
                  </a:lnTo>
                  <a:lnTo>
                    <a:pt x="384" y="32"/>
                  </a:lnTo>
                  <a:lnTo>
                    <a:pt x="378" y="39"/>
                  </a:lnTo>
                  <a:lnTo>
                    <a:pt x="362" y="41"/>
                  </a:lnTo>
                  <a:lnTo>
                    <a:pt x="341" y="41"/>
                  </a:lnTo>
                  <a:lnTo>
                    <a:pt x="318" y="39"/>
                  </a:lnTo>
                  <a:lnTo>
                    <a:pt x="293" y="37"/>
                  </a:lnTo>
                  <a:lnTo>
                    <a:pt x="242" y="32"/>
                  </a:lnTo>
                  <a:lnTo>
                    <a:pt x="203" y="28"/>
                  </a:lnTo>
                  <a:lnTo>
                    <a:pt x="167" y="30"/>
                  </a:lnTo>
                  <a:lnTo>
                    <a:pt x="126" y="32"/>
                  </a:lnTo>
                  <a:lnTo>
                    <a:pt x="87" y="32"/>
                  </a:lnTo>
                  <a:lnTo>
                    <a:pt x="50" y="35"/>
                  </a:lnTo>
                  <a:lnTo>
                    <a:pt x="32" y="32"/>
                  </a:lnTo>
                  <a:lnTo>
                    <a:pt x="18" y="28"/>
                  </a:lnTo>
                  <a:lnTo>
                    <a:pt x="9" y="21"/>
                  </a:lnTo>
                  <a:lnTo>
                    <a:pt x="0" y="12"/>
                  </a:lnTo>
                  <a:lnTo>
                    <a:pt x="2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7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8" name="Freeform 269"/>
            <p:cNvSpPr>
              <a:spLocks/>
            </p:cNvSpPr>
            <p:nvPr/>
          </p:nvSpPr>
          <p:spPr bwMode="auto">
            <a:xfrm>
              <a:off x="2828926" y="3878263"/>
              <a:ext cx="631825" cy="520700"/>
            </a:xfrm>
            <a:custGeom>
              <a:avLst/>
              <a:gdLst>
                <a:gd name="T0" fmla="*/ 357 w 398"/>
                <a:gd name="T1" fmla="*/ 0 h 328"/>
                <a:gd name="T2" fmla="*/ 364 w 398"/>
                <a:gd name="T3" fmla="*/ 5 h 328"/>
                <a:gd name="T4" fmla="*/ 373 w 398"/>
                <a:gd name="T5" fmla="*/ 11 h 328"/>
                <a:gd name="T6" fmla="*/ 382 w 398"/>
                <a:gd name="T7" fmla="*/ 18 h 328"/>
                <a:gd name="T8" fmla="*/ 389 w 398"/>
                <a:gd name="T9" fmla="*/ 25 h 328"/>
                <a:gd name="T10" fmla="*/ 394 w 398"/>
                <a:gd name="T11" fmla="*/ 34 h 328"/>
                <a:gd name="T12" fmla="*/ 396 w 398"/>
                <a:gd name="T13" fmla="*/ 46 h 328"/>
                <a:gd name="T14" fmla="*/ 398 w 398"/>
                <a:gd name="T15" fmla="*/ 57 h 328"/>
                <a:gd name="T16" fmla="*/ 396 w 398"/>
                <a:gd name="T17" fmla="*/ 69 h 328"/>
                <a:gd name="T18" fmla="*/ 352 w 398"/>
                <a:gd name="T19" fmla="*/ 245 h 328"/>
                <a:gd name="T20" fmla="*/ 350 w 398"/>
                <a:gd name="T21" fmla="*/ 261 h 328"/>
                <a:gd name="T22" fmla="*/ 343 w 398"/>
                <a:gd name="T23" fmla="*/ 277 h 328"/>
                <a:gd name="T24" fmla="*/ 336 w 398"/>
                <a:gd name="T25" fmla="*/ 291 h 328"/>
                <a:gd name="T26" fmla="*/ 329 w 398"/>
                <a:gd name="T27" fmla="*/ 303 h 328"/>
                <a:gd name="T28" fmla="*/ 320 w 398"/>
                <a:gd name="T29" fmla="*/ 314 h 328"/>
                <a:gd name="T30" fmla="*/ 311 w 398"/>
                <a:gd name="T31" fmla="*/ 321 h 328"/>
                <a:gd name="T32" fmla="*/ 300 w 398"/>
                <a:gd name="T33" fmla="*/ 326 h 328"/>
                <a:gd name="T34" fmla="*/ 286 w 398"/>
                <a:gd name="T35" fmla="*/ 328 h 328"/>
                <a:gd name="T36" fmla="*/ 50 w 398"/>
                <a:gd name="T37" fmla="*/ 328 h 328"/>
                <a:gd name="T38" fmla="*/ 43 w 398"/>
                <a:gd name="T39" fmla="*/ 328 h 328"/>
                <a:gd name="T40" fmla="*/ 34 w 398"/>
                <a:gd name="T41" fmla="*/ 326 h 328"/>
                <a:gd name="T42" fmla="*/ 27 w 398"/>
                <a:gd name="T43" fmla="*/ 321 h 328"/>
                <a:gd name="T44" fmla="*/ 20 w 398"/>
                <a:gd name="T45" fmla="*/ 319 h 328"/>
                <a:gd name="T46" fmla="*/ 9 w 398"/>
                <a:gd name="T47" fmla="*/ 307 h 328"/>
                <a:gd name="T48" fmla="*/ 0 w 398"/>
                <a:gd name="T49" fmla="*/ 291 h 328"/>
                <a:gd name="T50" fmla="*/ 20 w 398"/>
                <a:gd name="T51" fmla="*/ 293 h 328"/>
                <a:gd name="T52" fmla="*/ 43 w 398"/>
                <a:gd name="T53" fmla="*/ 296 h 328"/>
                <a:gd name="T54" fmla="*/ 66 w 398"/>
                <a:gd name="T55" fmla="*/ 293 h 328"/>
                <a:gd name="T56" fmla="*/ 89 w 398"/>
                <a:gd name="T57" fmla="*/ 293 h 328"/>
                <a:gd name="T58" fmla="*/ 137 w 398"/>
                <a:gd name="T59" fmla="*/ 291 h 328"/>
                <a:gd name="T60" fmla="*/ 183 w 398"/>
                <a:gd name="T61" fmla="*/ 293 h 328"/>
                <a:gd name="T62" fmla="*/ 213 w 398"/>
                <a:gd name="T63" fmla="*/ 293 h 328"/>
                <a:gd name="T64" fmla="*/ 240 w 398"/>
                <a:gd name="T65" fmla="*/ 293 h 328"/>
                <a:gd name="T66" fmla="*/ 261 w 398"/>
                <a:gd name="T67" fmla="*/ 291 h 328"/>
                <a:gd name="T68" fmla="*/ 279 w 398"/>
                <a:gd name="T69" fmla="*/ 284 h 328"/>
                <a:gd name="T70" fmla="*/ 293 w 398"/>
                <a:gd name="T71" fmla="*/ 277 h 328"/>
                <a:gd name="T72" fmla="*/ 304 w 398"/>
                <a:gd name="T73" fmla="*/ 268 h 328"/>
                <a:gd name="T74" fmla="*/ 313 w 398"/>
                <a:gd name="T75" fmla="*/ 257 h 328"/>
                <a:gd name="T76" fmla="*/ 318 w 398"/>
                <a:gd name="T77" fmla="*/ 243 h 328"/>
                <a:gd name="T78" fmla="*/ 332 w 398"/>
                <a:gd name="T79" fmla="*/ 179 h 328"/>
                <a:gd name="T80" fmla="*/ 350 w 398"/>
                <a:gd name="T81" fmla="*/ 110 h 328"/>
                <a:gd name="T82" fmla="*/ 355 w 398"/>
                <a:gd name="T83" fmla="*/ 89 h 328"/>
                <a:gd name="T84" fmla="*/ 357 w 398"/>
                <a:gd name="T85" fmla="*/ 60 h 328"/>
                <a:gd name="T86" fmla="*/ 357 w 398"/>
                <a:gd name="T87" fmla="*/ 27 h 328"/>
                <a:gd name="T88" fmla="*/ 357 w 398"/>
                <a:gd name="T8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8" h="328">
                  <a:moveTo>
                    <a:pt x="357" y="0"/>
                  </a:moveTo>
                  <a:lnTo>
                    <a:pt x="364" y="5"/>
                  </a:lnTo>
                  <a:lnTo>
                    <a:pt x="373" y="11"/>
                  </a:lnTo>
                  <a:lnTo>
                    <a:pt x="382" y="18"/>
                  </a:lnTo>
                  <a:lnTo>
                    <a:pt x="389" y="25"/>
                  </a:lnTo>
                  <a:lnTo>
                    <a:pt x="394" y="34"/>
                  </a:lnTo>
                  <a:lnTo>
                    <a:pt x="396" y="46"/>
                  </a:lnTo>
                  <a:lnTo>
                    <a:pt x="398" y="57"/>
                  </a:lnTo>
                  <a:lnTo>
                    <a:pt x="396" y="69"/>
                  </a:lnTo>
                  <a:lnTo>
                    <a:pt x="352" y="245"/>
                  </a:lnTo>
                  <a:lnTo>
                    <a:pt x="350" y="261"/>
                  </a:lnTo>
                  <a:lnTo>
                    <a:pt x="343" y="277"/>
                  </a:lnTo>
                  <a:lnTo>
                    <a:pt x="336" y="291"/>
                  </a:lnTo>
                  <a:lnTo>
                    <a:pt x="329" y="303"/>
                  </a:lnTo>
                  <a:lnTo>
                    <a:pt x="320" y="314"/>
                  </a:lnTo>
                  <a:lnTo>
                    <a:pt x="311" y="321"/>
                  </a:lnTo>
                  <a:lnTo>
                    <a:pt x="300" y="326"/>
                  </a:lnTo>
                  <a:lnTo>
                    <a:pt x="286" y="328"/>
                  </a:lnTo>
                  <a:lnTo>
                    <a:pt x="50" y="328"/>
                  </a:lnTo>
                  <a:lnTo>
                    <a:pt x="43" y="328"/>
                  </a:lnTo>
                  <a:lnTo>
                    <a:pt x="34" y="326"/>
                  </a:lnTo>
                  <a:lnTo>
                    <a:pt x="27" y="321"/>
                  </a:lnTo>
                  <a:lnTo>
                    <a:pt x="20" y="319"/>
                  </a:lnTo>
                  <a:lnTo>
                    <a:pt x="9" y="307"/>
                  </a:lnTo>
                  <a:lnTo>
                    <a:pt x="0" y="291"/>
                  </a:lnTo>
                  <a:lnTo>
                    <a:pt x="20" y="293"/>
                  </a:lnTo>
                  <a:lnTo>
                    <a:pt x="43" y="296"/>
                  </a:lnTo>
                  <a:lnTo>
                    <a:pt x="66" y="293"/>
                  </a:lnTo>
                  <a:lnTo>
                    <a:pt x="89" y="293"/>
                  </a:lnTo>
                  <a:lnTo>
                    <a:pt x="137" y="291"/>
                  </a:lnTo>
                  <a:lnTo>
                    <a:pt x="183" y="293"/>
                  </a:lnTo>
                  <a:lnTo>
                    <a:pt x="213" y="293"/>
                  </a:lnTo>
                  <a:lnTo>
                    <a:pt x="240" y="293"/>
                  </a:lnTo>
                  <a:lnTo>
                    <a:pt x="261" y="291"/>
                  </a:lnTo>
                  <a:lnTo>
                    <a:pt x="279" y="284"/>
                  </a:lnTo>
                  <a:lnTo>
                    <a:pt x="293" y="277"/>
                  </a:lnTo>
                  <a:lnTo>
                    <a:pt x="304" y="268"/>
                  </a:lnTo>
                  <a:lnTo>
                    <a:pt x="313" y="257"/>
                  </a:lnTo>
                  <a:lnTo>
                    <a:pt x="318" y="243"/>
                  </a:lnTo>
                  <a:lnTo>
                    <a:pt x="332" y="179"/>
                  </a:lnTo>
                  <a:lnTo>
                    <a:pt x="350" y="110"/>
                  </a:lnTo>
                  <a:lnTo>
                    <a:pt x="355" y="89"/>
                  </a:lnTo>
                  <a:lnTo>
                    <a:pt x="357" y="60"/>
                  </a:lnTo>
                  <a:lnTo>
                    <a:pt x="357" y="27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C44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9" name="Freeform 270"/>
            <p:cNvSpPr>
              <a:spLocks/>
            </p:cNvSpPr>
            <p:nvPr/>
          </p:nvSpPr>
          <p:spPr bwMode="auto">
            <a:xfrm>
              <a:off x="2471739" y="5114926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7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7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7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" name="Freeform 271"/>
            <p:cNvSpPr>
              <a:spLocks/>
            </p:cNvSpPr>
            <p:nvPr/>
          </p:nvSpPr>
          <p:spPr bwMode="auto">
            <a:xfrm>
              <a:off x="2471739" y="457993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1" name="Freeform 272"/>
            <p:cNvSpPr>
              <a:spLocks/>
            </p:cNvSpPr>
            <p:nvPr/>
          </p:nvSpPr>
          <p:spPr bwMode="auto">
            <a:xfrm>
              <a:off x="2925764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8 h 85"/>
                <a:gd name="T28" fmla="*/ 3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7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2" name="Freeform 273"/>
            <p:cNvSpPr>
              <a:spLocks/>
            </p:cNvSpPr>
            <p:nvPr/>
          </p:nvSpPr>
          <p:spPr bwMode="auto">
            <a:xfrm>
              <a:off x="3384551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7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3" name="Freeform 274"/>
            <p:cNvSpPr>
              <a:spLocks/>
            </p:cNvSpPr>
            <p:nvPr/>
          </p:nvSpPr>
          <p:spPr bwMode="auto">
            <a:xfrm>
              <a:off x="3384551" y="457993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4" name="Freeform 275"/>
            <p:cNvSpPr>
              <a:spLocks/>
            </p:cNvSpPr>
            <p:nvPr/>
          </p:nvSpPr>
          <p:spPr bwMode="auto">
            <a:xfrm>
              <a:off x="2471739" y="537368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5" name="Freeform 276"/>
            <p:cNvSpPr>
              <a:spLocks/>
            </p:cNvSpPr>
            <p:nvPr/>
          </p:nvSpPr>
          <p:spPr bwMode="auto">
            <a:xfrm>
              <a:off x="2471739" y="483870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6" name="Freeform 277"/>
            <p:cNvSpPr>
              <a:spLocks/>
            </p:cNvSpPr>
            <p:nvPr/>
          </p:nvSpPr>
          <p:spPr bwMode="auto">
            <a:xfrm>
              <a:off x="2925764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7" name="Freeform 278"/>
            <p:cNvSpPr>
              <a:spLocks/>
            </p:cNvSpPr>
            <p:nvPr/>
          </p:nvSpPr>
          <p:spPr bwMode="auto">
            <a:xfrm>
              <a:off x="3384551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8" name="Freeform 279"/>
            <p:cNvSpPr>
              <a:spLocks/>
            </p:cNvSpPr>
            <p:nvPr/>
          </p:nvSpPr>
          <p:spPr bwMode="auto">
            <a:xfrm>
              <a:off x="3384551" y="483870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9" name="Freeform 280"/>
            <p:cNvSpPr>
              <a:spLocks/>
            </p:cNvSpPr>
            <p:nvPr/>
          </p:nvSpPr>
          <p:spPr bwMode="auto">
            <a:xfrm>
              <a:off x="2471739" y="563245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2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7 h 85"/>
                <a:gd name="T14" fmla="*/ 209 w 211"/>
                <a:gd name="T15" fmla="*/ 66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6 h 85"/>
                <a:gd name="T30" fmla="*/ 0 w 211"/>
                <a:gd name="T31" fmla="*/ 57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2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7"/>
                  </a:lnTo>
                  <a:lnTo>
                    <a:pt x="209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" name="Freeform 281"/>
            <p:cNvSpPr>
              <a:spLocks/>
            </p:cNvSpPr>
            <p:nvPr/>
          </p:nvSpPr>
          <p:spPr bwMode="auto">
            <a:xfrm>
              <a:off x="2925764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" name="Freeform 282"/>
            <p:cNvSpPr>
              <a:spLocks/>
            </p:cNvSpPr>
            <p:nvPr/>
          </p:nvSpPr>
          <p:spPr bwMode="auto">
            <a:xfrm>
              <a:off x="3384551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" name="Freeform 283"/>
            <p:cNvSpPr>
              <a:spLocks/>
            </p:cNvSpPr>
            <p:nvPr/>
          </p:nvSpPr>
          <p:spPr bwMode="auto">
            <a:xfrm>
              <a:off x="2471739" y="5886451"/>
              <a:ext cx="334963" cy="139700"/>
            </a:xfrm>
            <a:custGeom>
              <a:avLst/>
              <a:gdLst>
                <a:gd name="T0" fmla="*/ 28 w 211"/>
                <a:gd name="T1" fmla="*/ 0 h 88"/>
                <a:gd name="T2" fmla="*/ 183 w 211"/>
                <a:gd name="T3" fmla="*/ 0 h 88"/>
                <a:gd name="T4" fmla="*/ 195 w 211"/>
                <a:gd name="T5" fmla="*/ 3 h 88"/>
                <a:gd name="T6" fmla="*/ 204 w 211"/>
                <a:gd name="T7" fmla="*/ 10 h 88"/>
                <a:gd name="T8" fmla="*/ 209 w 211"/>
                <a:gd name="T9" fmla="*/ 19 h 88"/>
                <a:gd name="T10" fmla="*/ 211 w 211"/>
                <a:gd name="T11" fmla="*/ 30 h 88"/>
                <a:gd name="T12" fmla="*/ 211 w 211"/>
                <a:gd name="T13" fmla="*/ 58 h 88"/>
                <a:gd name="T14" fmla="*/ 209 w 211"/>
                <a:gd name="T15" fmla="*/ 69 h 88"/>
                <a:gd name="T16" fmla="*/ 204 w 211"/>
                <a:gd name="T17" fmla="*/ 78 h 88"/>
                <a:gd name="T18" fmla="*/ 195 w 211"/>
                <a:gd name="T19" fmla="*/ 85 h 88"/>
                <a:gd name="T20" fmla="*/ 183 w 211"/>
                <a:gd name="T21" fmla="*/ 88 h 88"/>
                <a:gd name="T22" fmla="*/ 28 w 211"/>
                <a:gd name="T23" fmla="*/ 88 h 88"/>
                <a:gd name="T24" fmla="*/ 18 w 211"/>
                <a:gd name="T25" fmla="*/ 85 h 88"/>
                <a:gd name="T26" fmla="*/ 9 w 211"/>
                <a:gd name="T27" fmla="*/ 78 h 88"/>
                <a:gd name="T28" fmla="*/ 2 w 211"/>
                <a:gd name="T29" fmla="*/ 69 h 88"/>
                <a:gd name="T30" fmla="*/ 0 w 211"/>
                <a:gd name="T31" fmla="*/ 58 h 88"/>
                <a:gd name="T32" fmla="*/ 0 w 211"/>
                <a:gd name="T33" fmla="*/ 30 h 88"/>
                <a:gd name="T34" fmla="*/ 2 w 211"/>
                <a:gd name="T35" fmla="*/ 19 h 88"/>
                <a:gd name="T36" fmla="*/ 9 w 211"/>
                <a:gd name="T37" fmla="*/ 10 h 88"/>
                <a:gd name="T38" fmla="*/ 18 w 211"/>
                <a:gd name="T39" fmla="*/ 3 h 88"/>
                <a:gd name="T40" fmla="*/ 28 w 211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8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28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3" name="Freeform 284"/>
            <p:cNvSpPr>
              <a:spLocks/>
            </p:cNvSpPr>
            <p:nvPr/>
          </p:nvSpPr>
          <p:spPr bwMode="auto">
            <a:xfrm>
              <a:off x="2925764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4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4 w 213"/>
                <a:gd name="T21" fmla="*/ 88 h 88"/>
                <a:gd name="T22" fmla="*/ 30 w 213"/>
                <a:gd name="T23" fmla="*/ 88 h 88"/>
                <a:gd name="T24" fmla="*/ 19 w 213"/>
                <a:gd name="T25" fmla="*/ 85 h 88"/>
                <a:gd name="T26" fmla="*/ 10 w 213"/>
                <a:gd name="T27" fmla="*/ 78 h 88"/>
                <a:gd name="T28" fmla="*/ 3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3 w 213"/>
                <a:gd name="T35" fmla="*/ 19 h 88"/>
                <a:gd name="T36" fmla="*/ 10 w 213"/>
                <a:gd name="T37" fmla="*/ 10 h 88"/>
                <a:gd name="T38" fmla="*/ 19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8"/>
                  </a:lnTo>
                  <a:lnTo>
                    <a:pt x="30" y="88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10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4" name="Freeform 285"/>
            <p:cNvSpPr>
              <a:spLocks/>
            </p:cNvSpPr>
            <p:nvPr/>
          </p:nvSpPr>
          <p:spPr bwMode="auto">
            <a:xfrm>
              <a:off x="3384551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3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3 w 213"/>
                <a:gd name="T21" fmla="*/ 88 h 88"/>
                <a:gd name="T22" fmla="*/ 30 w 213"/>
                <a:gd name="T23" fmla="*/ 88 h 88"/>
                <a:gd name="T24" fmla="*/ 18 w 213"/>
                <a:gd name="T25" fmla="*/ 85 h 88"/>
                <a:gd name="T26" fmla="*/ 9 w 213"/>
                <a:gd name="T27" fmla="*/ 78 h 88"/>
                <a:gd name="T28" fmla="*/ 2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2 w 213"/>
                <a:gd name="T35" fmla="*/ 19 h 88"/>
                <a:gd name="T36" fmla="*/ 9 w 213"/>
                <a:gd name="T37" fmla="*/ 10 h 88"/>
                <a:gd name="T38" fmla="*/ 18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30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5" name="Freeform 286"/>
            <p:cNvSpPr>
              <a:spLocks/>
            </p:cNvSpPr>
            <p:nvPr/>
          </p:nvSpPr>
          <p:spPr bwMode="auto">
            <a:xfrm>
              <a:off x="2471739" y="6145213"/>
              <a:ext cx="334963" cy="138113"/>
            </a:xfrm>
            <a:custGeom>
              <a:avLst/>
              <a:gdLst>
                <a:gd name="T0" fmla="*/ 28 w 211"/>
                <a:gd name="T1" fmla="*/ 0 h 87"/>
                <a:gd name="T2" fmla="*/ 183 w 211"/>
                <a:gd name="T3" fmla="*/ 0 h 87"/>
                <a:gd name="T4" fmla="*/ 195 w 211"/>
                <a:gd name="T5" fmla="*/ 3 h 87"/>
                <a:gd name="T6" fmla="*/ 204 w 211"/>
                <a:gd name="T7" fmla="*/ 9 h 87"/>
                <a:gd name="T8" fmla="*/ 209 w 211"/>
                <a:gd name="T9" fmla="*/ 19 h 87"/>
                <a:gd name="T10" fmla="*/ 211 w 211"/>
                <a:gd name="T11" fmla="*/ 30 h 87"/>
                <a:gd name="T12" fmla="*/ 211 w 211"/>
                <a:gd name="T13" fmla="*/ 58 h 87"/>
                <a:gd name="T14" fmla="*/ 209 w 211"/>
                <a:gd name="T15" fmla="*/ 69 h 87"/>
                <a:gd name="T16" fmla="*/ 204 w 211"/>
                <a:gd name="T17" fmla="*/ 78 h 87"/>
                <a:gd name="T18" fmla="*/ 195 w 211"/>
                <a:gd name="T19" fmla="*/ 85 h 87"/>
                <a:gd name="T20" fmla="*/ 183 w 211"/>
                <a:gd name="T21" fmla="*/ 87 h 87"/>
                <a:gd name="T22" fmla="*/ 28 w 211"/>
                <a:gd name="T23" fmla="*/ 87 h 87"/>
                <a:gd name="T24" fmla="*/ 18 w 211"/>
                <a:gd name="T25" fmla="*/ 85 h 87"/>
                <a:gd name="T26" fmla="*/ 9 w 211"/>
                <a:gd name="T27" fmla="*/ 78 h 87"/>
                <a:gd name="T28" fmla="*/ 2 w 211"/>
                <a:gd name="T29" fmla="*/ 69 h 87"/>
                <a:gd name="T30" fmla="*/ 0 w 211"/>
                <a:gd name="T31" fmla="*/ 58 h 87"/>
                <a:gd name="T32" fmla="*/ 0 w 211"/>
                <a:gd name="T33" fmla="*/ 30 h 87"/>
                <a:gd name="T34" fmla="*/ 2 w 211"/>
                <a:gd name="T35" fmla="*/ 19 h 87"/>
                <a:gd name="T36" fmla="*/ 9 w 211"/>
                <a:gd name="T37" fmla="*/ 9 h 87"/>
                <a:gd name="T38" fmla="*/ 18 w 211"/>
                <a:gd name="T39" fmla="*/ 3 h 87"/>
                <a:gd name="T40" fmla="*/ 28 w 211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7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28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6" name="Freeform 287"/>
            <p:cNvSpPr>
              <a:spLocks/>
            </p:cNvSpPr>
            <p:nvPr/>
          </p:nvSpPr>
          <p:spPr bwMode="auto">
            <a:xfrm>
              <a:off x="2925764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4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4 w 213"/>
                <a:gd name="T21" fmla="*/ 87 h 87"/>
                <a:gd name="T22" fmla="*/ 30 w 213"/>
                <a:gd name="T23" fmla="*/ 87 h 87"/>
                <a:gd name="T24" fmla="*/ 19 w 213"/>
                <a:gd name="T25" fmla="*/ 85 h 87"/>
                <a:gd name="T26" fmla="*/ 10 w 213"/>
                <a:gd name="T27" fmla="*/ 78 h 87"/>
                <a:gd name="T28" fmla="*/ 3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3 w 213"/>
                <a:gd name="T35" fmla="*/ 19 h 87"/>
                <a:gd name="T36" fmla="*/ 10 w 213"/>
                <a:gd name="T37" fmla="*/ 9 h 87"/>
                <a:gd name="T38" fmla="*/ 19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7"/>
                  </a:lnTo>
                  <a:lnTo>
                    <a:pt x="30" y="87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9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7" name="Freeform 288"/>
            <p:cNvSpPr>
              <a:spLocks/>
            </p:cNvSpPr>
            <p:nvPr/>
          </p:nvSpPr>
          <p:spPr bwMode="auto">
            <a:xfrm>
              <a:off x="3384551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3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3 w 213"/>
                <a:gd name="T21" fmla="*/ 87 h 87"/>
                <a:gd name="T22" fmla="*/ 30 w 213"/>
                <a:gd name="T23" fmla="*/ 87 h 87"/>
                <a:gd name="T24" fmla="*/ 18 w 213"/>
                <a:gd name="T25" fmla="*/ 85 h 87"/>
                <a:gd name="T26" fmla="*/ 9 w 213"/>
                <a:gd name="T27" fmla="*/ 78 h 87"/>
                <a:gd name="T28" fmla="*/ 2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2 w 213"/>
                <a:gd name="T35" fmla="*/ 19 h 87"/>
                <a:gd name="T36" fmla="*/ 9 w 213"/>
                <a:gd name="T37" fmla="*/ 9 h 87"/>
                <a:gd name="T38" fmla="*/ 18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30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8" name="Freeform 289"/>
            <p:cNvSpPr>
              <a:spLocks/>
            </p:cNvSpPr>
            <p:nvPr/>
          </p:nvSpPr>
          <p:spPr bwMode="auto">
            <a:xfrm>
              <a:off x="2395539" y="3968751"/>
              <a:ext cx="309563" cy="415925"/>
            </a:xfrm>
            <a:custGeom>
              <a:avLst/>
              <a:gdLst>
                <a:gd name="T0" fmla="*/ 34 w 195"/>
                <a:gd name="T1" fmla="*/ 0 h 262"/>
                <a:gd name="T2" fmla="*/ 96 w 195"/>
                <a:gd name="T3" fmla="*/ 0 h 262"/>
                <a:gd name="T4" fmla="*/ 110 w 195"/>
                <a:gd name="T5" fmla="*/ 3 h 262"/>
                <a:gd name="T6" fmla="*/ 121 w 195"/>
                <a:gd name="T7" fmla="*/ 5 h 262"/>
                <a:gd name="T8" fmla="*/ 131 w 195"/>
                <a:gd name="T9" fmla="*/ 7 h 262"/>
                <a:gd name="T10" fmla="*/ 137 w 195"/>
                <a:gd name="T11" fmla="*/ 14 h 262"/>
                <a:gd name="T12" fmla="*/ 142 w 195"/>
                <a:gd name="T13" fmla="*/ 21 h 262"/>
                <a:gd name="T14" fmla="*/ 147 w 195"/>
                <a:gd name="T15" fmla="*/ 30 h 262"/>
                <a:gd name="T16" fmla="*/ 151 w 195"/>
                <a:gd name="T17" fmla="*/ 44 h 262"/>
                <a:gd name="T18" fmla="*/ 156 w 195"/>
                <a:gd name="T19" fmla="*/ 58 h 262"/>
                <a:gd name="T20" fmla="*/ 192 w 195"/>
                <a:gd name="T21" fmla="*/ 202 h 262"/>
                <a:gd name="T22" fmla="*/ 195 w 195"/>
                <a:gd name="T23" fmla="*/ 218 h 262"/>
                <a:gd name="T24" fmla="*/ 195 w 195"/>
                <a:gd name="T25" fmla="*/ 230 h 262"/>
                <a:gd name="T26" fmla="*/ 195 w 195"/>
                <a:gd name="T27" fmla="*/ 239 h 262"/>
                <a:gd name="T28" fmla="*/ 192 w 195"/>
                <a:gd name="T29" fmla="*/ 248 h 262"/>
                <a:gd name="T30" fmla="*/ 186 w 195"/>
                <a:gd name="T31" fmla="*/ 252 h 262"/>
                <a:gd name="T32" fmla="*/ 179 w 195"/>
                <a:gd name="T33" fmla="*/ 257 h 262"/>
                <a:gd name="T34" fmla="*/ 167 w 195"/>
                <a:gd name="T35" fmla="*/ 259 h 262"/>
                <a:gd name="T36" fmla="*/ 151 w 195"/>
                <a:gd name="T37" fmla="*/ 262 h 262"/>
                <a:gd name="T38" fmla="*/ 46 w 195"/>
                <a:gd name="T39" fmla="*/ 262 h 262"/>
                <a:gd name="T40" fmla="*/ 34 w 195"/>
                <a:gd name="T41" fmla="*/ 259 h 262"/>
                <a:gd name="T42" fmla="*/ 27 w 195"/>
                <a:gd name="T43" fmla="*/ 257 h 262"/>
                <a:gd name="T44" fmla="*/ 18 w 195"/>
                <a:gd name="T45" fmla="*/ 255 h 262"/>
                <a:gd name="T46" fmla="*/ 11 w 195"/>
                <a:gd name="T47" fmla="*/ 248 h 262"/>
                <a:gd name="T48" fmla="*/ 7 w 195"/>
                <a:gd name="T49" fmla="*/ 241 h 262"/>
                <a:gd name="T50" fmla="*/ 5 w 195"/>
                <a:gd name="T51" fmla="*/ 232 h 262"/>
                <a:gd name="T52" fmla="*/ 2 w 195"/>
                <a:gd name="T53" fmla="*/ 223 h 262"/>
                <a:gd name="T54" fmla="*/ 2 w 195"/>
                <a:gd name="T55" fmla="*/ 211 h 262"/>
                <a:gd name="T56" fmla="*/ 0 w 195"/>
                <a:gd name="T57" fmla="*/ 58 h 262"/>
                <a:gd name="T58" fmla="*/ 2 w 195"/>
                <a:gd name="T59" fmla="*/ 32 h 262"/>
                <a:gd name="T60" fmla="*/ 5 w 195"/>
                <a:gd name="T61" fmla="*/ 16 h 262"/>
                <a:gd name="T62" fmla="*/ 9 w 195"/>
                <a:gd name="T63" fmla="*/ 9 h 262"/>
                <a:gd name="T64" fmla="*/ 16 w 195"/>
                <a:gd name="T65" fmla="*/ 5 h 262"/>
                <a:gd name="T66" fmla="*/ 25 w 195"/>
                <a:gd name="T67" fmla="*/ 3 h 262"/>
                <a:gd name="T68" fmla="*/ 34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34" y="0"/>
                  </a:moveTo>
                  <a:lnTo>
                    <a:pt x="96" y="0"/>
                  </a:lnTo>
                  <a:lnTo>
                    <a:pt x="110" y="3"/>
                  </a:lnTo>
                  <a:lnTo>
                    <a:pt x="121" y="5"/>
                  </a:lnTo>
                  <a:lnTo>
                    <a:pt x="131" y="7"/>
                  </a:lnTo>
                  <a:lnTo>
                    <a:pt x="137" y="14"/>
                  </a:lnTo>
                  <a:lnTo>
                    <a:pt x="142" y="21"/>
                  </a:lnTo>
                  <a:lnTo>
                    <a:pt x="147" y="30"/>
                  </a:lnTo>
                  <a:lnTo>
                    <a:pt x="151" y="44"/>
                  </a:lnTo>
                  <a:lnTo>
                    <a:pt x="156" y="58"/>
                  </a:lnTo>
                  <a:lnTo>
                    <a:pt x="192" y="202"/>
                  </a:lnTo>
                  <a:lnTo>
                    <a:pt x="195" y="218"/>
                  </a:lnTo>
                  <a:lnTo>
                    <a:pt x="195" y="230"/>
                  </a:lnTo>
                  <a:lnTo>
                    <a:pt x="195" y="239"/>
                  </a:lnTo>
                  <a:lnTo>
                    <a:pt x="192" y="248"/>
                  </a:lnTo>
                  <a:lnTo>
                    <a:pt x="186" y="252"/>
                  </a:lnTo>
                  <a:lnTo>
                    <a:pt x="179" y="257"/>
                  </a:lnTo>
                  <a:lnTo>
                    <a:pt x="167" y="259"/>
                  </a:lnTo>
                  <a:lnTo>
                    <a:pt x="151" y="262"/>
                  </a:lnTo>
                  <a:lnTo>
                    <a:pt x="46" y="262"/>
                  </a:lnTo>
                  <a:lnTo>
                    <a:pt x="34" y="259"/>
                  </a:lnTo>
                  <a:lnTo>
                    <a:pt x="27" y="257"/>
                  </a:lnTo>
                  <a:lnTo>
                    <a:pt x="18" y="255"/>
                  </a:lnTo>
                  <a:lnTo>
                    <a:pt x="11" y="248"/>
                  </a:lnTo>
                  <a:lnTo>
                    <a:pt x="7" y="241"/>
                  </a:lnTo>
                  <a:lnTo>
                    <a:pt x="5" y="232"/>
                  </a:lnTo>
                  <a:lnTo>
                    <a:pt x="2" y="223"/>
                  </a:lnTo>
                  <a:lnTo>
                    <a:pt x="2" y="211"/>
                  </a:lnTo>
                  <a:lnTo>
                    <a:pt x="0" y="58"/>
                  </a:lnTo>
                  <a:lnTo>
                    <a:pt x="2" y="32"/>
                  </a:lnTo>
                  <a:lnTo>
                    <a:pt x="5" y="16"/>
                  </a:lnTo>
                  <a:lnTo>
                    <a:pt x="9" y="9"/>
                  </a:lnTo>
                  <a:lnTo>
                    <a:pt x="16" y="5"/>
                  </a:lnTo>
                  <a:lnTo>
                    <a:pt x="25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9" name="Freeform 290"/>
            <p:cNvSpPr>
              <a:spLocks/>
            </p:cNvSpPr>
            <p:nvPr/>
          </p:nvSpPr>
          <p:spPr bwMode="auto">
            <a:xfrm>
              <a:off x="2398714" y="3976688"/>
              <a:ext cx="306388" cy="407988"/>
            </a:xfrm>
            <a:custGeom>
              <a:avLst/>
              <a:gdLst>
                <a:gd name="T0" fmla="*/ 124 w 193"/>
                <a:gd name="T1" fmla="*/ 0 h 257"/>
                <a:gd name="T2" fmla="*/ 129 w 193"/>
                <a:gd name="T3" fmla="*/ 4 h 257"/>
                <a:gd name="T4" fmla="*/ 135 w 193"/>
                <a:gd name="T5" fmla="*/ 7 h 257"/>
                <a:gd name="T6" fmla="*/ 138 w 193"/>
                <a:gd name="T7" fmla="*/ 14 h 257"/>
                <a:gd name="T8" fmla="*/ 142 w 193"/>
                <a:gd name="T9" fmla="*/ 18 h 257"/>
                <a:gd name="T10" fmla="*/ 147 w 193"/>
                <a:gd name="T11" fmla="*/ 34 h 257"/>
                <a:gd name="T12" fmla="*/ 154 w 193"/>
                <a:gd name="T13" fmla="*/ 53 h 257"/>
                <a:gd name="T14" fmla="*/ 190 w 193"/>
                <a:gd name="T15" fmla="*/ 197 h 257"/>
                <a:gd name="T16" fmla="*/ 193 w 193"/>
                <a:gd name="T17" fmla="*/ 213 h 257"/>
                <a:gd name="T18" fmla="*/ 193 w 193"/>
                <a:gd name="T19" fmla="*/ 225 h 257"/>
                <a:gd name="T20" fmla="*/ 193 w 193"/>
                <a:gd name="T21" fmla="*/ 234 h 257"/>
                <a:gd name="T22" fmla="*/ 190 w 193"/>
                <a:gd name="T23" fmla="*/ 243 h 257"/>
                <a:gd name="T24" fmla="*/ 184 w 193"/>
                <a:gd name="T25" fmla="*/ 247 h 257"/>
                <a:gd name="T26" fmla="*/ 177 w 193"/>
                <a:gd name="T27" fmla="*/ 252 h 257"/>
                <a:gd name="T28" fmla="*/ 165 w 193"/>
                <a:gd name="T29" fmla="*/ 254 h 257"/>
                <a:gd name="T30" fmla="*/ 149 w 193"/>
                <a:gd name="T31" fmla="*/ 257 h 257"/>
                <a:gd name="T32" fmla="*/ 44 w 193"/>
                <a:gd name="T33" fmla="*/ 257 h 257"/>
                <a:gd name="T34" fmla="*/ 35 w 193"/>
                <a:gd name="T35" fmla="*/ 257 h 257"/>
                <a:gd name="T36" fmla="*/ 28 w 193"/>
                <a:gd name="T37" fmla="*/ 254 h 257"/>
                <a:gd name="T38" fmla="*/ 21 w 193"/>
                <a:gd name="T39" fmla="*/ 250 h 257"/>
                <a:gd name="T40" fmla="*/ 14 w 193"/>
                <a:gd name="T41" fmla="*/ 247 h 257"/>
                <a:gd name="T42" fmla="*/ 9 w 193"/>
                <a:gd name="T43" fmla="*/ 241 h 257"/>
                <a:gd name="T44" fmla="*/ 5 w 193"/>
                <a:gd name="T45" fmla="*/ 236 h 257"/>
                <a:gd name="T46" fmla="*/ 3 w 193"/>
                <a:gd name="T47" fmla="*/ 229 h 257"/>
                <a:gd name="T48" fmla="*/ 0 w 193"/>
                <a:gd name="T49" fmla="*/ 220 h 257"/>
                <a:gd name="T50" fmla="*/ 12 w 193"/>
                <a:gd name="T51" fmla="*/ 218 h 257"/>
                <a:gd name="T52" fmla="*/ 25 w 193"/>
                <a:gd name="T53" fmla="*/ 215 h 257"/>
                <a:gd name="T54" fmla="*/ 39 w 193"/>
                <a:gd name="T55" fmla="*/ 218 h 257"/>
                <a:gd name="T56" fmla="*/ 53 w 193"/>
                <a:gd name="T57" fmla="*/ 220 h 257"/>
                <a:gd name="T58" fmla="*/ 80 w 193"/>
                <a:gd name="T59" fmla="*/ 227 h 257"/>
                <a:gd name="T60" fmla="*/ 103 w 193"/>
                <a:gd name="T61" fmla="*/ 231 h 257"/>
                <a:gd name="T62" fmla="*/ 124 w 193"/>
                <a:gd name="T63" fmla="*/ 234 h 257"/>
                <a:gd name="T64" fmla="*/ 140 w 193"/>
                <a:gd name="T65" fmla="*/ 234 h 257"/>
                <a:gd name="T66" fmla="*/ 149 w 193"/>
                <a:gd name="T67" fmla="*/ 229 h 257"/>
                <a:gd name="T68" fmla="*/ 158 w 193"/>
                <a:gd name="T69" fmla="*/ 225 h 257"/>
                <a:gd name="T70" fmla="*/ 163 w 193"/>
                <a:gd name="T71" fmla="*/ 218 h 257"/>
                <a:gd name="T72" fmla="*/ 163 w 193"/>
                <a:gd name="T73" fmla="*/ 211 h 257"/>
                <a:gd name="T74" fmla="*/ 163 w 193"/>
                <a:gd name="T75" fmla="*/ 199 h 257"/>
                <a:gd name="T76" fmla="*/ 158 w 193"/>
                <a:gd name="T77" fmla="*/ 190 h 257"/>
                <a:gd name="T78" fmla="*/ 149 w 193"/>
                <a:gd name="T79" fmla="*/ 165 h 257"/>
                <a:gd name="T80" fmla="*/ 138 w 193"/>
                <a:gd name="T81" fmla="*/ 137 h 257"/>
                <a:gd name="T82" fmla="*/ 133 w 193"/>
                <a:gd name="T83" fmla="*/ 124 h 257"/>
                <a:gd name="T84" fmla="*/ 129 w 193"/>
                <a:gd name="T85" fmla="*/ 108 h 257"/>
                <a:gd name="T86" fmla="*/ 126 w 193"/>
                <a:gd name="T87" fmla="*/ 94 h 257"/>
                <a:gd name="T88" fmla="*/ 124 w 193"/>
                <a:gd name="T89" fmla="*/ 80 h 257"/>
                <a:gd name="T90" fmla="*/ 122 w 193"/>
                <a:gd name="T91" fmla="*/ 62 h 257"/>
                <a:gd name="T92" fmla="*/ 119 w 193"/>
                <a:gd name="T93" fmla="*/ 39 h 257"/>
                <a:gd name="T94" fmla="*/ 117 w 193"/>
                <a:gd name="T95" fmla="*/ 27 h 257"/>
                <a:gd name="T96" fmla="*/ 117 w 193"/>
                <a:gd name="T97" fmla="*/ 16 h 257"/>
                <a:gd name="T98" fmla="*/ 119 w 193"/>
                <a:gd name="T99" fmla="*/ 7 h 257"/>
                <a:gd name="T100" fmla="*/ 124 w 193"/>
                <a:gd name="T10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3" h="257">
                  <a:moveTo>
                    <a:pt x="124" y="0"/>
                  </a:moveTo>
                  <a:lnTo>
                    <a:pt x="129" y="4"/>
                  </a:lnTo>
                  <a:lnTo>
                    <a:pt x="135" y="7"/>
                  </a:lnTo>
                  <a:lnTo>
                    <a:pt x="138" y="14"/>
                  </a:lnTo>
                  <a:lnTo>
                    <a:pt x="142" y="18"/>
                  </a:lnTo>
                  <a:lnTo>
                    <a:pt x="147" y="34"/>
                  </a:lnTo>
                  <a:lnTo>
                    <a:pt x="154" y="53"/>
                  </a:lnTo>
                  <a:lnTo>
                    <a:pt x="190" y="197"/>
                  </a:lnTo>
                  <a:lnTo>
                    <a:pt x="193" y="213"/>
                  </a:lnTo>
                  <a:lnTo>
                    <a:pt x="193" y="225"/>
                  </a:lnTo>
                  <a:lnTo>
                    <a:pt x="193" y="234"/>
                  </a:lnTo>
                  <a:lnTo>
                    <a:pt x="190" y="243"/>
                  </a:lnTo>
                  <a:lnTo>
                    <a:pt x="184" y="247"/>
                  </a:lnTo>
                  <a:lnTo>
                    <a:pt x="177" y="252"/>
                  </a:lnTo>
                  <a:lnTo>
                    <a:pt x="165" y="254"/>
                  </a:lnTo>
                  <a:lnTo>
                    <a:pt x="149" y="257"/>
                  </a:lnTo>
                  <a:lnTo>
                    <a:pt x="44" y="257"/>
                  </a:lnTo>
                  <a:lnTo>
                    <a:pt x="35" y="257"/>
                  </a:lnTo>
                  <a:lnTo>
                    <a:pt x="28" y="254"/>
                  </a:lnTo>
                  <a:lnTo>
                    <a:pt x="21" y="250"/>
                  </a:lnTo>
                  <a:lnTo>
                    <a:pt x="14" y="247"/>
                  </a:lnTo>
                  <a:lnTo>
                    <a:pt x="9" y="241"/>
                  </a:lnTo>
                  <a:lnTo>
                    <a:pt x="5" y="236"/>
                  </a:lnTo>
                  <a:lnTo>
                    <a:pt x="3" y="229"/>
                  </a:lnTo>
                  <a:lnTo>
                    <a:pt x="0" y="220"/>
                  </a:lnTo>
                  <a:lnTo>
                    <a:pt x="12" y="218"/>
                  </a:lnTo>
                  <a:lnTo>
                    <a:pt x="25" y="215"/>
                  </a:lnTo>
                  <a:lnTo>
                    <a:pt x="39" y="218"/>
                  </a:lnTo>
                  <a:lnTo>
                    <a:pt x="53" y="220"/>
                  </a:lnTo>
                  <a:lnTo>
                    <a:pt x="80" y="227"/>
                  </a:lnTo>
                  <a:lnTo>
                    <a:pt x="103" y="231"/>
                  </a:lnTo>
                  <a:lnTo>
                    <a:pt x="124" y="234"/>
                  </a:lnTo>
                  <a:lnTo>
                    <a:pt x="140" y="234"/>
                  </a:lnTo>
                  <a:lnTo>
                    <a:pt x="149" y="229"/>
                  </a:lnTo>
                  <a:lnTo>
                    <a:pt x="158" y="225"/>
                  </a:lnTo>
                  <a:lnTo>
                    <a:pt x="163" y="218"/>
                  </a:lnTo>
                  <a:lnTo>
                    <a:pt x="163" y="211"/>
                  </a:lnTo>
                  <a:lnTo>
                    <a:pt x="163" y="199"/>
                  </a:lnTo>
                  <a:lnTo>
                    <a:pt x="158" y="190"/>
                  </a:lnTo>
                  <a:lnTo>
                    <a:pt x="149" y="165"/>
                  </a:lnTo>
                  <a:lnTo>
                    <a:pt x="138" y="137"/>
                  </a:lnTo>
                  <a:lnTo>
                    <a:pt x="133" y="124"/>
                  </a:lnTo>
                  <a:lnTo>
                    <a:pt x="129" y="108"/>
                  </a:lnTo>
                  <a:lnTo>
                    <a:pt x="126" y="94"/>
                  </a:lnTo>
                  <a:lnTo>
                    <a:pt x="124" y="80"/>
                  </a:lnTo>
                  <a:lnTo>
                    <a:pt x="122" y="62"/>
                  </a:lnTo>
                  <a:lnTo>
                    <a:pt x="119" y="39"/>
                  </a:lnTo>
                  <a:lnTo>
                    <a:pt x="117" y="27"/>
                  </a:lnTo>
                  <a:lnTo>
                    <a:pt x="117" y="16"/>
                  </a:lnTo>
                  <a:lnTo>
                    <a:pt x="119" y="7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0" name="Freeform 291"/>
            <p:cNvSpPr>
              <a:spLocks/>
            </p:cNvSpPr>
            <p:nvPr/>
          </p:nvSpPr>
          <p:spPr bwMode="auto">
            <a:xfrm>
              <a:off x="3486151" y="3968751"/>
              <a:ext cx="309563" cy="415925"/>
            </a:xfrm>
            <a:custGeom>
              <a:avLst/>
              <a:gdLst>
                <a:gd name="T0" fmla="*/ 161 w 195"/>
                <a:gd name="T1" fmla="*/ 0 h 262"/>
                <a:gd name="T2" fmla="*/ 101 w 195"/>
                <a:gd name="T3" fmla="*/ 0 h 262"/>
                <a:gd name="T4" fmla="*/ 87 w 195"/>
                <a:gd name="T5" fmla="*/ 3 h 262"/>
                <a:gd name="T6" fmla="*/ 76 w 195"/>
                <a:gd name="T7" fmla="*/ 5 h 262"/>
                <a:gd name="T8" fmla="*/ 67 w 195"/>
                <a:gd name="T9" fmla="*/ 7 h 262"/>
                <a:gd name="T10" fmla="*/ 60 w 195"/>
                <a:gd name="T11" fmla="*/ 14 h 262"/>
                <a:gd name="T12" fmla="*/ 53 w 195"/>
                <a:gd name="T13" fmla="*/ 21 h 262"/>
                <a:gd name="T14" fmla="*/ 48 w 195"/>
                <a:gd name="T15" fmla="*/ 30 h 262"/>
                <a:gd name="T16" fmla="*/ 46 w 195"/>
                <a:gd name="T17" fmla="*/ 44 h 262"/>
                <a:gd name="T18" fmla="*/ 41 w 195"/>
                <a:gd name="T19" fmla="*/ 58 h 262"/>
                <a:gd name="T20" fmla="*/ 5 w 195"/>
                <a:gd name="T21" fmla="*/ 202 h 262"/>
                <a:gd name="T22" fmla="*/ 3 w 195"/>
                <a:gd name="T23" fmla="*/ 218 h 262"/>
                <a:gd name="T24" fmla="*/ 0 w 195"/>
                <a:gd name="T25" fmla="*/ 230 h 262"/>
                <a:gd name="T26" fmla="*/ 0 w 195"/>
                <a:gd name="T27" fmla="*/ 239 h 262"/>
                <a:gd name="T28" fmla="*/ 5 w 195"/>
                <a:gd name="T29" fmla="*/ 248 h 262"/>
                <a:gd name="T30" fmla="*/ 9 w 195"/>
                <a:gd name="T31" fmla="*/ 252 h 262"/>
                <a:gd name="T32" fmla="*/ 19 w 195"/>
                <a:gd name="T33" fmla="*/ 257 h 262"/>
                <a:gd name="T34" fmla="*/ 30 w 195"/>
                <a:gd name="T35" fmla="*/ 259 h 262"/>
                <a:gd name="T36" fmla="*/ 44 w 195"/>
                <a:gd name="T37" fmla="*/ 262 h 262"/>
                <a:gd name="T38" fmla="*/ 151 w 195"/>
                <a:gd name="T39" fmla="*/ 262 h 262"/>
                <a:gd name="T40" fmla="*/ 161 w 195"/>
                <a:gd name="T41" fmla="*/ 259 h 262"/>
                <a:gd name="T42" fmla="*/ 170 w 195"/>
                <a:gd name="T43" fmla="*/ 257 h 262"/>
                <a:gd name="T44" fmla="*/ 177 w 195"/>
                <a:gd name="T45" fmla="*/ 255 h 262"/>
                <a:gd name="T46" fmla="*/ 184 w 195"/>
                <a:gd name="T47" fmla="*/ 248 h 262"/>
                <a:gd name="T48" fmla="*/ 188 w 195"/>
                <a:gd name="T49" fmla="*/ 241 h 262"/>
                <a:gd name="T50" fmla="*/ 193 w 195"/>
                <a:gd name="T51" fmla="*/ 232 h 262"/>
                <a:gd name="T52" fmla="*/ 193 w 195"/>
                <a:gd name="T53" fmla="*/ 223 h 262"/>
                <a:gd name="T54" fmla="*/ 193 w 195"/>
                <a:gd name="T55" fmla="*/ 211 h 262"/>
                <a:gd name="T56" fmla="*/ 195 w 195"/>
                <a:gd name="T57" fmla="*/ 58 h 262"/>
                <a:gd name="T58" fmla="*/ 195 w 195"/>
                <a:gd name="T59" fmla="*/ 32 h 262"/>
                <a:gd name="T60" fmla="*/ 190 w 195"/>
                <a:gd name="T61" fmla="*/ 16 h 262"/>
                <a:gd name="T62" fmla="*/ 186 w 195"/>
                <a:gd name="T63" fmla="*/ 9 h 262"/>
                <a:gd name="T64" fmla="*/ 181 w 195"/>
                <a:gd name="T65" fmla="*/ 5 h 262"/>
                <a:gd name="T66" fmla="*/ 172 w 195"/>
                <a:gd name="T67" fmla="*/ 3 h 262"/>
                <a:gd name="T68" fmla="*/ 161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161" y="0"/>
                  </a:moveTo>
                  <a:lnTo>
                    <a:pt x="101" y="0"/>
                  </a:lnTo>
                  <a:lnTo>
                    <a:pt x="87" y="3"/>
                  </a:lnTo>
                  <a:lnTo>
                    <a:pt x="76" y="5"/>
                  </a:lnTo>
                  <a:lnTo>
                    <a:pt x="67" y="7"/>
                  </a:lnTo>
                  <a:lnTo>
                    <a:pt x="60" y="14"/>
                  </a:lnTo>
                  <a:lnTo>
                    <a:pt x="53" y="21"/>
                  </a:lnTo>
                  <a:lnTo>
                    <a:pt x="48" y="30"/>
                  </a:lnTo>
                  <a:lnTo>
                    <a:pt x="46" y="44"/>
                  </a:lnTo>
                  <a:lnTo>
                    <a:pt x="41" y="58"/>
                  </a:lnTo>
                  <a:lnTo>
                    <a:pt x="5" y="202"/>
                  </a:lnTo>
                  <a:lnTo>
                    <a:pt x="3" y="218"/>
                  </a:lnTo>
                  <a:lnTo>
                    <a:pt x="0" y="230"/>
                  </a:lnTo>
                  <a:lnTo>
                    <a:pt x="0" y="239"/>
                  </a:lnTo>
                  <a:lnTo>
                    <a:pt x="5" y="248"/>
                  </a:lnTo>
                  <a:lnTo>
                    <a:pt x="9" y="252"/>
                  </a:lnTo>
                  <a:lnTo>
                    <a:pt x="19" y="257"/>
                  </a:lnTo>
                  <a:lnTo>
                    <a:pt x="30" y="259"/>
                  </a:lnTo>
                  <a:lnTo>
                    <a:pt x="44" y="262"/>
                  </a:lnTo>
                  <a:lnTo>
                    <a:pt x="151" y="262"/>
                  </a:lnTo>
                  <a:lnTo>
                    <a:pt x="161" y="259"/>
                  </a:lnTo>
                  <a:lnTo>
                    <a:pt x="170" y="257"/>
                  </a:lnTo>
                  <a:lnTo>
                    <a:pt x="177" y="255"/>
                  </a:lnTo>
                  <a:lnTo>
                    <a:pt x="184" y="248"/>
                  </a:lnTo>
                  <a:lnTo>
                    <a:pt x="188" y="241"/>
                  </a:lnTo>
                  <a:lnTo>
                    <a:pt x="193" y="232"/>
                  </a:lnTo>
                  <a:lnTo>
                    <a:pt x="193" y="223"/>
                  </a:lnTo>
                  <a:lnTo>
                    <a:pt x="193" y="211"/>
                  </a:lnTo>
                  <a:lnTo>
                    <a:pt x="195" y="58"/>
                  </a:lnTo>
                  <a:lnTo>
                    <a:pt x="195" y="32"/>
                  </a:lnTo>
                  <a:lnTo>
                    <a:pt x="190" y="16"/>
                  </a:lnTo>
                  <a:lnTo>
                    <a:pt x="186" y="9"/>
                  </a:lnTo>
                  <a:lnTo>
                    <a:pt x="181" y="5"/>
                  </a:lnTo>
                  <a:lnTo>
                    <a:pt x="172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1" name="Freeform 292"/>
            <p:cNvSpPr>
              <a:spLocks/>
            </p:cNvSpPr>
            <p:nvPr/>
          </p:nvSpPr>
          <p:spPr bwMode="auto">
            <a:xfrm>
              <a:off x="3486151" y="3983038"/>
              <a:ext cx="309563" cy="401638"/>
            </a:xfrm>
            <a:custGeom>
              <a:avLst/>
              <a:gdLst>
                <a:gd name="T0" fmla="*/ 0 w 195"/>
                <a:gd name="T1" fmla="*/ 223 h 253"/>
                <a:gd name="T2" fmla="*/ 0 w 195"/>
                <a:gd name="T3" fmla="*/ 230 h 253"/>
                <a:gd name="T4" fmla="*/ 3 w 195"/>
                <a:gd name="T5" fmla="*/ 234 h 253"/>
                <a:gd name="T6" fmla="*/ 5 w 195"/>
                <a:gd name="T7" fmla="*/ 241 h 253"/>
                <a:gd name="T8" fmla="*/ 9 w 195"/>
                <a:gd name="T9" fmla="*/ 246 h 253"/>
                <a:gd name="T10" fmla="*/ 16 w 195"/>
                <a:gd name="T11" fmla="*/ 248 h 253"/>
                <a:gd name="T12" fmla="*/ 23 w 195"/>
                <a:gd name="T13" fmla="*/ 250 h 253"/>
                <a:gd name="T14" fmla="*/ 32 w 195"/>
                <a:gd name="T15" fmla="*/ 253 h 253"/>
                <a:gd name="T16" fmla="*/ 44 w 195"/>
                <a:gd name="T17" fmla="*/ 253 h 253"/>
                <a:gd name="T18" fmla="*/ 151 w 195"/>
                <a:gd name="T19" fmla="*/ 253 h 253"/>
                <a:gd name="T20" fmla="*/ 161 w 195"/>
                <a:gd name="T21" fmla="*/ 250 h 253"/>
                <a:gd name="T22" fmla="*/ 170 w 195"/>
                <a:gd name="T23" fmla="*/ 248 h 253"/>
                <a:gd name="T24" fmla="*/ 177 w 195"/>
                <a:gd name="T25" fmla="*/ 246 h 253"/>
                <a:gd name="T26" fmla="*/ 184 w 195"/>
                <a:gd name="T27" fmla="*/ 239 h 253"/>
                <a:gd name="T28" fmla="*/ 188 w 195"/>
                <a:gd name="T29" fmla="*/ 232 h 253"/>
                <a:gd name="T30" fmla="*/ 193 w 195"/>
                <a:gd name="T31" fmla="*/ 223 h 253"/>
                <a:gd name="T32" fmla="*/ 193 w 195"/>
                <a:gd name="T33" fmla="*/ 214 h 253"/>
                <a:gd name="T34" fmla="*/ 193 w 195"/>
                <a:gd name="T35" fmla="*/ 202 h 253"/>
                <a:gd name="T36" fmla="*/ 195 w 195"/>
                <a:gd name="T37" fmla="*/ 49 h 253"/>
                <a:gd name="T38" fmla="*/ 195 w 195"/>
                <a:gd name="T39" fmla="*/ 33 h 253"/>
                <a:gd name="T40" fmla="*/ 195 w 195"/>
                <a:gd name="T41" fmla="*/ 19 h 253"/>
                <a:gd name="T42" fmla="*/ 190 w 195"/>
                <a:gd name="T43" fmla="*/ 7 h 253"/>
                <a:gd name="T44" fmla="*/ 186 w 195"/>
                <a:gd name="T45" fmla="*/ 0 h 253"/>
                <a:gd name="T46" fmla="*/ 184 w 195"/>
                <a:gd name="T47" fmla="*/ 3 h 253"/>
                <a:gd name="T48" fmla="*/ 184 w 195"/>
                <a:gd name="T49" fmla="*/ 7 h 253"/>
                <a:gd name="T50" fmla="*/ 177 w 195"/>
                <a:gd name="T51" fmla="*/ 49 h 253"/>
                <a:gd name="T52" fmla="*/ 170 w 195"/>
                <a:gd name="T53" fmla="*/ 92 h 253"/>
                <a:gd name="T54" fmla="*/ 163 w 195"/>
                <a:gd name="T55" fmla="*/ 138 h 253"/>
                <a:gd name="T56" fmla="*/ 161 w 195"/>
                <a:gd name="T57" fmla="*/ 179 h 253"/>
                <a:gd name="T58" fmla="*/ 161 w 195"/>
                <a:gd name="T59" fmla="*/ 191 h 253"/>
                <a:gd name="T60" fmla="*/ 154 w 195"/>
                <a:gd name="T61" fmla="*/ 198 h 253"/>
                <a:gd name="T62" fmla="*/ 147 w 195"/>
                <a:gd name="T63" fmla="*/ 204 h 253"/>
                <a:gd name="T64" fmla="*/ 138 w 195"/>
                <a:gd name="T65" fmla="*/ 211 h 253"/>
                <a:gd name="T66" fmla="*/ 119 w 195"/>
                <a:gd name="T67" fmla="*/ 221 h 253"/>
                <a:gd name="T68" fmla="*/ 101 w 195"/>
                <a:gd name="T69" fmla="*/ 227 h 253"/>
                <a:gd name="T70" fmla="*/ 90 w 195"/>
                <a:gd name="T71" fmla="*/ 234 h 253"/>
                <a:gd name="T72" fmla="*/ 78 w 195"/>
                <a:gd name="T73" fmla="*/ 239 h 253"/>
                <a:gd name="T74" fmla="*/ 69 w 195"/>
                <a:gd name="T75" fmla="*/ 239 h 253"/>
                <a:gd name="T76" fmla="*/ 60 w 195"/>
                <a:gd name="T77" fmla="*/ 237 h 253"/>
                <a:gd name="T78" fmla="*/ 39 w 195"/>
                <a:gd name="T79" fmla="*/ 230 h 253"/>
                <a:gd name="T80" fmla="*/ 9 w 195"/>
                <a:gd name="T81" fmla="*/ 223 h 253"/>
                <a:gd name="T82" fmla="*/ 5 w 195"/>
                <a:gd name="T83" fmla="*/ 223 h 253"/>
                <a:gd name="T84" fmla="*/ 0 w 195"/>
                <a:gd name="T85" fmla="*/ 22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" h="253">
                  <a:moveTo>
                    <a:pt x="0" y="223"/>
                  </a:moveTo>
                  <a:lnTo>
                    <a:pt x="0" y="230"/>
                  </a:lnTo>
                  <a:lnTo>
                    <a:pt x="3" y="234"/>
                  </a:lnTo>
                  <a:lnTo>
                    <a:pt x="5" y="241"/>
                  </a:lnTo>
                  <a:lnTo>
                    <a:pt x="9" y="246"/>
                  </a:lnTo>
                  <a:lnTo>
                    <a:pt x="16" y="248"/>
                  </a:lnTo>
                  <a:lnTo>
                    <a:pt x="23" y="250"/>
                  </a:lnTo>
                  <a:lnTo>
                    <a:pt x="32" y="253"/>
                  </a:lnTo>
                  <a:lnTo>
                    <a:pt x="44" y="253"/>
                  </a:lnTo>
                  <a:lnTo>
                    <a:pt x="151" y="253"/>
                  </a:lnTo>
                  <a:lnTo>
                    <a:pt x="161" y="250"/>
                  </a:lnTo>
                  <a:lnTo>
                    <a:pt x="170" y="248"/>
                  </a:lnTo>
                  <a:lnTo>
                    <a:pt x="177" y="246"/>
                  </a:lnTo>
                  <a:lnTo>
                    <a:pt x="184" y="239"/>
                  </a:lnTo>
                  <a:lnTo>
                    <a:pt x="188" y="232"/>
                  </a:lnTo>
                  <a:lnTo>
                    <a:pt x="193" y="223"/>
                  </a:lnTo>
                  <a:lnTo>
                    <a:pt x="193" y="214"/>
                  </a:lnTo>
                  <a:lnTo>
                    <a:pt x="193" y="202"/>
                  </a:lnTo>
                  <a:lnTo>
                    <a:pt x="195" y="49"/>
                  </a:lnTo>
                  <a:lnTo>
                    <a:pt x="195" y="33"/>
                  </a:lnTo>
                  <a:lnTo>
                    <a:pt x="195" y="19"/>
                  </a:lnTo>
                  <a:lnTo>
                    <a:pt x="190" y="7"/>
                  </a:lnTo>
                  <a:lnTo>
                    <a:pt x="186" y="0"/>
                  </a:lnTo>
                  <a:lnTo>
                    <a:pt x="184" y="3"/>
                  </a:lnTo>
                  <a:lnTo>
                    <a:pt x="184" y="7"/>
                  </a:lnTo>
                  <a:lnTo>
                    <a:pt x="177" y="49"/>
                  </a:lnTo>
                  <a:lnTo>
                    <a:pt x="170" y="92"/>
                  </a:lnTo>
                  <a:lnTo>
                    <a:pt x="163" y="138"/>
                  </a:lnTo>
                  <a:lnTo>
                    <a:pt x="161" y="179"/>
                  </a:lnTo>
                  <a:lnTo>
                    <a:pt x="161" y="191"/>
                  </a:lnTo>
                  <a:lnTo>
                    <a:pt x="154" y="198"/>
                  </a:lnTo>
                  <a:lnTo>
                    <a:pt x="147" y="204"/>
                  </a:lnTo>
                  <a:lnTo>
                    <a:pt x="138" y="211"/>
                  </a:lnTo>
                  <a:lnTo>
                    <a:pt x="119" y="221"/>
                  </a:lnTo>
                  <a:lnTo>
                    <a:pt x="101" y="227"/>
                  </a:lnTo>
                  <a:lnTo>
                    <a:pt x="90" y="234"/>
                  </a:lnTo>
                  <a:lnTo>
                    <a:pt x="78" y="239"/>
                  </a:lnTo>
                  <a:lnTo>
                    <a:pt x="69" y="239"/>
                  </a:lnTo>
                  <a:lnTo>
                    <a:pt x="60" y="237"/>
                  </a:lnTo>
                  <a:lnTo>
                    <a:pt x="39" y="230"/>
                  </a:lnTo>
                  <a:lnTo>
                    <a:pt x="9" y="223"/>
                  </a:lnTo>
                  <a:lnTo>
                    <a:pt x="5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2" name="Freeform 293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3" name="Freeform 294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4" name="Freeform 295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5" name="Freeform 296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6" name="Freeform 297"/>
            <p:cNvSpPr>
              <a:spLocks/>
            </p:cNvSpPr>
            <p:nvPr/>
          </p:nvSpPr>
          <p:spPr bwMode="auto">
            <a:xfrm>
              <a:off x="2085976" y="6170613"/>
              <a:ext cx="647700" cy="725488"/>
            </a:xfrm>
            <a:custGeom>
              <a:avLst/>
              <a:gdLst>
                <a:gd name="T0" fmla="*/ 342 w 408"/>
                <a:gd name="T1" fmla="*/ 457 h 457"/>
                <a:gd name="T2" fmla="*/ 140 w 408"/>
                <a:gd name="T3" fmla="*/ 457 h 457"/>
                <a:gd name="T4" fmla="*/ 126 w 408"/>
                <a:gd name="T5" fmla="*/ 457 h 457"/>
                <a:gd name="T6" fmla="*/ 112 w 408"/>
                <a:gd name="T7" fmla="*/ 454 h 457"/>
                <a:gd name="T8" fmla="*/ 99 w 408"/>
                <a:gd name="T9" fmla="*/ 452 h 457"/>
                <a:gd name="T10" fmla="*/ 85 w 408"/>
                <a:gd name="T11" fmla="*/ 447 h 457"/>
                <a:gd name="T12" fmla="*/ 74 w 408"/>
                <a:gd name="T13" fmla="*/ 440 h 457"/>
                <a:gd name="T14" fmla="*/ 62 w 408"/>
                <a:gd name="T15" fmla="*/ 434 h 457"/>
                <a:gd name="T16" fmla="*/ 51 w 408"/>
                <a:gd name="T17" fmla="*/ 424 h 457"/>
                <a:gd name="T18" fmla="*/ 41 w 408"/>
                <a:gd name="T19" fmla="*/ 418 h 457"/>
                <a:gd name="T20" fmla="*/ 32 w 408"/>
                <a:gd name="T21" fmla="*/ 406 h 457"/>
                <a:gd name="T22" fmla="*/ 23 w 408"/>
                <a:gd name="T23" fmla="*/ 395 h 457"/>
                <a:gd name="T24" fmla="*/ 16 w 408"/>
                <a:gd name="T25" fmla="*/ 383 h 457"/>
                <a:gd name="T26" fmla="*/ 9 w 408"/>
                <a:gd name="T27" fmla="*/ 372 h 457"/>
                <a:gd name="T28" fmla="*/ 5 w 408"/>
                <a:gd name="T29" fmla="*/ 358 h 457"/>
                <a:gd name="T30" fmla="*/ 3 w 408"/>
                <a:gd name="T31" fmla="*/ 346 h 457"/>
                <a:gd name="T32" fmla="*/ 0 w 408"/>
                <a:gd name="T33" fmla="*/ 330 h 457"/>
                <a:gd name="T34" fmla="*/ 0 w 408"/>
                <a:gd name="T35" fmla="*/ 317 h 457"/>
                <a:gd name="T36" fmla="*/ 0 w 408"/>
                <a:gd name="T37" fmla="*/ 30 h 457"/>
                <a:gd name="T38" fmla="*/ 12 w 408"/>
                <a:gd name="T39" fmla="*/ 14 h 457"/>
                <a:gd name="T40" fmla="*/ 25 w 408"/>
                <a:gd name="T41" fmla="*/ 3 h 457"/>
                <a:gd name="T42" fmla="*/ 28 w 408"/>
                <a:gd name="T43" fmla="*/ 0 h 457"/>
                <a:gd name="T44" fmla="*/ 28 w 408"/>
                <a:gd name="T45" fmla="*/ 0 h 457"/>
                <a:gd name="T46" fmla="*/ 126 w 408"/>
                <a:gd name="T47" fmla="*/ 0 h 457"/>
                <a:gd name="T48" fmla="*/ 135 w 408"/>
                <a:gd name="T49" fmla="*/ 7 h 457"/>
                <a:gd name="T50" fmla="*/ 142 w 408"/>
                <a:gd name="T51" fmla="*/ 12 h 457"/>
                <a:gd name="T52" fmla="*/ 147 w 408"/>
                <a:gd name="T53" fmla="*/ 21 h 457"/>
                <a:gd name="T54" fmla="*/ 151 w 408"/>
                <a:gd name="T55" fmla="*/ 30 h 457"/>
                <a:gd name="T56" fmla="*/ 151 w 408"/>
                <a:gd name="T57" fmla="*/ 257 h 457"/>
                <a:gd name="T58" fmla="*/ 151 w 408"/>
                <a:gd name="T59" fmla="*/ 266 h 457"/>
                <a:gd name="T60" fmla="*/ 154 w 408"/>
                <a:gd name="T61" fmla="*/ 273 h 457"/>
                <a:gd name="T62" fmla="*/ 158 w 408"/>
                <a:gd name="T63" fmla="*/ 280 h 457"/>
                <a:gd name="T64" fmla="*/ 163 w 408"/>
                <a:gd name="T65" fmla="*/ 285 h 457"/>
                <a:gd name="T66" fmla="*/ 167 w 408"/>
                <a:gd name="T67" fmla="*/ 289 h 457"/>
                <a:gd name="T68" fmla="*/ 174 w 408"/>
                <a:gd name="T69" fmla="*/ 294 h 457"/>
                <a:gd name="T70" fmla="*/ 181 w 408"/>
                <a:gd name="T71" fmla="*/ 296 h 457"/>
                <a:gd name="T72" fmla="*/ 190 w 408"/>
                <a:gd name="T73" fmla="*/ 296 h 457"/>
                <a:gd name="T74" fmla="*/ 358 w 408"/>
                <a:gd name="T75" fmla="*/ 296 h 457"/>
                <a:gd name="T76" fmla="*/ 369 w 408"/>
                <a:gd name="T77" fmla="*/ 301 h 457"/>
                <a:gd name="T78" fmla="*/ 374 w 408"/>
                <a:gd name="T79" fmla="*/ 301 h 457"/>
                <a:gd name="T80" fmla="*/ 385 w 408"/>
                <a:gd name="T81" fmla="*/ 310 h 457"/>
                <a:gd name="T82" fmla="*/ 394 w 408"/>
                <a:gd name="T83" fmla="*/ 317 h 457"/>
                <a:gd name="T84" fmla="*/ 401 w 408"/>
                <a:gd name="T85" fmla="*/ 326 h 457"/>
                <a:gd name="T86" fmla="*/ 408 w 408"/>
                <a:gd name="T87" fmla="*/ 337 h 457"/>
                <a:gd name="T88" fmla="*/ 408 w 408"/>
                <a:gd name="T89" fmla="*/ 431 h 457"/>
                <a:gd name="T90" fmla="*/ 401 w 408"/>
                <a:gd name="T91" fmla="*/ 438 h 457"/>
                <a:gd name="T92" fmla="*/ 392 w 408"/>
                <a:gd name="T93" fmla="*/ 443 h 457"/>
                <a:gd name="T94" fmla="*/ 381 w 408"/>
                <a:gd name="T95" fmla="*/ 447 h 457"/>
                <a:gd name="T96" fmla="*/ 371 w 408"/>
                <a:gd name="T97" fmla="*/ 450 h 457"/>
                <a:gd name="T98" fmla="*/ 355 w 408"/>
                <a:gd name="T99" fmla="*/ 452 h 457"/>
                <a:gd name="T100" fmla="*/ 342 w 408"/>
                <a:gd name="T101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8" h="457">
                  <a:moveTo>
                    <a:pt x="342" y="457"/>
                  </a:moveTo>
                  <a:lnTo>
                    <a:pt x="140" y="457"/>
                  </a:lnTo>
                  <a:lnTo>
                    <a:pt x="126" y="457"/>
                  </a:lnTo>
                  <a:lnTo>
                    <a:pt x="112" y="454"/>
                  </a:lnTo>
                  <a:lnTo>
                    <a:pt x="99" y="452"/>
                  </a:lnTo>
                  <a:lnTo>
                    <a:pt x="85" y="447"/>
                  </a:lnTo>
                  <a:lnTo>
                    <a:pt x="74" y="440"/>
                  </a:lnTo>
                  <a:lnTo>
                    <a:pt x="62" y="434"/>
                  </a:lnTo>
                  <a:lnTo>
                    <a:pt x="51" y="424"/>
                  </a:lnTo>
                  <a:lnTo>
                    <a:pt x="41" y="418"/>
                  </a:lnTo>
                  <a:lnTo>
                    <a:pt x="32" y="406"/>
                  </a:lnTo>
                  <a:lnTo>
                    <a:pt x="23" y="395"/>
                  </a:lnTo>
                  <a:lnTo>
                    <a:pt x="16" y="383"/>
                  </a:lnTo>
                  <a:lnTo>
                    <a:pt x="9" y="372"/>
                  </a:lnTo>
                  <a:lnTo>
                    <a:pt x="5" y="358"/>
                  </a:lnTo>
                  <a:lnTo>
                    <a:pt x="3" y="346"/>
                  </a:lnTo>
                  <a:lnTo>
                    <a:pt x="0" y="330"/>
                  </a:lnTo>
                  <a:lnTo>
                    <a:pt x="0" y="317"/>
                  </a:lnTo>
                  <a:lnTo>
                    <a:pt x="0" y="30"/>
                  </a:lnTo>
                  <a:lnTo>
                    <a:pt x="12" y="14"/>
                  </a:lnTo>
                  <a:lnTo>
                    <a:pt x="25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26" y="0"/>
                  </a:lnTo>
                  <a:lnTo>
                    <a:pt x="135" y="7"/>
                  </a:lnTo>
                  <a:lnTo>
                    <a:pt x="142" y="12"/>
                  </a:lnTo>
                  <a:lnTo>
                    <a:pt x="147" y="21"/>
                  </a:lnTo>
                  <a:lnTo>
                    <a:pt x="151" y="30"/>
                  </a:lnTo>
                  <a:lnTo>
                    <a:pt x="151" y="257"/>
                  </a:lnTo>
                  <a:lnTo>
                    <a:pt x="151" y="266"/>
                  </a:lnTo>
                  <a:lnTo>
                    <a:pt x="154" y="273"/>
                  </a:lnTo>
                  <a:lnTo>
                    <a:pt x="158" y="280"/>
                  </a:lnTo>
                  <a:lnTo>
                    <a:pt x="163" y="285"/>
                  </a:lnTo>
                  <a:lnTo>
                    <a:pt x="167" y="289"/>
                  </a:lnTo>
                  <a:lnTo>
                    <a:pt x="174" y="294"/>
                  </a:lnTo>
                  <a:lnTo>
                    <a:pt x="181" y="296"/>
                  </a:lnTo>
                  <a:lnTo>
                    <a:pt x="190" y="296"/>
                  </a:lnTo>
                  <a:lnTo>
                    <a:pt x="358" y="296"/>
                  </a:lnTo>
                  <a:lnTo>
                    <a:pt x="369" y="301"/>
                  </a:lnTo>
                  <a:lnTo>
                    <a:pt x="374" y="301"/>
                  </a:lnTo>
                  <a:lnTo>
                    <a:pt x="385" y="310"/>
                  </a:lnTo>
                  <a:lnTo>
                    <a:pt x="394" y="317"/>
                  </a:lnTo>
                  <a:lnTo>
                    <a:pt x="401" y="326"/>
                  </a:lnTo>
                  <a:lnTo>
                    <a:pt x="408" y="337"/>
                  </a:lnTo>
                  <a:lnTo>
                    <a:pt x="408" y="431"/>
                  </a:lnTo>
                  <a:lnTo>
                    <a:pt x="401" y="438"/>
                  </a:lnTo>
                  <a:lnTo>
                    <a:pt x="392" y="443"/>
                  </a:lnTo>
                  <a:lnTo>
                    <a:pt x="381" y="447"/>
                  </a:lnTo>
                  <a:lnTo>
                    <a:pt x="371" y="450"/>
                  </a:lnTo>
                  <a:lnTo>
                    <a:pt x="355" y="452"/>
                  </a:lnTo>
                  <a:lnTo>
                    <a:pt x="342" y="457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7" name="Freeform 298"/>
            <p:cNvSpPr>
              <a:spLocks/>
            </p:cNvSpPr>
            <p:nvPr/>
          </p:nvSpPr>
          <p:spPr bwMode="auto">
            <a:xfrm>
              <a:off x="2144714" y="6772276"/>
              <a:ext cx="588963" cy="123825"/>
            </a:xfrm>
            <a:custGeom>
              <a:avLst/>
              <a:gdLst>
                <a:gd name="T0" fmla="*/ 305 w 371"/>
                <a:gd name="T1" fmla="*/ 78 h 78"/>
                <a:gd name="T2" fmla="*/ 103 w 371"/>
                <a:gd name="T3" fmla="*/ 78 h 78"/>
                <a:gd name="T4" fmla="*/ 89 w 371"/>
                <a:gd name="T5" fmla="*/ 78 h 78"/>
                <a:gd name="T6" fmla="*/ 75 w 371"/>
                <a:gd name="T7" fmla="*/ 75 h 78"/>
                <a:gd name="T8" fmla="*/ 64 w 371"/>
                <a:gd name="T9" fmla="*/ 73 h 78"/>
                <a:gd name="T10" fmla="*/ 50 w 371"/>
                <a:gd name="T11" fmla="*/ 68 h 78"/>
                <a:gd name="T12" fmla="*/ 39 w 371"/>
                <a:gd name="T13" fmla="*/ 64 h 78"/>
                <a:gd name="T14" fmla="*/ 27 w 371"/>
                <a:gd name="T15" fmla="*/ 57 h 78"/>
                <a:gd name="T16" fmla="*/ 18 w 371"/>
                <a:gd name="T17" fmla="*/ 50 h 78"/>
                <a:gd name="T18" fmla="*/ 7 w 371"/>
                <a:gd name="T19" fmla="*/ 41 h 78"/>
                <a:gd name="T20" fmla="*/ 4 w 371"/>
                <a:gd name="T21" fmla="*/ 27 h 78"/>
                <a:gd name="T22" fmla="*/ 0 w 371"/>
                <a:gd name="T23" fmla="*/ 16 h 78"/>
                <a:gd name="T24" fmla="*/ 0 w 371"/>
                <a:gd name="T25" fmla="*/ 9 h 78"/>
                <a:gd name="T26" fmla="*/ 0 w 371"/>
                <a:gd name="T27" fmla="*/ 4 h 78"/>
                <a:gd name="T28" fmla="*/ 2 w 371"/>
                <a:gd name="T29" fmla="*/ 2 h 78"/>
                <a:gd name="T30" fmla="*/ 7 w 371"/>
                <a:gd name="T31" fmla="*/ 0 h 78"/>
                <a:gd name="T32" fmla="*/ 75 w 371"/>
                <a:gd name="T33" fmla="*/ 32 h 78"/>
                <a:gd name="T34" fmla="*/ 261 w 371"/>
                <a:gd name="T35" fmla="*/ 41 h 78"/>
                <a:gd name="T36" fmla="*/ 275 w 371"/>
                <a:gd name="T37" fmla="*/ 41 h 78"/>
                <a:gd name="T38" fmla="*/ 289 w 371"/>
                <a:gd name="T39" fmla="*/ 36 h 78"/>
                <a:gd name="T40" fmla="*/ 302 w 371"/>
                <a:gd name="T41" fmla="*/ 32 h 78"/>
                <a:gd name="T42" fmla="*/ 316 w 371"/>
                <a:gd name="T43" fmla="*/ 27 h 78"/>
                <a:gd name="T44" fmla="*/ 332 w 371"/>
                <a:gd name="T45" fmla="*/ 23 h 78"/>
                <a:gd name="T46" fmla="*/ 346 w 371"/>
                <a:gd name="T47" fmla="*/ 18 h 78"/>
                <a:gd name="T48" fmla="*/ 360 w 371"/>
                <a:gd name="T49" fmla="*/ 16 h 78"/>
                <a:gd name="T50" fmla="*/ 371 w 371"/>
                <a:gd name="T51" fmla="*/ 16 h 78"/>
                <a:gd name="T52" fmla="*/ 371 w 371"/>
                <a:gd name="T53" fmla="*/ 52 h 78"/>
                <a:gd name="T54" fmla="*/ 364 w 371"/>
                <a:gd name="T55" fmla="*/ 59 h 78"/>
                <a:gd name="T56" fmla="*/ 355 w 371"/>
                <a:gd name="T57" fmla="*/ 64 h 78"/>
                <a:gd name="T58" fmla="*/ 344 w 371"/>
                <a:gd name="T59" fmla="*/ 68 h 78"/>
                <a:gd name="T60" fmla="*/ 334 w 371"/>
                <a:gd name="T61" fmla="*/ 71 h 78"/>
                <a:gd name="T62" fmla="*/ 318 w 371"/>
                <a:gd name="T63" fmla="*/ 73 h 78"/>
                <a:gd name="T64" fmla="*/ 305 w 371"/>
                <a:gd name="T6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1" h="78">
                  <a:moveTo>
                    <a:pt x="305" y="78"/>
                  </a:moveTo>
                  <a:lnTo>
                    <a:pt x="103" y="78"/>
                  </a:lnTo>
                  <a:lnTo>
                    <a:pt x="89" y="78"/>
                  </a:lnTo>
                  <a:lnTo>
                    <a:pt x="75" y="75"/>
                  </a:lnTo>
                  <a:lnTo>
                    <a:pt x="64" y="73"/>
                  </a:lnTo>
                  <a:lnTo>
                    <a:pt x="50" y="68"/>
                  </a:lnTo>
                  <a:lnTo>
                    <a:pt x="39" y="64"/>
                  </a:lnTo>
                  <a:lnTo>
                    <a:pt x="27" y="57"/>
                  </a:lnTo>
                  <a:lnTo>
                    <a:pt x="18" y="50"/>
                  </a:lnTo>
                  <a:lnTo>
                    <a:pt x="7" y="41"/>
                  </a:lnTo>
                  <a:lnTo>
                    <a:pt x="4" y="27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75" y="32"/>
                  </a:lnTo>
                  <a:lnTo>
                    <a:pt x="261" y="41"/>
                  </a:lnTo>
                  <a:lnTo>
                    <a:pt x="275" y="41"/>
                  </a:lnTo>
                  <a:lnTo>
                    <a:pt x="289" y="36"/>
                  </a:lnTo>
                  <a:lnTo>
                    <a:pt x="302" y="32"/>
                  </a:lnTo>
                  <a:lnTo>
                    <a:pt x="316" y="27"/>
                  </a:lnTo>
                  <a:lnTo>
                    <a:pt x="332" y="23"/>
                  </a:lnTo>
                  <a:lnTo>
                    <a:pt x="346" y="18"/>
                  </a:lnTo>
                  <a:lnTo>
                    <a:pt x="360" y="16"/>
                  </a:lnTo>
                  <a:lnTo>
                    <a:pt x="371" y="16"/>
                  </a:lnTo>
                  <a:lnTo>
                    <a:pt x="371" y="52"/>
                  </a:lnTo>
                  <a:lnTo>
                    <a:pt x="364" y="59"/>
                  </a:lnTo>
                  <a:lnTo>
                    <a:pt x="355" y="64"/>
                  </a:lnTo>
                  <a:lnTo>
                    <a:pt x="344" y="68"/>
                  </a:lnTo>
                  <a:lnTo>
                    <a:pt x="334" y="71"/>
                  </a:lnTo>
                  <a:lnTo>
                    <a:pt x="318" y="73"/>
                  </a:lnTo>
                  <a:lnTo>
                    <a:pt x="305" y="78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8" name="Freeform 299"/>
            <p:cNvSpPr>
              <a:spLocks/>
            </p:cNvSpPr>
            <p:nvPr/>
          </p:nvSpPr>
          <p:spPr bwMode="auto">
            <a:xfrm>
              <a:off x="3009901" y="4595813"/>
              <a:ext cx="157163" cy="107950"/>
            </a:xfrm>
            <a:custGeom>
              <a:avLst/>
              <a:gdLst>
                <a:gd name="T0" fmla="*/ 0 w 99"/>
                <a:gd name="T1" fmla="*/ 57 h 68"/>
                <a:gd name="T2" fmla="*/ 25 w 99"/>
                <a:gd name="T3" fmla="*/ 25 h 68"/>
                <a:gd name="T4" fmla="*/ 48 w 99"/>
                <a:gd name="T5" fmla="*/ 0 h 68"/>
                <a:gd name="T6" fmla="*/ 53 w 99"/>
                <a:gd name="T7" fmla="*/ 4 h 68"/>
                <a:gd name="T8" fmla="*/ 64 w 99"/>
                <a:gd name="T9" fmla="*/ 16 h 68"/>
                <a:gd name="T10" fmla="*/ 80 w 99"/>
                <a:gd name="T11" fmla="*/ 34 h 68"/>
                <a:gd name="T12" fmla="*/ 89 w 99"/>
                <a:gd name="T13" fmla="*/ 45 h 68"/>
                <a:gd name="T14" fmla="*/ 94 w 99"/>
                <a:gd name="T15" fmla="*/ 55 h 68"/>
                <a:gd name="T16" fmla="*/ 99 w 99"/>
                <a:gd name="T17" fmla="*/ 62 h 68"/>
                <a:gd name="T18" fmla="*/ 96 w 99"/>
                <a:gd name="T19" fmla="*/ 66 h 68"/>
                <a:gd name="T20" fmla="*/ 80 w 99"/>
                <a:gd name="T21" fmla="*/ 68 h 68"/>
                <a:gd name="T22" fmla="*/ 62 w 99"/>
                <a:gd name="T23" fmla="*/ 68 h 68"/>
                <a:gd name="T24" fmla="*/ 46 w 99"/>
                <a:gd name="T25" fmla="*/ 66 h 68"/>
                <a:gd name="T26" fmla="*/ 30 w 99"/>
                <a:gd name="T27" fmla="*/ 64 h 68"/>
                <a:gd name="T28" fmla="*/ 25 w 99"/>
                <a:gd name="T29" fmla="*/ 64 h 68"/>
                <a:gd name="T30" fmla="*/ 21 w 99"/>
                <a:gd name="T31" fmla="*/ 64 h 68"/>
                <a:gd name="T32" fmla="*/ 16 w 99"/>
                <a:gd name="T33" fmla="*/ 64 h 68"/>
                <a:gd name="T34" fmla="*/ 9 w 99"/>
                <a:gd name="T35" fmla="*/ 64 h 68"/>
                <a:gd name="T36" fmla="*/ 0 w 99"/>
                <a:gd name="T3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68">
                  <a:moveTo>
                    <a:pt x="0" y="57"/>
                  </a:moveTo>
                  <a:lnTo>
                    <a:pt x="25" y="25"/>
                  </a:lnTo>
                  <a:lnTo>
                    <a:pt x="48" y="0"/>
                  </a:lnTo>
                  <a:lnTo>
                    <a:pt x="53" y="4"/>
                  </a:lnTo>
                  <a:lnTo>
                    <a:pt x="64" y="16"/>
                  </a:lnTo>
                  <a:lnTo>
                    <a:pt x="80" y="34"/>
                  </a:lnTo>
                  <a:lnTo>
                    <a:pt x="89" y="45"/>
                  </a:lnTo>
                  <a:lnTo>
                    <a:pt x="94" y="55"/>
                  </a:lnTo>
                  <a:lnTo>
                    <a:pt x="99" y="62"/>
                  </a:lnTo>
                  <a:lnTo>
                    <a:pt x="96" y="66"/>
                  </a:lnTo>
                  <a:lnTo>
                    <a:pt x="80" y="68"/>
                  </a:lnTo>
                  <a:lnTo>
                    <a:pt x="62" y="68"/>
                  </a:lnTo>
                  <a:lnTo>
                    <a:pt x="46" y="66"/>
                  </a:lnTo>
                  <a:lnTo>
                    <a:pt x="30" y="64"/>
                  </a:lnTo>
                  <a:lnTo>
                    <a:pt x="25" y="64"/>
                  </a:lnTo>
                  <a:lnTo>
                    <a:pt x="21" y="64"/>
                  </a:lnTo>
                  <a:lnTo>
                    <a:pt x="16" y="64"/>
                  </a:lnTo>
                  <a:lnTo>
                    <a:pt x="9" y="64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9" name="Freeform 300"/>
            <p:cNvSpPr>
              <a:spLocks/>
            </p:cNvSpPr>
            <p:nvPr/>
          </p:nvSpPr>
          <p:spPr bwMode="auto">
            <a:xfrm>
              <a:off x="3017839" y="4868863"/>
              <a:ext cx="133350" cy="101600"/>
            </a:xfrm>
            <a:custGeom>
              <a:avLst/>
              <a:gdLst>
                <a:gd name="T0" fmla="*/ 84 w 84"/>
                <a:gd name="T1" fmla="*/ 16 h 64"/>
                <a:gd name="T2" fmla="*/ 62 w 84"/>
                <a:gd name="T3" fmla="*/ 41 h 64"/>
                <a:gd name="T4" fmla="*/ 36 w 84"/>
                <a:gd name="T5" fmla="*/ 64 h 64"/>
                <a:gd name="T6" fmla="*/ 23 w 84"/>
                <a:gd name="T7" fmla="*/ 50 h 64"/>
                <a:gd name="T8" fmla="*/ 9 w 84"/>
                <a:gd name="T9" fmla="*/ 32 h 64"/>
                <a:gd name="T10" fmla="*/ 4 w 84"/>
                <a:gd name="T11" fmla="*/ 22 h 64"/>
                <a:gd name="T12" fmla="*/ 2 w 84"/>
                <a:gd name="T13" fmla="*/ 13 h 64"/>
                <a:gd name="T14" fmla="*/ 0 w 84"/>
                <a:gd name="T15" fmla="*/ 6 h 64"/>
                <a:gd name="T16" fmla="*/ 2 w 84"/>
                <a:gd name="T17" fmla="*/ 2 h 64"/>
                <a:gd name="T18" fmla="*/ 11 w 84"/>
                <a:gd name="T19" fmla="*/ 0 h 64"/>
                <a:gd name="T20" fmla="*/ 20 w 84"/>
                <a:gd name="T21" fmla="*/ 0 h 64"/>
                <a:gd name="T22" fmla="*/ 34 w 84"/>
                <a:gd name="T23" fmla="*/ 0 h 64"/>
                <a:gd name="T24" fmla="*/ 46 w 84"/>
                <a:gd name="T25" fmla="*/ 0 h 64"/>
                <a:gd name="T26" fmla="*/ 59 w 84"/>
                <a:gd name="T27" fmla="*/ 2 h 64"/>
                <a:gd name="T28" fmla="*/ 71 w 84"/>
                <a:gd name="T29" fmla="*/ 6 h 64"/>
                <a:gd name="T30" fmla="*/ 78 w 84"/>
                <a:gd name="T31" fmla="*/ 9 h 64"/>
                <a:gd name="T32" fmla="*/ 84 w 84"/>
                <a:gd name="T3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64">
                  <a:moveTo>
                    <a:pt x="84" y="16"/>
                  </a:moveTo>
                  <a:lnTo>
                    <a:pt x="62" y="41"/>
                  </a:lnTo>
                  <a:lnTo>
                    <a:pt x="36" y="64"/>
                  </a:lnTo>
                  <a:lnTo>
                    <a:pt x="23" y="50"/>
                  </a:lnTo>
                  <a:lnTo>
                    <a:pt x="9" y="32"/>
                  </a:lnTo>
                  <a:lnTo>
                    <a:pt x="4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2" y="2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9" y="2"/>
                  </a:lnTo>
                  <a:lnTo>
                    <a:pt x="71" y="6"/>
                  </a:lnTo>
                  <a:lnTo>
                    <a:pt x="78" y="9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0" name="Freeform 301"/>
            <p:cNvSpPr>
              <a:spLocks/>
            </p:cNvSpPr>
            <p:nvPr/>
          </p:nvSpPr>
          <p:spPr bwMode="auto">
            <a:xfrm>
              <a:off x="2085976" y="6178551"/>
              <a:ext cx="182563" cy="717550"/>
            </a:xfrm>
            <a:custGeom>
              <a:avLst/>
              <a:gdLst>
                <a:gd name="T0" fmla="*/ 115 w 115"/>
                <a:gd name="T1" fmla="*/ 452 h 452"/>
                <a:gd name="T2" fmla="*/ 92 w 115"/>
                <a:gd name="T3" fmla="*/ 445 h 452"/>
                <a:gd name="T4" fmla="*/ 69 w 115"/>
                <a:gd name="T5" fmla="*/ 433 h 452"/>
                <a:gd name="T6" fmla="*/ 51 w 115"/>
                <a:gd name="T7" fmla="*/ 419 h 452"/>
                <a:gd name="T8" fmla="*/ 32 w 115"/>
                <a:gd name="T9" fmla="*/ 403 h 452"/>
                <a:gd name="T10" fmla="*/ 19 w 115"/>
                <a:gd name="T11" fmla="*/ 383 h 452"/>
                <a:gd name="T12" fmla="*/ 7 w 115"/>
                <a:gd name="T13" fmla="*/ 362 h 452"/>
                <a:gd name="T14" fmla="*/ 3 w 115"/>
                <a:gd name="T15" fmla="*/ 337 h 452"/>
                <a:gd name="T16" fmla="*/ 0 w 115"/>
                <a:gd name="T17" fmla="*/ 312 h 452"/>
                <a:gd name="T18" fmla="*/ 0 w 115"/>
                <a:gd name="T19" fmla="*/ 25 h 452"/>
                <a:gd name="T20" fmla="*/ 12 w 115"/>
                <a:gd name="T21" fmla="*/ 11 h 452"/>
                <a:gd name="T22" fmla="*/ 23 w 115"/>
                <a:gd name="T23" fmla="*/ 0 h 452"/>
                <a:gd name="T24" fmla="*/ 30 w 115"/>
                <a:gd name="T25" fmla="*/ 18 h 452"/>
                <a:gd name="T26" fmla="*/ 35 w 115"/>
                <a:gd name="T27" fmla="*/ 39 h 452"/>
                <a:gd name="T28" fmla="*/ 37 w 115"/>
                <a:gd name="T29" fmla="*/ 62 h 452"/>
                <a:gd name="T30" fmla="*/ 35 w 115"/>
                <a:gd name="T31" fmla="*/ 87 h 452"/>
                <a:gd name="T32" fmla="*/ 32 w 115"/>
                <a:gd name="T33" fmla="*/ 137 h 452"/>
                <a:gd name="T34" fmla="*/ 35 w 115"/>
                <a:gd name="T35" fmla="*/ 188 h 452"/>
                <a:gd name="T36" fmla="*/ 35 w 115"/>
                <a:gd name="T37" fmla="*/ 231 h 452"/>
                <a:gd name="T38" fmla="*/ 35 w 115"/>
                <a:gd name="T39" fmla="*/ 270 h 452"/>
                <a:gd name="T40" fmla="*/ 35 w 115"/>
                <a:gd name="T41" fmla="*/ 291 h 452"/>
                <a:gd name="T42" fmla="*/ 37 w 115"/>
                <a:gd name="T43" fmla="*/ 312 h 452"/>
                <a:gd name="T44" fmla="*/ 39 w 115"/>
                <a:gd name="T45" fmla="*/ 332 h 452"/>
                <a:gd name="T46" fmla="*/ 44 w 115"/>
                <a:gd name="T47" fmla="*/ 355 h 452"/>
                <a:gd name="T48" fmla="*/ 60 w 115"/>
                <a:gd name="T49" fmla="*/ 387 h 452"/>
                <a:gd name="T50" fmla="*/ 78 w 115"/>
                <a:gd name="T51" fmla="*/ 422 h 452"/>
                <a:gd name="T52" fmla="*/ 99 w 115"/>
                <a:gd name="T53" fmla="*/ 438 h 452"/>
                <a:gd name="T54" fmla="*/ 115 w 115"/>
                <a:gd name="T55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" h="452">
                  <a:moveTo>
                    <a:pt x="115" y="452"/>
                  </a:moveTo>
                  <a:lnTo>
                    <a:pt x="92" y="445"/>
                  </a:lnTo>
                  <a:lnTo>
                    <a:pt x="69" y="433"/>
                  </a:lnTo>
                  <a:lnTo>
                    <a:pt x="51" y="419"/>
                  </a:lnTo>
                  <a:lnTo>
                    <a:pt x="32" y="403"/>
                  </a:lnTo>
                  <a:lnTo>
                    <a:pt x="19" y="383"/>
                  </a:lnTo>
                  <a:lnTo>
                    <a:pt x="7" y="362"/>
                  </a:lnTo>
                  <a:lnTo>
                    <a:pt x="3" y="337"/>
                  </a:lnTo>
                  <a:lnTo>
                    <a:pt x="0" y="312"/>
                  </a:lnTo>
                  <a:lnTo>
                    <a:pt x="0" y="25"/>
                  </a:lnTo>
                  <a:lnTo>
                    <a:pt x="12" y="11"/>
                  </a:lnTo>
                  <a:lnTo>
                    <a:pt x="23" y="0"/>
                  </a:lnTo>
                  <a:lnTo>
                    <a:pt x="30" y="18"/>
                  </a:lnTo>
                  <a:lnTo>
                    <a:pt x="35" y="39"/>
                  </a:lnTo>
                  <a:lnTo>
                    <a:pt x="37" y="62"/>
                  </a:lnTo>
                  <a:lnTo>
                    <a:pt x="35" y="87"/>
                  </a:lnTo>
                  <a:lnTo>
                    <a:pt x="32" y="137"/>
                  </a:lnTo>
                  <a:lnTo>
                    <a:pt x="35" y="188"/>
                  </a:lnTo>
                  <a:lnTo>
                    <a:pt x="35" y="231"/>
                  </a:lnTo>
                  <a:lnTo>
                    <a:pt x="35" y="270"/>
                  </a:lnTo>
                  <a:lnTo>
                    <a:pt x="35" y="291"/>
                  </a:lnTo>
                  <a:lnTo>
                    <a:pt x="37" y="312"/>
                  </a:lnTo>
                  <a:lnTo>
                    <a:pt x="39" y="332"/>
                  </a:lnTo>
                  <a:lnTo>
                    <a:pt x="44" y="355"/>
                  </a:lnTo>
                  <a:lnTo>
                    <a:pt x="60" y="387"/>
                  </a:lnTo>
                  <a:lnTo>
                    <a:pt x="78" y="422"/>
                  </a:lnTo>
                  <a:lnTo>
                    <a:pt x="99" y="438"/>
                  </a:lnTo>
                  <a:lnTo>
                    <a:pt x="115" y="452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" name="Freeform 302"/>
            <p:cNvSpPr>
              <a:spLocks/>
            </p:cNvSpPr>
            <p:nvPr/>
          </p:nvSpPr>
          <p:spPr bwMode="auto">
            <a:xfrm>
              <a:off x="2409826" y="1719263"/>
              <a:ext cx="1377950" cy="258763"/>
            </a:xfrm>
            <a:custGeom>
              <a:avLst/>
              <a:gdLst>
                <a:gd name="T0" fmla="*/ 0 w 868"/>
                <a:gd name="T1" fmla="*/ 14 h 163"/>
                <a:gd name="T2" fmla="*/ 2 w 868"/>
                <a:gd name="T3" fmla="*/ 163 h 163"/>
                <a:gd name="T4" fmla="*/ 25 w 868"/>
                <a:gd name="T5" fmla="*/ 161 h 163"/>
                <a:gd name="T6" fmla="*/ 21 w 868"/>
                <a:gd name="T7" fmla="*/ 145 h 163"/>
                <a:gd name="T8" fmla="*/ 28 w 868"/>
                <a:gd name="T9" fmla="*/ 145 h 163"/>
                <a:gd name="T10" fmla="*/ 28 w 868"/>
                <a:gd name="T11" fmla="*/ 136 h 163"/>
                <a:gd name="T12" fmla="*/ 53 w 868"/>
                <a:gd name="T13" fmla="*/ 136 h 163"/>
                <a:gd name="T14" fmla="*/ 57 w 868"/>
                <a:gd name="T15" fmla="*/ 131 h 163"/>
                <a:gd name="T16" fmla="*/ 67 w 868"/>
                <a:gd name="T17" fmla="*/ 129 h 163"/>
                <a:gd name="T18" fmla="*/ 80 w 868"/>
                <a:gd name="T19" fmla="*/ 124 h 163"/>
                <a:gd name="T20" fmla="*/ 94 w 868"/>
                <a:gd name="T21" fmla="*/ 120 h 163"/>
                <a:gd name="T22" fmla="*/ 126 w 868"/>
                <a:gd name="T23" fmla="*/ 115 h 163"/>
                <a:gd name="T24" fmla="*/ 149 w 868"/>
                <a:gd name="T25" fmla="*/ 113 h 163"/>
                <a:gd name="T26" fmla="*/ 170 w 868"/>
                <a:gd name="T27" fmla="*/ 113 h 163"/>
                <a:gd name="T28" fmla="*/ 195 w 868"/>
                <a:gd name="T29" fmla="*/ 115 h 163"/>
                <a:gd name="T30" fmla="*/ 218 w 868"/>
                <a:gd name="T31" fmla="*/ 117 h 163"/>
                <a:gd name="T32" fmla="*/ 243 w 868"/>
                <a:gd name="T33" fmla="*/ 124 h 163"/>
                <a:gd name="T34" fmla="*/ 261 w 868"/>
                <a:gd name="T35" fmla="*/ 129 h 163"/>
                <a:gd name="T36" fmla="*/ 266 w 868"/>
                <a:gd name="T37" fmla="*/ 129 h 163"/>
                <a:gd name="T38" fmla="*/ 270 w 868"/>
                <a:gd name="T39" fmla="*/ 127 h 163"/>
                <a:gd name="T40" fmla="*/ 268 w 868"/>
                <a:gd name="T41" fmla="*/ 117 h 163"/>
                <a:gd name="T42" fmla="*/ 286 w 868"/>
                <a:gd name="T43" fmla="*/ 115 h 163"/>
                <a:gd name="T44" fmla="*/ 307 w 868"/>
                <a:gd name="T45" fmla="*/ 108 h 163"/>
                <a:gd name="T46" fmla="*/ 330 w 868"/>
                <a:gd name="T47" fmla="*/ 104 h 163"/>
                <a:gd name="T48" fmla="*/ 346 w 868"/>
                <a:gd name="T49" fmla="*/ 101 h 163"/>
                <a:gd name="T50" fmla="*/ 364 w 868"/>
                <a:gd name="T51" fmla="*/ 101 h 163"/>
                <a:gd name="T52" fmla="*/ 380 w 868"/>
                <a:gd name="T53" fmla="*/ 106 h 163"/>
                <a:gd name="T54" fmla="*/ 396 w 868"/>
                <a:gd name="T55" fmla="*/ 110 h 163"/>
                <a:gd name="T56" fmla="*/ 408 w 868"/>
                <a:gd name="T57" fmla="*/ 117 h 163"/>
                <a:gd name="T58" fmla="*/ 435 w 868"/>
                <a:gd name="T59" fmla="*/ 117 h 163"/>
                <a:gd name="T60" fmla="*/ 470 w 868"/>
                <a:gd name="T61" fmla="*/ 117 h 163"/>
                <a:gd name="T62" fmla="*/ 486 w 868"/>
                <a:gd name="T63" fmla="*/ 120 h 163"/>
                <a:gd name="T64" fmla="*/ 502 w 868"/>
                <a:gd name="T65" fmla="*/ 120 h 163"/>
                <a:gd name="T66" fmla="*/ 516 w 868"/>
                <a:gd name="T67" fmla="*/ 122 h 163"/>
                <a:gd name="T68" fmla="*/ 522 w 868"/>
                <a:gd name="T69" fmla="*/ 127 h 163"/>
                <a:gd name="T70" fmla="*/ 541 w 868"/>
                <a:gd name="T71" fmla="*/ 129 h 163"/>
                <a:gd name="T72" fmla="*/ 587 w 868"/>
                <a:gd name="T73" fmla="*/ 122 h 163"/>
                <a:gd name="T74" fmla="*/ 596 w 868"/>
                <a:gd name="T75" fmla="*/ 122 h 163"/>
                <a:gd name="T76" fmla="*/ 605 w 868"/>
                <a:gd name="T77" fmla="*/ 124 h 163"/>
                <a:gd name="T78" fmla="*/ 603 w 868"/>
                <a:gd name="T79" fmla="*/ 129 h 163"/>
                <a:gd name="T80" fmla="*/ 610 w 868"/>
                <a:gd name="T81" fmla="*/ 131 h 163"/>
                <a:gd name="T82" fmla="*/ 619 w 868"/>
                <a:gd name="T83" fmla="*/ 131 h 163"/>
                <a:gd name="T84" fmla="*/ 715 w 868"/>
                <a:gd name="T85" fmla="*/ 127 h 163"/>
                <a:gd name="T86" fmla="*/ 713 w 868"/>
                <a:gd name="T87" fmla="*/ 131 h 163"/>
                <a:gd name="T88" fmla="*/ 715 w 868"/>
                <a:gd name="T89" fmla="*/ 133 h 163"/>
                <a:gd name="T90" fmla="*/ 719 w 868"/>
                <a:gd name="T91" fmla="*/ 138 h 163"/>
                <a:gd name="T92" fmla="*/ 726 w 868"/>
                <a:gd name="T93" fmla="*/ 143 h 163"/>
                <a:gd name="T94" fmla="*/ 733 w 868"/>
                <a:gd name="T95" fmla="*/ 143 h 163"/>
                <a:gd name="T96" fmla="*/ 738 w 868"/>
                <a:gd name="T97" fmla="*/ 145 h 163"/>
                <a:gd name="T98" fmla="*/ 740 w 868"/>
                <a:gd name="T99" fmla="*/ 145 h 163"/>
                <a:gd name="T100" fmla="*/ 742 w 868"/>
                <a:gd name="T101" fmla="*/ 149 h 163"/>
                <a:gd name="T102" fmla="*/ 868 w 868"/>
                <a:gd name="T103" fmla="*/ 163 h 163"/>
                <a:gd name="T104" fmla="*/ 868 w 868"/>
                <a:gd name="T105" fmla="*/ 0 h 163"/>
                <a:gd name="T106" fmla="*/ 555 w 868"/>
                <a:gd name="T107" fmla="*/ 0 h 163"/>
                <a:gd name="T108" fmla="*/ 0 w 868"/>
                <a:gd name="T109" fmla="*/ 1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8" h="163">
                  <a:moveTo>
                    <a:pt x="0" y="14"/>
                  </a:moveTo>
                  <a:lnTo>
                    <a:pt x="2" y="163"/>
                  </a:lnTo>
                  <a:lnTo>
                    <a:pt x="25" y="161"/>
                  </a:lnTo>
                  <a:lnTo>
                    <a:pt x="21" y="145"/>
                  </a:lnTo>
                  <a:lnTo>
                    <a:pt x="28" y="145"/>
                  </a:lnTo>
                  <a:lnTo>
                    <a:pt x="28" y="136"/>
                  </a:lnTo>
                  <a:lnTo>
                    <a:pt x="53" y="136"/>
                  </a:lnTo>
                  <a:lnTo>
                    <a:pt x="57" y="131"/>
                  </a:lnTo>
                  <a:lnTo>
                    <a:pt x="67" y="129"/>
                  </a:lnTo>
                  <a:lnTo>
                    <a:pt x="80" y="124"/>
                  </a:lnTo>
                  <a:lnTo>
                    <a:pt x="94" y="120"/>
                  </a:lnTo>
                  <a:lnTo>
                    <a:pt x="126" y="115"/>
                  </a:lnTo>
                  <a:lnTo>
                    <a:pt x="149" y="113"/>
                  </a:lnTo>
                  <a:lnTo>
                    <a:pt x="170" y="113"/>
                  </a:lnTo>
                  <a:lnTo>
                    <a:pt x="195" y="115"/>
                  </a:lnTo>
                  <a:lnTo>
                    <a:pt x="218" y="117"/>
                  </a:lnTo>
                  <a:lnTo>
                    <a:pt x="243" y="124"/>
                  </a:lnTo>
                  <a:lnTo>
                    <a:pt x="261" y="129"/>
                  </a:lnTo>
                  <a:lnTo>
                    <a:pt x="266" y="129"/>
                  </a:lnTo>
                  <a:lnTo>
                    <a:pt x="270" y="127"/>
                  </a:lnTo>
                  <a:lnTo>
                    <a:pt x="268" y="117"/>
                  </a:lnTo>
                  <a:lnTo>
                    <a:pt x="286" y="115"/>
                  </a:lnTo>
                  <a:lnTo>
                    <a:pt x="307" y="108"/>
                  </a:lnTo>
                  <a:lnTo>
                    <a:pt x="330" y="104"/>
                  </a:lnTo>
                  <a:lnTo>
                    <a:pt x="346" y="101"/>
                  </a:lnTo>
                  <a:lnTo>
                    <a:pt x="364" y="101"/>
                  </a:lnTo>
                  <a:lnTo>
                    <a:pt x="380" y="106"/>
                  </a:lnTo>
                  <a:lnTo>
                    <a:pt x="396" y="110"/>
                  </a:lnTo>
                  <a:lnTo>
                    <a:pt x="408" y="117"/>
                  </a:lnTo>
                  <a:lnTo>
                    <a:pt x="435" y="117"/>
                  </a:lnTo>
                  <a:lnTo>
                    <a:pt x="470" y="117"/>
                  </a:lnTo>
                  <a:lnTo>
                    <a:pt x="486" y="120"/>
                  </a:lnTo>
                  <a:lnTo>
                    <a:pt x="502" y="120"/>
                  </a:lnTo>
                  <a:lnTo>
                    <a:pt x="516" y="122"/>
                  </a:lnTo>
                  <a:lnTo>
                    <a:pt x="522" y="127"/>
                  </a:lnTo>
                  <a:lnTo>
                    <a:pt x="541" y="129"/>
                  </a:lnTo>
                  <a:lnTo>
                    <a:pt x="587" y="122"/>
                  </a:lnTo>
                  <a:lnTo>
                    <a:pt x="596" y="122"/>
                  </a:lnTo>
                  <a:lnTo>
                    <a:pt x="605" y="124"/>
                  </a:lnTo>
                  <a:lnTo>
                    <a:pt x="603" y="129"/>
                  </a:lnTo>
                  <a:lnTo>
                    <a:pt x="610" y="131"/>
                  </a:lnTo>
                  <a:lnTo>
                    <a:pt x="619" y="131"/>
                  </a:lnTo>
                  <a:lnTo>
                    <a:pt x="715" y="127"/>
                  </a:lnTo>
                  <a:lnTo>
                    <a:pt x="713" y="131"/>
                  </a:lnTo>
                  <a:lnTo>
                    <a:pt x="715" y="133"/>
                  </a:lnTo>
                  <a:lnTo>
                    <a:pt x="719" y="138"/>
                  </a:lnTo>
                  <a:lnTo>
                    <a:pt x="726" y="143"/>
                  </a:lnTo>
                  <a:lnTo>
                    <a:pt x="733" y="143"/>
                  </a:lnTo>
                  <a:lnTo>
                    <a:pt x="738" y="145"/>
                  </a:lnTo>
                  <a:lnTo>
                    <a:pt x="740" y="145"/>
                  </a:lnTo>
                  <a:lnTo>
                    <a:pt x="742" y="149"/>
                  </a:lnTo>
                  <a:lnTo>
                    <a:pt x="868" y="163"/>
                  </a:lnTo>
                  <a:lnTo>
                    <a:pt x="868" y="0"/>
                  </a:lnTo>
                  <a:lnTo>
                    <a:pt x="55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F8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2" name="Freeform 303"/>
            <p:cNvSpPr>
              <a:spLocks/>
            </p:cNvSpPr>
            <p:nvPr/>
          </p:nvSpPr>
          <p:spPr bwMode="auto">
            <a:xfrm>
              <a:off x="2668589" y="2640013"/>
              <a:ext cx="1065213" cy="433388"/>
            </a:xfrm>
            <a:custGeom>
              <a:avLst/>
              <a:gdLst>
                <a:gd name="T0" fmla="*/ 57 w 671"/>
                <a:gd name="T1" fmla="*/ 230 h 273"/>
                <a:gd name="T2" fmla="*/ 78 w 671"/>
                <a:gd name="T3" fmla="*/ 243 h 273"/>
                <a:gd name="T4" fmla="*/ 119 w 671"/>
                <a:gd name="T5" fmla="*/ 255 h 273"/>
                <a:gd name="T6" fmla="*/ 211 w 671"/>
                <a:gd name="T7" fmla="*/ 260 h 273"/>
                <a:gd name="T8" fmla="*/ 236 w 671"/>
                <a:gd name="T9" fmla="*/ 262 h 273"/>
                <a:gd name="T10" fmla="*/ 249 w 671"/>
                <a:gd name="T11" fmla="*/ 269 h 273"/>
                <a:gd name="T12" fmla="*/ 288 w 671"/>
                <a:gd name="T13" fmla="*/ 264 h 273"/>
                <a:gd name="T14" fmla="*/ 332 w 671"/>
                <a:gd name="T15" fmla="*/ 255 h 273"/>
                <a:gd name="T16" fmla="*/ 359 w 671"/>
                <a:gd name="T17" fmla="*/ 250 h 273"/>
                <a:gd name="T18" fmla="*/ 414 w 671"/>
                <a:gd name="T19" fmla="*/ 234 h 273"/>
                <a:gd name="T20" fmla="*/ 421 w 671"/>
                <a:gd name="T21" fmla="*/ 246 h 273"/>
                <a:gd name="T22" fmla="*/ 451 w 671"/>
                <a:gd name="T23" fmla="*/ 241 h 273"/>
                <a:gd name="T24" fmla="*/ 476 w 671"/>
                <a:gd name="T25" fmla="*/ 239 h 273"/>
                <a:gd name="T26" fmla="*/ 488 w 671"/>
                <a:gd name="T27" fmla="*/ 239 h 273"/>
                <a:gd name="T28" fmla="*/ 573 w 671"/>
                <a:gd name="T29" fmla="*/ 179 h 273"/>
                <a:gd name="T30" fmla="*/ 623 w 671"/>
                <a:gd name="T31" fmla="*/ 140 h 273"/>
                <a:gd name="T32" fmla="*/ 628 w 671"/>
                <a:gd name="T33" fmla="*/ 127 h 273"/>
                <a:gd name="T34" fmla="*/ 657 w 671"/>
                <a:gd name="T35" fmla="*/ 101 h 273"/>
                <a:gd name="T36" fmla="*/ 671 w 671"/>
                <a:gd name="T37" fmla="*/ 92 h 273"/>
                <a:gd name="T38" fmla="*/ 657 w 671"/>
                <a:gd name="T39" fmla="*/ 76 h 273"/>
                <a:gd name="T40" fmla="*/ 648 w 671"/>
                <a:gd name="T41" fmla="*/ 60 h 273"/>
                <a:gd name="T42" fmla="*/ 641 w 671"/>
                <a:gd name="T43" fmla="*/ 46 h 273"/>
                <a:gd name="T44" fmla="*/ 634 w 671"/>
                <a:gd name="T45" fmla="*/ 35 h 273"/>
                <a:gd name="T46" fmla="*/ 609 w 671"/>
                <a:gd name="T47" fmla="*/ 26 h 273"/>
                <a:gd name="T48" fmla="*/ 614 w 671"/>
                <a:gd name="T49" fmla="*/ 7 h 273"/>
                <a:gd name="T50" fmla="*/ 598 w 671"/>
                <a:gd name="T51" fmla="*/ 12 h 273"/>
                <a:gd name="T52" fmla="*/ 582 w 671"/>
                <a:gd name="T53" fmla="*/ 7 h 273"/>
                <a:gd name="T54" fmla="*/ 566 w 671"/>
                <a:gd name="T55" fmla="*/ 14 h 273"/>
                <a:gd name="T56" fmla="*/ 563 w 671"/>
                <a:gd name="T57" fmla="*/ 0 h 273"/>
                <a:gd name="T58" fmla="*/ 529 w 671"/>
                <a:gd name="T59" fmla="*/ 14 h 273"/>
                <a:gd name="T60" fmla="*/ 488 w 671"/>
                <a:gd name="T61" fmla="*/ 53 h 273"/>
                <a:gd name="T62" fmla="*/ 414 w 671"/>
                <a:gd name="T63" fmla="*/ 99 h 273"/>
                <a:gd name="T64" fmla="*/ 353 w 671"/>
                <a:gd name="T65" fmla="*/ 124 h 273"/>
                <a:gd name="T66" fmla="*/ 343 w 671"/>
                <a:gd name="T67" fmla="*/ 131 h 273"/>
                <a:gd name="T68" fmla="*/ 282 w 671"/>
                <a:gd name="T69" fmla="*/ 150 h 273"/>
                <a:gd name="T70" fmla="*/ 243 w 671"/>
                <a:gd name="T71" fmla="*/ 145 h 273"/>
                <a:gd name="T72" fmla="*/ 254 w 671"/>
                <a:gd name="T73" fmla="*/ 136 h 273"/>
                <a:gd name="T74" fmla="*/ 236 w 671"/>
                <a:gd name="T75" fmla="*/ 124 h 273"/>
                <a:gd name="T76" fmla="*/ 236 w 671"/>
                <a:gd name="T77" fmla="*/ 120 h 273"/>
                <a:gd name="T78" fmla="*/ 149 w 671"/>
                <a:gd name="T79" fmla="*/ 117 h 273"/>
                <a:gd name="T80" fmla="*/ 185 w 671"/>
                <a:gd name="T81" fmla="*/ 113 h 273"/>
                <a:gd name="T82" fmla="*/ 128 w 671"/>
                <a:gd name="T83" fmla="*/ 108 h 273"/>
                <a:gd name="T84" fmla="*/ 71 w 671"/>
                <a:gd name="T85" fmla="*/ 106 h 273"/>
                <a:gd name="T86" fmla="*/ 18 w 671"/>
                <a:gd name="T87" fmla="*/ 94 h 273"/>
                <a:gd name="T88" fmla="*/ 23 w 671"/>
                <a:gd name="T89" fmla="*/ 108 h 273"/>
                <a:gd name="T90" fmla="*/ 20 w 671"/>
                <a:gd name="T91" fmla="*/ 117 h 273"/>
                <a:gd name="T92" fmla="*/ 32 w 671"/>
                <a:gd name="T93" fmla="*/ 122 h 273"/>
                <a:gd name="T94" fmla="*/ 32 w 671"/>
                <a:gd name="T95" fmla="*/ 133 h 273"/>
                <a:gd name="T96" fmla="*/ 18 w 671"/>
                <a:gd name="T97" fmla="*/ 163 h 273"/>
                <a:gd name="T98" fmla="*/ 27 w 671"/>
                <a:gd name="T99" fmla="*/ 170 h 273"/>
                <a:gd name="T100" fmla="*/ 11 w 671"/>
                <a:gd name="T101" fmla="*/ 170 h 273"/>
                <a:gd name="T102" fmla="*/ 7 w 671"/>
                <a:gd name="T103" fmla="*/ 175 h 273"/>
                <a:gd name="T104" fmla="*/ 27 w 671"/>
                <a:gd name="T105" fmla="*/ 177 h 273"/>
                <a:gd name="T106" fmla="*/ 14 w 671"/>
                <a:gd name="T107" fmla="*/ 193 h 273"/>
                <a:gd name="T108" fmla="*/ 23 w 671"/>
                <a:gd name="T109" fmla="*/ 20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1" h="273">
                  <a:moveTo>
                    <a:pt x="18" y="216"/>
                  </a:moveTo>
                  <a:lnTo>
                    <a:pt x="23" y="221"/>
                  </a:lnTo>
                  <a:lnTo>
                    <a:pt x="57" y="230"/>
                  </a:lnTo>
                  <a:lnTo>
                    <a:pt x="55" y="241"/>
                  </a:lnTo>
                  <a:lnTo>
                    <a:pt x="66" y="241"/>
                  </a:lnTo>
                  <a:lnTo>
                    <a:pt x="78" y="243"/>
                  </a:lnTo>
                  <a:lnTo>
                    <a:pt x="87" y="248"/>
                  </a:lnTo>
                  <a:lnTo>
                    <a:pt x="96" y="253"/>
                  </a:lnTo>
                  <a:lnTo>
                    <a:pt x="119" y="255"/>
                  </a:lnTo>
                  <a:lnTo>
                    <a:pt x="160" y="255"/>
                  </a:lnTo>
                  <a:lnTo>
                    <a:pt x="211" y="253"/>
                  </a:lnTo>
                  <a:lnTo>
                    <a:pt x="211" y="260"/>
                  </a:lnTo>
                  <a:lnTo>
                    <a:pt x="231" y="257"/>
                  </a:lnTo>
                  <a:lnTo>
                    <a:pt x="231" y="262"/>
                  </a:lnTo>
                  <a:lnTo>
                    <a:pt x="236" y="262"/>
                  </a:lnTo>
                  <a:lnTo>
                    <a:pt x="236" y="273"/>
                  </a:lnTo>
                  <a:lnTo>
                    <a:pt x="249" y="273"/>
                  </a:lnTo>
                  <a:lnTo>
                    <a:pt x="249" y="269"/>
                  </a:lnTo>
                  <a:lnTo>
                    <a:pt x="279" y="269"/>
                  </a:lnTo>
                  <a:lnTo>
                    <a:pt x="284" y="269"/>
                  </a:lnTo>
                  <a:lnTo>
                    <a:pt x="288" y="264"/>
                  </a:lnTo>
                  <a:lnTo>
                    <a:pt x="304" y="264"/>
                  </a:lnTo>
                  <a:lnTo>
                    <a:pt x="318" y="260"/>
                  </a:lnTo>
                  <a:lnTo>
                    <a:pt x="332" y="255"/>
                  </a:lnTo>
                  <a:lnTo>
                    <a:pt x="343" y="248"/>
                  </a:lnTo>
                  <a:lnTo>
                    <a:pt x="350" y="250"/>
                  </a:lnTo>
                  <a:lnTo>
                    <a:pt x="359" y="250"/>
                  </a:lnTo>
                  <a:lnTo>
                    <a:pt x="373" y="246"/>
                  </a:lnTo>
                  <a:lnTo>
                    <a:pt x="396" y="239"/>
                  </a:lnTo>
                  <a:lnTo>
                    <a:pt x="414" y="234"/>
                  </a:lnTo>
                  <a:lnTo>
                    <a:pt x="410" y="243"/>
                  </a:lnTo>
                  <a:lnTo>
                    <a:pt x="414" y="246"/>
                  </a:lnTo>
                  <a:lnTo>
                    <a:pt x="421" y="246"/>
                  </a:lnTo>
                  <a:lnTo>
                    <a:pt x="433" y="243"/>
                  </a:lnTo>
                  <a:lnTo>
                    <a:pt x="447" y="239"/>
                  </a:lnTo>
                  <a:lnTo>
                    <a:pt x="451" y="241"/>
                  </a:lnTo>
                  <a:lnTo>
                    <a:pt x="456" y="243"/>
                  </a:lnTo>
                  <a:lnTo>
                    <a:pt x="469" y="243"/>
                  </a:lnTo>
                  <a:lnTo>
                    <a:pt x="476" y="239"/>
                  </a:lnTo>
                  <a:lnTo>
                    <a:pt x="481" y="237"/>
                  </a:lnTo>
                  <a:lnTo>
                    <a:pt x="485" y="237"/>
                  </a:lnTo>
                  <a:lnTo>
                    <a:pt x="488" y="239"/>
                  </a:lnTo>
                  <a:lnTo>
                    <a:pt x="522" y="216"/>
                  </a:lnTo>
                  <a:lnTo>
                    <a:pt x="556" y="193"/>
                  </a:lnTo>
                  <a:lnTo>
                    <a:pt x="573" y="179"/>
                  </a:lnTo>
                  <a:lnTo>
                    <a:pt x="589" y="163"/>
                  </a:lnTo>
                  <a:lnTo>
                    <a:pt x="605" y="150"/>
                  </a:lnTo>
                  <a:lnTo>
                    <a:pt x="623" y="140"/>
                  </a:lnTo>
                  <a:lnTo>
                    <a:pt x="623" y="133"/>
                  </a:lnTo>
                  <a:lnTo>
                    <a:pt x="623" y="129"/>
                  </a:lnTo>
                  <a:lnTo>
                    <a:pt x="628" y="127"/>
                  </a:lnTo>
                  <a:lnTo>
                    <a:pt x="646" y="108"/>
                  </a:lnTo>
                  <a:lnTo>
                    <a:pt x="655" y="108"/>
                  </a:lnTo>
                  <a:lnTo>
                    <a:pt x="657" y="101"/>
                  </a:lnTo>
                  <a:lnTo>
                    <a:pt x="662" y="99"/>
                  </a:lnTo>
                  <a:lnTo>
                    <a:pt x="666" y="97"/>
                  </a:lnTo>
                  <a:lnTo>
                    <a:pt x="671" y="92"/>
                  </a:lnTo>
                  <a:lnTo>
                    <a:pt x="671" y="83"/>
                  </a:lnTo>
                  <a:lnTo>
                    <a:pt x="650" y="88"/>
                  </a:lnTo>
                  <a:lnTo>
                    <a:pt x="657" y="76"/>
                  </a:lnTo>
                  <a:lnTo>
                    <a:pt x="664" y="67"/>
                  </a:lnTo>
                  <a:lnTo>
                    <a:pt x="664" y="58"/>
                  </a:lnTo>
                  <a:lnTo>
                    <a:pt x="648" y="60"/>
                  </a:lnTo>
                  <a:lnTo>
                    <a:pt x="650" y="51"/>
                  </a:lnTo>
                  <a:lnTo>
                    <a:pt x="632" y="51"/>
                  </a:lnTo>
                  <a:lnTo>
                    <a:pt x="641" y="46"/>
                  </a:lnTo>
                  <a:lnTo>
                    <a:pt x="641" y="35"/>
                  </a:lnTo>
                  <a:lnTo>
                    <a:pt x="632" y="37"/>
                  </a:lnTo>
                  <a:lnTo>
                    <a:pt x="634" y="35"/>
                  </a:lnTo>
                  <a:lnTo>
                    <a:pt x="637" y="28"/>
                  </a:lnTo>
                  <a:lnTo>
                    <a:pt x="637" y="17"/>
                  </a:lnTo>
                  <a:lnTo>
                    <a:pt x="609" y="26"/>
                  </a:lnTo>
                  <a:lnTo>
                    <a:pt x="614" y="19"/>
                  </a:lnTo>
                  <a:lnTo>
                    <a:pt x="614" y="14"/>
                  </a:lnTo>
                  <a:lnTo>
                    <a:pt x="614" y="7"/>
                  </a:lnTo>
                  <a:lnTo>
                    <a:pt x="607" y="7"/>
                  </a:lnTo>
                  <a:lnTo>
                    <a:pt x="602" y="10"/>
                  </a:lnTo>
                  <a:lnTo>
                    <a:pt x="598" y="12"/>
                  </a:lnTo>
                  <a:lnTo>
                    <a:pt x="591" y="7"/>
                  </a:lnTo>
                  <a:lnTo>
                    <a:pt x="586" y="5"/>
                  </a:lnTo>
                  <a:lnTo>
                    <a:pt x="582" y="7"/>
                  </a:lnTo>
                  <a:lnTo>
                    <a:pt x="577" y="12"/>
                  </a:lnTo>
                  <a:lnTo>
                    <a:pt x="573" y="12"/>
                  </a:lnTo>
                  <a:lnTo>
                    <a:pt x="566" y="14"/>
                  </a:lnTo>
                  <a:lnTo>
                    <a:pt x="566" y="10"/>
                  </a:lnTo>
                  <a:lnTo>
                    <a:pt x="559" y="10"/>
                  </a:lnTo>
                  <a:lnTo>
                    <a:pt x="563" y="0"/>
                  </a:lnTo>
                  <a:lnTo>
                    <a:pt x="552" y="0"/>
                  </a:lnTo>
                  <a:lnTo>
                    <a:pt x="543" y="5"/>
                  </a:lnTo>
                  <a:lnTo>
                    <a:pt x="529" y="14"/>
                  </a:lnTo>
                  <a:lnTo>
                    <a:pt x="518" y="26"/>
                  </a:lnTo>
                  <a:lnTo>
                    <a:pt x="508" y="35"/>
                  </a:lnTo>
                  <a:lnTo>
                    <a:pt x="488" y="53"/>
                  </a:lnTo>
                  <a:lnTo>
                    <a:pt x="465" y="69"/>
                  </a:lnTo>
                  <a:lnTo>
                    <a:pt x="440" y="85"/>
                  </a:lnTo>
                  <a:lnTo>
                    <a:pt x="414" y="99"/>
                  </a:lnTo>
                  <a:lnTo>
                    <a:pt x="387" y="111"/>
                  </a:lnTo>
                  <a:lnTo>
                    <a:pt x="359" y="124"/>
                  </a:lnTo>
                  <a:lnTo>
                    <a:pt x="353" y="124"/>
                  </a:lnTo>
                  <a:lnTo>
                    <a:pt x="348" y="124"/>
                  </a:lnTo>
                  <a:lnTo>
                    <a:pt x="346" y="127"/>
                  </a:lnTo>
                  <a:lnTo>
                    <a:pt x="343" y="131"/>
                  </a:lnTo>
                  <a:lnTo>
                    <a:pt x="332" y="129"/>
                  </a:lnTo>
                  <a:lnTo>
                    <a:pt x="307" y="143"/>
                  </a:lnTo>
                  <a:lnTo>
                    <a:pt x="282" y="150"/>
                  </a:lnTo>
                  <a:lnTo>
                    <a:pt x="268" y="147"/>
                  </a:lnTo>
                  <a:lnTo>
                    <a:pt x="252" y="145"/>
                  </a:lnTo>
                  <a:lnTo>
                    <a:pt x="243" y="145"/>
                  </a:lnTo>
                  <a:lnTo>
                    <a:pt x="243" y="140"/>
                  </a:lnTo>
                  <a:lnTo>
                    <a:pt x="254" y="140"/>
                  </a:lnTo>
                  <a:lnTo>
                    <a:pt x="254" y="136"/>
                  </a:lnTo>
                  <a:lnTo>
                    <a:pt x="213" y="131"/>
                  </a:lnTo>
                  <a:lnTo>
                    <a:pt x="213" y="127"/>
                  </a:lnTo>
                  <a:lnTo>
                    <a:pt x="236" y="124"/>
                  </a:lnTo>
                  <a:lnTo>
                    <a:pt x="224" y="122"/>
                  </a:lnTo>
                  <a:lnTo>
                    <a:pt x="224" y="120"/>
                  </a:lnTo>
                  <a:lnTo>
                    <a:pt x="236" y="120"/>
                  </a:lnTo>
                  <a:lnTo>
                    <a:pt x="236" y="115"/>
                  </a:lnTo>
                  <a:lnTo>
                    <a:pt x="213" y="113"/>
                  </a:lnTo>
                  <a:lnTo>
                    <a:pt x="149" y="117"/>
                  </a:lnTo>
                  <a:lnTo>
                    <a:pt x="149" y="115"/>
                  </a:lnTo>
                  <a:lnTo>
                    <a:pt x="174" y="113"/>
                  </a:lnTo>
                  <a:lnTo>
                    <a:pt x="185" y="113"/>
                  </a:lnTo>
                  <a:lnTo>
                    <a:pt x="185" y="108"/>
                  </a:lnTo>
                  <a:lnTo>
                    <a:pt x="160" y="108"/>
                  </a:lnTo>
                  <a:lnTo>
                    <a:pt x="128" y="108"/>
                  </a:lnTo>
                  <a:lnTo>
                    <a:pt x="96" y="108"/>
                  </a:lnTo>
                  <a:lnTo>
                    <a:pt x="75" y="106"/>
                  </a:lnTo>
                  <a:lnTo>
                    <a:pt x="71" y="106"/>
                  </a:lnTo>
                  <a:lnTo>
                    <a:pt x="66" y="108"/>
                  </a:lnTo>
                  <a:lnTo>
                    <a:pt x="43" y="101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36" y="108"/>
                  </a:lnTo>
                  <a:lnTo>
                    <a:pt x="23" y="108"/>
                  </a:lnTo>
                  <a:lnTo>
                    <a:pt x="23" y="113"/>
                  </a:lnTo>
                  <a:lnTo>
                    <a:pt x="18" y="113"/>
                  </a:lnTo>
                  <a:lnTo>
                    <a:pt x="20" y="117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32" y="122"/>
                  </a:lnTo>
                  <a:lnTo>
                    <a:pt x="36" y="129"/>
                  </a:lnTo>
                  <a:lnTo>
                    <a:pt x="41" y="136"/>
                  </a:lnTo>
                  <a:lnTo>
                    <a:pt x="32" y="133"/>
                  </a:lnTo>
                  <a:lnTo>
                    <a:pt x="23" y="133"/>
                  </a:lnTo>
                  <a:lnTo>
                    <a:pt x="14" y="133"/>
                  </a:lnTo>
                  <a:lnTo>
                    <a:pt x="18" y="163"/>
                  </a:lnTo>
                  <a:lnTo>
                    <a:pt x="30" y="163"/>
                  </a:lnTo>
                  <a:lnTo>
                    <a:pt x="27" y="166"/>
                  </a:lnTo>
                  <a:lnTo>
                    <a:pt x="27" y="170"/>
                  </a:lnTo>
                  <a:lnTo>
                    <a:pt x="25" y="170"/>
                  </a:lnTo>
                  <a:lnTo>
                    <a:pt x="20" y="172"/>
                  </a:lnTo>
                  <a:lnTo>
                    <a:pt x="11" y="170"/>
                  </a:lnTo>
                  <a:lnTo>
                    <a:pt x="0" y="168"/>
                  </a:lnTo>
                  <a:lnTo>
                    <a:pt x="2" y="172"/>
                  </a:lnTo>
                  <a:lnTo>
                    <a:pt x="7" y="175"/>
                  </a:lnTo>
                  <a:lnTo>
                    <a:pt x="11" y="177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27" y="184"/>
                  </a:lnTo>
                  <a:lnTo>
                    <a:pt x="14" y="184"/>
                  </a:lnTo>
                  <a:lnTo>
                    <a:pt x="14" y="193"/>
                  </a:lnTo>
                  <a:lnTo>
                    <a:pt x="0" y="191"/>
                  </a:lnTo>
                  <a:lnTo>
                    <a:pt x="14" y="200"/>
                  </a:lnTo>
                  <a:lnTo>
                    <a:pt x="23" y="207"/>
                  </a:lnTo>
                  <a:lnTo>
                    <a:pt x="23" y="214"/>
                  </a:lnTo>
                  <a:lnTo>
                    <a:pt x="18" y="216"/>
                  </a:lnTo>
                  <a:close/>
                </a:path>
              </a:pathLst>
            </a:custGeom>
            <a:solidFill>
              <a:srgbClr val="737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" name="Freeform 304"/>
            <p:cNvSpPr>
              <a:spLocks/>
            </p:cNvSpPr>
            <p:nvPr/>
          </p:nvSpPr>
          <p:spPr bwMode="auto">
            <a:xfrm>
              <a:off x="3905251" y="4081463"/>
              <a:ext cx="61913" cy="2246313"/>
            </a:xfrm>
            <a:custGeom>
              <a:avLst/>
              <a:gdLst>
                <a:gd name="T0" fmla="*/ 2 w 39"/>
                <a:gd name="T1" fmla="*/ 1337 h 1415"/>
                <a:gd name="T2" fmla="*/ 11 w 39"/>
                <a:gd name="T3" fmla="*/ 1346 h 1415"/>
                <a:gd name="T4" fmla="*/ 18 w 39"/>
                <a:gd name="T5" fmla="*/ 1344 h 1415"/>
                <a:gd name="T6" fmla="*/ 23 w 39"/>
                <a:gd name="T7" fmla="*/ 1360 h 1415"/>
                <a:gd name="T8" fmla="*/ 25 w 39"/>
                <a:gd name="T9" fmla="*/ 1342 h 1415"/>
                <a:gd name="T10" fmla="*/ 32 w 39"/>
                <a:gd name="T11" fmla="*/ 1344 h 1415"/>
                <a:gd name="T12" fmla="*/ 34 w 39"/>
                <a:gd name="T13" fmla="*/ 1325 h 1415"/>
                <a:gd name="T14" fmla="*/ 34 w 39"/>
                <a:gd name="T15" fmla="*/ 1076 h 1415"/>
                <a:gd name="T16" fmla="*/ 32 w 39"/>
                <a:gd name="T17" fmla="*/ 938 h 1415"/>
                <a:gd name="T18" fmla="*/ 32 w 39"/>
                <a:gd name="T19" fmla="*/ 924 h 1415"/>
                <a:gd name="T20" fmla="*/ 32 w 39"/>
                <a:gd name="T21" fmla="*/ 869 h 1415"/>
                <a:gd name="T22" fmla="*/ 29 w 39"/>
                <a:gd name="T23" fmla="*/ 917 h 1415"/>
                <a:gd name="T24" fmla="*/ 32 w 39"/>
                <a:gd name="T25" fmla="*/ 709 h 1415"/>
                <a:gd name="T26" fmla="*/ 34 w 39"/>
                <a:gd name="T27" fmla="*/ 690 h 1415"/>
                <a:gd name="T28" fmla="*/ 34 w 39"/>
                <a:gd name="T29" fmla="*/ 340 h 1415"/>
                <a:gd name="T30" fmla="*/ 36 w 39"/>
                <a:gd name="T31" fmla="*/ 686 h 1415"/>
                <a:gd name="T32" fmla="*/ 36 w 39"/>
                <a:gd name="T33" fmla="*/ 330 h 1415"/>
                <a:gd name="T34" fmla="*/ 34 w 39"/>
                <a:gd name="T35" fmla="*/ 264 h 1415"/>
                <a:gd name="T36" fmla="*/ 36 w 39"/>
                <a:gd name="T37" fmla="*/ 301 h 1415"/>
                <a:gd name="T38" fmla="*/ 34 w 39"/>
                <a:gd name="T39" fmla="*/ 324 h 1415"/>
                <a:gd name="T40" fmla="*/ 32 w 39"/>
                <a:gd name="T41" fmla="*/ 246 h 1415"/>
                <a:gd name="T42" fmla="*/ 27 w 39"/>
                <a:gd name="T43" fmla="*/ 225 h 1415"/>
                <a:gd name="T44" fmla="*/ 27 w 39"/>
                <a:gd name="T45" fmla="*/ 236 h 1415"/>
                <a:gd name="T46" fmla="*/ 23 w 39"/>
                <a:gd name="T47" fmla="*/ 218 h 1415"/>
                <a:gd name="T48" fmla="*/ 16 w 39"/>
                <a:gd name="T49" fmla="*/ 241 h 1415"/>
                <a:gd name="T50" fmla="*/ 16 w 39"/>
                <a:gd name="T51" fmla="*/ 223 h 1415"/>
                <a:gd name="T52" fmla="*/ 16 w 39"/>
                <a:gd name="T53" fmla="*/ 218 h 1415"/>
                <a:gd name="T54" fmla="*/ 9 w 39"/>
                <a:gd name="T55" fmla="*/ 218 h 1415"/>
                <a:gd name="T56" fmla="*/ 4 w 39"/>
                <a:gd name="T57" fmla="*/ 230 h 1415"/>
                <a:gd name="T58" fmla="*/ 4 w 39"/>
                <a:gd name="T59" fmla="*/ 248 h 1415"/>
                <a:gd name="T60" fmla="*/ 0 w 39"/>
                <a:gd name="T61" fmla="*/ 0 h 1415"/>
                <a:gd name="T62" fmla="*/ 0 w 39"/>
                <a:gd name="T63" fmla="*/ 706 h 1415"/>
                <a:gd name="T64" fmla="*/ 0 w 39"/>
                <a:gd name="T65" fmla="*/ 1142 h 1415"/>
                <a:gd name="T66" fmla="*/ 0 w 39"/>
                <a:gd name="T67" fmla="*/ 1360 h 1415"/>
                <a:gd name="T68" fmla="*/ 2 w 39"/>
                <a:gd name="T69" fmla="*/ 1415 h 1415"/>
                <a:gd name="T70" fmla="*/ 2 w 39"/>
                <a:gd name="T71" fmla="*/ 1364 h 1415"/>
                <a:gd name="T72" fmla="*/ 2 w 39"/>
                <a:gd name="T73" fmla="*/ 1261 h 1415"/>
                <a:gd name="T74" fmla="*/ 2 w 39"/>
                <a:gd name="T75" fmla="*/ 1160 h 1415"/>
                <a:gd name="T76" fmla="*/ 2 w 39"/>
                <a:gd name="T77" fmla="*/ 111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1415">
                  <a:moveTo>
                    <a:pt x="2" y="1117"/>
                  </a:moveTo>
                  <a:lnTo>
                    <a:pt x="2" y="1337"/>
                  </a:lnTo>
                  <a:lnTo>
                    <a:pt x="9" y="1335"/>
                  </a:lnTo>
                  <a:lnTo>
                    <a:pt x="11" y="1346"/>
                  </a:lnTo>
                  <a:lnTo>
                    <a:pt x="16" y="1344"/>
                  </a:lnTo>
                  <a:lnTo>
                    <a:pt x="18" y="1344"/>
                  </a:lnTo>
                  <a:lnTo>
                    <a:pt x="18" y="1360"/>
                  </a:lnTo>
                  <a:lnTo>
                    <a:pt x="23" y="1360"/>
                  </a:lnTo>
                  <a:lnTo>
                    <a:pt x="23" y="1344"/>
                  </a:lnTo>
                  <a:lnTo>
                    <a:pt x="25" y="1342"/>
                  </a:lnTo>
                  <a:lnTo>
                    <a:pt x="25" y="1348"/>
                  </a:lnTo>
                  <a:lnTo>
                    <a:pt x="32" y="1344"/>
                  </a:lnTo>
                  <a:lnTo>
                    <a:pt x="32" y="1325"/>
                  </a:lnTo>
                  <a:lnTo>
                    <a:pt x="34" y="1325"/>
                  </a:lnTo>
                  <a:lnTo>
                    <a:pt x="34" y="1105"/>
                  </a:lnTo>
                  <a:lnTo>
                    <a:pt x="34" y="1076"/>
                  </a:lnTo>
                  <a:lnTo>
                    <a:pt x="32" y="1076"/>
                  </a:lnTo>
                  <a:lnTo>
                    <a:pt x="32" y="938"/>
                  </a:lnTo>
                  <a:lnTo>
                    <a:pt x="32" y="931"/>
                  </a:lnTo>
                  <a:lnTo>
                    <a:pt x="32" y="924"/>
                  </a:lnTo>
                  <a:lnTo>
                    <a:pt x="32" y="869"/>
                  </a:lnTo>
                  <a:lnTo>
                    <a:pt x="32" y="869"/>
                  </a:lnTo>
                  <a:lnTo>
                    <a:pt x="32" y="917"/>
                  </a:lnTo>
                  <a:lnTo>
                    <a:pt x="29" y="917"/>
                  </a:lnTo>
                  <a:lnTo>
                    <a:pt x="29" y="709"/>
                  </a:lnTo>
                  <a:lnTo>
                    <a:pt x="32" y="709"/>
                  </a:lnTo>
                  <a:lnTo>
                    <a:pt x="32" y="695"/>
                  </a:lnTo>
                  <a:lnTo>
                    <a:pt x="34" y="690"/>
                  </a:lnTo>
                  <a:lnTo>
                    <a:pt x="34" y="684"/>
                  </a:lnTo>
                  <a:lnTo>
                    <a:pt x="34" y="340"/>
                  </a:lnTo>
                  <a:lnTo>
                    <a:pt x="36" y="340"/>
                  </a:lnTo>
                  <a:lnTo>
                    <a:pt x="36" y="686"/>
                  </a:lnTo>
                  <a:lnTo>
                    <a:pt x="39" y="330"/>
                  </a:lnTo>
                  <a:lnTo>
                    <a:pt x="36" y="330"/>
                  </a:lnTo>
                  <a:lnTo>
                    <a:pt x="36" y="246"/>
                  </a:lnTo>
                  <a:lnTo>
                    <a:pt x="34" y="264"/>
                  </a:lnTo>
                  <a:lnTo>
                    <a:pt x="34" y="289"/>
                  </a:lnTo>
                  <a:lnTo>
                    <a:pt x="36" y="301"/>
                  </a:lnTo>
                  <a:lnTo>
                    <a:pt x="36" y="312"/>
                  </a:lnTo>
                  <a:lnTo>
                    <a:pt x="34" y="324"/>
                  </a:lnTo>
                  <a:lnTo>
                    <a:pt x="32" y="328"/>
                  </a:lnTo>
                  <a:lnTo>
                    <a:pt x="32" y="246"/>
                  </a:lnTo>
                  <a:lnTo>
                    <a:pt x="27" y="248"/>
                  </a:lnTo>
                  <a:lnTo>
                    <a:pt x="27" y="225"/>
                  </a:lnTo>
                  <a:lnTo>
                    <a:pt x="27" y="225"/>
                  </a:lnTo>
                  <a:lnTo>
                    <a:pt x="27" y="236"/>
                  </a:lnTo>
                  <a:lnTo>
                    <a:pt x="23" y="236"/>
                  </a:lnTo>
                  <a:lnTo>
                    <a:pt x="23" y="218"/>
                  </a:lnTo>
                  <a:lnTo>
                    <a:pt x="18" y="227"/>
                  </a:lnTo>
                  <a:lnTo>
                    <a:pt x="16" y="241"/>
                  </a:lnTo>
                  <a:lnTo>
                    <a:pt x="16" y="230"/>
                  </a:lnTo>
                  <a:lnTo>
                    <a:pt x="16" y="223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3" y="218"/>
                  </a:lnTo>
                  <a:lnTo>
                    <a:pt x="9" y="218"/>
                  </a:lnTo>
                  <a:lnTo>
                    <a:pt x="7" y="223"/>
                  </a:lnTo>
                  <a:lnTo>
                    <a:pt x="4" y="230"/>
                  </a:lnTo>
                  <a:lnTo>
                    <a:pt x="4" y="239"/>
                  </a:lnTo>
                  <a:lnTo>
                    <a:pt x="4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0" y="390"/>
                  </a:lnTo>
                  <a:lnTo>
                    <a:pt x="0" y="706"/>
                  </a:lnTo>
                  <a:lnTo>
                    <a:pt x="0" y="954"/>
                  </a:lnTo>
                  <a:lnTo>
                    <a:pt x="0" y="1142"/>
                  </a:lnTo>
                  <a:lnTo>
                    <a:pt x="0" y="1273"/>
                  </a:lnTo>
                  <a:lnTo>
                    <a:pt x="0" y="1360"/>
                  </a:lnTo>
                  <a:lnTo>
                    <a:pt x="0" y="1403"/>
                  </a:lnTo>
                  <a:lnTo>
                    <a:pt x="2" y="1415"/>
                  </a:lnTo>
                  <a:lnTo>
                    <a:pt x="2" y="1401"/>
                  </a:lnTo>
                  <a:lnTo>
                    <a:pt x="2" y="1364"/>
                  </a:lnTo>
                  <a:lnTo>
                    <a:pt x="2" y="1316"/>
                  </a:lnTo>
                  <a:lnTo>
                    <a:pt x="2" y="1261"/>
                  </a:lnTo>
                  <a:lnTo>
                    <a:pt x="2" y="1209"/>
                  </a:lnTo>
                  <a:lnTo>
                    <a:pt x="2" y="1160"/>
                  </a:lnTo>
                  <a:lnTo>
                    <a:pt x="2" y="1128"/>
                  </a:lnTo>
                  <a:lnTo>
                    <a:pt x="2" y="1117"/>
                  </a:lnTo>
                  <a:close/>
                </a:path>
              </a:pathLst>
            </a:custGeom>
            <a:solidFill>
              <a:srgbClr val="5E5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" name="Freeform 305"/>
            <p:cNvSpPr>
              <a:spLocks/>
            </p:cNvSpPr>
            <p:nvPr/>
          </p:nvSpPr>
          <p:spPr bwMode="auto">
            <a:xfrm>
              <a:off x="2125664" y="1279526"/>
              <a:ext cx="196850" cy="2289175"/>
            </a:xfrm>
            <a:custGeom>
              <a:avLst/>
              <a:gdLst>
                <a:gd name="T0" fmla="*/ 26 w 124"/>
                <a:gd name="T1" fmla="*/ 28 h 1442"/>
                <a:gd name="T2" fmla="*/ 7 w 124"/>
                <a:gd name="T3" fmla="*/ 71 h 1442"/>
                <a:gd name="T4" fmla="*/ 5 w 124"/>
                <a:gd name="T5" fmla="*/ 138 h 1442"/>
                <a:gd name="T6" fmla="*/ 5 w 124"/>
                <a:gd name="T7" fmla="*/ 204 h 1442"/>
                <a:gd name="T8" fmla="*/ 3 w 124"/>
                <a:gd name="T9" fmla="*/ 268 h 1442"/>
                <a:gd name="T10" fmla="*/ 5 w 124"/>
                <a:gd name="T11" fmla="*/ 433 h 1442"/>
                <a:gd name="T12" fmla="*/ 7 w 124"/>
                <a:gd name="T13" fmla="*/ 745 h 1442"/>
                <a:gd name="T14" fmla="*/ 5 w 124"/>
                <a:gd name="T15" fmla="*/ 903 h 1442"/>
                <a:gd name="T16" fmla="*/ 5 w 124"/>
                <a:gd name="T17" fmla="*/ 1048 h 1442"/>
                <a:gd name="T18" fmla="*/ 5 w 124"/>
                <a:gd name="T19" fmla="*/ 1224 h 1442"/>
                <a:gd name="T20" fmla="*/ 5 w 124"/>
                <a:gd name="T21" fmla="*/ 1344 h 1442"/>
                <a:gd name="T22" fmla="*/ 16 w 124"/>
                <a:gd name="T23" fmla="*/ 1405 h 1442"/>
                <a:gd name="T24" fmla="*/ 39 w 124"/>
                <a:gd name="T25" fmla="*/ 1428 h 1442"/>
                <a:gd name="T26" fmla="*/ 69 w 124"/>
                <a:gd name="T27" fmla="*/ 1442 h 1442"/>
                <a:gd name="T28" fmla="*/ 110 w 124"/>
                <a:gd name="T29" fmla="*/ 1428 h 1442"/>
                <a:gd name="T30" fmla="*/ 74 w 124"/>
                <a:gd name="T31" fmla="*/ 1399 h 1442"/>
                <a:gd name="T32" fmla="*/ 51 w 124"/>
                <a:gd name="T33" fmla="*/ 1357 h 1442"/>
                <a:gd name="T34" fmla="*/ 44 w 124"/>
                <a:gd name="T35" fmla="*/ 1295 h 1442"/>
                <a:gd name="T36" fmla="*/ 35 w 124"/>
                <a:gd name="T37" fmla="*/ 1231 h 1442"/>
                <a:gd name="T38" fmla="*/ 26 w 124"/>
                <a:gd name="T39" fmla="*/ 1126 h 1442"/>
                <a:gd name="T40" fmla="*/ 23 w 124"/>
                <a:gd name="T41" fmla="*/ 1059 h 1442"/>
                <a:gd name="T42" fmla="*/ 37 w 124"/>
                <a:gd name="T43" fmla="*/ 1055 h 1442"/>
                <a:gd name="T44" fmla="*/ 42 w 124"/>
                <a:gd name="T45" fmla="*/ 1036 h 1442"/>
                <a:gd name="T46" fmla="*/ 53 w 124"/>
                <a:gd name="T47" fmla="*/ 984 h 1442"/>
                <a:gd name="T48" fmla="*/ 53 w 124"/>
                <a:gd name="T49" fmla="*/ 890 h 1442"/>
                <a:gd name="T50" fmla="*/ 53 w 124"/>
                <a:gd name="T51" fmla="*/ 839 h 1442"/>
                <a:gd name="T52" fmla="*/ 62 w 124"/>
                <a:gd name="T53" fmla="*/ 821 h 1442"/>
                <a:gd name="T54" fmla="*/ 62 w 124"/>
                <a:gd name="T55" fmla="*/ 763 h 1442"/>
                <a:gd name="T56" fmla="*/ 42 w 124"/>
                <a:gd name="T57" fmla="*/ 763 h 1442"/>
                <a:gd name="T58" fmla="*/ 44 w 124"/>
                <a:gd name="T59" fmla="*/ 757 h 1442"/>
                <a:gd name="T60" fmla="*/ 42 w 124"/>
                <a:gd name="T61" fmla="*/ 747 h 1442"/>
                <a:gd name="T62" fmla="*/ 32 w 124"/>
                <a:gd name="T63" fmla="*/ 736 h 1442"/>
                <a:gd name="T64" fmla="*/ 39 w 124"/>
                <a:gd name="T65" fmla="*/ 720 h 1442"/>
                <a:gd name="T66" fmla="*/ 32 w 124"/>
                <a:gd name="T67" fmla="*/ 702 h 1442"/>
                <a:gd name="T68" fmla="*/ 46 w 124"/>
                <a:gd name="T69" fmla="*/ 686 h 1442"/>
                <a:gd name="T70" fmla="*/ 53 w 124"/>
                <a:gd name="T71" fmla="*/ 676 h 1442"/>
                <a:gd name="T72" fmla="*/ 62 w 124"/>
                <a:gd name="T73" fmla="*/ 667 h 1442"/>
                <a:gd name="T74" fmla="*/ 58 w 124"/>
                <a:gd name="T75" fmla="*/ 663 h 1442"/>
                <a:gd name="T76" fmla="*/ 58 w 124"/>
                <a:gd name="T77" fmla="*/ 658 h 1442"/>
                <a:gd name="T78" fmla="*/ 58 w 124"/>
                <a:gd name="T79" fmla="*/ 651 h 1442"/>
                <a:gd name="T80" fmla="*/ 46 w 124"/>
                <a:gd name="T81" fmla="*/ 642 h 1442"/>
                <a:gd name="T82" fmla="*/ 53 w 124"/>
                <a:gd name="T83" fmla="*/ 626 h 1442"/>
                <a:gd name="T84" fmla="*/ 53 w 124"/>
                <a:gd name="T85" fmla="*/ 612 h 1442"/>
                <a:gd name="T86" fmla="*/ 58 w 124"/>
                <a:gd name="T87" fmla="*/ 598 h 1442"/>
                <a:gd name="T88" fmla="*/ 67 w 124"/>
                <a:gd name="T89" fmla="*/ 516 h 1442"/>
                <a:gd name="T90" fmla="*/ 62 w 124"/>
                <a:gd name="T91" fmla="*/ 429 h 1442"/>
                <a:gd name="T92" fmla="*/ 60 w 124"/>
                <a:gd name="T93" fmla="*/ 392 h 1442"/>
                <a:gd name="T94" fmla="*/ 55 w 124"/>
                <a:gd name="T95" fmla="*/ 367 h 1442"/>
                <a:gd name="T96" fmla="*/ 62 w 124"/>
                <a:gd name="T97" fmla="*/ 310 h 1442"/>
                <a:gd name="T98" fmla="*/ 46 w 124"/>
                <a:gd name="T99" fmla="*/ 291 h 1442"/>
                <a:gd name="T100" fmla="*/ 32 w 124"/>
                <a:gd name="T101" fmla="*/ 268 h 1442"/>
                <a:gd name="T102" fmla="*/ 23 w 124"/>
                <a:gd name="T103" fmla="*/ 280 h 1442"/>
                <a:gd name="T104" fmla="*/ 35 w 124"/>
                <a:gd name="T105" fmla="*/ 170 h 1442"/>
                <a:gd name="T106" fmla="*/ 60 w 124"/>
                <a:gd name="T107" fmla="*/ 67 h 1442"/>
                <a:gd name="T108" fmla="*/ 53 w 124"/>
                <a:gd name="T109" fmla="*/ 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442">
                  <a:moveTo>
                    <a:pt x="53" y="7"/>
                  </a:moveTo>
                  <a:lnTo>
                    <a:pt x="37" y="16"/>
                  </a:lnTo>
                  <a:lnTo>
                    <a:pt x="26" y="28"/>
                  </a:lnTo>
                  <a:lnTo>
                    <a:pt x="16" y="39"/>
                  </a:lnTo>
                  <a:lnTo>
                    <a:pt x="12" y="55"/>
                  </a:lnTo>
                  <a:lnTo>
                    <a:pt x="7" y="71"/>
                  </a:lnTo>
                  <a:lnTo>
                    <a:pt x="7" y="89"/>
                  </a:lnTo>
                  <a:lnTo>
                    <a:pt x="5" y="112"/>
                  </a:lnTo>
                  <a:lnTo>
                    <a:pt x="5" y="138"/>
                  </a:lnTo>
                  <a:lnTo>
                    <a:pt x="5" y="158"/>
                  </a:lnTo>
                  <a:lnTo>
                    <a:pt x="5" y="181"/>
                  </a:lnTo>
                  <a:lnTo>
                    <a:pt x="5" y="204"/>
                  </a:lnTo>
                  <a:lnTo>
                    <a:pt x="5" y="225"/>
                  </a:lnTo>
                  <a:lnTo>
                    <a:pt x="5" y="248"/>
                  </a:lnTo>
                  <a:lnTo>
                    <a:pt x="3" y="268"/>
                  </a:lnTo>
                  <a:lnTo>
                    <a:pt x="3" y="289"/>
                  </a:lnTo>
                  <a:lnTo>
                    <a:pt x="0" y="310"/>
                  </a:lnTo>
                  <a:lnTo>
                    <a:pt x="5" y="433"/>
                  </a:lnTo>
                  <a:lnTo>
                    <a:pt x="3" y="575"/>
                  </a:lnTo>
                  <a:lnTo>
                    <a:pt x="0" y="745"/>
                  </a:lnTo>
                  <a:lnTo>
                    <a:pt x="7" y="745"/>
                  </a:lnTo>
                  <a:lnTo>
                    <a:pt x="5" y="763"/>
                  </a:lnTo>
                  <a:lnTo>
                    <a:pt x="3" y="775"/>
                  </a:lnTo>
                  <a:lnTo>
                    <a:pt x="5" y="903"/>
                  </a:lnTo>
                  <a:lnTo>
                    <a:pt x="5" y="929"/>
                  </a:lnTo>
                  <a:lnTo>
                    <a:pt x="3" y="1013"/>
                  </a:lnTo>
                  <a:lnTo>
                    <a:pt x="5" y="1048"/>
                  </a:lnTo>
                  <a:lnTo>
                    <a:pt x="5" y="1107"/>
                  </a:lnTo>
                  <a:lnTo>
                    <a:pt x="5" y="1165"/>
                  </a:lnTo>
                  <a:lnTo>
                    <a:pt x="5" y="1224"/>
                  </a:lnTo>
                  <a:lnTo>
                    <a:pt x="5" y="1284"/>
                  </a:lnTo>
                  <a:lnTo>
                    <a:pt x="5" y="1311"/>
                  </a:lnTo>
                  <a:lnTo>
                    <a:pt x="5" y="1344"/>
                  </a:lnTo>
                  <a:lnTo>
                    <a:pt x="7" y="1373"/>
                  </a:lnTo>
                  <a:lnTo>
                    <a:pt x="12" y="1396"/>
                  </a:lnTo>
                  <a:lnTo>
                    <a:pt x="16" y="1405"/>
                  </a:lnTo>
                  <a:lnTo>
                    <a:pt x="23" y="1412"/>
                  </a:lnTo>
                  <a:lnTo>
                    <a:pt x="30" y="1421"/>
                  </a:lnTo>
                  <a:lnTo>
                    <a:pt x="39" y="1428"/>
                  </a:lnTo>
                  <a:lnTo>
                    <a:pt x="49" y="1435"/>
                  </a:lnTo>
                  <a:lnTo>
                    <a:pt x="58" y="1440"/>
                  </a:lnTo>
                  <a:lnTo>
                    <a:pt x="69" y="1442"/>
                  </a:lnTo>
                  <a:lnTo>
                    <a:pt x="83" y="1442"/>
                  </a:lnTo>
                  <a:lnTo>
                    <a:pt x="124" y="1442"/>
                  </a:lnTo>
                  <a:lnTo>
                    <a:pt x="110" y="1428"/>
                  </a:lnTo>
                  <a:lnTo>
                    <a:pt x="92" y="1415"/>
                  </a:lnTo>
                  <a:lnTo>
                    <a:pt x="83" y="1408"/>
                  </a:lnTo>
                  <a:lnTo>
                    <a:pt x="74" y="1399"/>
                  </a:lnTo>
                  <a:lnTo>
                    <a:pt x="62" y="1389"/>
                  </a:lnTo>
                  <a:lnTo>
                    <a:pt x="53" y="1376"/>
                  </a:lnTo>
                  <a:lnTo>
                    <a:pt x="51" y="1357"/>
                  </a:lnTo>
                  <a:lnTo>
                    <a:pt x="46" y="1337"/>
                  </a:lnTo>
                  <a:lnTo>
                    <a:pt x="44" y="1316"/>
                  </a:lnTo>
                  <a:lnTo>
                    <a:pt x="44" y="1295"/>
                  </a:lnTo>
                  <a:lnTo>
                    <a:pt x="42" y="1277"/>
                  </a:lnTo>
                  <a:lnTo>
                    <a:pt x="37" y="1254"/>
                  </a:lnTo>
                  <a:lnTo>
                    <a:pt x="35" y="1231"/>
                  </a:lnTo>
                  <a:lnTo>
                    <a:pt x="35" y="1215"/>
                  </a:lnTo>
                  <a:lnTo>
                    <a:pt x="32" y="1176"/>
                  </a:lnTo>
                  <a:lnTo>
                    <a:pt x="26" y="1126"/>
                  </a:lnTo>
                  <a:lnTo>
                    <a:pt x="23" y="1100"/>
                  </a:lnTo>
                  <a:lnTo>
                    <a:pt x="23" y="1078"/>
                  </a:lnTo>
                  <a:lnTo>
                    <a:pt x="23" y="1059"/>
                  </a:lnTo>
                  <a:lnTo>
                    <a:pt x="28" y="1048"/>
                  </a:lnTo>
                  <a:lnTo>
                    <a:pt x="28" y="1057"/>
                  </a:lnTo>
                  <a:lnTo>
                    <a:pt x="37" y="1055"/>
                  </a:lnTo>
                  <a:lnTo>
                    <a:pt x="37" y="1064"/>
                  </a:lnTo>
                  <a:lnTo>
                    <a:pt x="39" y="1064"/>
                  </a:lnTo>
                  <a:lnTo>
                    <a:pt x="42" y="1036"/>
                  </a:lnTo>
                  <a:lnTo>
                    <a:pt x="49" y="1045"/>
                  </a:lnTo>
                  <a:lnTo>
                    <a:pt x="49" y="984"/>
                  </a:lnTo>
                  <a:lnTo>
                    <a:pt x="53" y="984"/>
                  </a:lnTo>
                  <a:lnTo>
                    <a:pt x="58" y="924"/>
                  </a:lnTo>
                  <a:lnTo>
                    <a:pt x="58" y="910"/>
                  </a:lnTo>
                  <a:lnTo>
                    <a:pt x="53" y="890"/>
                  </a:lnTo>
                  <a:lnTo>
                    <a:pt x="49" y="869"/>
                  </a:lnTo>
                  <a:lnTo>
                    <a:pt x="49" y="848"/>
                  </a:lnTo>
                  <a:lnTo>
                    <a:pt x="53" y="839"/>
                  </a:lnTo>
                  <a:lnTo>
                    <a:pt x="55" y="823"/>
                  </a:lnTo>
                  <a:lnTo>
                    <a:pt x="60" y="823"/>
                  </a:lnTo>
                  <a:lnTo>
                    <a:pt x="62" y="821"/>
                  </a:lnTo>
                  <a:lnTo>
                    <a:pt x="62" y="821"/>
                  </a:lnTo>
                  <a:lnTo>
                    <a:pt x="62" y="816"/>
                  </a:lnTo>
                  <a:lnTo>
                    <a:pt x="62" y="763"/>
                  </a:lnTo>
                  <a:lnTo>
                    <a:pt x="51" y="768"/>
                  </a:lnTo>
                  <a:lnTo>
                    <a:pt x="42" y="766"/>
                  </a:lnTo>
                  <a:lnTo>
                    <a:pt x="42" y="763"/>
                  </a:lnTo>
                  <a:lnTo>
                    <a:pt x="28" y="752"/>
                  </a:lnTo>
                  <a:lnTo>
                    <a:pt x="28" y="750"/>
                  </a:lnTo>
                  <a:lnTo>
                    <a:pt x="44" y="757"/>
                  </a:lnTo>
                  <a:lnTo>
                    <a:pt x="49" y="750"/>
                  </a:lnTo>
                  <a:lnTo>
                    <a:pt x="44" y="750"/>
                  </a:lnTo>
                  <a:lnTo>
                    <a:pt x="42" y="747"/>
                  </a:lnTo>
                  <a:lnTo>
                    <a:pt x="37" y="745"/>
                  </a:lnTo>
                  <a:lnTo>
                    <a:pt x="32" y="743"/>
                  </a:lnTo>
                  <a:lnTo>
                    <a:pt x="32" y="736"/>
                  </a:lnTo>
                  <a:lnTo>
                    <a:pt x="35" y="731"/>
                  </a:lnTo>
                  <a:lnTo>
                    <a:pt x="37" y="727"/>
                  </a:lnTo>
                  <a:lnTo>
                    <a:pt x="39" y="720"/>
                  </a:lnTo>
                  <a:lnTo>
                    <a:pt x="37" y="718"/>
                  </a:lnTo>
                  <a:lnTo>
                    <a:pt x="39" y="711"/>
                  </a:lnTo>
                  <a:lnTo>
                    <a:pt x="32" y="702"/>
                  </a:lnTo>
                  <a:lnTo>
                    <a:pt x="39" y="695"/>
                  </a:lnTo>
                  <a:lnTo>
                    <a:pt x="44" y="697"/>
                  </a:lnTo>
                  <a:lnTo>
                    <a:pt x="46" y="686"/>
                  </a:lnTo>
                  <a:lnTo>
                    <a:pt x="46" y="681"/>
                  </a:lnTo>
                  <a:lnTo>
                    <a:pt x="49" y="679"/>
                  </a:lnTo>
                  <a:lnTo>
                    <a:pt x="53" y="676"/>
                  </a:lnTo>
                  <a:lnTo>
                    <a:pt x="58" y="676"/>
                  </a:lnTo>
                  <a:lnTo>
                    <a:pt x="62" y="674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5" y="667"/>
                  </a:lnTo>
                  <a:lnTo>
                    <a:pt x="58" y="663"/>
                  </a:lnTo>
                  <a:lnTo>
                    <a:pt x="42" y="653"/>
                  </a:lnTo>
                  <a:lnTo>
                    <a:pt x="42" y="651"/>
                  </a:lnTo>
                  <a:lnTo>
                    <a:pt x="58" y="658"/>
                  </a:lnTo>
                  <a:lnTo>
                    <a:pt x="62" y="653"/>
                  </a:lnTo>
                  <a:lnTo>
                    <a:pt x="62" y="651"/>
                  </a:lnTo>
                  <a:lnTo>
                    <a:pt x="58" y="651"/>
                  </a:lnTo>
                  <a:lnTo>
                    <a:pt x="55" y="649"/>
                  </a:lnTo>
                  <a:lnTo>
                    <a:pt x="53" y="647"/>
                  </a:lnTo>
                  <a:lnTo>
                    <a:pt x="46" y="642"/>
                  </a:lnTo>
                  <a:lnTo>
                    <a:pt x="46" y="637"/>
                  </a:lnTo>
                  <a:lnTo>
                    <a:pt x="51" y="633"/>
                  </a:lnTo>
                  <a:lnTo>
                    <a:pt x="53" y="626"/>
                  </a:lnTo>
                  <a:lnTo>
                    <a:pt x="53" y="619"/>
                  </a:lnTo>
                  <a:lnTo>
                    <a:pt x="51" y="619"/>
                  </a:lnTo>
                  <a:lnTo>
                    <a:pt x="53" y="612"/>
                  </a:lnTo>
                  <a:lnTo>
                    <a:pt x="49" y="603"/>
                  </a:lnTo>
                  <a:lnTo>
                    <a:pt x="53" y="596"/>
                  </a:lnTo>
                  <a:lnTo>
                    <a:pt x="58" y="598"/>
                  </a:lnTo>
                  <a:lnTo>
                    <a:pt x="58" y="562"/>
                  </a:lnTo>
                  <a:lnTo>
                    <a:pt x="62" y="562"/>
                  </a:lnTo>
                  <a:lnTo>
                    <a:pt x="67" y="516"/>
                  </a:lnTo>
                  <a:lnTo>
                    <a:pt x="67" y="479"/>
                  </a:lnTo>
                  <a:lnTo>
                    <a:pt x="65" y="456"/>
                  </a:lnTo>
                  <a:lnTo>
                    <a:pt x="62" y="429"/>
                  </a:lnTo>
                  <a:lnTo>
                    <a:pt x="62" y="408"/>
                  </a:lnTo>
                  <a:lnTo>
                    <a:pt x="62" y="399"/>
                  </a:lnTo>
                  <a:lnTo>
                    <a:pt x="60" y="392"/>
                  </a:lnTo>
                  <a:lnTo>
                    <a:pt x="51" y="381"/>
                  </a:lnTo>
                  <a:lnTo>
                    <a:pt x="51" y="367"/>
                  </a:lnTo>
                  <a:lnTo>
                    <a:pt x="55" y="367"/>
                  </a:lnTo>
                  <a:lnTo>
                    <a:pt x="55" y="351"/>
                  </a:lnTo>
                  <a:lnTo>
                    <a:pt x="62" y="355"/>
                  </a:lnTo>
                  <a:lnTo>
                    <a:pt x="62" y="310"/>
                  </a:lnTo>
                  <a:lnTo>
                    <a:pt x="58" y="310"/>
                  </a:lnTo>
                  <a:lnTo>
                    <a:pt x="58" y="294"/>
                  </a:lnTo>
                  <a:lnTo>
                    <a:pt x="46" y="291"/>
                  </a:lnTo>
                  <a:lnTo>
                    <a:pt x="44" y="275"/>
                  </a:lnTo>
                  <a:lnTo>
                    <a:pt x="32" y="280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30" y="280"/>
                  </a:lnTo>
                  <a:lnTo>
                    <a:pt x="23" y="280"/>
                  </a:lnTo>
                  <a:lnTo>
                    <a:pt x="23" y="243"/>
                  </a:lnTo>
                  <a:lnTo>
                    <a:pt x="28" y="206"/>
                  </a:lnTo>
                  <a:lnTo>
                    <a:pt x="35" y="170"/>
                  </a:lnTo>
                  <a:lnTo>
                    <a:pt x="42" y="133"/>
                  </a:lnTo>
                  <a:lnTo>
                    <a:pt x="51" y="99"/>
                  </a:lnTo>
                  <a:lnTo>
                    <a:pt x="60" y="67"/>
                  </a:lnTo>
                  <a:lnTo>
                    <a:pt x="74" y="34"/>
                  </a:lnTo>
                  <a:lnTo>
                    <a:pt x="83" y="0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D9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5" name="Freeform 306"/>
            <p:cNvSpPr>
              <a:spLocks/>
            </p:cNvSpPr>
            <p:nvPr/>
          </p:nvSpPr>
          <p:spPr bwMode="auto">
            <a:xfrm>
              <a:off x="2336801" y="3714751"/>
              <a:ext cx="557213" cy="203200"/>
            </a:xfrm>
            <a:custGeom>
              <a:avLst/>
              <a:gdLst>
                <a:gd name="T0" fmla="*/ 0 w 351"/>
                <a:gd name="T1" fmla="*/ 43 h 128"/>
                <a:gd name="T2" fmla="*/ 0 w 351"/>
                <a:gd name="T3" fmla="*/ 128 h 128"/>
                <a:gd name="T4" fmla="*/ 12 w 351"/>
                <a:gd name="T5" fmla="*/ 124 h 128"/>
                <a:gd name="T6" fmla="*/ 37 w 351"/>
                <a:gd name="T7" fmla="*/ 112 h 128"/>
                <a:gd name="T8" fmla="*/ 64 w 351"/>
                <a:gd name="T9" fmla="*/ 101 h 128"/>
                <a:gd name="T10" fmla="*/ 83 w 351"/>
                <a:gd name="T11" fmla="*/ 92 h 128"/>
                <a:gd name="T12" fmla="*/ 101 w 351"/>
                <a:gd name="T13" fmla="*/ 85 h 128"/>
                <a:gd name="T14" fmla="*/ 129 w 351"/>
                <a:gd name="T15" fmla="*/ 75 h 128"/>
                <a:gd name="T16" fmla="*/ 158 w 351"/>
                <a:gd name="T17" fmla="*/ 69 h 128"/>
                <a:gd name="T18" fmla="*/ 179 w 351"/>
                <a:gd name="T19" fmla="*/ 66 h 128"/>
                <a:gd name="T20" fmla="*/ 197 w 351"/>
                <a:gd name="T21" fmla="*/ 69 h 128"/>
                <a:gd name="T22" fmla="*/ 197 w 351"/>
                <a:gd name="T23" fmla="*/ 64 h 128"/>
                <a:gd name="T24" fmla="*/ 216 w 351"/>
                <a:gd name="T25" fmla="*/ 66 h 128"/>
                <a:gd name="T26" fmla="*/ 234 w 351"/>
                <a:gd name="T27" fmla="*/ 73 h 128"/>
                <a:gd name="T28" fmla="*/ 257 w 351"/>
                <a:gd name="T29" fmla="*/ 78 h 128"/>
                <a:gd name="T30" fmla="*/ 280 w 351"/>
                <a:gd name="T31" fmla="*/ 82 h 128"/>
                <a:gd name="T32" fmla="*/ 303 w 351"/>
                <a:gd name="T33" fmla="*/ 85 h 128"/>
                <a:gd name="T34" fmla="*/ 303 w 351"/>
                <a:gd name="T35" fmla="*/ 85 h 128"/>
                <a:gd name="T36" fmla="*/ 321 w 351"/>
                <a:gd name="T37" fmla="*/ 82 h 128"/>
                <a:gd name="T38" fmla="*/ 332 w 351"/>
                <a:gd name="T39" fmla="*/ 85 h 128"/>
                <a:gd name="T40" fmla="*/ 332 w 351"/>
                <a:gd name="T41" fmla="*/ 80 h 128"/>
                <a:gd name="T42" fmla="*/ 314 w 351"/>
                <a:gd name="T43" fmla="*/ 78 h 128"/>
                <a:gd name="T44" fmla="*/ 319 w 351"/>
                <a:gd name="T45" fmla="*/ 73 h 128"/>
                <a:gd name="T46" fmla="*/ 330 w 351"/>
                <a:gd name="T47" fmla="*/ 73 h 128"/>
                <a:gd name="T48" fmla="*/ 326 w 351"/>
                <a:gd name="T49" fmla="*/ 66 h 128"/>
                <a:gd name="T50" fmla="*/ 335 w 351"/>
                <a:gd name="T51" fmla="*/ 66 h 128"/>
                <a:gd name="T52" fmla="*/ 337 w 351"/>
                <a:gd name="T53" fmla="*/ 64 h 128"/>
                <a:gd name="T54" fmla="*/ 344 w 351"/>
                <a:gd name="T55" fmla="*/ 64 h 128"/>
                <a:gd name="T56" fmla="*/ 351 w 351"/>
                <a:gd name="T57" fmla="*/ 64 h 128"/>
                <a:gd name="T58" fmla="*/ 351 w 351"/>
                <a:gd name="T59" fmla="*/ 62 h 128"/>
                <a:gd name="T60" fmla="*/ 337 w 351"/>
                <a:gd name="T61" fmla="*/ 57 h 128"/>
                <a:gd name="T62" fmla="*/ 344 w 351"/>
                <a:gd name="T63" fmla="*/ 55 h 128"/>
                <a:gd name="T64" fmla="*/ 344 w 351"/>
                <a:gd name="T65" fmla="*/ 50 h 128"/>
                <a:gd name="T66" fmla="*/ 337 w 351"/>
                <a:gd name="T67" fmla="*/ 46 h 128"/>
                <a:gd name="T68" fmla="*/ 326 w 351"/>
                <a:gd name="T69" fmla="*/ 39 h 128"/>
                <a:gd name="T70" fmla="*/ 326 w 351"/>
                <a:gd name="T71" fmla="*/ 30 h 128"/>
                <a:gd name="T72" fmla="*/ 323 w 351"/>
                <a:gd name="T73" fmla="*/ 27 h 128"/>
                <a:gd name="T74" fmla="*/ 312 w 351"/>
                <a:gd name="T75" fmla="*/ 23 h 128"/>
                <a:gd name="T76" fmla="*/ 252 w 351"/>
                <a:gd name="T77" fmla="*/ 14 h 128"/>
                <a:gd name="T78" fmla="*/ 241 w 351"/>
                <a:gd name="T79" fmla="*/ 14 h 128"/>
                <a:gd name="T80" fmla="*/ 232 w 351"/>
                <a:gd name="T81" fmla="*/ 11 h 128"/>
                <a:gd name="T82" fmla="*/ 200 w 351"/>
                <a:gd name="T83" fmla="*/ 4 h 128"/>
                <a:gd name="T84" fmla="*/ 154 w 351"/>
                <a:gd name="T85" fmla="*/ 2 h 128"/>
                <a:gd name="T86" fmla="*/ 149 w 351"/>
                <a:gd name="T87" fmla="*/ 0 h 128"/>
                <a:gd name="T88" fmla="*/ 76 w 351"/>
                <a:gd name="T89" fmla="*/ 7 h 128"/>
                <a:gd name="T90" fmla="*/ 28 w 351"/>
                <a:gd name="T91" fmla="*/ 7 h 128"/>
                <a:gd name="T92" fmla="*/ 30 w 351"/>
                <a:gd name="T93" fmla="*/ 18 h 128"/>
                <a:gd name="T94" fmla="*/ 39 w 351"/>
                <a:gd name="T95" fmla="*/ 18 h 128"/>
                <a:gd name="T96" fmla="*/ 39 w 351"/>
                <a:gd name="T97" fmla="*/ 25 h 128"/>
                <a:gd name="T98" fmla="*/ 26 w 351"/>
                <a:gd name="T99" fmla="*/ 25 h 128"/>
                <a:gd name="T100" fmla="*/ 28 w 351"/>
                <a:gd name="T101" fmla="*/ 39 h 128"/>
                <a:gd name="T102" fmla="*/ 14 w 351"/>
                <a:gd name="T103" fmla="*/ 39 h 128"/>
                <a:gd name="T104" fmla="*/ 14 w 351"/>
                <a:gd name="T105" fmla="*/ 43 h 128"/>
                <a:gd name="T106" fmla="*/ 0 w 351"/>
                <a:gd name="T107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1" h="128">
                  <a:moveTo>
                    <a:pt x="0" y="43"/>
                  </a:moveTo>
                  <a:lnTo>
                    <a:pt x="0" y="128"/>
                  </a:lnTo>
                  <a:lnTo>
                    <a:pt x="12" y="124"/>
                  </a:lnTo>
                  <a:lnTo>
                    <a:pt x="37" y="112"/>
                  </a:lnTo>
                  <a:lnTo>
                    <a:pt x="64" y="101"/>
                  </a:lnTo>
                  <a:lnTo>
                    <a:pt x="83" y="92"/>
                  </a:lnTo>
                  <a:lnTo>
                    <a:pt x="101" y="85"/>
                  </a:lnTo>
                  <a:lnTo>
                    <a:pt x="129" y="75"/>
                  </a:lnTo>
                  <a:lnTo>
                    <a:pt x="158" y="69"/>
                  </a:lnTo>
                  <a:lnTo>
                    <a:pt x="179" y="66"/>
                  </a:lnTo>
                  <a:lnTo>
                    <a:pt x="197" y="69"/>
                  </a:lnTo>
                  <a:lnTo>
                    <a:pt x="197" y="64"/>
                  </a:lnTo>
                  <a:lnTo>
                    <a:pt x="216" y="66"/>
                  </a:lnTo>
                  <a:lnTo>
                    <a:pt x="234" y="73"/>
                  </a:lnTo>
                  <a:lnTo>
                    <a:pt x="257" y="78"/>
                  </a:lnTo>
                  <a:lnTo>
                    <a:pt x="280" y="82"/>
                  </a:lnTo>
                  <a:lnTo>
                    <a:pt x="303" y="85"/>
                  </a:lnTo>
                  <a:lnTo>
                    <a:pt x="303" y="85"/>
                  </a:lnTo>
                  <a:lnTo>
                    <a:pt x="321" y="82"/>
                  </a:lnTo>
                  <a:lnTo>
                    <a:pt x="332" y="85"/>
                  </a:lnTo>
                  <a:lnTo>
                    <a:pt x="332" y="80"/>
                  </a:lnTo>
                  <a:lnTo>
                    <a:pt x="314" y="78"/>
                  </a:lnTo>
                  <a:lnTo>
                    <a:pt x="319" y="73"/>
                  </a:lnTo>
                  <a:lnTo>
                    <a:pt x="330" y="73"/>
                  </a:lnTo>
                  <a:lnTo>
                    <a:pt x="326" y="66"/>
                  </a:lnTo>
                  <a:lnTo>
                    <a:pt x="335" y="66"/>
                  </a:lnTo>
                  <a:lnTo>
                    <a:pt x="337" y="64"/>
                  </a:lnTo>
                  <a:lnTo>
                    <a:pt x="344" y="64"/>
                  </a:lnTo>
                  <a:lnTo>
                    <a:pt x="351" y="64"/>
                  </a:lnTo>
                  <a:lnTo>
                    <a:pt x="351" y="62"/>
                  </a:lnTo>
                  <a:lnTo>
                    <a:pt x="337" y="57"/>
                  </a:lnTo>
                  <a:lnTo>
                    <a:pt x="344" y="55"/>
                  </a:lnTo>
                  <a:lnTo>
                    <a:pt x="344" y="50"/>
                  </a:lnTo>
                  <a:lnTo>
                    <a:pt x="337" y="46"/>
                  </a:lnTo>
                  <a:lnTo>
                    <a:pt x="326" y="39"/>
                  </a:lnTo>
                  <a:lnTo>
                    <a:pt x="326" y="30"/>
                  </a:lnTo>
                  <a:lnTo>
                    <a:pt x="323" y="27"/>
                  </a:lnTo>
                  <a:lnTo>
                    <a:pt x="312" y="23"/>
                  </a:lnTo>
                  <a:lnTo>
                    <a:pt x="252" y="14"/>
                  </a:lnTo>
                  <a:lnTo>
                    <a:pt x="241" y="14"/>
                  </a:lnTo>
                  <a:lnTo>
                    <a:pt x="232" y="11"/>
                  </a:lnTo>
                  <a:lnTo>
                    <a:pt x="200" y="4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76" y="7"/>
                  </a:lnTo>
                  <a:lnTo>
                    <a:pt x="28" y="7"/>
                  </a:lnTo>
                  <a:lnTo>
                    <a:pt x="30" y="18"/>
                  </a:lnTo>
                  <a:lnTo>
                    <a:pt x="39" y="18"/>
                  </a:lnTo>
                  <a:lnTo>
                    <a:pt x="39" y="25"/>
                  </a:lnTo>
                  <a:lnTo>
                    <a:pt x="26" y="25"/>
                  </a:lnTo>
                  <a:lnTo>
                    <a:pt x="28" y="39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6" name="Freeform 307"/>
            <p:cNvSpPr>
              <a:spLocks/>
            </p:cNvSpPr>
            <p:nvPr/>
          </p:nvSpPr>
          <p:spPr bwMode="auto">
            <a:xfrm>
              <a:off x="2457451" y="6448426"/>
              <a:ext cx="1214438" cy="206375"/>
            </a:xfrm>
            <a:custGeom>
              <a:avLst/>
              <a:gdLst>
                <a:gd name="T0" fmla="*/ 0 w 765"/>
                <a:gd name="T1" fmla="*/ 6 h 130"/>
                <a:gd name="T2" fmla="*/ 16 w 765"/>
                <a:gd name="T3" fmla="*/ 20 h 130"/>
                <a:gd name="T4" fmla="*/ 53 w 765"/>
                <a:gd name="T5" fmla="*/ 36 h 130"/>
                <a:gd name="T6" fmla="*/ 89 w 765"/>
                <a:gd name="T7" fmla="*/ 52 h 130"/>
                <a:gd name="T8" fmla="*/ 137 w 765"/>
                <a:gd name="T9" fmla="*/ 68 h 130"/>
                <a:gd name="T10" fmla="*/ 197 w 765"/>
                <a:gd name="T11" fmla="*/ 82 h 130"/>
                <a:gd name="T12" fmla="*/ 204 w 765"/>
                <a:gd name="T13" fmla="*/ 87 h 130"/>
                <a:gd name="T14" fmla="*/ 204 w 765"/>
                <a:gd name="T15" fmla="*/ 96 h 130"/>
                <a:gd name="T16" fmla="*/ 238 w 765"/>
                <a:gd name="T17" fmla="*/ 123 h 130"/>
                <a:gd name="T18" fmla="*/ 273 w 765"/>
                <a:gd name="T19" fmla="*/ 126 h 130"/>
                <a:gd name="T20" fmla="*/ 332 w 765"/>
                <a:gd name="T21" fmla="*/ 130 h 130"/>
                <a:gd name="T22" fmla="*/ 353 w 765"/>
                <a:gd name="T23" fmla="*/ 123 h 130"/>
                <a:gd name="T24" fmla="*/ 460 w 765"/>
                <a:gd name="T25" fmla="*/ 123 h 130"/>
                <a:gd name="T26" fmla="*/ 472 w 765"/>
                <a:gd name="T27" fmla="*/ 128 h 130"/>
                <a:gd name="T28" fmla="*/ 504 w 765"/>
                <a:gd name="T29" fmla="*/ 123 h 130"/>
                <a:gd name="T30" fmla="*/ 513 w 765"/>
                <a:gd name="T31" fmla="*/ 121 h 130"/>
                <a:gd name="T32" fmla="*/ 525 w 765"/>
                <a:gd name="T33" fmla="*/ 123 h 130"/>
                <a:gd name="T34" fmla="*/ 557 w 765"/>
                <a:gd name="T35" fmla="*/ 112 h 130"/>
                <a:gd name="T36" fmla="*/ 582 w 765"/>
                <a:gd name="T37" fmla="*/ 100 h 130"/>
                <a:gd name="T38" fmla="*/ 593 w 765"/>
                <a:gd name="T39" fmla="*/ 91 h 130"/>
                <a:gd name="T40" fmla="*/ 607 w 765"/>
                <a:gd name="T41" fmla="*/ 82 h 130"/>
                <a:gd name="T42" fmla="*/ 628 w 765"/>
                <a:gd name="T43" fmla="*/ 71 h 130"/>
                <a:gd name="T44" fmla="*/ 646 w 765"/>
                <a:gd name="T45" fmla="*/ 57 h 130"/>
                <a:gd name="T46" fmla="*/ 657 w 765"/>
                <a:gd name="T47" fmla="*/ 48 h 130"/>
                <a:gd name="T48" fmla="*/ 683 w 765"/>
                <a:gd name="T49" fmla="*/ 36 h 130"/>
                <a:gd name="T50" fmla="*/ 703 w 765"/>
                <a:gd name="T51" fmla="*/ 29 h 130"/>
                <a:gd name="T52" fmla="*/ 740 w 765"/>
                <a:gd name="T53" fmla="*/ 20 h 130"/>
                <a:gd name="T54" fmla="*/ 765 w 765"/>
                <a:gd name="T55" fmla="*/ 13 h 130"/>
                <a:gd name="T56" fmla="*/ 662 w 765"/>
                <a:gd name="T57" fmla="*/ 9 h 130"/>
                <a:gd name="T58" fmla="*/ 644 w 765"/>
                <a:gd name="T59" fmla="*/ 2 h 130"/>
                <a:gd name="T60" fmla="*/ 641 w 765"/>
                <a:gd name="T61" fmla="*/ 11 h 130"/>
                <a:gd name="T62" fmla="*/ 570 w 765"/>
                <a:gd name="T63" fmla="*/ 36 h 130"/>
                <a:gd name="T64" fmla="*/ 557 w 765"/>
                <a:gd name="T65" fmla="*/ 48 h 130"/>
                <a:gd name="T66" fmla="*/ 522 w 765"/>
                <a:gd name="T67" fmla="*/ 66 h 130"/>
                <a:gd name="T68" fmla="*/ 502 w 765"/>
                <a:gd name="T69" fmla="*/ 71 h 130"/>
                <a:gd name="T70" fmla="*/ 506 w 765"/>
                <a:gd name="T71" fmla="*/ 77 h 130"/>
                <a:gd name="T72" fmla="*/ 492 w 765"/>
                <a:gd name="T73" fmla="*/ 80 h 130"/>
                <a:gd name="T74" fmla="*/ 318 w 765"/>
                <a:gd name="T75" fmla="*/ 84 h 130"/>
                <a:gd name="T76" fmla="*/ 307 w 765"/>
                <a:gd name="T77" fmla="*/ 80 h 130"/>
                <a:gd name="T78" fmla="*/ 286 w 765"/>
                <a:gd name="T79" fmla="*/ 75 h 130"/>
                <a:gd name="T80" fmla="*/ 243 w 765"/>
                <a:gd name="T81" fmla="*/ 71 h 130"/>
                <a:gd name="T82" fmla="*/ 227 w 765"/>
                <a:gd name="T83" fmla="*/ 68 h 130"/>
                <a:gd name="T84" fmla="*/ 215 w 765"/>
                <a:gd name="T85" fmla="*/ 61 h 130"/>
                <a:gd name="T86" fmla="*/ 160 w 765"/>
                <a:gd name="T87" fmla="*/ 11 h 130"/>
                <a:gd name="T88" fmla="*/ 144 w 765"/>
                <a:gd name="T89" fmla="*/ 9 h 130"/>
                <a:gd name="T90" fmla="*/ 135 w 765"/>
                <a:gd name="T91" fmla="*/ 2 h 130"/>
                <a:gd name="T92" fmla="*/ 117 w 765"/>
                <a:gd name="T93" fmla="*/ 0 h 130"/>
                <a:gd name="T94" fmla="*/ 96 w 765"/>
                <a:gd name="T95" fmla="*/ 11 h 130"/>
                <a:gd name="T96" fmla="*/ 11 w 765"/>
                <a:gd name="T97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5" h="130">
                  <a:moveTo>
                    <a:pt x="0" y="4"/>
                  </a:moveTo>
                  <a:lnTo>
                    <a:pt x="0" y="6"/>
                  </a:lnTo>
                  <a:lnTo>
                    <a:pt x="7" y="13"/>
                  </a:lnTo>
                  <a:lnTo>
                    <a:pt x="16" y="20"/>
                  </a:lnTo>
                  <a:lnTo>
                    <a:pt x="27" y="25"/>
                  </a:lnTo>
                  <a:lnTo>
                    <a:pt x="53" y="36"/>
                  </a:lnTo>
                  <a:lnTo>
                    <a:pt x="69" y="45"/>
                  </a:lnTo>
                  <a:lnTo>
                    <a:pt x="89" y="52"/>
                  </a:lnTo>
                  <a:lnTo>
                    <a:pt x="114" y="61"/>
                  </a:lnTo>
                  <a:lnTo>
                    <a:pt x="137" y="68"/>
                  </a:lnTo>
                  <a:lnTo>
                    <a:pt x="153" y="75"/>
                  </a:lnTo>
                  <a:lnTo>
                    <a:pt x="197" y="82"/>
                  </a:lnTo>
                  <a:lnTo>
                    <a:pt x="197" y="87"/>
                  </a:lnTo>
                  <a:lnTo>
                    <a:pt x="204" y="87"/>
                  </a:lnTo>
                  <a:lnTo>
                    <a:pt x="199" y="96"/>
                  </a:lnTo>
                  <a:lnTo>
                    <a:pt x="204" y="96"/>
                  </a:lnTo>
                  <a:lnTo>
                    <a:pt x="204" y="103"/>
                  </a:lnTo>
                  <a:lnTo>
                    <a:pt x="238" y="123"/>
                  </a:lnTo>
                  <a:lnTo>
                    <a:pt x="273" y="123"/>
                  </a:lnTo>
                  <a:lnTo>
                    <a:pt x="273" y="126"/>
                  </a:lnTo>
                  <a:lnTo>
                    <a:pt x="252" y="126"/>
                  </a:lnTo>
                  <a:lnTo>
                    <a:pt x="332" y="130"/>
                  </a:lnTo>
                  <a:lnTo>
                    <a:pt x="348" y="126"/>
                  </a:lnTo>
                  <a:lnTo>
                    <a:pt x="353" y="123"/>
                  </a:lnTo>
                  <a:lnTo>
                    <a:pt x="357" y="123"/>
                  </a:lnTo>
                  <a:lnTo>
                    <a:pt x="460" y="123"/>
                  </a:lnTo>
                  <a:lnTo>
                    <a:pt x="465" y="126"/>
                  </a:lnTo>
                  <a:lnTo>
                    <a:pt x="472" y="128"/>
                  </a:lnTo>
                  <a:lnTo>
                    <a:pt x="476" y="128"/>
                  </a:lnTo>
                  <a:lnTo>
                    <a:pt x="504" y="123"/>
                  </a:lnTo>
                  <a:lnTo>
                    <a:pt x="508" y="121"/>
                  </a:lnTo>
                  <a:lnTo>
                    <a:pt x="513" y="121"/>
                  </a:lnTo>
                  <a:lnTo>
                    <a:pt x="520" y="121"/>
                  </a:lnTo>
                  <a:lnTo>
                    <a:pt x="525" y="123"/>
                  </a:lnTo>
                  <a:lnTo>
                    <a:pt x="545" y="119"/>
                  </a:lnTo>
                  <a:lnTo>
                    <a:pt x="557" y="112"/>
                  </a:lnTo>
                  <a:lnTo>
                    <a:pt x="573" y="105"/>
                  </a:lnTo>
                  <a:lnTo>
                    <a:pt x="582" y="100"/>
                  </a:lnTo>
                  <a:lnTo>
                    <a:pt x="589" y="96"/>
                  </a:lnTo>
                  <a:lnTo>
                    <a:pt x="593" y="91"/>
                  </a:lnTo>
                  <a:lnTo>
                    <a:pt x="596" y="84"/>
                  </a:lnTo>
                  <a:lnTo>
                    <a:pt x="607" y="82"/>
                  </a:lnTo>
                  <a:lnTo>
                    <a:pt x="618" y="77"/>
                  </a:lnTo>
                  <a:lnTo>
                    <a:pt x="628" y="71"/>
                  </a:lnTo>
                  <a:lnTo>
                    <a:pt x="637" y="66"/>
                  </a:lnTo>
                  <a:lnTo>
                    <a:pt x="646" y="57"/>
                  </a:lnTo>
                  <a:lnTo>
                    <a:pt x="651" y="52"/>
                  </a:lnTo>
                  <a:lnTo>
                    <a:pt x="657" y="48"/>
                  </a:lnTo>
                  <a:lnTo>
                    <a:pt x="671" y="43"/>
                  </a:lnTo>
                  <a:lnTo>
                    <a:pt x="683" y="36"/>
                  </a:lnTo>
                  <a:lnTo>
                    <a:pt x="694" y="32"/>
                  </a:lnTo>
                  <a:lnTo>
                    <a:pt x="703" y="29"/>
                  </a:lnTo>
                  <a:lnTo>
                    <a:pt x="715" y="27"/>
                  </a:lnTo>
                  <a:lnTo>
                    <a:pt x="740" y="20"/>
                  </a:lnTo>
                  <a:lnTo>
                    <a:pt x="765" y="16"/>
                  </a:lnTo>
                  <a:lnTo>
                    <a:pt x="765" y="13"/>
                  </a:lnTo>
                  <a:lnTo>
                    <a:pt x="671" y="11"/>
                  </a:lnTo>
                  <a:lnTo>
                    <a:pt x="662" y="9"/>
                  </a:lnTo>
                  <a:lnTo>
                    <a:pt x="662" y="2"/>
                  </a:lnTo>
                  <a:lnTo>
                    <a:pt x="644" y="2"/>
                  </a:lnTo>
                  <a:lnTo>
                    <a:pt x="644" y="11"/>
                  </a:lnTo>
                  <a:lnTo>
                    <a:pt x="641" y="11"/>
                  </a:lnTo>
                  <a:lnTo>
                    <a:pt x="586" y="11"/>
                  </a:lnTo>
                  <a:lnTo>
                    <a:pt x="570" y="36"/>
                  </a:lnTo>
                  <a:lnTo>
                    <a:pt x="554" y="41"/>
                  </a:lnTo>
                  <a:lnTo>
                    <a:pt x="557" y="48"/>
                  </a:lnTo>
                  <a:lnTo>
                    <a:pt x="541" y="57"/>
                  </a:lnTo>
                  <a:lnTo>
                    <a:pt x="522" y="66"/>
                  </a:lnTo>
                  <a:lnTo>
                    <a:pt x="502" y="66"/>
                  </a:lnTo>
                  <a:lnTo>
                    <a:pt x="502" y="71"/>
                  </a:lnTo>
                  <a:lnTo>
                    <a:pt x="511" y="73"/>
                  </a:lnTo>
                  <a:lnTo>
                    <a:pt x="506" y="77"/>
                  </a:lnTo>
                  <a:lnTo>
                    <a:pt x="497" y="80"/>
                  </a:lnTo>
                  <a:lnTo>
                    <a:pt x="492" y="80"/>
                  </a:lnTo>
                  <a:lnTo>
                    <a:pt x="488" y="84"/>
                  </a:lnTo>
                  <a:lnTo>
                    <a:pt x="318" y="84"/>
                  </a:lnTo>
                  <a:lnTo>
                    <a:pt x="325" y="80"/>
                  </a:lnTo>
                  <a:lnTo>
                    <a:pt x="307" y="80"/>
                  </a:lnTo>
                  <a:lnTo>
                    <a:pt x="289" y="68"/>
                  </a:lnTo>
                  <a:lnTo>
                    <a:pt x="286" y="75"/>
                  </a:lnTo>
                  <a:lnTo>
                    <a:pt x="263" y="73"/>
                  </a:lnTo>
                  <a:lnTo>
                    <a:pt x="243" y="71"/>
                  </a:lnTo>
                  <a:lnTo>
                    <a:pt x="234" y="68"/>
                  </a:lnTo>
                  <a:lnTo>
                    <a:pt x="227" y="68"/>
                  </a:lnTo>
                  <a:lnTo>
                    <a:pt x="220" y="66"/>
                  </a:lnTo>
                  <a:lnTo>
                    <a:pt x="215" y="61"/>
                  </a:lnTo>
                  <a:lnTo>
                    <a:pt x="188" y="11"/>
                  </a:lnTo>
                  <a:lnTo>
                    <a:pt x="160" y="11"/>
                  </a:lnTo>
                  <a:lnTo>
                    <a:pt x="153" y="11"/>
                  </a:lnTo>
                  <a:lnTo>
                    <a:pt x="144" y="9"/>
                  </a:lnTo>
                  <a:lnTo>
                    <a:pt x="140" y="6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17" y="0"/>
                  </a:lnTo>
                  <a:lnTo>
                    <a:pt x="96" y="2"/>
                  </a:lnTo>
                  <a:lnTo>
                    <a:pt x="96" y="11"/>
                  </a:lnTo>
                  <a:lnTo>
                    <a:pt x="30" y="11"/>
                  </a:lnTo>
                  <a:lnTo>
                    <a:pt x="11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59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7" name="Freeform 308"/>
            <p:cNvSpPr>
              <a:spLocks/>
            </p:cNvSpPr>
            <p:nvPr/>
          </p:nvSpPr>
          <p:spPr bwMode="auto">
            <a:xfrm>
              <a:off x="2184401" y="6684963"/>
              <a:ext cx="546100" cy="166688"/>
            </a:xfrm>
            <a:custGeom>
              <a:avLst/>
              <a:gdLst>
                <a:gd name="T0" fmla="*/ 14 w 344"/>
                <a:gd name="T1" fmla="*/ 41 h 105"/>
                <a:gd name="T2" fmla="*/ 18 w 344"/>
                <a:gd name="T3" fmla="*/ 52 h 105"/>
                <a:gd name="T4" fmla="*/ 12 w 344"/>
                <a:gd name="T5" fmla="*/ 57 h 105"/>
                <a:gd name="T6" fmla="*/ 16 w 344"/>
                <a:gd name="T7" fmla="*/ 75 h 105"/>
                <a:gd name="T8" fmla="*/ 30 w 344"/>
                <a:gd name="T9" fmla="*/ 82 h 105"/>
                <a:gd name="T10" fmla="*/ 37 w 344"/>
                <a:gd name="T11" fmla="*/ 98 h 105"/>
                <a:gd name="T12" fmla="*/ 76 w 344"/>
                <a:gd name="T13" fmla="*/ 100 h 105"/>
                <a:gd name="T14" fmla="*/ 94 w 344"/>
                <a:gd name="T15" fmla="*/ 100 h 105"/>
                <a:gd name="T16" fmla="*/ 110 w 344"/>
                <a:gd name="T17" fmla="*/ 105 h 105"/>
                <a:gd name="T18" fmla="*/ 158 w 344"/>
                <a:gd name="T19" fmla="*/ 103 h 105"/>
                <a:gd name="T20" fmla="*/ 211 w 344"/>
                <a:gd name="T21" fmla="*/ 100 h 105"/>
                <a:gd name="T22" fmla="*/ 264 w 344"/>
                <a:gd name="T23" fmla="*/ 100 h 105"/>
                <a:gd name="T24" fmla="*/ 291 w 344"/>
                <a:gd name="T25" fmla="*/ 98 h 105"/>
                <a:gd name="T26" fmla="*/ 309 w 344"/>
                <a:gd name="T27" fmla="*/ 91 h 105"/>
                <a:gd name="T28" fmla="*/ 330 w 344"/>
                <a:gd name="T29" fmla="*/ 78 h 105"/>
                <a:gd name="T30" fmla="*/ 344 w 344"/>
                <a:gd name="T31" fmla="*/ 71 h 105"/>
                <a:gd name="T32" fmla="*/ 328 w 344"/>
                <a:gd name="T33" fmla="*/ 66 h 105"/>
                <a:gd name="T34" fmla="*/ 341 w 344"/>
                <a:gd name="T35" fmla="*/ 59 h 105"/>
                <a:gd name="T36" fmla="*/ 323 w 344"/>
                <a:gd name="T37" fmla="*/ 45 h 105"/>
                <a:gd name="T38" fmla="*/ 325 w 344"/>
                <a:gd name="T39" fmla="*/ 41 h 105"/>
                <a:gd name="T40" fmla="*/ 316 w 344"/>
                <a:gd name="T41" fmla="*/ 29 h 105"/>
                <a:gd name="T42" fmla="*/ 289 w 344"/>
                <a:gd name="T43" fmla="*/ 25 h 105"/>
                <a:gd name="T44" fmla="*/ 282 w 344"/>
                <a:gd name="T45" fmla="*/ 20 h 105"/>
                <a:gd name="T46" fmla="*/ 243 w 344"/>
                <a:gd name="T47" fmla="*/ 25 h 105"/>
                <a:gd name="T48" fmla="*/ 204 w 344"/>
                <a:gd name="T49" fmla="*/ 25 h 105"/>
                <a:gd name="T50" fmla="*/ 163 w 344"/>
                <a:gd name="T51" fmla="*/ 25 h 105"/>
                <a:gd name="T52" fmla="*/ 119 w 344"/>
                <a:gd name="T53" fmla="*/ 25 h 105"/>
                <a:gd name="T54" fmla="*/ 110 w 344"/>
                <a:gd name="T55" fmla="*/ 29 h 105"/>
                <a:gd name="T56" fmla="*/ 96 w 344"/>
                <a:gd name="T57" fmla="*/ 11 h 105"/>
                <a:gd name="T58" fmla="*/ 80 w 344"/>
                <a:gd name="T59" fmla="*/ 4 h 105"/>
                <a:gd name="T60" fmla="*/ 46 w 344"/>
                <a:gd name="T61" fmla="*/ 0 h 105"/>
                <a:gd name="T62" fmla="*/ 25 w 344"/>
                <a:gd name="T63" fmla="*/ 6 h 105"/>
                <a:gd name="T64" fmla="*/ 21 w 344"/>
                <a:gd name="T65" fmla="*/ 22 h 105"/>
                <a:gd name="T66" fmla="*/ 7 w 344"/>
                <a:gd name="T67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105">
                  <a:moveTo>
                    <a:pt x="7" y="41"/>
                  </a:moveTo>
                  <a:lnTo>
                    <a:pt x="14" y="41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18" y="57"/>
                  </a:lnTo>
                  <a:lnTo>
                    <a:pt x="12" y="57"/>
                  </a:lnTo>
                  <a:lnTo>
                    <a:pt x="5" y="68"/>
                  </a:lnTo>
                  <a:lnTo>
                    <a:pt x="16" y="75"/>
                  </a:lnTo>
                  <a:lnTo>
                    <a:pt x="25" y="75"/>
                  </a:lnTo>
                  <a:lnTo>
                    <a:pt x="30" y="82"/>
                  </a:lnTo>
                  <a:lnTo>
                    <a:pt x="28" y="89"/>
                  </a:lnTo>
                  <a:lnTo>
                    <a:pt x="37" y="98"/>
                  </a:lnTo>
                  <a:lnTo>
                    <a:pt x="57" y="98"/>
                  </a:lnTo>
                  <a:lnTo>
                    <a:pt x="76" y="100"/>
                  </a:lnTo>
                  <a:lnTo>
                    <a:pt x="85" y="100"/>
                  </a:lnTo>
                  <a:lnTo>
                    <a:pt x="94" y="100"/>
                  </a:lnTo>
                  <a:lnTo>
                    <a:pt x="105" y="103"/>
                  </a:lnTo>
                  <a:lnTo>
                    <a:pt x="110" y="105"/>
                  </a:lnTo>
                  <a:lnTo>
                    <a:pt x="135" y="103"/>
                  </a:lnTo>
                  <a:lnTo>
                    <a:pt x="158" y="103"/>
                  </a:lnTo>
                  <a:lnTo>
                    <a:pt x="183" y="100"/>
                  </a:lnTo>
                  <a:lnTo>
                    <a:pt x="211" y="100"/>
                  </a:lnTo>
                  <a:lnTo>
                    <a:pt x="236" y="100"/>
                  </a:lnTo>
                  <a:lnTo>
                    <a:pt x="264" y="100"/>
                  </a:lnTo>
                  <a:lnTo>
                    <a:pt x="277" y="100"/>
                  </a:lnTo>
                  <a:lnTo>
                    <a:pt x="291" y="98"/>
                  </a:lnTo>
                  <a:lnTo>
                    <a:pt x="300" y="96"/>
                  </a:lnTo>
                  <a:lnTo>
                    <a:pt x="309" y="91"/>
                  </a:lnTo>
                  <a:lnTo>
                    <a:pt x="289" y="91"/>
                  </a:lnTo>
                  <a:lnTo>
                    <a:pt x="330" y="78"/>
                  </a:lnTo>
                  <a:lnTo>
                    <a:pt x="330" y="71"/>
                  </a:lnTo>
                  <a:lnTo>
                    <a:pt x="344" y="71"/>
                  </a:lnTo>
                  <a:lnTo>
                    <a:pt x="344" y="66"/>
                  </a:lnTo>
                  <a:lnTo>
                    <a:pt x="328" y="66"/>
                  </a:lnTo>
                  <a:lnTo>
                    <a:pt x="328" y="59"/>
                  </a:lnTo>
                  <a:lnTo>
                    <a:pt x="341" y="59"/>
                  </a:lnTo>
                  <a:lnTo>
                    <a:pt x="341" y="50"/>
                  </a:lnTo>
                  <a:lnTo>
                    <a:pt x="323" y="45"/>
                  </a:lnTo>
                  <a:lnTo>
                    <a:pt x="330" y="45"/>
                  </a:lnTo>
                  <a:lnTo>
                    <a:pt x="325" y="41"/>
                  </a:lnTo>
                  <a:lnTo>
                    <a:pt x="328" y="29"/>
                  </a:lnTo>
                  <a:lnTo>
                    <a:pt x="316" y="29"/>
                  </a:lnTo>
                  <a:lnTo>
                    <a:pt x="316" y="25"/>
                  </a:lnTo>
                  <a:lnTo>
                    <a:pt x="289" y="25"/>
                  </a:lnTo>
                  <a:lnTo>
                    <a:pt x="289" y="20"/>
                  </a:lnTo>
                  <a:lnTo>
                    <a:pt x="282" y="20"/>
                  </a:lnTo>
                  <a:lnTo>
                    <a:pt x="268" y="22"/>
                  </a:lnTo>
                  <a:lnTo>
                    <a:pt x="243" y="25"/>
                  </a:lnTo>
                  <a:lnTo>
                    <a:pt x="225" y="25"/>
                  </a:lnTo>
                  <a:lnTo>
                    <a:pt x="204" y="25"/>
                  </a:lnTo>
                  <a:lnTo>
                    <a:pt x="183" y="25"/>
                  </a:lnTo>
                  <a:lnTo>
                    <a:pt x="163" y="25"/>
                  </a:lnTo>
                  <a:lnTo>
                    <a:pt x="140" y="25"/>
                  </a:lnTo>
                  <a:lnTo>
                    <a:pt x="119" y="25"/>
                  </a:lnTo>
                  <a:lnTo>
                    <a:pt x="115" y="29"/>
                  </a:lnTo>
                  <a:lnTo>
                    <a:pt x="110" y="29"/>
                  </a:lnTo>
                  <a:lnTo>
                    <a:pt x="99" y="29"/>
                  </a:lnTo>
                  <a:lnTo>
                    <a:pt x="96" y="11"/>
                  </a:lnTo>
                  <a:lnTo>
                    <a:pt x="80" y="11"/>
                  </a:lnTo>
                  <a:lnTo>
                    <a:pt x="80" y="4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5" y="4"/>
                  </a:lnTo>
                  <a:lnTo>
                    <a:pt x="21" y="22"/>
                  </a:lnTo>
                  <a:lnTo>
                    <a:pt x="0" y="20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413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8" name="Freeform 309"/>
            <p:cNvSpPr>
              <a:spLocks/>
            </p:cNvSpPr>
            <p:nvPr/>
          </p:nvSpPr>
          <p:spPr bwMode="auto">
            <a:xfrm>
              <a:off x="3449639" y="3762376"/>
              <a:ext cx="244475" cy="200025"/>
            </a:xfrm>
            <a:custGeom>
              <a:avLst/>
              <a:gdLst>
                <a:gd name="T0" fmla="*/ 7 w 154"/>
                <a:gd name="T1" fmla="*/ 62 h 126"/>
                <a:gd name="T2" fmla="*/ 10 w 154"/>
                <a:gd name="T3" fmla="*/ 68 h 126"/>
                <a:gd name="T4" fmla="*/ 5 w 154"/>
                <a:gd name="T5" fmla="*/ 68 h 126"/>
                <a:gd name="T6" fmla="*/ 5 w 154"/>
                <a:gd name="T7" fmla="*/ 64 h 126"/>
                <a:gd name="T8" fmla="*/ 0 w 154"/>
                <a:gd name="T9" fmla="*/ 64 h 126"/>
                <a:gd name="T10" fmla="*/ 3 w 154"/>
                <a:gd name="T11" fmla="*/ 71 h 126"/>
                <a:gd name="T12" fmla="*/ 5 w 154"/>
                <a:gd name="T13" fmla="*/ 73 h 126"/>
                <a:gd name="T14" fmla="*/ 12 w 154"/>
                <a:gd name="T15" fmla="*/ 75 h 126"/>
                <a:gd name="T16" fmla="*/ 19 w 154"/>
                <a:gd name="T17" fmla="*/ 78 h 126"/>
                <a:gd name="T18" fmla="*/ 14 w 154"/>
                <a:gd name="T19" fmla="*/ 87 h 126"/>
                <a:gd name="T20" fmla="*/ 23 w 154"/>
                <a:gd name="T21" fmla="*/ 87 h 126"/>
                <a:gd name="T22" fmla="*/ 23 w 154"/>
                <a:gd name="T23" fmla="*/ 91 h 126"/>
                <a:gd name="T24" fmla="*/ 39 w 154"/>
                <a:gd name="T25" fmla="*/ 98 h 126"/>
                <a:gd name="T26" fmla="*/ 62 w 154"/>
                <a:gd name="T27" fmla="*/ 110 h 126"/>
                <a:gd name="T28" fmla="*/ 74 w 154"/>
                <a:gd name="T29" fmla="*/ 114 h 126"/>
                <a:gd name="T30" fmla="*/ 87 w 154"/>
                <a:gd name="T31" fmla="*/ 121 h 126"/>
                <a:gd name="T32" fmla="*/ 99 w 154"/>
                <a:gd name="T33" fmla="*/ 123 h 126"/>
                <a:gd name="T34" fmla="*/ 110 w 154"/>
                <a:gd name="T35" fmla="*/ 126 h 126"/>
                <a:gd name="T36" fmla="*/ 110 w 154"/>
                <a:gd name="T37" fmla="*/ 121 h 126"/>
                <a:gd name="T38" fmla="*/ 142 w 154"/>
                <a:gd name="T39" fmla="*/ 121 h 126"/>
                <a:gd name="T40" fmla="*/ 142 w 154"/>
                <a:gd name="T41" fmla="*/ 119 h 126"/>
                <a:gd name="T42" fmla="*/ 113 w 154"/>
                <a:gd name="T43" fmla="*/ 117 h 126"/>
                <a:gd name="T44" fmla="*/ 103 w 154"/>
                <a:gd name="T45" fmla="*/ 107 h 126"/>
                <a:gd name="T46" fmla="*/ 115 w 154"/>
                <a:gd name="T47" fmla="*/ 112 h 126"/>
                <a:gd name="T48" fmla="*/ 119 w 154"/>
                <a:gd name="T49" fmla="*/ 110 h 126"/>
                <a:gd name="T50" fmla="*/ 126 w 154"/>
                <a:gd name="T51" fmla="*/ 110 h 126"/>
                <a:gd name="T52" fmla="*/ 138 w 154"/>
                <a:gd name="T53" fmla="*/ 110 h 126"/>
                <a:gd name="T54" fmla="*/ 140 w 154"/>
                <a:gd name="T55" fmla="*/ 105 h 126"/>
                <a:gd name="T56" fmla="*/ 138 w 154"/>
                <a:gd name="T57" fmla="*/ 98 h 126"/>
                <a:gd name="T58" fmla="*/ 136 w 154"/>
                <a:gd name="T59" fmla="*/ 91 h 126"/>
                <a:gd name="T60" fmla="*/ 136 w 154"/>
                <a:gd name="T61" fmla="*/ 84 h 126"/>
                <a:gd name="T62" fmla="*/ 140 w 154"/>
                <a:gd name="T63" fmla="*/ 84 h 126"/>
                <a:gd name="T64" fmla="*/ 140 w 154"/>
                <a:gd name="T65" fmla="*/ 80 h 126"/>
                <a:gd name="T66" fmla="*/ 154 w 154"/>
                <a:gd name="T67" fmla="*/ 73 h 126"/>
                <a:gd name="T68" fmla="*/ 147 w 154"/>
                <a:gd name="T69" fmla="*/ 64 h 126"/>
                <a:gd name="T70" fmla="*/ 138 w 154"/>
                <a:gd name="T71" fmla="*/ 64 h 126"/>
                <a:gd name="T72" fmla="*/ 138 w 154"/>
                <a:gd name="T73" fmla="*/ 52 h 126"/>
                <a:gd name="T74" fmla="*/ 138 w 154"/>
                <a:gd name="T75" fmla="*/ 48 h 126"/>
                <a:gd name="T76" fmla="*/ 136 w 154"/>
                <a:gd name="T77" fmla="*/ 45 h 126"/>
                <a:gd name="T78" fmla="*/ 129 w 154"/>
                <a:gd name="T79" fmla="*/ 41 h 126"/>
                <a:gd name="T80" fmla="*/ 115 w 154"/>
                <a:gd name="T81" fmla="*/ 34 h 126"/>
                <a:gd name="T82" fmla="*/ 101 w 154"/>
                <a:gd name="T83" fmla="*/ 29 h 126"/>
                <a:gd name="T84" fmla="*/ 74 w 154"/>
                <a:gd name="T85" fmla="*/ 18 h 126"/>
                <a:gd name="T86" fmla="*/ 48 w 154"/>
                <a:gd name="T87" fmla="*/ 4 h 126"/>
                <a:gd name="T88" fmla="*/ 46 w 154"/>
                <a:gd name="T89" fmla="*/ 13 h 126"/>
                <a:gd name="T90" fmla="*/ 35 w 154"/>
                <a:gd name="T91" fmla="*/ 9 h 126"/>
                <a:gd name="T92" fmla="*/ 14 w 154"/>
                <a:gd name="T93" fmla="*/ 0 h 126"/>
                <a:gd name="T94" fmla="*/ 12 w 154"/>
                <a:gd name="T95" fmla="*/ 16 h 126"/>
                <a:gd name="T96" fmla="*/ 28 w 154"/>
                <a:gd name="T97" fmla="*/ 32 h 126"/>
                <a:gd name="T98" fmla="*/ 10 w 154"/>
                <a:gd name="T99" fmla="*/ 27 h 126"/>
                <a:gd name="T100" fmla="*/ 12 w 154"/>
                <a:gd name="T101" fmla="*/ 41 h 126"/>
                <a:gd name="T102" fmla="*/ 16 w 154"/>
                <a:gd name="T103" fmla="*/ 48 h 126"/>
                <a:gd name="T104" fmla="*/ 19 w 154"/>
                <a:gd name="T105" fmla="*/ 50 h 126"/>
                <a:gd name="T106" fmla="*/ 21 w 154"/>
                <a:gd name="T107" fmla="*/ 55 h 126"/>
                <a:gd name="T108" fmla="*/ 19 w 154"/>
                <a:gd name="T109" fmla="*/ 59 h 126"/>
                <a:gd name="T110" fmla="*/ 14 w 154"/>
                <a:gd name="T111" fmla="*/ 62 h 126"/>
                <a:gd name="T112" fmla="*/ 7 w 154"/>
                <a:gd name="T113" fmla="*/ 6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126">
                  <a:moveTo>
                    <a:pt x="7" y="62"/>
                  </a:moveTo>
                  <a:lnTo>
                    <a:pt x="10" y="68"/>
                  </a:lnTo>
                  <a:lnTo>
                    <a:pt x="5" y="68"/>
                  </a:lnTo>
                  <a:lnTo>
                    <a:pt x="5" y="64"/>
                  </a:lnTo>
                  <a:lnTo>
                    <a:pt x="0" y="64"/>
                  </a:lnTo>
                  <a:lnTo>
                    <a:pt x="3" y="71"/>
                  </a:lnTo>
                  <a:lnTo>
                    <a:pt x="5" y="73"/>
                  </a:lnTo>
                  <a:lnTo>
                    <a:pt x="12" y="75"/>
                  </a:lnTo>
                  <a:lnTo>
                    <a:pt x="19" y="78"/>
                  </a:lnTo>
                  <a:lnTo>
                    <a:pt x="14" y="87"/>
                  </a:lnTo>
                  <a:lnTo>
                    <a:pt x="23" y="87"/>
                  </a:lnTo>
                  <a:lnTo>
                    <a:pt x="23" y="91"/>
                  </a:lnTo>
                  <a:lnTo>
                    <a:pt x="39" y="98"/>
                  </a:lnTo>
                  <a:lnTo>
                    <a:pt x="62" y="110"/>
                  </a:lnTo>
                  <a:lnTo>
                    <a:pt x="74" y="114"/>
                  </a:lnTo>
                  <a:lnTo>
                    <a:pt x="87" y="121"/>
                  </a:lnTo>
                  <a:lnTo>
                    <a:pt x="99" y="123"/>
                  </a:lnTo>
                  <a:lnTo>
                    <a:pt x="110" y="126"/>
                  </a:lnTo>
                  <a:lnTo>
                    <a:pt x="110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13" y="117"/>
                  </a:lnTo>
                  <a:lnTo>
                    <a:pt x="103" y="107"/>
                  </a:lnTo>
                  <a:lnTo>
                    <a:pt x="115" y="112"/>
                  </a:lnTo>
                  <a:lnTo>
                    <a:pt x="119" y="110"/>
                  </a:lnTo>
                  <a:lnTo>
                    <a:pt x="126" y="110"/>
                  </a:lnTo>
                  <a:lnTo>
                    <a:pt x="138" y="110"/>
                  </a:lnTo>
                  <a:lnTo>
                    <a:pt x="140" y="105"/>
                  </a:lnTo>
                  <a:lnTo>
                    <a:pt x="138" y="98"/>
                  </a:lnTo>
                  <a:lnTo>
                    <a:pt x="136" y="91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40" y="80"/>
                  </a:lnTo>
                  <a:lnTo>
                    <a:pt x="154" y="73"/>
                  </a:lnTo>
                  <a:lnTo>
                    <a:pt x="147" y="64"/>
                  </a:lnTo>
                  <a:lnTo>
                    <a:pt x="138" y="64"/>
                  </a:lnTo>
                  <a:lnTo>
                    <a:pt x="138" y="52"/>
                  </a:lnTo>
                  <a:lnTo>
                    <a:pt x="138" y="48"/>
                  </a:lnTo>
                  <a:lnTo>
                    <a:pt x="136" y="45"/>
                  </a:lnTo>
                  <a:lnTo>
                    <a:pt x="129" y="41"/>
                  </a:lnTo>
                  <a:lnTo>
                    <a:pt x="115" y="34"/>
                  </a:lnTo>
                  <a:lnTo>
                    <a:pt x="101" y="29"/>
                  </a:lnTo>
                  <a:lnTo>
                    <a:pt x="74" y="18"/>
                  </a:lnTo>
                  <a:lnTo>
                    <a:pt x="48" y="4"/>
                  </a:lnTo>
                  <a:lnTo>
                    <a:pt x="46" y="13"/>
                  </a:lnTo>
                  <a:lnTo>
                    <a:pt x="35" y="9"/>
                  </a:lnTo>
                  <a:lnTo>
                    <a:pt x="14" y="0"/>
                  </a:lnTo>
                  <a:lnTo>
                    <a:pt x="12" y="16"/>
                  </a:lnTo>
                  <a:lnTo>
                    <a:pt x="28" y="32"/>
                  </a:lnTo>
                  <a:lnTo>
                    <a:pt x="10" y="27"/>
                  </a:lnTo>
                  <a:lnTo>
                    <a:pt x="12" y="41"/>
                  </a:lnTo>
                  <a:lnTo>
                    <a:pt x="16" y="48"/>
                  </a:lnTo>
                  <a:lnTo>
                    <a:pt x="19" y="50"/>
                  </a:lnTo>
                  <a:lnTo>
                    <a:pt x="21" y="55"/>
                  </a:lnTo>
                  <a:lnTo>
                    <a:pt x="19" y="59"/>
                  </a:lnTo>
                  <a:lnTo>
                    <a:pt x="14" y="62"/>
                  </a:lnTo>
                  <a:lnTo>
                    <a:pt x="7" y="62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9" name="Freeform 310"/>
            <p:cNvSpPr>
              <a:spLocks/>
            </p:cNvSpPr>
            <p:nvPr/>
          </p:nvSpPr>
          <p:spPr bwMode="auto">
            <a:xfrm>
              <a:off x="2403476" y="3968751"/>
              <a:ext cx="180975" cy="374650"/>
            </a:xfrm>
            <a:custGeom>
              <a:avLst/>
              <a:gdLst>
                <a:gd name="T0" fmla="*/ 13 w 114"/>
                <a:gd name="T1" fmla="*/ 7 h 236"/>
                <a:gd name="T2" fmla="*/ 6 w 114"/>
                <a:gd name="T3" fmla="*/ 16 h 236"/>
                <a:gd name="T4" fmla="*/ 0 w 114"/>
                <a:gd name="T5" fmla="*/ 21 h 236"/>
                <a:gd name="T6" fmla="*/ 0 w 114"/>
                <a:gd name="T7" fmla="*/ 236 h 236"/>
                <a:gd name="T8" fmla="*/ 0 w 114"/>
                <a:gd name="T9" fmla="*/ 232 h 236"/>
                <a:gd name="T10" fmla="*/ 0 w 114"/>
                <a:gd name="T11" fmla="*/ 223 h 236"/>
                <a:gd name="T12" fmla="*/ 2 w 114"/>
                <a:gd name="T13" fmla="*/ 227 h 236"/>
                <a:gd name="T14" fmla="*/ 16 w 114"/>
                <a:gd name="T15" fmla="*/ 227 h 236"/>
                <a:gd name="T16" fmla="*/ 22 w 114"/>
                <a:gd name="T17" fmla="*/ 227 h 236"/>
                <a:gd name="T18" fmla="*/ 25 w 114"/>
                <a:gd name="T19" fmla="*/ 230 h 236"/>
                <a:gd name="T20" fmla="*/ 32 w 114"/>
                <a:gd name="T21" fmla="*/ 227 h 236"/>
                <a:gd name="T22" fmla="*/ 36 w 114"/>
                <a:gd name="T23" fmla="*/ 213 h 236"/>
                <a:gd name="T24" fmla="*/ 38 w 114"/>
                <a:gd name="T25" fmla="*/ 213 h 236"/>
                <a:gd name="T26" fmla="*/ 41 w 114"/>
                <a:gd name="T27" fmla="*/ 220 h 236"/>
                <a:gd name="T28" fmla="*/ 38 w 114"/>
                <a:gd name="T29" fmla="*/ 119 h 236"/>
                <a:gd name="T30" fmla="*/ 34 w 114"/>
                <a:gd name="T31" fmla="*/ 53 h 236"/>
                <a:gd name="T32" fmla="*/ 34 w 114"/>
                <a:gd name="T33" fmla="*/ 48 h 236"/>
                <a:gd name="T34" fmla="*/ 34 w 114"/>
                <a:gd name="T35" fmla="*/ 44 h 236"/>
                <a:gd name="T36" fmla="*/ 96 w 114"/>
                <a:gd name="T37" fmla="*/ 42 h 236"/>
                <a:gd name="T38" fmla="*/ 100 w 114"/>
                <a:gd name="T39" fmla="*/ 28 h 236"/>
                <a:gd name="T40" fmla="*/ 107 w 114"/>
                <a:gd name="T41" fmla="*/ 21 h 236"/>
                <a:gd name="T42" fmla="*/ 98 w 114"/>
                <a:gd name="T43" fmla="*/ 9 h 236"/>
                <a:gd name="T44" fmla="*/ 114 w 114"/>
                <a:gd name="T45" fmla="*/ 9 h 236"/>
                <a:gd name="T46" fmla="*/ 82 w 114"/>
                <a:gd name="T47" fmla="*/ 5 h 236"/>
                <a:gd name="T48" fmla="*/ 82 w 114"/>
                <a:gd name="T49" fmla="*/ 0 h 236"/>
                <a:gd name="T50" fmla="*/ 59 w 114"/>
                <a:gd name="T51" fmla="*/ 0 h 236"/>
                <a:gd name="T52" fmla="*/ 34 w 114"/>
                <a:gd name="T53" fmla="*/ 5 h 236"/>
                <a:gd name="T54" fmla="*/ 13 w 114"/>
                <a:gd name="T55" fmla="*/ 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236">
                  <a:moveTo>
                    <a:pt x="13" y="7"/>
                  </a:moveTo>
                  <a:lnTo>
                    <a:pt x="6" y="16"/>
                  </a:lnTo>
                  <a:lnTo>
                    <a:pt x="0" y="21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3"/>
                  </a:lnTo>
                  <a:lnTo>
                    <a:pt x="2" y="227"/>
                  </a:lnTo>
                  <a:lnTo>
                    <a:pt x="16" y="227"/>
                  </a:lnTo>
                  <a:lnTo>
                    <a:pt x="22" y="227"/>
                  </a:lnTo>
                  <a:lnTo>
                    <a:pt x="25" y="230"/>
                  </a:lnTo>
                  <a:lnTo>
                    <a:pt x="32" y="227"/>
                  </a:lnTo>
                  <a:lnTo>
                    <a:pt x="36" y="213"/>
                  </a:lnTo>
                  <a:lnTo>
                    <a:pt x="38" y="213"/>
                  </a:lnTo>
                  <a:lnTo>
                    <a:pt x="41" y="220"/>
                  </a:lnTo>
                  <a:lnTo>
                    <a:pt x="38" y="119"/>
                  </a:lnTo>
                  <a:lnTo>
                    <a:pt x="34" y="53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96" y="42"/>
                  </a:lnTo>
                  <a:lnTo>
                    <a:pt x="100" y="28"/>
                  </a:lnTo>
                  <a:lnTo>
                    <a:pt x="107" y="21"/>
                  </a:lnTo>
                  <a:lnTo>
                    <a:pt x="98" y="9"/>
                  </a:lnTo>
                  <a:lnTo>
                    <a:pt x="114" y="9"/>
                  </a:lnTo>
                  <a:lnTo>
                    <a:pt x="82" y="5"/>
                  </a:lnTo>
                  <a:lnTo>
                    <a:pt x="82" y="0"/>
                  </a:lnTo>
                  <a:lnTo>
                    <a:pt x="59" y="0"/>
                  </a:lnTo>
                  <a:lnTo>
                    <a:pt x="34" y="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0" name="Freeform 311"/>
            <p:cNvSpPr>
              <a:spLocks/>
            </p:cNvSpPr>
            <p:nvPr/>
          </p:nvSpPr>
          <p:spPr bwMode="auto">
            <a:xfrm>
              <a:off x="3505201" y="3979863"/>
              <a:ext cx="163513" cy="327025"/>
            </a:xfrm>
            <a:custGeom>
              <a:avLst/>
              <a:gdLst>
                <a:gd name="T0" fmla="*/ 27 w 103"/>
                <a:gd name="T1" fmla="*/ 90 h 206"/>
                <a:gd name="T2" fmla="*/ 11 w 103"/>
                <a:gd name="T3" fmla="*/ 129 h 206"/>
                <a:gd name="T4" fmla="*/ 2 w 103"/>
                <a:gd name="T5" fmla="*/ 156 h 206"/>
                <a:gd name="T6" fmla="*/ 0 w 103"/>
                <a:gd name="T7" fmla="*/ 177 h 206"/>
                <a:gd name="T8" fmla="*/ 4 w 103"/>
                <a:gd name="T9" fmla="*/ 190 h 206"/>
                <a:gd name="T10" fmla="*/ 2 w 103"/>
                <a:gd name="T11" fmla="*/ 200 h 206"/>
                <a:gd name="T12" fmla="*/ 7 w 103"/>
                <a:gd name="T13" fmla="*/ 200 h 206"/>
                <a:gd name="T14" fmla="*/ 20 w 103"/>
                <a:gd name="T15" fmla="*/ 200 h 206"/>
                <a:gd name="T16" fmla="*/ 25 w 103"/>
                <a:gd name="T17" fmla="*/ 204 h 206"/>
                <a:gd name="T18" fmla="*/ 36 w 103"/>
                <a:gd name="T19" fmla="*/ 190 h 206"/>
                <a:gd name="T20" fmla="*/ 29 w 103"/>
                <a:gd name="T21" fmla="*/ 168 h 206"/>
                <a:gd name="T22" fmla="*/ 46 w 103"/>
                <a:gd name="T23" fmla="*/ 170 h 206"/>
                <a:gd name="T24" fmla="*/ 46 w 103"/>
                <a:gd name="T25" fmla="*/ 165 h 206"/>
                <a:gd name="T26" fmla="*/ 43 w 103"/>
                <a:gd name="T27" fmla="*/ 161 h 206"/>
                <a:gd name="T28" fmla="*/ 36 w 103"/>
                <a:gd name="T29" fmla="*/ 156 h 206"/>
                <a:gd name="T30" fmla="*/ 39 w 103"/>
                <a:gd name="T31" fmla="*/ 145 h 206"/>
                <a:gd name="T32" fmla="*/ 43 w 103"/>
                <a:gd name="T33" fmla="*/ 133 h 206"/>
                <a:gd name="T34" fmla="*/ 41 w 103"/>
                <a:gd name="T35" fmla="*/ 126 h 206"/>
                <a:gd name="T36" fmla="*/ 41 w 103"/>
                <a:gd name="T37" fmla="*/ 110 h 206"/>
                <a:gd name="T38" fmla="*/ 50 w 103"/>
                <a:gd name="T39" fmla="*/ 101 h 206"/>
                <a:gd name="T40" fmla="*/ 52 w 103"/>
                <a:gd name="T41" fmla="*/ 94 h 206"/>
                <a:gd name="T42" fmla="*/ 64 w 103"/>
                <a:gd name="T43" fmla="*/ 90 h 206"/>
                <a:gd name="T44" fmla="*/ 73 w 103"/>
                <a:gd name="T45" fmla="*/ 85 h 206"/>
                <a:gd name="T46" fmla="*/ 84 w 103"/>
                <a:gd name="T47" fmla="*/ 60 h 206"/>
                <a:gd name="T48" fmla="*/ 96 w 103"/>
                <a:gd name="T49" fmla="*/ 39 h 206"/>
                <a:gd name="T50" fmla="*/ 98 w 103"/>
                <a:gd name="T51" fmla="*/ 30 h 206"/>
                <a:gd name="T52" fmla="*/ 94 w 103"/>
                <a:gd name="T53" fmla="*/ 30 h 206"/>
                <a:gd name="T54" fmla="*/ 103 w 103"/>
                <a:gd name="T55" fmla="*/ 19 h 206"/>
                <a:gd name="T56" fmla="*/ 87 w 103"/>
                <a:gd name="T57" fmla="*/ 5 h 206"/>
                <a:gd name="T58" fmla="*/ 75 w 103"/>
                <a:gd name="T59" fmla="*/ 2 h 206"/>
                <a:gd name="T60" fmla="*/ 59 w 103"/>
                <a:gd name="T61" fmla="*/ 0 h 206"/>
                <a:gd name="T62" fmla="*/ 50 w 103"/>
                <a:gd name="T63" fmla="*/ 23 h 206"/>
                <a:gd name="T64" fmla="*/ 41 w 103"/>
                <a:gd name="T65" fmla="*/ 48 h 206"/>
                <a:gd name="T66" fmla="*/ 39 w 103"/>
                <a:gd name="T67" fmla="*/ 6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206">
                  <a:moveTo>
                    <a:pt x="34" y="67"/>
                  </a:moveTo>
                  <a:lnTo>
                    <a:pt x="27" y="90"/>
                  </a:lnTo>
                  <a:lnTo>
                    <a:pt x="16" y="115"/>
                  </a:lnTo>
                  <a:lnTo>
                    <a:pt x="11" y="129"/>
                  </a:lnTo>
                  <a:lnTo>
                    <a:pt x="7" y="142"/>
                  </a:lnTo>
                  <a:lnTo>
                    <a:pt x="2" y="156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4" y="186"/>
                  </a:lnTo>
                  <a:lnTo>
                    <a:pt x="4" y="190"/>
                  </a:lnTo>
                  <a:lnTo>
                    <a:pt x="4" y="197"/>
                  </a:lnTo>
                  <a:lnTo>
                    <a:pt x="2" y="200"/>
                  </a:lnTo>
                  <a:lnTo>
                    <a:pt x="2" y="206"/>
                  </a:lnTo>
                  <a:lnTo>
                    <a:pt x="7" y="200"/>
                  </a:lnTo>
                  <a:lnTo>
                    <a:pt x="18" y="200"/>
                  </a:lnTo>
                  <a:lnTo>
                    <a:pt x="20" y="200"/>
                  </a:lnTo>
                  <a:lnTo>
                    <a:pt x="25" y="200"/>
                  </a:lnTo>
                  <a:lnTo>
                    <a:pt x="25" y="204"/>
                  </a:lnTo>
                  <a:lnTo>
                    <a:pt x="34" y="204"/>
                  </a:lnTo>
                  <a:lnTo>
                    <a:pt x="36" y="190"/>
                  </a:lnTo>
                  <a:lnTo>
                    <a:pt x="43" y="177"/>
                  </a:lnTo>
                  <a:lnTo>
                    <a:pt x="29" y="168"/>
                  </a:lnTo>
                  <a:lnTo>
                    <a:pt x="29" y="165"/>
                  </a:lnTo>
                  <a:lnTo>
                    <a:pt x="46" y="170"/>
                  </a:lnTo>
                  <a:lnTo>
                    <a:pt x="46" y="168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36" y="156"/>
                  </a:lnTo>
                  <a:lnTo>
                    <a:pt x="36" y="151"/>
                  </a:lnTo>
                  <a:lnTo>
                    <a:pt x="39" y="145"/>
                  </a:lnTo>
                  <a:lnTo>
                    <a:pt x="41" y="140"/>
                  </a:lnTo>
                  <a:lnTo>
                    <a:pt x="43" y="133"/>
                  </a:lnTo>
                  <a:lnTo>
                    <a:pt x="41" y="133"/>
                  </a:lnTo>
                  <a:lnTo>
                    <a:pt x="41" y="126"/>
                  </a:lnTo>
                  <a:lnTo>
                    <a:pt x="36" y="117"/>
                  </a:lnTo>
                  <a:lnTo>
                    <a:pt x="41" y="110"/>
                  </a:lnTo>
                  <a:lnTo>
                    <a:pt x="46" y="112"/>
                  </a:lnTo>
                  <a:lnTo>
                    <a:pt x="50" y="101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7" y="92"/>
                  </a:lnTo>
                  <a:lnTo>
                    <a:pt x="64" y="90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75" y="85"/>
                  </a:lnTo>
                  <a:lnTo>
                    <a:pt x="84" y="60"/>
                  </a:lnTo>
                  <a:lnTo>
                    <a:pt x="89" y="41"/>
                  </a:lnTo>
                  <a:lnTo>
                    <a:pt x="96" y="39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6" y="30"/>
                  </a:lnTo>
                  <a:lnTo>
                    <a:pt x="94" y="30"/>
                  </a:lnTo>
                  <a:lnTo>
                    <a:pt x="101" y="21"/>
                  </a:lnTo>
                  <a:lnTo>
                    <a:pt x="103" y="19"/>
                  </a:lnTo>
                  <a:lnTo>
                    <a:pt x="89" y="14"/>
                  </a:lnTo>
                  <a:lnTo>
                    <a:pt x="87" y="5"/>
                  </a:lnTo>
                  <a:lnTo>
                    <a:pt x="75" y="5"/>
                  </a:lnTo>
                  <a:lnTo>
                    <a:pt x="75" y="2"/>
                  </a:lnTo>
                  <a:lnTo>
                    <a:pt x="84" y="0"/>
                  </a:lnTo>
                  <a:lnTo>
                    <a:pt x="59" y="0"/>
                  </a:lnTo>
                  <a:lnTo>
                    <a:pt x="59" y="9"/>
                  </a:lnTo>
                  <a:lnTo>
                    <a:pt x="50" y="23"/>
                  </a:lnTo>
                  <a:lnTo>
                    <a:pt x="43" y="37"/>
                  </a:lnTo>
                  <a:lnTo>
                    <a:pt x="41" y="48"/>
                  </a:lnTo>
                  <a:lnTo>
                    <a:pt x="41" y="55"/>
                  </a:lnTo>
                  <a:lnTo>
                    <a:pt x="39" y="60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1" name="Freeform 312"/>
            <p:cNvSpPr>
              <a:spLocks/>
            </p:cNvSpPr>
            <p:nvPr/>
          </p:nvSpPr>
          <p:spPr bwMode="auto">
            <a:xfrm>
              <a:off x="3438526" y="3484563"/>
              <a:ext cx="484188" cy="69850"/>
            </a:xfrm>
            <a:custGeom>
              <a:avLst/>
              <a:gdLst>
                <a:gd name="T0" fmla="*/ 44 w 305"/>
                <a:gd name="T1" fmla="*/ 14 h 44"/>
                <a:gd name="T2" fmla="*/ 53 w 305"/>
                <a:gd name="T3" fmla="*/ 10 h 44"/>
                <a:gd name="T4" fmla="*/ 58 w 305"/>
                <a:gd name="T5" fmla="*/ 16 h 44"/>
                <a:gd name="T6" fmla="*/ 71 w 305"/>
                <a:gd name="T7" fmla="*/ 19 h 44"/>
                <a:gd name="T8" fmla="*/ 92 w 305"/>
                <a:gd name="T9" fmla="*/ 14 h 44"/>
                <a:gd name="T10" fmla="*/ 99 w 305"/>
                <a:gd name="T11" fmla="*/ 16 h 44"/>
                <a:gd name="T12" fmla="*/ 99 w 305"/>
                <a:gd name="T13" fmla="*/ 21 h 44"/>
                <a:gd name="T14" fmla="*/ 106 w 305"/>
                <a:gd name="T15" fmla="*/ 21 h 44"/>
                <a:gd name="T16" fmla="*/ 122 w 305"/>
                <a:gd name="T17" fmla="*/ 14 h 44"/>
                <a:gd name="T18" fmla="*/ 122 w 305"/>
                <a:gd name="T19" fmla="*/ 16 h 44"/>
                <a:gd name="T20" fmla="*/ 122 w 305"/>
                <a:gd name="T21" fmla="*/ 19 h 44"/>
                <a:gd name="T22" fmla="*/ 140 w 305"/>
                <a:gd name="T23" fmla="*/ 10 h 44"/>
                <a:gd name="T24" fmla="*/ 149 w 305"/>
                <a:gd name="T25" fmla="*/ 7 h 44"/>
                <a:gd name="T26" fmla="*/ 149 w 305"/>
                <a:gd name="T27" fmla="*/ 12 h 44"/>
                <a:gd name="T28" fmla="*/ 165 w 305"/>
                <a:gd name="T29" fmla="*/ 7 h 44"/>
                <a:gd name="T30" fmla="*/ 191 w 305"/>
                <a:gd name="T31" fmla="*/ 5 h 44"/>
                <a:gd name="T32" fmla="*/ 184 w 305"/>
                <a:gd name="T33" fmla="*/ 16 h 44"/>
                <a:gd name="T34" fmla="*/ 191 w 305"/>
                <a:gd name="T35" fmla="*/ 12 h 44"/>
                <a:gd name="T36" fmla="*/ 209 w 305"/>
                <a:gd name="T37" fmla="*/ 0 h 44"/>
                <a:gd name="T38" fmla="*/ 204 w 305"/>
                <a:gd name="T39" fmla="*/ 10 h 44"/>
                <a:gd name="T40" fmla="*/ 207 w 305"/>
                <a:gd name="T41" fmla="*/ 14 h 44"/>
                <a:gd name="T42" fmla="*/ 225 w 305"/>
                <a:gd name="T43" fmla="*/ 0 h 44"/>
                <a:gd name="T44" fmla="*/ 223 w 305"/>
                <a:gd name="T45" fmla="*/ 5 h 44"/>
                <a:gd name="T46" fmla="*/ 216 w 305"/>
                <a:gd name="T47" fmla="*/ 16 h 44"/>
                <a:gd name="T48" fmla="*/ 218 w 305"/>
                <a:gd name="T49" fmla="*/ 19 h 44"/>
                <a:gd name="T50" fmla="*/ 227 w 305"/>
                <a:gd name="T51" fmla="*/ 14 h 44"/>
                <a:gd name="T52" fmla="*/ 225 w 305"/>
                <a:gd name="T53" fmla="*/ 21 h 44"/>
                <a:gd name="T54" fmla="*/ 230 w 305"/>
                <a:gd name="T55" fmla="*/ 21 h 44"/>
                <a:gd name="T56" fmla="*/ 241 w 305"/>
                <a:gd name="T57" fmla="*/ 19 h 44"/>
                <a:gd name="T58" fmla="*/ 264 w 305"/>
                <a:gd name="T59" fmla="*/ 21 h 44"/>
                <a:gd name="T60" fmla="*/ 289 w 305"/>
                <a:gd name="T61" fmla="*/ 19 h 44"/>
                <a:gd name="T62" fmla="*/ 291 w 305"/>
                <a:gd name="T63" fmla="*/ 21 h 44"/>
                <a:gd name="T64" fmla="*/ 287 w 305"/>
                <a:gd name="T65" fmla="*/ 28 h 44"/>
                <a:gd name="T66" fmla="*/ 291 w 305"/>
                <a:gd name="T67" fmla="*/ 28 h 44"/>
                <a:gd name="T68" fmla="*/ 303 w 305"/>
                <a:gd name="T69" fmla="*/ 26 h 44"/>
                <a:gd name="T70" fmla="*/ 305 w 305"/>
                <a:gd name="T71" fmla="*/ 32 h 44"/>
                <a:gd name="T72" fmla="*/ 294 w 305"/>
                <a:gd name="T73" fmla="*/ 37 h 44"/>
                <a:gd name="T74" fmla="*/ 278 w 305"/>
                <a:gd name="T75" fmla="*/ 37 h 44"/>
                <a:gd name="T76" fmla="*/ 264 w 305"/>
                <a:gd name="T77" fmla="*/ 35 h 44"/>
                <a:gd name="T78" fmla="*/ 241 w 305"/>
                <a:gd name="T79" fmla="*/ 32 h 44"/>
                <a:gd name="T80" fmla="*/ 184 w 305"/>
                <a:gd name="T81" fmla="*/ 32 h 44"/>
                <a:gd name="T82" fmla="*/ 138 w 305"/>
                <a:gd name="T83" fmla="*/ 35 h 44"/>
                <a:gd name="T84" fmla="*/ 122 w 305"/>
                <a:gd name="T85" fmla="*/ 37 h 44"/>
                <a:gd name="T86" fmla="*/ 90 w 305"/>
                <a:gd name="T87" fmla="*/ 32 h 44"/>
                <a:gd name="T88" fmla="*/ 51 w 305"/>
                <a:gd name="T89" fmla="*/ 37 h 44"/>
                <a:gd name="T90" fmla="*/ 30 w 305"/>
                <a:gd name="T91" fmla="*/ 35 h 44"/>
                <a:gd name="T92" fmla="*/ 7 w 305"/>
                <a:gd name="T93" fmla="*/ 44 h 44"/>
                <a:gd name="T94" fmla="*/ 0 w 305"/>
                <a:gd name="T95" fmla="*/ 44 h 44"/>
                <a:gd name="T96" fmla="*/ 5 w 305"/>
                <a:gd name="T97" fmla="*/ 32 h 44"/>
                <a:gd name="T98" fmla="*/ 30 w 305"/>
                <a:gd name="T9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" h="44">
                  <a:moveTo>
                    <a:pt x="37" y="21"/>
                  </a:moveTo>
                  <a:lnTo>
                    <a:pt x="44" y="14"/>
                  </a:lnTo>
                  <a:lnTo>
                    <a:pt x="51" y="12"/>
                  </a:lnTo>
                  <a:lnTo>
                    <a:pt x="53" y="10"/>
                  </a:lnTo>
                  <a:lnTo>
                    <a:pt x="55" y="12"/>
                  </a:lnTo>
                  <a:lnTo>
                    <a:pt x="58" y="16"/>
                  </a:lnTo>
                  <a:lnTo>
                    <a:pt x="62" y="19"/>
                  </a:lnTo>
                  <a:lnTo>
                    <a:pt x="71" y="19"/>
                  </a:lnTo>
                  <a:lnTo>
                    <a:pt x="85" y="16"/>
                  </a:lnTo>
                  <a:lnTo>
                    <a:pt x="92" y="14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6" y="21"/>
                  </a:lnTo>
                  <a:lnTo>
                    <a:pt x="110" y="19"/>
                  </a:lnTo>
                  <a:lnTo>
                    <a:pt x="122" y="14"/>
                  </a:lnTo>
                  <a:lnTo>
                    <a:pt x="124" y="14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9"/>
                  </a:lnTo>
                  <a:lnTo>
                    <a:pt x="126" y="16"/>
                  </a:lnTo>
                  <a:lnTo>
                    <a:pt x="140" y="10"/>
                  </a:lnTo>
                  <a:lnTo>
                    <a:pt x="149" y="3"/>
                  </a:lnTo>
                  <a:lnTo>
                    <a:pt x="149" y="7"/>
                  </a:lnTo>
                  <a:lnTo>
                    <a:pt x="147" y="12"/>
                  </a:lnTo>
                  <a:lnTo>
                    <a:pt x="149" y="12"/>
                  </a:lnTo>
                  <a:lnTo>
                    <a:pt x="156" y="7"/>
                  </a:lnTo>
                  <a:lnTo>
                    <a:pt x="165" y="7"/>
                  </a:lnTo>
                  <a:lnTo>
                    <a:pt x="191" y="0"/>
                  </a:lnTo>
                  <a:lnTo>
                    <a:pt x="191" y="5"/>
                  </a:lnTo>
                  <a:lnTo>
                    <a:pt x="184" y="14"/>
                  </a:lnTo>
                  <a:lnTo>
                    <a:pt x="184" y="16"/>
                  </a:lnTo>
                  <a:lnTo>
                    <a:pt x="186" y="16"/>
                  </a:lnTo>
                  <a:lnTo>
                    <a:pt x="191" y="12"/>
                  </a:lnTo>
                  <a:lnTo>
                    <a:pt x="197" y="1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04" y="10"/>
                  </a:lnTo>
                  <a:lnTo>
                    <a:pt x="195" y="16"/>
                  </a:lnTo>
                  <a:lnTo>
                    <a:pt x="207" y="14"/>
                  </a:lnTo>
                  <a:lnTo>
                    <a:pt x="218" y="5"/>
                  </a:lnTo>
                  <a:lnTo>
                    <a:pt x="225" y="0"/>
                  </a:lnTo>
                  <a:lnTo>
                    <a:pt x="225" y="3"/>
                  </a:lnTo>
                  <a:lnTo>
                    <a:pt x="223" y="5"/>
                  </a:lnTo>
                  <a:lnTo>
                    <a:pt x="218" y="12"/>
                  </a:lnTo>
                  <a:lnTo>
                    <a:pt x="216" y="16"/>
                  </a:lnTo>
                  <a:lnTo>
                    <a:pt x="214" y="19"/>
                  </a:lnTo>
                  <a:lnTo>
                    <a:pt x="218" y="19"/>
                  </a:lnTo>
                  <a:lnTo>
                    <a:pt x="225" y="14"/>
                  </a:lnTo>
                  <a:lnTo>
                    <a:pt x="227" y="14"/>
                  </a:lnTo>
                  <a:lnTo>
                    <a:pt x="225" y="19"/>
                  </a:lnTo>
                  <a:lnTo>
                    <a:pt x="225" y="21"/>
                  </a:lnTo>
                  <a:lnTo>
                    <a:pt x="225" y="21"/>
                  </a:lnTo>
                  <a:lnTo>
                    <a:pt x="230" y="21"/>
                  </a:lnTo>
                  <a:lnTo>
                    <a:pt x="239" y="16"/>
                  </a:lnTo>
                  <a:lnTo>
                    <a:pt x="241" y="19"/>
                  </a:lnTo>
                  <a:lnTo>
                    <a:pt x="243" y="26"/>
                  </a:lnTo>
                  <a:lnTo>
                    <a:pt x="264" y="21"/>
                  </a:lnTo>
                  <a:lnTo>
                    <a:pt x="287" y="16"/>
                  </a:lnTo>
                  <a:lnTo>
                    <a:pt x="289" y="19"/>
                  </a:lnTo>
                  <a:lnTo>
                    <a:pt x="291" y="19"/>
                  </a:lnTo>
                  <a:lnTo>
                    <a:pt x="291" y="21"/>
                  </a:lnTo>
                  <a:lnTo>
                    <a:pt x="289" y="26"/>
                  </a:lnTo>
                  <a:lnTo>
                    <a:pt x="287" y="28"/>
                  </a:lnTo>
                  <a:lnTo>
                    <a:pt x="287" y="30"/>
                  </a:lnTo>
                  <a:lnTo>
                    <a:pt x="291" y="28"/>
                  </a:lnTo>
                  <a:lnTo>
                    <a:pt x="298" y="26"/>
                  </a:lnTo>
                  <a:lnTo>
                    <a:pt x="303" y="26"/>
                  </a:lnTo>
                  <a:lnTo>
                    <a:pt x="305" y="28"/>
                  </a:lnTo>
                  <a:lnTo>
                    <a:pt x="305" y="32"/>
                  </a:lnTo>
                  <a:lnTo>
                    <a:pt x="301" y="35"/>
                  </a:lnTo>
                  <a:lnTo>
                    <a:pt x="294" y="37"/>
                  </a:lnTo>
                  <a:lnTo>
                    <a:pt x="285" y="37"/>
                  </a:lnTo>
                  <a:lnTo>
                    <a:pt x="278" y="37"/>
                  </a:lnTo>
                  <a:lnTo>
                    <a:pt x="271" y="37"/>
                  </a:lnTo>
                  <a:lnTo>
                    <a:pt x="264" y="35"/>
                  </a:lnTo>
                  <a:lnTo>
                    <a:pt x="262" y="32"/>
                  </a:lnTo>
                  <a:lnTo>
                    <a:pt x="241" y="32"/>
                  </a:lnTo>
                  <a:lnTo>
                    <a:pt x="214" y="32"/>
                  </a:lnTo>
                  <a:lnTo>
                    <a:pt x="184" y="32"/>
                  </a:lnTo>
                  <a:lnTo>
                    <a:pt x="149" y="35"/>
                  </a:lnTo>
                  <a:lnTo>
                    <a:pt x="138" y="35"/>
                  </a:lnTo>
                  <a:lnTo>
                    <a:pt x="131" y="32"/>
                  </a:lnTo>
                  <a:lnTo>
                    <a:pt x="122" y="37"/>
                  </a:lnTo>
                  <a:lnTo>
                    <a:pt x="110" y="35"/>
                  </a:lnTo>
                  <a:lnTo>
                    <a:pt x="90" y="32"/>
                  </a:lnTo>
                  <a:lnTo>
                    <a:pt x="62" y="35"/>
                  </a:lnTo>
                  <a:lnTo>
                    <a:pt x="51" y="37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14" y="42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5" y="32"/>
                  </a:lnTo>
                  <a:lnTo>
                    <a:pt x="14" y="28"/>
                  </a:lnTo>
                  <a:lnTo>
                    <a:pt x="30" y="21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2" name="Freeform 313"/>
            <p:cNvSpPr>
              <a:spLocks/>
            </p:cNvSpPr>
            <p:nvPr/>
          </p:nvSpPr>
          <p:spPr bwMode="auto">
            <a:xfrm>
              <a:off x="2260601" y="3514726"/>
              <a:ext cx="495300" cy="57150"/>
            </a:xfrm>
            <a:custGeom>
              <a:avLst/>
              <a:gdLst>
                <a:gd name="T0" fmla="*/ 51 w 312"/>
                <a:gd name="T1" fmla="*/ 13 h 36"/>
                <a:gd name="T2" fmla="*/ 60 w 312"/>
                <a:gd name="T3" fmla="*/ 9 h 36"/>
                <a:gd name="T4" fmla="*/ 64 w 312"/>
                <a:gd name="T5" fmla="*/ 16 h 36"/>
                <a:gd name="T6" fmla="*/ 76 w 312"/>
                <a:gd name="T7" fmla="*/ 18 h 36"/>
                <a:gd name="T8" fmla="*/ 96 w 312"/>
                <a:gd name="T9" fmla="*/ 13 h 36"/>
                <a:gd name="T10" fmla="*/ 106 w 312"/>
                <a:gd name="T11" fmla="*/ 16 h 36"/>
                <a:gd name="T12" fmla="*/ 106 w 312"/>
                <a:gd name="T13" fmla="*/ 20 h 36"/>
                <a:gd name="T14" fmla="*/ 110 w 312"/>
                <a:gd name="T15" fmla="*/ 20 h 36"/>
                <a:gd name="T16" fmla="*/ 126 w 312"/>
                <a:gd name="T17" fmla="*/ 13 h 36"/>
                <a:gd name="T18" fmla="*/ 128 w 312"/>
                <a:gd name="T19" fmla="*/ 16 h 36"/>
                <a:gd name="T20" fmla="*/ 128 w 312"/>
                <a:gd name="T21" fmla="*/ 18 h 36"/>
                <a:gd name="T22" fmla="*/ 145 w 312"/>
                <a:gd name="T23" fmla="*/ 7 h 36"/>
                <a:gd name="T24" fmla="*/ 154 w 312"/>
                <a:gd name="T25" fmla="*/ 7 h 36"/>
                <a:gd name="T26" fmla="*/ 154 w 312"/>
                <a:gd name="T27" fmla="*/ 11 h 36"/>
                <a:gd name="T28" fmla="*/ 172 w 312"/>
                <a:gd name="T29" fmla="*/ 7 h 36"/>
                <a:gd name="T30" fmla="*/ 195 w 312"/>
                <a:gd name="T31" fmla="*/ 4 h 36"/>
                <a:gd name="T32" fmla="*/ 188 w 312"/>
                <a:gd name="T33" fmla="*/ 16 h 36"/>
                <a:gd name="T34" fmla="*/ 197 w 312"/>
                <a:gd name="T35" fmla="*/ 11 h 36"/>
                <a:gd name="T36" fmla="*/ 213 w 312"/>
                <a:gd name="T37" fmla="*/ 0 h 36"/>
                <a:gd name="T38" fmla="*/ 209 w 312"/>
                <a:gd name="T39" fmla="*/ 9 h 36"/>
                <a:gd name="T40" fmla="*/ 211 w 312"/>
                <a:gd name="T41" fmla="*/ 13 h 36"/>
                <a:gd name="T42" fmla="*/ 229 w 312"/>
                <a:gd name="T43" fmla="*/ 0 h 36"/>
                <a:gd name="T44" fmla="*/ 227 w 312"/>
                <a:gd name="T45" fmla="*/ 4 h 36"/>
                <a:gd name="T46" fmla="*/ 220 w 312"/>
                <a:gd name="T47" fmla="*/ 16 h 36"/>
                <a:gd name="T48" fmla="*/ 222 w 312"/>
                <a:gd name="T49" fmla="*/ 18 h 36"/>
                <a:gd name="T50" fmla="*/ 232 w 312"/>
                <a:gd name="T51" fmla="*/ 13 h 36"/>
                <a:gd name="T52" fmla="*/ 229 w 312"/>
                <a:gd name="T53" fmla="*/ 20 h 36"/>
                <a:gd name="T54" fmla="*/ 236 w 312"/>
                <a:gd name="T55" fmla="*/ 20 h 36"/>
                <a:gd name="T56" fmla="*/ 248 w 312"/>
                <a:gd name="T57" fmla="*/ 18 h 36"/>
                <a:gd name="T58" fmla="*/ 268 w 312"/>
                <a:gd name="T59" fmla="*/ 20 h 36"/>
                <a:gd name="T60" fmla="*/ 296 w 312"/>
                <a:gd name="T61" fmla="*/ 18 h 36"/>
                <a:gd name="T62" fmla="*/ 296 w 312"/>
                <a:gd name="T63" fmla="*/ 20 h 36"/>
                <a:gd name="T64" fmla="*/ 291 w 312"/>
                <a:gd name="T65" fmla="*/ 27 h 36"/>
                <a:gd name="T66" fmla="*/ 296 w 312"/>
                <a:gd name="T67" fmla="*/ 27 h 36"/>
                <a:gd name="T68" fmla="*/ 307 w 312"/>
                <a:gd name="T69" fmla="*/ 25 h 36"/>
                <a:gd name="T70" fmla="*/ 309 w 312"/>
                <a:gd name="T71" fmla="*/ 32 h 36"/>
                <a:gd name="T72" fmla="*/ 298 w 312"/>
                <a:gd name="T73" fmla="*/ 36 h 36"/>
                <a:gd name="T74" fmla="*/ 282 w 312"/>
                <a:gd name="T75" fmla="*/ 36 h 36"/>
                <a:gd name="T76" fmla="*/ 271 w 312"/>
                <a:gd name="T77" fmla="*/ 34 h 36"/>
                <a:gd name="T78" fmla="*/ 245 w 312"/>
                <a:gd name="T79" fmla="*/ 32 h 36"/>
                <a:gd name="T80" fmla="*/ 190 w 312"/>
                <a:gd name="T81" fmla="*/ 32 h 36"/>
                <a:gd name="T82" fmla="*/ 142 w 312"/>
                <a:gd name="T83" fmla="*/ 34 h 36"/>
                <a:gd name="T84" fmla="*/ 126 w 312"/>
                <a:gd name="T85" fmla="*/ 36 h 36"/>
                <a:gd name="T86" fmla="*/ 94 w 312"/>
                <a:gd name="T87" fmla="*/ 32 h 36"/>
                <a:gd name="T88" fmla="*/ 55 w 312"/>
                <a:gd name="T89" fmla="*/ 34 h 36"/>
                <a:gd name="T90" fmla="*/ 35 w 312"/>
                <a:gd name="T91" fmla="*/ 34 h 36"/>
                <a:gd name="T92" fmla="*/ 9 w 312"/>
                <a:gd name="T93" fmla="*/ 32 h 36"/>
                <a:gd name="T94" fmla="*/ 0 w 312"/>
                <a:gd name="T95" fmla="*/ 30 h 36"/>
                <a:gd name="T96" fmla="*/ 5 w 312"/>
                <a:gd name="T97" fmla="*/ 23 h 36"/>
                <a:gd name="T98" fmla="*/ 23 w 312"/>
                <a:gd name="T99" fmla="*/ 13 h 36"/>
                <a:gd name="T100" fmla="*/ 39 w 312"/>
                <a:gd name="T10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2" h="36">
                  <a:moveTo>
                    <a:pt x="41" y="20"/>
                  </a:moveTo>
                  <a:lnTo>
                    <a:pt x="51" y="13"/>
                  </a:lnTo>
                  <a:lnTo>
                    <a:pt x="55" y="11"/>
                  </a:lnTo>
                  <a:lnTo>
                    <a:pt x="60" y="9"/>
                  </a:lnTo>
                  <a:lnTo>
                    <a:pt x="62" y="11"/>
                  </a:lnTo>
                  <a:lnTo>
                    <a:pt x="64" y="16"/>
                  </a:lnTo>
                  <a:lnTo>
                    <a:pt x="67" y="18"/>
                  </a:lnTo>
                  <a:lnTo>
                    <a:pt x="76" y="18"/>
                  </a:lnTo>
                  <a:lnTo>
                    <a:pt x="90" y="16"/>
                  </a:lnTo>
                  <a:lnTo>
                    <a:pt x="96" y="13"/>
                  </a:lnTo>
                  <a:lnTo>
                    <a:pt x="101" y="13"/>
                  </a:lnTo>
                  <a:lnTo>
                    <a:pt x="106" y="16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5" y="18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31" y="16"/>
                  </a:lnTo>
                  <a:lnTo>
                    <a:pt x="145" y="7"/>
                  </a:lnTo>
                  <a:lnTo>
                    <a:pt x="154" y="2"/>
                  </a:lnTo>
                  <a:lnTo>
                    <a:pt x="154" y="7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95" y="0"/>
                  </a:lnTo>
                  <a:lnTo>
                    <a:pt x="195" y="4"/>
                  </a:lnTo>
                  <a:lnTo>
                    <a:pt x="188" y="13"/>
                  </a:lnTo>
                  <a:lnTo>
                    <a:pt x="188" y="16"/>
                  </a:lnTo>
                  <a:lnTo>
                    <a:pt x="190" y="16"/>
                  </a:lnTo>
                  <a:lnTo>
                    <a:pt x="197" y="11"/>
                  </a:lnTo>
                  <a:lnTo>
                    <a:pt x="202" y="9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09" y="9"/>
                  </a:lnTo>
                  <a:lnTo>
                    <a:pt x="202" y="16"/>
                  </a:lnTo>
                  <a:lnTo>
                    <a:pt x="211" y="13"/>
                  </a:lnTo>
                  <a:lnTo>
                    <a:pt x="222" y="4"/>
                  </a:lnTo>
                  <a:lnTo>
                    <a:pt x="229" y="0"/>
                  </a:lnTo>
                  <a:lnTo>
                    <a:pt x="232" y="2"/>
                  </a:lnTo>
                  <a:lnTo>
                    <a:pt x="227" y="4"/>
                  </a:lnTo>
                  <a:lnTo>
                    <a:pt x="225" y="11"/>
                  </a:lnTo>
                  <a:lnTo>
                    <a:pt x="220" y="16"/>
                  </a:lnTo>
                  <a:lnTo>
                    <a:pt x="220" y="18"/>
                  </a:lnTo>
                  <a:lnTo>
                    <a:pt x="222" y="18"/>
                  </a:lnTo>
                  <a:lnTo>
                    <a:pt x="232" y="13"/>
                  </a:lnTo>
                  <a:lnTo>
                    <a:pt x="232" y="13"/>
                  </a:lnTo>
                  <a:lnTo>
                    <a:pt x="229" y="18"/>
                  </a:lnTo>
                  <a:lnTo>
                    <a:pt x="229" y="20"/>
                  </a:lnTo>
                  <a:lnTo>
                    <a:pt x="232" y="20"/>
                  </a:lnTo>
                  <a:lnTo>
                    <a:pt x="236" y="20"/>
                  </a:lnTo>
                  <a:lnTo>
                    <a:pt x="243" y="16"/>
                  </a:lnTo>
                  <a:lnTo>
                    <a:pt x="248" y="18"/>
                  </a:lnTo>
                  <a:lnTo>
                    <a:pt x="250" y="25"/>
                  </a:lnTo>
                  <a:lnTo>
                    <a:pt x="268" y="20"/>
                  </a:lnTo>
                  <a:lnTo>
                    <a:pt x="291" y="16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20"/>
                  </a:lnTo>
                  <a:lnTo>
                    <a:pt x="296" y="25"/>
                  </a:lnTo>
                  <a:lnTo>
                    <a:pt x="291" y="27"/>
                  </a:lnTo>
                  <a:lnTo>
                    <a:pt x="293" y="30"/>
                  </a:lnTo>
                  <a:lnTo>
                    <a:pt x="296" y="27"/>
                  </a:lnTo>
                  <a:lnTo>
                    <a:pt x="303" y="25"/>
                  </a:lnTo>
                  <a:lnTo>
                    <a:pt x="307" y="25"/>
                  </a:lnTo>
                  <a:lnTo>
                    <a:pt x="312" y="27"/>
                  </a:lnTo>
                  <a:lnTo>
                    <a:pt x="309" y="32"/>
                  </a:lnTo>
                  <a:lnTo>
                    <a:pt x="305" y="34"/>
                  </a:lnTo>
                  <a:lnTo>
                    <a:pt x="298" y="36"/>
                  </a:lnTo>
                  <a:lnTo>
                    <a:pt x="291" y="36"/>
                  </a:lnTo>
                  <a:lnTo>
                    <a:pt x="282" y="36"/>
                  </a:lnTo>
                  <a:lnTo>
                    <a:pt x="275" y="36"/>
                  </a:lnTo>
                  <a:lnTo>
                    <a:pt x="271" y="34"/>
                  </a:lnTo>
                  <a:lnTo>
                    <a:pt x="268" y="30"/>
                  </a:lnTo>
                  <a:lnTo>
                    <a:pt x="245" y="32"/>
                  </a:lnTo>
                  <a:lnTo>
                    <a:pt x="220" y="32"/>
                  </a:lnTo>
                  <a:lnTo>
                    <a:pt x="190" y="32"/>
                  </a:lnTo>
                  <a:lnTo>
                    <a:pt x="154" y="34"/>
                  </a:lnTo>
                  <a:lnTo>
                    <a:pt x="142" y="34"/>
                  </a:lnTo>
                  <a:lnTo>
                    <a:pt x="135" y="32"/>
                  </a:lnTo>
                  <a:lnTo>
                    <a:pt x="126" y="36"/>
                  </a:lnTo>
                  <a:lnTo>
                    <a:pt x="115" y="34"/>
                  </a:lnTo>
                  <a:lnTo>
                    <a:pt x="94" y="32"/>
                  </a:lnTo>
                  <a:lnTo>
                    <a:pt x="69" y="34"/>
                  </a:lnTo>
                  <a:lnTo>
                    <a:pt x="55" y="34"/>
                  </a:lnTo>
                  <a:lnTo>
                    <a:pt x="39" y="34"/>
                  </a:lnTo>
                  <a:lnTo>
                    <a:pt x="35" y="34"/>
                  </a:lnTo>
                  <a:lnTo>
                    <a:pt x="21" y="32"/>
                  </a:lnTo>
                  <a:lnTo>
                    <a:pt x="9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14" y="16"/>
                  </a:lnTo>
                  <a:lnTo>
                    <a:pt x="23" y="13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93" name="Picture 323" descr="http://t0.gstatic.com/images?q=tbn:ANd9GcQBuR55-m-Vkczu1hBVVNNsoYcxjXobpL1qDD1D3i8s-V8bn-dbr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81" t="11065" r="26827" b="6825"/>
          <a:stretch/>
        </p:blipFill>
        <p:spPr bwMode="auto">
          <a:xfrm>
            <a:off x="5521102" y="3438640"/>
            <a:ext cx="1271182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4" name="Group 493"/>
          <p:cNvGrpSpPr/>
          <p:nvPr/>
        </p:nvGrpSpPr>
        <p:grpSpPr>
          <a:xfrm>
            <a:off x="5508104" y="5268308"/>
            <a:ext cx="1381150" cy="1329044"/>
            <a:chOff x="509439" y="4941168"/>
            <a:chExt cx="1381150" cy="1329044"/>
          </a:xfrm>
        </p:grpSpPr>
        <p:pic>
          <p:nvPicPr>
            <p:cNvPr id="495" name="Picture 342" descr="http://t3.gstatic.com/images?q=tbn:ANd9GcSSdkraOD8ZgZe7e2BxUuvkDAl8M8dXa44liZOUmHF3EyfNwIRb5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223978"/>
              <a:ext cx="630957" cy="6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6" name="Picture 34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72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39" y="4941168"/>
              <a:ext cx="1254249" cy="1329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354" name="Straight Arrow Connector 2353"/>
          <p:cNvCxnSpPr>
            <a:stCxn id="2388" idx="0"/>
          </p:cNvCxnSpPr>
          <p:nvPr/>
        </p:nvCxnSpPr>
        <p:spPr>
          <a:xfrm flipV="1">
            <a:off x="1225687" y="3027841"/>
            <a:ext cx="44666" cy="2201359"/>
          </a:xfrm>
          <a:prstGeom prst="straightConnector1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" name="TextBox 500"/>
          <p:cNvSpPr txBox="1"/>
          <p:nvPr/>
        </p:nvSpPr>
        <p:spPr>
          <a:xfrm>
            <a:off x="7818460" y="2137673"/>
            <a:ext cx="569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ТСД</a:t>
            </a:r>
          </a:p>
        </p:txBody>
      </p:sp>
      <p:sp>
        <p:nvSpPr>
          <p:cNvPr id="502" name="TextBox 501"/>
          <p:cNvSpPr txBox="1"/>
          <p:nvPr/>
        </p:nvSpPr>
        <p:spPr>
          <a:xfrm>
            <a:off x="7668344" y="3861048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сервер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7892902" y="565195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1С</a:t>
            </a:r>
          </a:p>
        </p:txBody>
      </p:sp>
      <p:cxnSp>
        <p:nvCxnSpPr>
          <p:cNvPr id="2356" name="Curved Connector 2355"/>
          <p:cNvCxnSpPr>
            <a:stCxn id="342" idx="7"/>
            <a:endCxn id="415" idx="3"/>
          </p:cNvCxnSpPr>
          <p:nvPr/>
        </p:nvCxnSpPr>
        <p:spPr>
          <a:xfrm>
            <a:off x="3916690" y="3015080"/>
            <a:ext cx="414324" cy="1076602"/>
          </a:xfrm>
          <a:prstGeom prst="curvedConnector3">
            <a:avLst>
              <a:gd name="adj1" fmla="val 293109"/>
            </a:avLst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Curved Connector 513"/>
          <p:cNvCxnSpPr>
            <a:stCxn id="418" idx="1"/>
            <a:endCxn id="415" idx="1"/>
          </p:cNvCxnSpPr>
          <p:nvPr/>
        </p:nvCxnSpPr>
        <p:spPr>
          <a:xfrm rot="10800000" flipH="1">
            <a:off x="3046834" y="4091682"/>
            <a:ext cx="12998" cy="1802040"/>
          </a:xfrm>
          <a:prstGeom prst="curvedConnector3">
            <a:avLst>
              <a:gd name="adj1" fmla="val -7328050"/>
            </a:avLst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xtBox 329"/>
          <p:cNvSpPr txBox="1"/>
          <p:nvPr/>
        </p:nvSpPr>
        <p:spPr>
          <a:xfrm rot="16200000">
            <a:off x="-172143" y="3703674"/>
            <a:ext cx="1641155" cy="646331"/>
          </a:xfrm>
          <a:prstGeom prst="rect">
            <a:avLst/>
          </a:prstGeom>
          <a:noFill/>
          <a:effectLst>
            <a:outerShdw dir="5400000" sx="40000" sy="4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товары</a:t>
            </a:r>
          </a:p>
        </p:txBody>
      </p:sp>
      <p:sp>
        <p:nvSpPr>
          <p:cNvPr id="530" name="TextBox 529"/>
          <p:cNvSpPr txBox="1"/>
          <p:nvPr/>
        </p:nvSpPr>
        <p:spPr>
          <a:xfrm rot="16200000">
            <a:off x="-584187" y="3688645"/>
            <a:ext cx="2461764" cy="646331"/>
          </a:xfrm>
          <a:prstGeom prst="rect">
            <a:avLst/>
          </a:prstGeom>
          <a:noFill/>
          <a:effectLst>
            <a:outerShdw dir="5400000" sx="40000" sy="4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</a:t>
            </a:r>
          </a:p>
        </p:txBody>
      </p:sp>
      <p:cxnSp>
        <p:nvCxnSpPr>
          <p:cNvPr id="531" name="Straight Arrow Connector 530"/>
          <p:cNvCxnSpPr>
            <a:endCxn id="2388" idx="0"/>
          </p:cNvCxnSpPr>
          <p:nvPr/>
        </p:nvCxnSpPr>
        <p:spPr>
          <a:xfrm flipH="1">
            <a:off x="1225687" y="3018185"/>
            <a:ext cx="30203" cy="2211015"/>
          </a:xfrm>
          <a:prstGeom prst="straightConnector1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5" name="TextBox 534"/>
          <p:cNvSpPr txBox="1"/>
          <p:nvPr/>
        </p:nvSpPr>
        <p:spPr>
          <a:xfrm rot="16200000">
            <a:off x="422880" y="3838431"/>
            <a:ext cx="2738348" cy="646331"/>
          </a:xfrm>
          <a:prstGeom prst="rect">
            <a:avLst/>
          </a:prstGeom>
          <a:noFill/>
          <a:effectLst>
            <a:outerShdw dir="5400000" sx="40000" sy="4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   </a:t>
            </a:r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 новые штрихкоды)</a:t>
            </a: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396" name="Picture 34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5" y="5483324"/>
            <a:ext cx="1014043" cy="66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9" name="TextBox 538"/>
          <p:cNvSpPr txBox="1"/>
          <p:nvPr/>
        </p:nvSpPr>
        <p:spPr>
          <a:xfrm rot="16200000">
            <a:off x="1484041" y="3005337"/>
            <a:ext cx="1641155" cy="646331"/>
          </a:xfrm>
          <a:prstGeom prst="rect">
            <a:avLst/>
          </a:prstGeom>
          <a:noFill/>
          <a:effectLst>
            <a:outerShdw dir="5400000" sx="40000" sy="4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товары</a:t>
            </a:r>
          </a:p>
        </p:txBody>
      </p:sp>
      <p:sp>
        <p:nvSpPr>
          <p:cNvPr id="540" name="TextBox 539"/>
          <p:cNvSpPr txBox="1"/>
          <p:nvPr/>
        </p:nvSpPr>
        <p:spPr>
          <a:xfrm rot="16200000">
            <a:off x="1071996" y="2608525"/>
            <a:ext cx="2461764" cy="646331"/>
          </a:xfrm>
          <a:prstGeom prst="rect">
            <a:avLst/>
          </a:prstGeom>
          <a:noFill/>
          <a:effectLst>
            <a:outerShdw dir="5400000" sx="40000" sy="4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</a:t>
            </a:r>
          </a:p>
        </p:txBody>
      </p:sp>
      <p:sp>
        <p:nvSpPr>
          <p:cNvPr id="542" name="TextBox 541"/>
          <p:cNvSpPr txBox="1"/>
          <p:nvPr/>
        </p:nvSpPr>
        <p:spPr>
          <a:xfrm>
            <a:off x="3995936" y="1916832"/>
            <a:ext cx="1876173" cy="1126462"/>
          </a:xfrm>
          <a:prstGeom prst="rect">
            <a:avLst/>
          </a:prstGeom>
          <a:noFill/>
          <a:effectLst>
            <a:outerShdw dir="5400000" sx="40000" sy="4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спросить и забрать новое</a:t>
            </a:r>
          </a:p>
        </p:txBody>
      </p:sp>
      <p:grpSp>
        <p:nvGrpSpPr>
          <p:cNvPr id="506" name="Group 505"/>
          <p:cNvGrpSpPr/>
          <p:nvPr/>
        </p:nvGrpSpPr>
        <p:grpSpPr>
          <a:xfrm>
            <a:off x="1763688" y="2132856"/>
            <a:ext cx="504056" cy="574053"/>
            <a:chOff x="6876256" y="2204864"/>
            <a:chExt cx="504056" cy="574053"/>
          </a:xfrm>
        </p:grpSpPr>
        <p:sp>
          <p:nvSpPr>
            <p:cNvPr id="505" name="Arc 504"/>
            <p:cNvSpPr/>
            <p:nvPr/>
          </p:nvSpPr>
          <p:spPr>
            <a:xfrm>
              <a:off x="6889254" y="2236418"/>
              <a:ext cx="491058" cy="542499"/>
            </a:xfrm>
            <a:prstGeom prst="arc">
              <a:avLst>
                <a:gd name="adj1" fmla="val 11393337"/>
                <a:gd name="adj2" fmla="val 20861513"/>
              </a:avLst>
            </a:prstGeom>
            <a:ln w="76200">
              <a:solidFill>
                <a:srgbClr val="66FF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4" name="Arc 553"/>
            <p:cNvSpPr/>
            <p:nvPr/>
          </p:nvSpPr>
          <p:spPr>
            <a:xfrm rot="10800000">
              <a:off x="6876256" y="2204864"/>
              <a:ext cx="491058" cy="542499"/>
            </a:xfrm>
            <a:prstGeom prst="arc">
              <a:avLst>
                <a:gd name="adj1" fmla="val 11393337"/>
                <a:gd name="adj2" fmla="val 20861513"/>
              </a:avLst>
            </a:prstGeom>
            <a:ln w="76200">
              <a:solidFill>
                <a:srgbClr val="66FF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6" name="Group 555"/>
          <p:cNvGrpSpPr/>
          <p:nvPr/>
        </p:nvGrpSpPr>
        <p:grpSpPr>
          <a:xfrm>
            <a:off x="4283968" y="2132856"/>
            <a:ext cx="504056" cy="574053"/>
            <a:chOff x="6876256" y="2204864"/>
            <a:chExt cx="504056" cy="574053"/>
          </a:xfrm>
        </p:grpSpPr>
        <p:sp>
          <p:nvSpPr>
            <p:cNvPr id="557" name="Arc 556"/>
            <p:cNvSpPr/>
            <p:nvPr/>
          </p:nvSpPr>
          <p:spPr>
            <a:xfrm>
              <a:off x="6889254" y="2236418"/>
              <a:ext cx="491058" cy="542499"/>
            </a:xfrm>
            <a:prstGeom prst="arc">
              <a:avLst>
                <a:gd name="adj1" fmla="val 11393337"/>
                <a:gd name="adj2" fmla="val 20861513"/>
              </a:avLst>
            </a:prstGeom>
            <a:ln w="76200">
              <a:solidFill>
                <a:srgbClr val="66FF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8" name="Arc 557"/>
            <p:cNvSpPr/>
            <p:nvPr/>
          </p:nvSpPr>
          <p:spPr>
            <a:xfrm rot="10800000">
              <a:off x="6876256" y="2204864"/>
              <a:ext cx="491058" cy="542499"/>
            </a:xfrm>
            <a:prstGeom prst="arc">
              <a:avLst>
                <a:gd name="adj1" fmla="val 11393337"/>
                <a:gd name="adj2" fmla="val 20861513"/>
              </a:avLst>
            </a:prstGeom>
            <a:ln w="76200">
              <a:solidFill>
                <a:srgbClr val="66FF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60" name="Curved Connector 559"/>
          <p:cNvCxnSpPr/>
          <p:nvPr/>
        </p:nvCxnSpPr>
        <p:spPr>
          <a:xfrm>
            <a:off x="3923928" y="3015080"/>
            <a:ext cx="414324" cy="1076602"/>
          </a:xfrm>
          <a:prstGeom prst="curvedConnector3">
            <a:avLst>
              <a:gd name="adj1" fmla="val 293109"/>
            </a:avLst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1" name="TextBox 560"/>
          <p:cNvSpPr txBox="1"/>
          <p:nvPr/>
        </p:nvSpPr>
        <p:spPr>
          <a:xfrm>
            <a:off x="4003174" y="2186280"/>
            <a:ext cx="2015818" cy="738664"/>
          </a:xfrm>
          <a:prstGeom prst="rect">
            <a:avLst/>
          </a:prstGeom>
          <a:noFill/>
          <a:effectLst>
            <a:outerShdw dir="5400000" sx="40000" sy="4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отдать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</a:t>
            </a:r>
          </a:p>
        </p:txBody>
      </p:sp>
      <p:cxnSp>
        <p:nvCxnSpPr>
          <p:cNvPr id="562" name="Curved Connector 561"/>
          <p:cNvCxnSpPr/>
          <p:nvPr/>
        </p:nvCxnSpPr>
        <p:spPr>
          <a:xfrm rot="10800000" flipH="1">
            <a:off x="3046834" y="4075232"/>
            <a:ext cx="12998" cy="1802040"/>
          </a:xfrm>
          <a:prstGeom prst="curvedConnector3">
            <a:avLst>
              <a:gd name="adj1" fmla="val -7328050"/>
            </a:avLst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" name="TextBox 562"/>
          <p:cNvSpPr txBox="1"/>
          <p:nvPr/>
        </p:nvSpPr>
        <p:spPr>
          <a:xfrm rot="16200000">
            <a:off x="1107170" y="1793963"/>
            <a:ext cx="2737298" cy="1348061"/>
          </a:xfrm>
          <a:prstGeom prst="rect">
            <a:avLst/>
          </a:prstGeom>
          <a:noFill/>
          <a:effectLst>
            <a:outerShdw dir="5400000" sx="40000" sy="4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просить         и забрать документы</a:t>
            </a:r>
          </a:p>
          <a:p>
            <a:pPr>
              <a:lnSpc>
                <a:spcPct val="60000"/>
              </a:lnSpc>
            </a:pPr>
            <a:endParaRPr lang="ru-RU" sz="20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60000"/>
              </a:lnSpc>
            </a:pPr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 новые штрихкоды)</a:t>
            </a:r>
            <a:endParaRPr lang="ru-RU" sz="32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64" name="Group 563"/>
          <p:cNvGrpSpPr/>
          <p:nvPr/>
        </p:nvGrpSpPr>
        <p:grpSpPr>
          <a:xfrm rot="3180286">
            <a:off x="6732240" y="1787791"/>
            <a:ext cx="504056" cy="574053"/>
            <a:chOff x="6876256" y="2204864"/>
            <a:chExt cx="504056" cy="574053"/>
          </a:xfrm>
        </p:grpSpPr>
        <p:sp>
          <p:nvSpPr>
            <p:cNvPr id="565" name="Arc 564"/>
            <p:cNvSpPr/>
            <p:nvPr/>
          </p:nvSpPr>
          <p:spPr>
            <a:xfrm>
              <a:off x="6889254" y="2236418"/>
              <a:ext cx="491058" cy="542499"/>
            </a:xfrm>
            <a:prstGeom prst="arc">
              <a:avLst>
                <a:gd name="adj1" fmla="val 11393337"/>
                <a:gd name="adj2" fmla="val 20861513"/>
              </a:avLst>
            </a:prstGeom>
            <a:ln w="76200">
              <a:solidFill>
                <a:srgbClr val="66FF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6" name="Arc 565"/>
            <p:cNvSpPr/>
            <p:nvPr/>
          </p:nvSpPr>
          <p:spPr>
            <a:xfrm rot="10800000">
              <a:off x="6876256" y="2204864"/>
              <a:ext cx="491058" cy="542499"/>
            </a:xfrm>
            <a:prstGeom prst="arc">
              <a:avLst>
                <a:gd name="adj1" fmla="val 11393337"/>
                <a:gd name="adj2" fmla="val 20861513"/>
              </a:avLst>
            </a:prstGeom>
            <a:ln w="76200">
              <a:solidFill>
                <a:srgbClr val="66FF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8" name="TextBox 567"/>
          <p:cNvSpPr txBox="1"/>
          <p:nvPr/>
        </p:nvSpPr>
        <p:spPr>
          <a:xfrm>
            <a:off x="6660232" y="2699628"/>
            <a:ext cx="632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скан</a:t>
            </a:r>
          </a:p>
        </p:txBody>
      </p:sp>
      <p:cxnSp>
        <p:nvCxnSpPr>
          <p:cNvPr id="509" name="Curved Connector 508"/>
          <p:cNvCxnSpPr>
            <a:stCxn id="424" idx="36"/>
            <a:endCxn id="496" idx="1"/>
          </p:cNvCxnSpPr>
          <p:nvPr/>
        </p:nvCxnSpPr>
        <p:spPr>
          <a:xfrm flipH="1">
            <a:off x="5508104" y="2413743"/>
            <a:ext cx="906818" cy="3519087"/>
          </a:xfrm>
          <a:prstGeom prst="curvedConnector5">
            <a:avLst>
              <a:gd name="adj1" fmla="val -130247"/>
              <a:gd name="adj2" fmla="val 49633"/>
              <a:gd name="adj3" fmla="val 220443"/>
            </a:avLst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7" name="TextBox 576"/>
          <p:cNvSpPr txBox="1"/>
          <p:nvPr/>
        </p:nvSpPr>
        <p:spPr>
          <a:xfrm>
            <a:off x="5288115" y="3573016"/>
            <a:ext cx="1876173" cy="459228"/>
          </a:xfrm>
          <a:prstGeom prst="rect">
            <a:avLst/>
          </a:prstGeom>
          <a:solidFill>
            <a:srgbClr val="080808">
              <a:alpha val="38824"/>
            </a:srgbClr>
          </a:solidFill>
          <a:effectLst>
            <a:outerShdw dir="5400000" sx="40000" sy="4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запрос</a:t>
            </a:r>
          </a:p>
        </p:txBody>
      </p:sp>
      <p:cxnSp>
        <p:nvCxnSpPr>
          <p:cNvPr id="578" name="Curved Connector 577"/>
          <p:cNvCxnSpPr/>
          <p:nvPr/>
        </p:nvCxnSpPr>
        <p:spPr>
          <a:xfrm flipH="1">
            <a:off x="5508104" y="2430193"/>
            <a:ext cx="906818" cy="3519087"/>
          </a:xfrm>
          <a:prstGeom prst="curvedConnector5">
            <a:avLst>
              <a:gd name="adj1" fmla="val -130247"/>
              <a:gd name="adj2" fmla="val 49633"/>
              <a:gd name="adj3" fmla="val 220443"/>
            </a:avLst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9" name="TextBox 578"/>
          <p:cNvSpPr txBox="1"/>
          <p:nvPr/>
        </p:nvSpPr>
        <p:spPr>
          <a:xfrm>
            <a:off x="5220072" y="3212976"/>
            <a:ext cx="1944216" cy="781752"/>
          </a:xfrm>
          <a:prstGeom prst="rect">
            <a:avLst/>
          </a:prstGeom>
          <a:solidFill>
            <a:srgbClr val="080808">
              <a:alpha val="38824"/>
            </a:srgbClr>
          </a:solidFill>
          <a:effectLst>
            <a:outerShdw dir="5400000" sx="40000" sy="4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 или ошибка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cxnSp>
        <p:nvCxnSpPr>
          <p:cNvPr id="277" name="Straight Connector 276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/>
          <p:cNvSpPr txBox="1"/>
          <p:nvPr/>
        </p:nvSpPr>
        <p:spPr>
          <a:xfrm>
            <a:off x="35496" y="16049"/>
            <a:ext cx="456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Сравнение версий драйверов 1С</a:t>
            </a:r>
          </a:p>
        </p:txBody>
      </p:sp>
    </p:spTree>
    <p:extLst>
      <p:ext uri="{BB962C8B-B14F-4D97-AF65-F5344CB8AC3E}">
        <p14:creationId xmlns:p14="http://schemas.microsoft.com/office/powerpoint/2010/main" val="58184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33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6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98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4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9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5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7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" grpId="0" animBg="1"/>
      <p:bldP spid="507" grpId="1" animBg="1"/>
      <p:bldP spid="330" grpId="0"/>
      <p:bldP spid="330" grpId="1"/>
      <p:bldP spid="530" grpId="0"/>
      <p:bldP spid="530" grpId="1"/>
      <p:bldP spid="535" grpId="0"/>
      <p:bldP spid="535" grpId="1"/>
      <p:bldP spid="539" grpId="0"/>
      <p:bldP spid="539" grpId="1"/>
      <p:bldP spid="540" grpId="0"/>
      <p:bldP spid="540" grpId="1"/>
      <p:bldP spid="542" grpId="0"/>
      <p:bldP spid="542" grpId="1"/>
      <p:bldP spid="561" grpId="0"/>
      <p:bldP spid="561" grpId="1"/>
      <p:bldP spid="563" grpId="0"/>
      <p:bldP spid="563" grpId="1"/>
      <p:bldP spid="568" grpId="0"/>
      <p:bldP spid="577" grpId="0" animBg="1"/>
      <p:bldP spid="577" grpId="1" animBg="1"/>
      <p:bldP spid="579" grpId="0" animBg="1"/>
      <p:bldP spid="579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1271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Батч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643428"/>
            <a:ext cx="1404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Wi-Fi</a:t>
            </a:r>
            <a:endParaRPr lang="ru-RU" sz="44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643427"/>
            <a:ext cx="2978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Wi-Fi </a:t>
            </a:r>
            <a:r>
              <a:rPr lang="ru-RU" sz="4400" b="1" dirty="0" smtClean="0">
                <a:solidFill>
                  <a:srgbClr val="FF0000"/>
                </a:solidFill>
              </a:rPr>
              <a:t>ПРОФ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790" y="1268760"/>
            <a:ext cx="206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оффлайн, провода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1268760"/>
            <a:ext cx="184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оффлайн, радио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2971" y="126876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6FF66"/>
                </a:solidFill>
              </a:rPr>
              <a:t>онлайн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5755903"/>
            <a:ext cx="1779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4480р.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2386" y="5733256"/>
            <a:ext cx="1779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6300р.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2666" y="5733256"/>
            <a:ext cx="1779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7450р.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1916832"/>
            <a:ext cx="164500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1С:7.7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1С:8.0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1С:8.1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1С:8.2</a:t>
            </a:r>
            <a:endParaRPr lang="en-US" sz="4400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1С:8.</a:t>
            </a:r>
            <a:r>
              <a:rPr lang="en-US" sz="4400" b="1" dirty="0" smtClean="0">
                <a:solidFill>
                  <a:schemeClr val="bg1"/>
                </a:solidFill>
              </a:rPr>
              <a:t>3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022" y="1916832"/>
            <a:ext cx="164500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1С:7.7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1С:8.0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1С:8.1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1С:8.2</a:t>
            </a:r>
            <a:endParaRPr lang="en-US" sz="4400" b="1" dirty="0" smtClean="0">
              <a:solidFill>
                <a:schemeClr val="bg1"/>
              </a:solidFill>
            </a:endParaRPr>
          </a:p>
          <a:p>
            <a:r>
              <a:rPr lang="ru-RU" sz="4400" b="1" dirty="0">
                <a:solidFill>
                  <a:schemeClr val="bg1"/>
                </a:solidFill>
              </a:rPr>
              <a:t>1С:8.</a:t>
            </a:r>
            <a:r>
              <a:rPr lang="en-US" sz="4400" b="1" dirty="0" smtClean="0">
                <a:solidFill>
                  <a:schemeClr val="bg1"/>
                </a:solidFill>
              </a:rPr>
              <a:t>3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916832"/>
            <a:ext cx="164500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1С:7.7</a:t>
            </a:r>
          </a:p>
          <a:p>
            <a:endParaRPr lang="ru-RU" sz="4400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1С:8.1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1С:8.2</a:t>
            </a:r>
            <a:endParaRPr lang="en-US" sz="4400" b="1" dirty="0" smtClean="0">
              <a:solidFill>
                <a:schemeClr val="bg1"/>
              </a:solidFill>
            </a:endParaRPr>
          </a:p>
          <a:p>
            <a:r>
              <a:rPr lang="ru-RU" sz="4400" b="1" dirty="0">
                <a:solidFill>
                  <a:schemeClr val="bg1"/>
                </a:solidFill>
              </a:rPr>
              <a:t>1С:8.</a:t>
            </a:r>
            <a:r>
              <a:rPr lang="en-US" sz="4400" b="1" dirty="0" smtClean="0">
                <a:solidFill>
                  <a:schemeClr val="bg1"/>
                </a:solidFill>
              </a:rPr>
              <a:t>3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496" y="16049"/>
            <a:ext cx="456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Сравнение версий драйверов 1С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560" y="5373216"/>
            <a:ext cx="7157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Розничная цена лицензии за каждый ТСД (терминал сбора данных):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196" y="13444"/>
            <a:ext cx="9130804" cy="11113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74096"/>
            <a:ext cx="7168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Процедура лицензирования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660" y="764704"/>
            <a:ext cx="8314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66FF66"/>
                </a:solidFill>
              </a:rPr>
              <a:t>лицензия – это разрешение на использование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3568" y="1700808"/>
            <a:ext cx="7776864" cy="83099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rgbClr val="FFC000"/>
                </a:solidFill>
              </a:rPr>
              <a:t>Лицензия на драйвер покупается для каждого конкретного используемого ТСД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3568" y="3308791"/>
            <a:ext cx="7776864" cy="1200329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FFC000"/>
                </a:solidFill>
              </a:rPr>
              <a:t>Лицензия бессрочная, с возможностью бесплатного обновления программного обеспечения до новых версий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3568" y="5180999"/>
            <a:ext cx="7776864" cy="83099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400" b="1" dirty="0">
                <a:solidFill>
                  <a:srgbClr val="FFC000"/>
                </a:solidFill>
              </a:rPr>
              <a:t>В комплект драйвера входит всё необходимое для работы ТСД с </a:t>
            </a:r>
            <a:r>
              <a:rPr lang="ru-RU" sz="2400" b="1" dirty="0" smtClean="0">
                <a:solidFill>
                  <a:srgbClr val="FFC000"/>
                </a:solidFill>
              </a:rPr>
              <a:t>1С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9632" y="2541677"/>
            <a:ext cx="7157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Лицензия приобретается для использования ТСД, при этом один и тот же ТСД может работать с любым числом баз 1С любых версий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02916" y="4499828"/>
            <a:ext cx="7157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 переходе на новую 1С лицензия на драйвер сохраняется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02916" y="6011996"/>
            <a:ext cx="7157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Всё ставится одним дистрибутивом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196" y="13444"/>
            <a:ext cx="9130804" cy="11113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74096"/>
            <a:ext cx="7168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Процедура лицензирования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660" y="764704"/>
            <a:ext cx="7868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FF66"/>
                </a:solidFill>
              </a:rPr>
              <a:t>поставка – в электронном виде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3568" y="1700808"/>
            <a:ext cx="7776864" cy="461665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rgbClr val="FFC000"/>
                </a:solidFill>
              </a:rPr>
              <a:t>Скачать и установить на ПК и на ТСД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3568" y="3429000"/>
            <a:ext cx="7776864" cy="461665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FFC000"/>
                </a:solidFill>
              </a:rPr>
              <a:t>Запустить на ТСД,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получить код и отправить </a:t>
            </a:r>
            <a:r>
              <a:rPr lang="en-US" sz="2400" b="1" dirty="0" smtClean="0">
                <a:solidFill>
                  <a:srgbClr val="FFC000"/>
                </a:solidFill>
              </a:rPr>
              <a:t>e-mail</a:t>
            </a:r>
            <a:endParaRPr lang="ru-RU" sz="2400" b="1" dirty="0" smtClean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5127575"/>
            <a:ext cx="7776864" cy="461665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400" b="1" dirty="0" smtClean="0">
                <a:solidFill>
                  <a:srgbClr val="FFC000"/>
                </a:solidFill>
              </a:rPr>
              <a:t>Получить по </a:t>
            </a:r>
            <a:r>
              <a:rPr lang="en-US" sz="2400" b="1" dirty="0" smtClean="0">
                <a:solidFill>
                  <a:srgbClr val="FFC000"/>
                </a:solidFill>
              </a:rPr>
              <a:t>e-mail</a:t>
            </a:r>
            <a:r>
              <a:rPr lang="ru-RU" sz="2400" b="1" dirty="0" smtClean="0">
                <a:solidFill>
                  <a:srgbClr val="FFC000"/>
                </a:solidFill>
              </a:rPr>
              <a:t> файлик и положить его в папку</a:t>
            </a:r>
          </a:p>
        </p:txBody>
      </p:sp>
      <p:pic>
        <p:nvPicPr>
          <p:cNvPr id="1026" name="Picture 2" descr="http://www.cleverence.ru/ru/images/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20888"/>
            <a:ext cx="2428875" cy="647700"/>
          </a:xfrm>
          <a:prstGeom prst="rect">
            <a:avLst/>
          </a:prstGeom>
          <a:noFill/>
        </p:spPr>
      </p:pic>
      <p:pic>
        <p:nvPicPr>
          <p:cNvPr id="1028" name="Picture 4" descr="http://www.cleverence.ru/ru/images/bu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8"/>
            <a:ext cx="1924050" cy="6477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6156176" y="2473732"/>
            <a:ext cx="2027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ПОСТАВИТЬ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31640" y="4005064"/>
            <a:ext cx="7045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66FF66"/>
                </a:solidFill>
              </a:rPr>
              <a:t>801-00195</a:t>
            </a:r>
            <a:r>
              <a:rPr lang="en-US" sz="2800" b="1" dirty="0" smtClean="0">
                <a:solidFill>
                  <a:schemeClr val="bg1"/>
                </a:solidFill>
              </a:rPr>
              <a:t>B2FF6-07010832-350B1402-0B3004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31640" y="4345940"/>
            <a:ext cx="7045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771-0C663131B5-42F94700-00000000-000000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35696" y="566124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license_1</a:t>
            </a:r>
            <a:r>
              <a:rPr lang="ru-RU" b="1" dirty="0" smtClean="0">
                <a:solidFill>
                  <a:schemeClr val="bg1"/>
                </a:solidFill>
              </a:rPr>
              <a:t>С Драйвер ТСД </a:t>
            </a:r>
            <a:r>
              <a:rPr lang="en-US" b="1" dirty="0" smtClean="0">
                <a:solidFill>
                  <a:schemeClr val="bg1"/>
                </a:solidFill>
              </a:rPr>
              <a:t>Wi-Fi </a:t>
            </a:r>
            <a:r>
              <a:rPr lang="ru-RU" b="1" dirty="0" smtClean="0">
                <a:solidFill>
                  <a:schemeClr val="bg1"/>
                </a:solidFill>
              </a:rPr>
              <a:t>ПРОФ-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66FF66"/>
                </a:solidFill>
              </a:rPr>
              <a:t>801-00195</a:t>
            </a:r>
            <a:r>
              <a:rPr lang="en-US" b="1" dirty="0" smtClean="0">
                <a:solidFill>
                  <a:schemeClr val="bg1"/>
                </a:solidFill>
              </a:rPr>
              <a:t>B2FF6-07010832-350B1402-0B3004_</a:t>
            </a:r>
            <a:r>
              <a:rPr lang="ru-RU" b="1" dirty="0" smtClean="0">
                <a:solidFill>
                  <a:schemeClr val="bg1"/>
                </a:solidFill>
              </a:rPr>
              <a:t>(и еще 1)_</a:t>
            </a:r>
            <a:r>
              <a:rPr lang="en-US" b="1" dirty="0" smtClean="0">
                <a:solidFill>
                  <a:schemeClr val="bg1"/>
                </a:solidFill>
              </a:rPr>
              <a:t>(22.11.2011_15-05)</a:t>
            </a:r>
            <a:r>
              <a:rPr lang="ru-RU" b="1" dirty="0" smtClean="0">
                <a:solidFill>
                  <a:schemeClr val="bg1"/>
                </a:solidFill>
              </a:rPr>
              <a:t>_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ru-RU" b="1" dirty="0" smtClean="0">
                <a:solidFill>
                  <a:schemeClr val="bg1"/>
                </a:solidFill>
              </a:rPr>
              <a:t>Партнер, 0330).</a:t>
            </a:r>
            <a:r>
              <a:rPr lang="en-US" b="1" dirty="0" smtClean="0">
                <a:solidFill>
                  <a:schemeClr val="bg1"/>
                </a:solidFill>
              </a:rPr>
              <a:t>xml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744215"/>
            <a:ext cx="360040" cy="45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94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6165304"/>
            <a:ext cx="8197259" cy="337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3196" y="13444"/>
            <a:ext cx="9130804" cy="11113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74096"/>
            <a:ext cx="5379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Менеджер лицензий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660" y="764704"/>
            <a:ext cx="8015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FF66"/>
                </a:solidFill>
              </a:rPr>
              <a:t>помощь в получении и установке лицензии</a:t>
            </a:r>
            <a:endParaRPr lang="ru-RU" sz="3200" b="1" dirty="0" smtClean="0">
              <a:solidFill>
                <a:srgbClr val="66FF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3568" y="1700808"/>
            <a:ext cx="7776864" cy="83099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Модуль, упрощающий работу с лицензиями, входит в поставку</a:t>
            </a:r>
            <a:endParaRPr lang="ru-RU" sz="2400" b="1" dirty="0" smtClean="0">
              <a:solidFill>
                <a:srgbClr val="FFC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28370"/>
            <a:ext cx="6765442" cy="297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7884" y="5733256"/>
            <a:ext cx="82882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white"/>
                </a:solidFill>
              </a:rPr>
              <a:t>Страница модуля:</a:t>
            </a:r>
            <a:endParaRPr lang="ru-RU" sz="2400" dirty="0">
              <a:solidFill>
                <a:prstClr val="white"/>
              </a:solidFill>
            </a:endParaRPr>
          </a:p>
          <a:p>
            <a:pPr lvl="0"/>
            <a:r>
              <a:rPr lang="en-US" sz="2000" dirty="0">
                <a:hlinkClick r:id="rId3"/>
              </a:rPr>
              <a:t>http://www.cleverence.ru/techsupport/licenses-manager.htm</a:t>
            </a:r>
            <a:endParaRPr 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705951" cy="85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75856" y="3140968"/>
            <a:ext cx="2709140" cy="769441"/>
          </a:xfrm>
          <a:prstGeom prst="rect">
            <a:avLst/>
          </a:prstGeom>
          <a:solidFill>
            <a:srgbClr val="000000">
              <a:alpha val="43137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СПАСИБО!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2032" y="5867980"/>
            <a:ext cx="203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www.cleverence.ru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198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Батч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661" y="126157"/>
            <a:ext cx="3819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(MS-1C-DRIVER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+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MS-1C-DRIVER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SYNC)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Варианты подключения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к 1С: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1268760"/>
            <a:ext cx="7920880" cy="95410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sz="2800" b="1" dirty="0" smtClean="0">
                <a:solidFill>
                  <a:srgbClr val="FFC000"/>
                </a:solidFill>
              </a:rPr>
              <a:t>Напрямую к компьютеру, на котором установлена 1С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11560" y="3861048"/>
            <a:ext cx="7920880" cy="95410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ru-RU" sz="2800" b="1" dirty="0" smtClean="0">
                <a:solidFill>
                  <a:srgbClr val="FFC000"/>
                </a:solidFill>
              </a:rPr>
              <a:t>Напрямую </a:t>
            </a:r>
            <a:r>
              <a:rPr lang="ru-RU" sz="2800" b="1" dirty="0">
                <a:solidFill>
                  <a:srgbClr val="FFC000"/>
                </a:solidFill>
              </a:rPr>
              <a:t>к </a:t>
            </a:r>
            <a:r>
              <a:rPr lang="ru-RU" sz="2800" b="1" dirty="0" smtClean="0">
                <a:solidFill>
                  <a:srgbClr val="FFC000"/>
                </a:solidFill>
              </a:rPr>
              <a:t>компьютеру, на котором есть удаленный рабочий стол </a:t>
            </a:r>
            <a:r>
              <a:rPr lang="en-US" sz="2800" b="1" dirty="0" smtClean="0">
                <a:solidFill>
                  <a:srgbClr val="FFC000"/>
                </a:solidFill>
              </a:rPr>
              <a:t>(RDP)</a:t>
            </a:r>
            <a:r>
              <a:rPr lang="ru-RU" sz="2800" b="1" dirty="0" smtClean="0">
                <a:solidFill>
                  <a:srgbClr val="FFC000"/>
                </a:solidFill>
              </a:rPr>
              <a:t> к 1С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4571999" y="2431478"/>
            <a:ext cx="897654" cy="916685"/>
            <a:chOff x="509439" y="4941168"/>
            <a:chExt cx="1381150" cy="1329044"/>
          </a:xfrm>
        </p:grpSpPr>
        <p:pic>
          <p:nvPicPr>
            <p:cNvPr id="92" name="Picture 342" descr="http://t3.gstatic.com/images?q=tbn:ANd9GcSSdkraOD8ZgZe7e2BxUuvkDAl8M8dXa44liZOUmHF3EyfNwIRb5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223978"/>
              <a:ext cx="630957" cy="6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3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69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39" y="4941168"/>
              <a:ext cx="1254249" cy="1329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4" name="Curved Connector 93"/>
          <p:cNvCxnSpPr>
            <a:stCxn id="99" idx="9"/>
            <a:endCxn id="93" idx="2"/>
          </p:cNvCxnSpPr>
          <p:nvPr/>
        </p:nvCxnSpPr>
        <p:spPr>
          <a:xfrm flipV="1">
            <a:off x="3862771" y="3348163"/>
            <a:ext cx="1116817" cy="280727"/>
          </a:xfrm>
          <a:prstGeom prst="curvedConnector2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076056" y="3288689"/>
            <a:ext cx="116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USB/COM</a:t>
            </a:r>
            <a:endParaRPr lang="ru-RU" sz="1600" b="1" i="1" dirty="0" smtClean="0">
              <a:solidFill>
                <a:schemeClr val="bg1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3296330" y="2645638"/>
            <a:ext cx="566441" cy="1029240"/>
            <a:chOff x="4736306" y="2663050"/>
            <a:chExt cx="871538" cy="1492231"/>
          </a:xfrm>
        </p:grpSpPr>
        <p:grpSp>
          <p:nvGrpSpPr>
            <p:cNvPr id="98" name="Group 97"/>
            <p:cNvGrpSpPr/>
            <p:nvPr/>
          </p:nvGrpSpPr>
          <p:grpSpPr>
            <a:xfrm>
              <a:off x="4887399" y="2663050"/>
              <a:ext cx="573706" cy="1255025"/>
              <a:chOff x="1962151" y="1119188"/>
              <a:chExt cx="2266951" cy="5776913"/>
            </a:xfrm>
          </p:grpSpPr>
          <p:sp>
            <p:nvSpPr>
              <p:cNvPr id="100" name="Freeform 241"/>
              <p:cNvSpPr>
                <a:spLocks/>
              </p:cNvSpPr>
              <p:nvPr/>
            </p:nvSpPr>
            <p:spPr bwMode="auto">
              <a:xfrm>
                <a:off x="1962151" y="1119188"/>
                <a:ext cx="2244725" cy="5721350"/>
              </a:xfrm>
              <a:custGeom>
                <a:avLst/>
                <a:gdLst>
                  <a:gd name="T0" fmla="*/ 1313 w 1414"/>
                  <a:gd name="T1" fmla="*/ 3455 h 3604"/>
                  <a:gd name="T2" fmla="*/ 1311 w 1414"/>
                  <a:gd name="T3" fmla="*/ 3485 h 3604"/>
                  <a:gd name="T4" fmla="*/ 1302 w 1414"/>
                  <a:gd name="T5" fmla="*/ 3512 h 3604"/>
                  <a:gd name="T6" fmla="*/ 1288 w 1414"/>
                  <a:gd name="T7" fmla="*/ 3540 h 3604"/>
                  <a:gd name="T8" fmla="*/ 1270 w 1414"/>
                  <a:gd name="T9" fmla="*/ 3561 h 3604"/>
                  <a:gd name="T10" fmla="*/ 1249 w 1414"/>
                  <a:gd name="T11" fmla="*/ 3579 h 3604"/>
                  <a:gd name="T12" fmla="*/ 1224 w 1414"/>
                  <a:gd name="T13" fmla="*/ 3593 h 3604"/>
                  <a:gd name="T14" fmla="*/ 1194 w 1414"/>
                  <a:gd name="T15" fmla="*/ 3602 h 3604"/>
                  <a:gd name="T16" fmla="*/ 1164 w 1414"/>
                  <a:gd name="T17" fmla="*/ 3604 h 3604"/>
                  <a:gd name="T18" fmla="*/ 248 w 1414"/>
                  <a:gd name="T19" fmla="*/ 3604 h 3604"/>
                  <a:gd name="T20" fmla="*/ 220 w 1414"/>
                  <a:gd name="T21" fmla="*/ 3597 h 3604"/>
                  <a:gd name="T22" fmla="*/ 193 w 1414"/>
                  <a:gd name="T23" fmla="*/ 3586 h 3604"/>
                  <a:gd name="T24" fmla="*/ 170 w 1414"/>
                  <a:gd name="T25" fmla="*/ 3570 h 3604"/>
                  <a:gd name="T26" fmla="*/ 149 w 1414"/>
                  <a:gd name="T27" fmla="*/ 3551 h 3604"/>
                  <a:gd name="T28" fmla="*/ 133 w 1414"/>
                  <a:gd name="T29" fmla="*/ 3526 h 3604"/>
                  <a:gd name="T30" fmla="*/ 122 w 1414"/>
                  <a:gd name="T31" fmla="*/ 3501 h 3604"/>
                  <a:gd name="T32" fmla="*/ 115 w 1414"/>
                  <a:gd name="T33" fmla="*/ 3471 h 3604"/>
                  <a:gd name="T34" fmla="*/ 115 w 1414"/>
                  <a:gd name="T35" fmla="*/ 1621 h 3604"/>
                  <a:gd name="T36" fmla="*/ 74 w 1414"/>
                  <a:gd name="T37" fmla="*/ 1594 h 3604"/>
                  <a:gd name="T38" fmla="*/ 44 w 1414"/>
                  <a:gd name="T39" fmla="*/ 1555 h 3604"/>
                  <a:gd name="T40" fmla="*/ 23 w 1414"/>
                  <a:gd name="T41" fmla="*/ 1509 h 3604"/>
                  <a:gd name="T42" fmla="*/ 16 w 1414"/>
                  <a:gd name="T43" fmla="*/ 1458 h 3604"/>
                  <a:gd name="T44" fmla="*/ 0 w 1414"/>
                  <a:gd name="T45" fmla="*/ 791 h 3604"/>
                  <a:gd name="T46" fmla="*/ 16 w 1414"/>
                  <a:gd name="T47" fmla="*/ 161 h 3604"/>
                  <a:gd name="T48" fmla="*/ 23 w 1414"/>
                  <a:gd name="T49" fmla="*/ 126 h 3604"/>
                  <a:gd name="T50" fmla="*/ 37 w 1414"/>
                  <a:gd name="T51" fmla="*/ 94 h 3604"/>
                  <a:gd name="T52" fmla="*/ 55 w 1414"/>
                  <a:gd name="T53" fmla="*/ 67 h 3604"/>
                  <a:gd name="T54" fmla="*/ 81 w 1414"/>
                  <a:gd name="T55" fmla="*/ 41 h 3604"/>
                  <a:gd name="T56" fmla="*/ 108 w 1414"/>
                  <a:gd name="T57" fmla="*/ 23 h 3604"/>
                  <a:gd name="T58" fmla="*/ 140 w 1414"/>
                  <a:gd name="T59" fmla="*/ 9 h 3604"/>
                  <a:gd name="T60" fmla="*/ 174 w 1414"/>
                  <a:gd name="T61" fmla="*/ 2 h 3604"/>
                  <a:gd name="T62" fmla="*/ 1235 w 1414"/>
                  <a:gd name="T63" fmla="*/ 0 h 3604"/>
                  <a:gd name="T64" fmla="*/ 1272 w 1414"/>
                  <a:gd name="T65" fmla="*/ 5 h 3604"/>
                  <a:gd name="T66" fmla="*/ 1304 w 1414"/>
                  <a:gd name="T67" fmla="*/ 16 h 3604"/>
                  <a:gd name="T68" fmla="*/ 1336 w 1414"/>
                  <a:gd name="T69" fmla="*/ 32 h 3604"/>
                  <a:gd name="T70" fmla="*/ 1361 w 1414"/>
                  <a:gd name="T71" fmla="*/ 53 h 3604"/>
                  <a:gd name="T72" fmla="*/ 1382 w 1414"/>
                  <a:gd name="T73" fmla="*/ 80 h 3604"/>
                  <a:gd name="T74" fmla="*/ 1400 w 1414"/>
                  <a:gd name="T75" fmla="*/ 110 h 3604"/>
                  <a:gd name="T76" fmla="*/ 1409 w 1414"/>
                  <a:gd name="T77" fmla="*/ 142 h 3604"/>
                  <a:gd name="T78" fmla="*/ 1414 w 1414"/>
                  <a:gd name="T79" fmla="*/ 179 h 3604"/>
                  <a:gd name="T80" fmla="*/ 1412 w 1414"/>
                  <a:gd name="T81" fmla="*/ 1488 h 3604"/>
                  <a:gd name="T82" fmla="*/ 1398 w 1414"/>
                  <a:gd name="T83" fmla="*/ 1536 h 3604"/>
                  <a:gd name="T84" fmla="*/ 1370 w 1414"/>
                  <a:gd name="T85" fmla="*/ 1577 h 3604"/>
                  <a:gd name="T86" fmla="*/ 1336 w 1414"/>
                  <a:gd name="T87" fmla="*/ 161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4" h="3604">
                    <a:moveTo>
                      <a:pt x="1313" y="1621"/>
                    </a:moveTo>
                    <a:lnTo>
                      <a:pt x="1313" y="3455"/>
                    </a:lnTo>
                    <a:lnTo>
                      <a:pt x="1313" y="3471"/>
                    </a:lnTo>
                    <a:lnTo>
                      <a:pt x="1311" y="3485"/>
                    </a:lnTo>
                    <a:lnTo>
                      <a:pt x="1306" y="3501"/>
                    </a:lnTo>
                    <a:lnTo>
                      <a:pt x="1302" y="3512"/>
                    </a:lnTo>
                    <a:lnTo>
                      <a:pt x="1297" y="3526"/>
                    </a:lnTo>
                    <a:lnTo>
                      <a:pt x="1288" y="3540"/>
                    </a:lnTo>
                    <a:lnTo>
                      <a:pt x="1281" y="3551"/>
                    </a:lnTo>
                    <a:lnTo>
                      <a:pt x="1270" y="3561"/>
                    </a:lnTo>
                    <a:lnTo>
                      <a:pt x="1260" y="3570"/>
                    </a:lnTo>
                    <a:lnTo>
                      <a:pt x="1249" y="3579"/>
                    </a:lnTo>
                    <a:lnTo>
                      <a:pt x="1235" y="3586"/>
                    </a:lnTo>
                    <a:lnTo>
                      <a:pt x="1224" y="3593"/>
                    </a:lnTo>
                    <a:lnTo>
                      <a:pt x="1210" y="3597"/>
                    </a:lnTo>
                    <a:lnTo>
                      <a:pt x="1194" y="3602"/>
                    </a:lnTo>
                    <a:lnTo>
                      <a:pt x="1180" y="3604"/>
                    </a:lnTo>
                    <a:lnTo>
                      <a:pt x="1164" y="3604"/>
                    </a:lnTo>
                    <a:lnTo>
                      <a:pt x="264" y="3604"/>
                    </a:lnTo>
                    <a:lnTo>
                      <a:pt x="248" y="3604"/>
                    </a:lnTo>
                    <a:lnTo>
                      <a:pt x="234" y="3602"/>
                    </a:lnTo>
                    <a:lnTo>
                      <a:pt x="220" y="3597"/>
                    </a:lnTo>
                    <a:lnTo>
                      <a:pt x="207" y="3593"/>
                    </a:lnTo>
                    <a:lnTo>
                      <a:pt x="193" y="3586"/>
                    </a:lnTo>
                    <a:lnTo>
                      <a:pt x="181" y="3579"/>
                    </a:lnTo>
                    <a:lnTo>
                      <a:pt x="170" y="3570"/>
                    </a:lnTo>
                    <a:lnTo>
                      <a:pt x="158" y="3561"/>
                    </a:lnTo>
                    <a:lnTo>
                      <a:pt x="149" y="3551"/>
                    </a:lnTo>
                    <a:lnTo>
                      <a:pt x="140" y="3540"/>
                    </a:lnTo>
                    <a:lnTo>
                      <a:pt x="133" y="3526"/>
                    </a:lnTo>
                    <a:lnTo>
                      <a:pt x="126" y="3512"/>
                    </a:lnTo>
                    <a:lnTo>
                      <a:pt x="122" y="3501"/>
                    </a:lnTo>
                    <a:lnTo>
                      <a:pt x="117" y="3485"/>
                    </a:lnTo>
                    <a:lnTo>
                      <a:pt x="115" y="3471"/>
                    </a:lnTo>
                    <a:lnTo>
                      <a:pt x="115" y="3455"/>
                    </a:lnTo>
                    <a:lnTo>
                      <a:pt x="115" y="1621"/>
                    </a:lnTo>
                    <a:lnTo>
                      <a:pt x="94" y="1610"/>
                    </a:lnTo>
                    <a:lnTo>
                      <a:pt x="74" y="1594"/>
                    </a:lnTo>
                    <a:lnTo>
                      <a:pt x="58" y="1575"/>
                    </a:lnTo>
                    <a:lnTo>
                      <a:pt x="44" y="1555"/>
                    </a:lnTo>
                    <a:lnTo>
                      <a:pt x="32" y="1532"/>
                    </a:lnTo>
                    <a:lnTo>
                      <a:pt x="23" y="1509"/>
                    </a:lnTo>
                    <a:lnTo>
                      <a:pt x="19" y="1483"/>
                    </a:lnTo>
                    <a:lnTo>
                      <a:pt x="16" y="1458"/>
                    </a:lnTo>
                    <a:lnTo>
                      <a:pt x="16" y="1142"/>
                    </a:lnTo>
                    <a:lnTo>
                      <a:pt x="0" y="791"/>
                    </a:lnTo>
                    <a:lnTo>
                      <a:pt x="16" y="179"/>
                    </a:lnTo>
                    <a:lnTo>
                      <a:pt x="16" y="161"/>
                    </a:lnTo>
                    <a:lnTo>
                      <a:pt x="19" y="142"/>
                    </a:lnTo>
                    <a:lnTo>
                      <a:pt x="23" y="126"/>
                    </a:lnTo>
                    <a:lnTo>
                      <a:pt x="30" y="110"/>
                    </a:lnTo>
                    <a:lnTo>
                      <a:pt x="37" y="94"/>
                    </a:lnTo>
                    <a:lnTo>
                      <a:pt x="46" y="80"/>
                    </a:lnTo>
                    <a:lnTo>
                      <a:pt x="55" y="67"/>
                    </a:lnTo>
                    <a:lnTo>
                      <a:pt x="67" y="53"/>
                    </a:lnTo>
                    <a:lnTo>
                      <a:pt x="81" y="41"/>
                    </a:lnTo>
                    <a:lnTo>
                      <a:pt x="94" y="32"/>
                    </a:lnTo>
                    <a:lnTo>
                      <a:pt x="108" y="23"/>
                    </a:lnTo>
                    <a:lnTo>
                      <a:pt x="124" y="16"/>
                    </a:lnTo>
                    <a:lnTo>
                      <a:pt x="140" y="9"/>
                    </a:lnTo>
                    <a:lnTo>
                      <a:pt x="158" y="5"/>
                    </a:lnTo>
                    <a:lnTo>
                      <a:pt x="174" y="2"/>
                    </a:lnTo>
                    <a:lnTo>
                      <a:pt x="193" y="0"/>
                    </a:lnTo>
                    <a:lnTo>
                      <a:pt x="1235" y="0"/>
                    </a:lnTo>
                    <a:lnTo>
                      <a:pt x="1253" y="2"/>
                    </a:lnTo>
                    <a:lnTo>
                      <a:pt x="1272" y="5"/>
                    </a:lnTo>
                    <a:lnTo>
                      <a:pt x="1288" y="9"/>
                    </a:lnTo>
                    <a:lnTo>
                      <a:pt x="1304" y="16"/>
                    </a:lnTo>
                    <a:lnTo>
                      <a:pt x="1320" y="23"/>
                    </a:lnTo>
                    <a:lnTo>
                      <a:pt x="1336" y="32"/>
                    </a:lnTo>
                    <a:lnTo>
                      <a:pt x="1347" y="41"/>
                    </a:lnTo>
                    <a:lnTo>
                      <a:pt x="1361" y="53"/>
                    </a:lnTo>
                    <a:lnTo>
                      <a:pt x="1373" y="67"/>
                    </a:lnTo>
                    <a:lnTo>
                      <a:pt x="1382" y="80"/>
                    </a:lnTo>
                    <a:lnTo>
                      <a:pt x="1391" y="94"/>
                    </a:lnTo>
                    <a:lnTo>
                      <a:pt x="1400" y="110"/>
                    </a:lnTo>
                    <a:lnTo>
                      <a:pt x="1405" y="126"/>
                    </a:lnTo>
                    <a:lnTo>
                      <a:pt x="1409" y="142"/>
                    </a:lnTo>
                    <a:lnTo>
                      <a:pt x="1412" y="161"/>
                    </a:lnTo>
                    <a:lnTo>
                      <a:pt x="1414" y="179"/>
                    </a:lnTo>
                    <a:lnTo>
                      <a:pt x="1414" y="1463"/>
                    </a:lnTo>
                    <a:lnTo>
                      <a:pt x="1412" y="1488"/>
                    </a:lnTo>
                    <a:lnTo>
                      <a:pt x="1407" y="1513"/>
                    </a:lnTo>
                    <a:lnTo>
                      <a:pt x="1398" y="1536"/>
                    </a:lnTo>
                    <a:lnTo>
                      <a:pt x="1386" y="1557"/>
                    </a:lnTo>
                    <a:lnTo>
                      <a:pt x="1370" y="1577"/>
                    </a:lnTo>
                    <a:lnTo>
                      <a:pt x="1354" y="1594"/>
                    </a:lnTo>
                    <a:lnTo>
                      <a:pt x="1336" y="1610"/>
                    </a:lnTo>
                    <a:lnTo>
                      <a:pt x="1313" y="1621"/>
                    </a:lnTo>
                    <a:close/>
                  </a:path>
                </a:pathLst>
              </a:cu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242"/>
              <p:cNvSpPr>
                <a:spLocks/>
              </p:cNvSpPr>
              <p:nvPr/>
            </p:nvSpPr>
            <p:spPr bwMode="auto">
              <a:xfrm>
                <a:off x="2122489" y="3751263"/>
                <a:ext cx="65088" cy="2547938"/>
              </a:xfrm>
              <a:custGeom>
                <a:avLst/>
                <a:gdLst>
                  <a:gd name="T0" fmla="*/ 14 w 41"/>
                  <a:gd name="T1" fmla="*/ 1605 h 1605"/>
                  <a:gd name="T2" fmla="*/ 0 w 41"/>
                  <a:gd name="T3" fmla="*/ 298 h 1605"/>
                  <a:gd name="T4" fmla="*/ 14 w 41"/>
                  <a:gd name="T5" fmla="*/ 0 h 1605"/>
                  <a:gd name="T6" fmla="*/ 23 w 41"/>
                  <a:gd name="T7" fmla="*/ 43 h 1605"/>
                  <a:gd name="T8" fmla="*/ 30 w 41"/>
                  <a:gd name="T9" fmla="*/ 101 h 1605"/>
                  <a:gd name="T10" fmla="*/ 34 w 41"/>
                  <a:gd name="T11" fmla="*/ 167 h 1605"/>
                  <a:gd name="T12" fmla="*/ 39 w 41"/>
                  <a:gd name="T13" fmla="*/ 243 h 1605"/>
                  <a:gd name="T14" fmla="*/ 41 w 41"/>
                  <a:gd name="T15" fmla="*/ 415 h 1605"/>
                  <a:gd name="T16" fmla="*/ 41 w 41"/>
                  <a:gd name="T17" fmla="*/ 603 h 1605"/>
                  <a:gd name="T18" fmla="*/ 41 w 41"/>
                  <a:gd name="T19" fmla="*/ 791 h 1605"/>
                  <a:gd name="T20" fmla="*/ 37 w 41"/>
                  <a:gd name="T21" fmla="*/ 967 h 1605"/>
                  <a:gd name="T22" fmla="*/ 34 w 41"/>
                  <a:gd name="T23" fmla="*/ 1114 h 1605"/>
                  <a:gd name="T24" fmla="*/ 32 w 41"/>
                  <a:gd name="T25" fmla="*/ 1219 h 1605"/>
                  <a:gd name="T26" fmla="*/ 32 w 41"/>
                  <a:gd name="T27" fmla="*/ 1554 h 1605"/>
                  <a:gd name="T28" fmla="*/ 32 w 41"/>
                  <a:gd name="T29" fmla="*/ 1577 h 1605"/>
                  <a:gd name="T30" fmla="*/ 28 w 41"/>
                  <a:gd name="T31" fmla="*/ 1593 h 1605"/>
                  <a:gd name="T32" fmla="*/ 25 w 41"/>
                  <a:gd name="T33" fmla="*/ 1598 h 1605"/>
                  <a:gd name="T34" fmla="*/ 21 w 41"/>
                  <a:gd name="T35" fmla="*/ 1600 h 1605"/>
                  <a:gd name="T36" fmla="*/ 18 w 41"/>
                  <a:gd name="T37" fmla="*/ 1602 h 1605"/>
                  <a:gd name="T38" fmla="*/ 14 w 41"/>
                  <a:gd name="T39" fmla="*/ 1605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1605">
                    <a:moveTo>
                      <a:pt x="14" y="1605"/>
                    </a:moveTo>
                    <a:lnTo>
                      <a:pt x="0" y="298"/>
                    </a:lnTo>
                    <a:lnTo>
                      <a:pt x="14" y="0"/>
                    </a:lnTo>
                    <a:lnTo>
                      <a:pt x="23" y="43"/>
                    </a:lnTo>
                    <a:lnTo>
                      <a:pt x="30" y="101"/>
                    </a:lnTo>
                    <a:lnTo>
                      <a:pt x="34" y="167"/>
                    </a:lnTo>
                    <a:lnTo>
                      <a:pt x="39" y="243"/>
                    </a:lnTo>
                    <a:lnTo>
                      <a:pt x="41" y="415"/>
                    </a:lnTo>
                    <a:lnTo>
                      <a:pt x="41" y="603"/>
                    </a:lnTo>
                    <a:lnTo>
                      <a:pt x="41" y="791"/>
                    </a:lnTo>
                    <a:lnTo>
                      <a:pt x="37" y="967"/>
                    </a:lnTo>
                    <a:lnTo>
                      <a:pt x="34" y="1114"/>
                    </a:lnTo>
                    <a:lnTo>
                      <a:pt x="32" y="1219"/>
                    </a:lnTo>
                    <a:lnTo>
                      <a:pt x="32" y="1554"/>
                    </a:lnTo>
                    <a:lnTo>
                      <a:pt x="32" y="1577"/>
                    </a:lnTo>
                    <a:lnTo>
                      <a:pt x="28" y="1593"/>
                    </a:lnTo>
                    <a:lnTo>
                      <a:pt x="25" y="1598"/>
                    </a:lnTo>
                    <a:lnTo>
                      <a:pt x="21" y="1600"/>
                    </a:lnTo>
                    <a:lnTo>
                      <a:pt x="18" y="1602"/>
                    </a:lnTo>
                    <a:lnTo>
                      <a:pt x="14" y="1605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243"/>
              <p:cNvSpPr>
                <a:spLocks/>
              </p:cNvSpPr>
              <p:nvPr/>
            </p:nvSpPr>
            <p:spPr bwMode="auto">
              <a:xfrm>
                <a:off x="4071939" y="1163638"/>
                <a:ext cx="157163" cy="2201863"/>
              </a:xfrm>
              <a:custGeom>
                <a:avLst/>
                <a:gdLst>
                  <a:gd name="T0" fmla="*/ 18 w 99"/>
                  <a:gd name="T1" fmla="*/ 13 h 1387"/>
                  <a:gd name="T2" fmla="*/ 48 w 99"/>
                  <a:gd name="T3" fmla="*/ 46 h 1387"/>
                  <a:gd name="T4" fmla="*/ 71 w 99"/>
                  <a:gd name="T5" fmla="*/ 85 h 1387"/>
                  <a:gd name="T6" fmla="*/ 83 w 99"/>
                  <a:gd name="T7" fmla="*/ 128 h 1387"/>
                  <a:gd name="T8" fmla="*/ 99 w 99"/>
                  <a:gd name="T9" fmla="*/ 1011 h 1387"/>
                  <a:gd name="T10" fmla="*/ 78 w 99"/>
                  <a:gd name="T11" fmla="*/ 1371 h 1387"/>
                  <a:gd name="T12" fmla="*/ 67 w 99"/>
                  <a:gd name="T13" fmla="*/ 1384 h 1387"/>
                  <a:gd name="T14" fmla="*/ 50 w 99"/>
                  <a:gd name="T15" fmla="*/ 1336 h 1387"/>
                  <a:gd name="T16" fmla="*/ 39 w 99"/>
                  <a:gd name="T17" fmla="*/ 1235 h 1387"/>
                  <a:gd name="T18" fmla="*/ 37 w 99"/>
                  <a:gd name="T19" fmla="*/ 1183 h 1387"/>
                  <a:gd name="T20" fmla="*/ 39 w 99"/>
                  <a:gd name="T21" fmla="*/ 1178 h 1387"/>
                  <a:gd name="T22" fmla="*/ 44 w 99"/>
                  <a:gd name="T23" fmla="*/ 1169 h 1387"/>
                  <a:gd name="T24" fmla="*/ 50 w 99"/>
                  <a:gd name="T25" fmla="*/ 1169 h 1387"/>
                  <a:gd name="T26" fmla="*/ 55 w 99"/>
                  <a:gd name="T27" fmla="*/ 1160 h 1387"/>
                  <a:gd name="T28" fmla="*/ 53 w 99"/>
                  <a:gd name="T29" fmla="*/ 1164 h 1387"/>
                  <a:gd name="T30" fmla="*/ 53 w 99"/>
                  <a:gd name="T31" fmla="*/ 1155 h 1387"/>
                  <a:gd name="T32" fmla="*/ 48 w 99"/>
                  <a:gd name="T33" fmla="*/ 1151 h 1387"/>
                  <a:gd name="T34" fmla="*/ 53 w 99"/>
                  <a:gd name="T35" fmla="*/ 1139 h 1387"/>
                  <a:gd name="T36" fmla="*/ 50 w 99"/>
                  <a:gd name="T37" fmla="*/ 1121 h 1387"/>
                  <a:gd name="T38" fmla="*/ 64 w 99"/>
                  <a:gd name="T39" fmla="*/ 1093 h 1387"/>
                  <a:gd name="T40" fmla="*/ 46 w 99"/>
                  <a:gd name="T41" fmla="*/ 1098 h 1387"/>
                  <a:gd name="T42" fmla="*/ 44 w 99"/>
                  <a:gd name="T43" fmla="*/ 1091 h 1387"/>
                  <a:gd name="T44" fmla="*/ 37 w 99"/>
                  <a:gd name="T45" fmla="*/ 1082 h 1387"/>
                  <a:gd name="T46" fmla="*/ 41 w 99"/>
                  <a:gd name="T47" fmla="*/ 1070 h 1387"/>
                  <a:gd name="T48" fmla="*/ 46 w 99"/>
                  <a:gd name="T49" fmla="*/ 1066 h 1387"/>
                  <a:gd name="T50" fmla="*/ 73 w 99"/>
                  <a:gd name="T51" fmla="*/ 1047 h 1387"/>
                  <a:gd name="T52" fmla="*/ 37 w 99"/>
                  <a:gd name="T53" fmla="*/ 1057 h 1387"/>
                  <a:gd name="T54" fmla="*/ 44 w 99"/>
                  <a:gd name="T55" fmla="*/ 1054 h 1387"/>
                  <a:gd name="T56" fmla="*/ 53 w 99"/>
                  <a:gd name="T57" fmla="*/ 1045 h 1387"/>
                  <a:gd name="T58" fmla="*/ 64 w 99"/>
                  <a:gd name="T59" fmla="*/ 1036 h 1387"/>
                  <a:gd name="T60" fmla="*/ 55 w 99"/>
                  <a:gd name="T61" fmla="*/ 1027 h 1387"/>
                  <a:gd name="T62" fmla="*/ 55 w 99"/>
                  <a:gd name="T63" fmla="*/ 1018 h 1387"/>
                  <a:gd name="T64" fmla="*/ 62 w 99"/>
                  <a:gd name="T65" fmla="*/ 1002 h 1387"/>
                  <a:gd name="T66" fmla="*/ 44 w 99"/>
                  <a:gd name="T67" fmla="*/ 999 h 1387"/>
                  <a:gd name="T68" fmla="*/ 39 w 99"/>
                  <a:gd name="T69" fmla="*/ 992 h 1387"/>
                  <a:gd name="T70" fmla="*/ 46 w 99"/>
                  <a:gd name="T71" fmla="*/ 960 h 1387"/>
                  <a:gd name="T72" fmla="*/ 50 w 99"/>
                  <a:gd name="T73" fmla="*/ 958 h 1387"/>
                  <a:gd name="T74" fmla="*/ 55 w 99"/>
                  <a:gd name="T75" fmla="*/ 951 h 1387"/>
                  <a:gd name="T76" fmla="*/ 62 w 99"/>
                  <a:gd name="T77" fmla="*/ 953 h 1387"/>
                  <a:gd name="T78" fmla="*/ 67 w 99"/>
                  <a:gd name="T79" fmla="*/ 947 h 1387"/>
                  <a:gd name="T80" fmla="*/ 64 w 99"/>
                  <a:gd name="T81" fmla="*/ 949 h 1387"/>
                  <a:gd name="T82" fmla="*/ 64 w 99"/>
                  <a:gd name="T83" fmla="*/ 942 h 1387"/>
                  <a:gd name="T84" fmla="*/ 60 w 99"/>
                  <a:gd name="T85" fmla="*/ 935 h 1387"/>
                  <a:gd name="T86" fmla="*/ 64 w 99"/>
                  <a:gd name="T87" fmla="*/ 926 h 1387"/>
                  <a:gd name="T88" fmla="*/ 62 w 99"/>
                  <a:gd name="T89" fmla="*/ 905 h 1387"/>
                  <a:gd name="T90" fmla="*/ 76 w 99"/>
                  <a:gd name="T91" fmla="*/ 882 h 1387"/>
                  <a:gd name="T92" fmla="*/ 57 w 99"/>
                  <a:gd name="T93" fmla="*/ 880 h 1387"/>
                  <a:gd name="T94" fmla="*/ 53 w 99"/>
                  <a:gd name="T95" fmla="*/ 873 h 1387"/>
                  <a:gd name="T96" fmla="*/ 44 w 99"/>
                  <a:gd name="T97" fmla="*/ 846 h 1387"/>
                  <a:gd name="T98" fmla="*/ 46 w 99"/>
                  <a:gd name="T99" fmla="*/ 742 h 1387"/>
                  <a:gd name="T100" fmla="*/ 57 w 99"/>
                  <a:gd name="T101" fmla="*/ 538 h 1387"/>
                  <a:gd name="T102" fmla="*/ 62 w 99"/>
                  <a:gd name="T103" fmla="*/ 367 h 1387"/>
                  <a:gd name="T104" fmla="*/ 62 w 99"/>
                  <a:gd name="T105" fmla="*/ 256 h 1387"/>
                  <a:gd name="T106" fmla="*/ 53 w 99"/>
                  <a:gd name="T107" fmla="*/ 160 h 1387"/>
                  <a:gd name="T108" fmla="*/ 39 w 99"/>
                  <a:gd name="T109" fmla="*/ 103 h 1387"/>
                  <a:gd name="T110" fmla="*/ 28 w 99"/>
                  <a:gd name="T111" fmla="*/ 71 h 1387"/>
                  <a:gd name="T112" fmla="*/ 12 w 99"/>
                  <a:gd name="T113" fmla="*/ 34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" h="1387">
                    <a:moveTo>
                      <a:pt x="0" y="0"/>
                    </a:moveTo>
                    <a:lnTo>
                      <a:pt x="18" y="13"/>
                    </a:lnTo>
                    <a:lnTo>
                      <a:pt x="34" y="29"/>
                    </a:lnTo>
                    <a:lnTo>
                      <a:pt x="48" y="46"/>
                    </a:lnTo>
                    <a:lnTo>
                      <a:pt x="62" y="64"/>
                    </a:lnTo>
                    <a:lnTo>
                      <a:pt x="71" y="85"/>
                    </a:lnTo>
                    <a:lnTo>
                      <a:pt x="78" y="105"/>
                    </a:lnTo>
                    <a:lnTo>
                      <a:pt x="83" y="128"/>
                    </a:lnTo>
                    <a:lnTo>
                      <a:pt x="85" y="151"/>
                    </a:lnTo>
                    <a:lnTo>
                      <a:pt x="99" y="1011"/>
                    </a:lnTo>
                    <a:lnTo>
                      <a:pt x="85" y="1359"/>
                    </a:lnTo>
                    <a:lnTo>
                      <a:pt x="78" y="1371"/>
                    </a:lnTo>
                    <a:lnTo>
                      <a:pt x="73" y="1378"/>
                    </a:lnTo>
                    <a:lnTo>
                      <a:pt x="67" y="1384"/>
                    </a:lnTo>
                    <a:lnTo>
                      <a:pt x="60" y="1387"/>
                    </a:lnTo>
                    <a:lnTo>
                      <a:pt x="50" y="1336"/>
                    </a:lnTo>
                    <a:lnTo>
                      <a:pt x="44" y="1286"/>
                    </a:lnTo>
                    <a:lnTo>
                      <a:pt x="39" y="1235"/>
                    </a:lnTo>
                    <a:lnTo>
                      <a:pt x="37" y="1183"/>
                    </a:lnTo>
                    <a:lnTo>
                      <a:pt x="37" y="1183"/>
                    </a:lnTo>
                    <a:lnTo>
                      <a:pt x="37" y="1183"/>
                    </a:lnTo>
                    <a:lnTo>
                      <a:pt x="39" y="1178"/>
                    </a:lnTo>
                    <a:lnTo>
                      <a:pt x="44" y="1180"/>
                    </a:lnTo>
                    <a:lnTo>
                      <a:pt x="44" y="1169"/>
                    </a:lnTo>
                    <a:lnTo>
                      <a:pt x="48" y="1169"/>
                    </a:lnTo>
                    <a:lnTo>
                      <a:pt x="50" y="1169"/>
                    </a:lnTo>
                    <a:lnTo>
                      <a:pt x="53" y="1167"/>
                    </a:lnTo>
                    <a:lnTo>
                      <a:pt x="55" y="1160"/>
                    </a:lnTo>
                    <a:lnTo>
                      <a:pt x="53" y="1160"/>
                    </a:lnTo>
                    <a:lnTo>
                      <a:pt x="53" y="1164"/>
                    </a:lnTo>
                    <a:lnTo>
                      <a:pt x="50" y="1162"/>
                    </a:lnTo>
                    <a:lnTo>
                      <a:pt x="53" y="1155"/>
                    </a:lnTo>
                    <a:lnTo>
                      <a:pt x="50" y="1153"/>
                    </a:lnTo>
                    <a:lnTo>
                      <a:pt x="48" y="1151"/>
                    </a:lnTo>
                    <a:lnTo>
                      <a:pt x="48" y="1146"/>
                    </a:lnTo>
                    <a:lnTo>
                      <a:pt x="53" y="1139"/>
                    </a:lnTo>
                    <a:lnTo>
                      <a:pt x="60" y="1123"/>
                    </a:lnTo>
                    <a:lnTo>
                      <a:pt x="50" y="1121"/>
                    </a:lnTo>
                    <a:lnTo>
                      <a:pt x="62" y="1109"/>
                    </a:lnTo>
                    <a:lnTo>
                      <a:pt x="64" y="1093"/>
                    </a:lnTo>
                    <a:lnTo>
                      <a:pt x="53" y="1096"/>
                    </a:lnTo>
                    <a:lnTo>
                      <a:pt x="46" y="1098"/>
                    </a:lnTo>
                    <a:lnTo>
                      <a:pt x="48" y="1089"/>
                    </a:lnTo>
                    <a:lnTo>
                      <a:pt x="44" y="1091"/>
                    </a:lnTo>
                    <a:lnTo>
                      <a:pt x="37" y="1093"/>
                    </a:lnTo>
                    <a:lnTo>
                      <a:pt x="37" y="1082"/>
                    </a:lnTo>
                    <a:lnTo>
                      <a:pt x="37" y="1073"/>
                    </a:lnTo>
                    <a:lnTo>
                      <a:pt x="41" y="1070"/>
                    </a:lnTo>
                    <a:lnTo>
                      <a:pt x="46" y="1068"/>
                    </a:lnTo>
                    <a:lnTo>
                      <a:pt x="46" y="1066"/>
                    </a:lnTo>
                    <a:lnTo>
                      <a:pt x="73" y="1050"/>
                    </a:lnTo>
                    <a:lnTo>
                      <a:pt x="73" y="1047"/>
                    </a:lnTo>
                    <a:lnTo>
                      <a:pt x="44" y="1059"/>
                    </a:lnTo>
                    <a:lnTo>
                      <a:pt x="37" y="1057"/>
                    </a:lnTo>
                    <a:lnTo>
                      <a:pt x="37" y="1054"/>
                    </a:lnTo>
                    <a:lnTo>
                      <a:pt x="44" y="1054"/>
                    </a:lnTo>
                    <a:lnTo>
                      <a:pt x="48" y="1050"/>
                    </a:lnTo>
                    <a:lnTo>
                      <a:pt x="53" y="1045"/>
                    </a:lnTo>
                    <a:lnTo>
                      <a:pt x="64" y="1041"/>
                    </a:lnTo>
                    <a:lnTo>
                      <a:pt x="64" y="1036"/>
                    </a:lnTo>
                    <a:lnTo>
                      <a:pt x="57" y="1031"/>
                    </a:lnTo>
                    <a:lnTo>
                      <a:pt x="55" y="1027"/>
                    </a:lnTo>
                    <a:lnTo>
                      <a:pt x="50" y="1020"/>
                    </a:lnTo>
                    <a:lnTo>
                      <a:pt x="55" y="1018"/>
                    </a:lnTo>
                    <a:lnTo>
                      <a:pt x="53" y="1013"/>
                    </a:lnTo>
                    <a:lnTo>
                      <a:pt x="62" y="1002"/>
                    </a:lnTo>
                    <a:lnTo>
                      <a:pt x="53" y="995"/>
                    </a:lnTo>
                    <a:lnTo>
                      <a:pt x="44" y="999"/>
                    </a:lnTo>
                    <a:lnTo>
                      <a:pt x="41" y="997"/>
                    </a:lnTo>
                    <a:lnTo>
                      <a:pt x="39" y="992"/>
                    </a:lnTo>
                    <a:lnTo>
                      <a:pt x="41" y="960"/>
                    </a:lnTo>
                    <a:lnTo>
                      <a:pt x="46" y="960"/>
                    </a:lnTo>
                    <a:lnTo>
                      <a:pt x="48" y="963"/>
                    </a:lnTo>
                    <a:lnTo>
                      <a:pt x="50" y="958"/>
                    </a:lnTo>
                    <a:lnTo>
                      <a:pt x="55" y="963"/>
                    </a:lnTo>
                    <a:lnTo>
                      <a:pt x="55" y="951"/>
                    </a:lnTo>
                    <a:lnTo>
                      <a:pt x="60" y="951"/>
                    </a:lnTo>
                    <a:lnTo>
                      <a:pt x="62" y="953"/>
                    </a:lnTo>
                    <a:lnTo>
                      <a:pt x="64" y="953"/>
                    </a:lnTo>
                    <a:lnTo>
                      <a:pt x="67" y="947"/>
                    </a:lnTo>
                    <a:lnTo>
                      <a:pt x="64" y="944"/>
                    </a:lnTo>
                    <a:lnTo>
                      <a:pt x="64" y="949"/>
                    </a:lnTo>
                    <a:lnTo>
                      <a:pt x="62" y="947"/>
                    </a:lnTo>
                    <a:lnTo>
                      <a:pt x="64" y="942"/>
                    </a:lnTo>
                    <a:lnTo>
                      <a:pt x="62" y="940"/>
                    </a:lnTo>
                    <a:lnTo>
                      <a:pt x="60" y="935"/>
                    </a:lnTo>
                    <a:lnTo>
                      <a:pt x="60" y="928"/>
                    </a:lnTo>
                    <a:lnTo>
                      <a:pt x="64" y="926"/>
                    </a:lnTo>
                    <a:lnTo>
                      <a:pt x="71" y="912"/>
                    </a:lnTo>
                    <a:lnTo>
                      <a:pt x="62" y="905"/>
                    </a:lnTo>
                    <a:lnTo>
                      <a:pt x="73" y="898"/>
                    </a:lnTo>
                    <a:lnTo>
                      <a:pt x="76" y="882"/>
                    </a:lnTo>
                    <a:lnTo>
                      <a:pt x="64" y="882"/>
                    </a:lnTo>
                    <a:lnTo>
                      <a:pt x="57" y="880"/>
                    </a:lnTo>
                    <a:lnTo>
                      <a:pt x="60" y="873"/>
                    </a:lnTo>
                    <a:lnTo>
                      <a:pt x="53" y="873"/>
                    </a:lnTo>
                    <a:lnTo>
                      <a:pt x="44" y="871"/>
                    </a:lnTo>
                    <a:lnTo>
                      <a:pt x="44" y="846"/>
                    </a:lnTo>
                    <a:lnTo>
                      <a:pt x="44" y="820"/>
                    </a:lnTo>
                    <a:lnTo>
                      <a:pt x="46" y="742"/>
                    </a:lnTo>
                    <a:lnTo>
                      <a:pt x="50" y="646"/>
                    </a:lnTo>
                    <a:lnTo>
                      <a:pt x="57" y="538"/>
                    </a:lnTo>
                    <a:lnTo>
                      <a:pt x="62" y="422"/>
                    </a:lnTo>
                    <a:lnTo>
                      <a:pt x="62" y="367"/>
                    </a:lnTo>
                    <a:lnTo>
                      <a:pt x="62" y="309"/>
                    </a:lnTo>
                    <a:lnTo>
                      <a:pt x="62" y="256"/>
                    </a:lnTo>
                    <a:lnTo>
                      <a:pt x="57" y="206"/>
                    </a:lnTo>
                    <a:lnTo>
                      <a:pt x="53" y="160"/>
                    </a:lnTo>
                    <a:lnTo>
                      <a:pt x="44" y="121"/>
                    </a:lnTo>
                    <a:lnTo>
                      <a:pt x="39" y="103"/>
                    </a:lnTo>
                    <a:lnTo>
                      <a:pt x="34" y="87"/>
                    </a:lnTo>
                    <a:lnTo>
                      <a:pt x="28" y="71"/>
                    </a:lnTo>
                    <a:lnTo>
                      <a:pt x="21" y="59"/>
                    </a:lnTo>
                    <a:lnTo>
                      <a:pt x="1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244"/>
              <p:cNvSpPr>
                <a:spLocks/>
              </p:cNvSpPr>
              <p:nvPr/>
            </p:nvSpPr>
            <p:spPr bwMode="auto">
              <a:xfrm>
                <a:off x="2046289" y="1119188"/>
                <a:ext cx="2095500" cy="109538"/>
              </a:xfrm>
              <a:custGeom>
                <a:avLst/>
                <a:gdLst>
                  <a:gd name="T0" fmla="*/ 0 w 1320"/>
                  <a:gd name="T1" fmla="*/ 69 h 69"/>
                  <a:gd name="T2" fmla="*/ 14 w 1320"/>
                  <a:gd name="T3" fmla="*/ 55 h 69"/>
                  <a:gd name="T4" fmla="*/ 28 w 1320"/>
                  <a:gd name="T5" fmla="*/ 41 h 69"/>
                  <a:gd name="T6" fmla="*/ 44 w 1320"/>
                  <a:gd name="T7" fmla="*/ 30 h 69"/>
                  <a:gd name="T8" fmla="*/ 62 w 1320"/>
                  <a:gd name="T9" fmla="*/ 21 h 69"/>
                  <a:gd name="T10" fmla="*/ 80 w 1320"/>
                  <a:gd name="T11" fmla="*/ 12 h 69"/>
                  <a:gd name="T12" fmla="*/ 99 w 1320"/>
                  <a:gd name="T13" fmla="*/ 7 h 69"/>
                  <a:gd name="T14" fmla="*/ 119 w 1320"/>
                  <a:gd name="T15" fmla="*/ 2 h 69"/>
                  <a:gd name="T16" fmla="*/ 140 w 1320"/>
                  <a:gd name="T17" fmla="*/ 0 h 69"/>
                  <a:gd name="T18" fmla="*/ 1182 w 1320"/>
                  <a:gd name="T19" fmla="*/ 0 h 69"/>
                  <a:gd name="T20" fmla="*/ 1203 w 1320"/>
                  <a:gd name="T21" fmla="*/ 2 h 69"/>
                  <a:gd name="T22" fmla="*/ 1223 w 1320"/>
                  <a:gd name="T23" fmla="*/ 5 h 69"/>
                  <a:gd name="T24" fmla="*/ 1242 w 1320"/>
                  <a:gd name="T25" fmla="*/ 12 h 69"/>
                  <a:gd name="T26" fmla="*/ 1260 w 1320"/>
                  <a:gd name="T27" fmla="*/ 19 h 69"/>
                  <a:gd name="T28" fmla="*/ 1276 w 1320"/>
                  <a:gd name="T29" fmla="*/ 28 h 69"/>
                  <a:gd name="T30" fmla="*/ 1292 w 1320"/>
                  <a:gd name="T31" fmla="*/ 39 h 69"/>
                  <a:gd name="T32" fmla="*/ 1306 w 1320"/>
                  <a:gd name="T33" fmla="*/ 53 h 69"/>
                  <a:gd name="T34" fmla="*/ 1320 w 1320"/>
                  <a:gd name="T35" fmla="*/ 67 h 69"/>
                  <a:gd name="T36" fmla="*/ 1274 w 1320"/>
                  <a:gd name="T37" fmla="*/ 62 h 69"/>
                  <a:gd name="T38" fmla="*/ 1230 w 1320"/>
                  <a:gd name="T39" fmla="*/ 57 h 69"/>
                  <a:gd name="T40" fmla="*/ 1194 w 1320"/>
                  <a:gd name="T41" fmla="*/ 55 h 69"/>
                  <a:gd name="T42" fmla="*/ 1173 w 1320"/>
                  <a:gd name="T43" fmla="*/ 53 h 69"/>
                  <a:gd name="T44" fmla="*/ 1132 w 1320"/>
                  <a:gd name="T45" fmla="*/ 53 h 69"/>
                  <a:gd name="T46" fmla="*/ 1088 w 1320"/>
                  <a:gd name="T47" fmla="*/ 51 h 69"/>
                  <a:gd name="T48" fmla="*/ 1047 w 1320"/>
                  <a:gd name="T49" fmla="*/ 46 h 69"/>
                  <a:gd name="T50" fmla="*/ 1008 w 1320"/>
                  <a:gd name="T51" fmla="*/ 41 h 69"/>
                  <a:gd name="T52" fmla="*/ 967 w 1320"/>
                  <a:gd name="T53" fmla="*/ 37 h 69"/>
                  <a:gd name="T54" fmla="*/ 926 w 1320"/>
                  <a:gd name="T55" fmla="*/ 32 h 69"/>
                  <a:gd name="T56" fmla="*/ 884 w 1320"/>
                  <a:gd name="T57" fmla="*/ 30 h 69"/>
                  <a:gd name="T58" fmla="*/ 841 w 1320"/>
                  <a:gd name="T59" fmla="*/ 28 h 69"/>
                  <a:gd name="T60" fmla="*/ 793 w 1320"/>
                  <a:gd name="T61" fmla="*/ 28 h 69"/>
                  <a:gd name="T62" fmla="*/ 745 w 1320"/>
                  <a:gd name="T63" fmla="*/ 30 h 69"/>
                  <a:gd name="T64" fmla="*/ 696 w 1320"/>
                  <a:gd name="T65" fmla="*/ 32 h 69"/>
                  <a:gd name="T66" fmla="*/ 648 w 1320"/>
                  <a:gd name="T67" fmla="*/ 35 h 69"/>
                  <a:gd name="T68" fmla="*/ 600 w 1320"/>
                  <a:gd name="T69" fmla="*/ 37 h 69"/>
                  <a:gd name="T70" fmla="*/ 552 w 1320"/>
                  <a:gd name="T71" fmla="*/ 37 h 69"/>
                  <a:gd name="T72" fmla="*/ 504 w 1320"/>
                  <a:gd name="T73" fmla="*/ 35 h 69"/>
                  <a:gd name="T74" fmla="*/ 456 w 1320"/>
                  <a:gd name="T75" fmla="*/ 32 h 69"/>
                  <a:gd name="T76" fmla="*/ 401 w 1320"/>
                  <a:gd name="T77" fmla="*/ 25 h 69"/>
                  <a:gd name="T78" fmla="*/ 344 w 1320"/>
                  <a:gd name="T79" fmla="*/ 23 h 69"/>
                  <a:gd name="T80" fmla="*/ 284 w 1320"/>
                  <a:gd name="T81" fmla="*/ 21 h 69"/>
                  <a:gd name="T82" fmla="*/ 225 w 1320"/>
                  <a:gd name="T83" fmla="*/ 21 h 69"/>
                  <a:gd name="T84" fmla="*/ 192 w 1320"/>
                  <a:gd name="T85" fmla="*/ 21 h 69"/>
                  <a:gd name="T86" fmla="*/ 163 w 1320"/>
                  <a:gd name="T87" fmla="*/ 25 h 69"/>
                  <a:gd name="T88" fmla="*/ 135 w 1320"/>
                  <a:gd name="T89" fmla="*/ 28 h 69"/>
                  <a:gd name="T90" fmla="*/ 105 w 1320"/>
                  <a:gd name="T91" fmla="*/ 32 h 69"/>
                  <a:gd name="T92" fmla="*/ 78 w 1320"/>
                  <a:gd name="T93" fmla="*/ 39 h 69"/>
                  <a:gd name="T94" fmla="*/ 50 w 1320"/>
                  <a:gd name="T95" fmla="*/ 48 h 69"/>
                  <a:gd name="T96" fmla="*/ 25 w 1320"/>
                  <a:gd name="T97" fmla="*/ 57 h 69"/>
                  <a:gd name="T98" fmla="*/ 0 w 1320"/>
                  <a:gd name="T9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0" h="69">
                    <a:moveTo>
                      <a:pt x="0" y="69"/>
                    </a:moveTo>
                    <a:lnTo>
                      <a:pt x="14" y="55"/>
                    </a:lnTo>
                    <a:lnTo>
                      <a:pt x="28" y="41"/>
                    </a:lnTo>
                    <a:lnTo>
                      <a:pt x="44" y="30"/>
                    </a:lnTo>
                    <a:lnTo>
                      <a:pt x="62" y="21"/>
                    </a:lnTo>
                    <a:lnTo>
                      <a:pt x="80" y="12"/>
                    </a:lnTo>
                    <a:lnTo>
                      <a:pt x="99" y="7"/>
                    </a:lnTo>
                    <a:lnTo>
                      <a:pt x="119" y="2"/>
                    </a:lnTo>
                    <a:lnTo>
                      <a:pt x="140" y="0"/>
                    </a:lnTo>
                    <a:lnTo>
                      <a:pt x="1182" y="0"/>
                    </a:lnTo>
                    <a:lnTo>
                      <a:pt x="1203" y="2"/>
                    </a:lnTo>
                    <a:lnTo>
                      <a:pt x="1223" y="5"/>
                    </a:lnTo>
                    <a:lnTo>
                      <a:pt x="1242" y="12"/>
                    </a:lnTo>
                    <a:lnTo>
                      <a:pt x="1260" y="19"/>
                    </a:lnTo>
                    <a:lnTo>
                      <a:pt x="1276" y="28"/>
                    </a:lnTo>
                    <a:lnTo>
                      <a:pt x="1292" y="39"/>
                    </a:lnTo>
                    <a:lnTo>
                      <a:pt x="1306" y="53"/>
                    </a:lnTo>
                    <a:lnTo>
                      <a:pt x="1320" y="67"/>
                    </a:lnTo>
                    <a:lnTo>
                      <a:pt x="1274" y="62"/>
                    </a:lnTo>
                    <a:lnTo>
                      <a:pt x="1230" y="57"/>
                    </a:lnTo>
                    <a:lnTo>
                      <a:pt x="1194" y="55"/>
                    </a:lnTo>
                    <a:lnTo>
                      <a:pt x="1173" y="53"/>
                    </a:lnTo>
                    <a:lnTo>
                      <a:pt x="1132" y="53"/>
                    </a:lnTo>
                    <a:lnTo>
                      <a:pt x="1088" y="51"/>
                    </a:lnTo>
                    <a:lnTo>
                      <a:pt x="1047" y="46"/>
                    </a:lnTo>
                    <a:lnTo>
                      <a:pt x="1008" y="41"/>
                    </a:lnTo>
                    <a:lnTo>
                      <a:pt x="967" y="37"/>
                    </a:lnTo>
                    <a:lnTo>
                      <a:pt x="926" y="32"/>
                    </a:lnTo>
                    <a:lnTo>
                      <a:pt x="884" y="30"/>
                    </a:lnTo>
                    <a:lnTo>
                      <a:pt x="841" y="28"/>
                    </a:lnTo>
                    <a:lnTo>
                      <a:pt x="793" y="28"/>
                    </a:lnTo>
                    <a:lnTo>
                      <a:pt x="745" y="30"/>
                    </a:lnTo>
                    <a:lnTo>
                      <a:pt x="696" y="32"/>
                    </a:lnTo>
                    <a:lnTo>
                      <a:pt x="648" y="35"/>
                    </a:lnTo>
                    <a:lnTo>
                      <a:pt x="600" y="37"/>
                    </a:lnTo>
                    <a:lnTo>
                      <a:pt x="552" y="37"/>
                    </a:lnTo>
                    <a:lnTo>
                      <a:pt x="504" y="35"/>
                    </a:lnTo>
                    <a:lnTo>
                      <a:pt x="456" y="32"/>
                    </a:lnTo>
                    <a:lnTo>
                      <a:pt x="401" y="25"/>
                    </a:lnTo>
                    <a:lnTo>
                      <a:pt x="344" y="23"/>
                    </a:lnTo>
                    <a:lnTo>
                      <a:pt x="284" y="21"/>
                    </a:lnTo>
                    <a:lnTo>
                      <a:pt x="225" y="21"/>
                    </a:lnTo>
                    <a:lnTo>
                      <a:pt x="192" y="21"/>
                    </a:lnTo>
                    <a:lnTo>
                      <a:pt x="163" y="25"/>
                    </a:lnTo>
                    <a:lnTo>
                      <a:pt x="135" y="28"/>
                    </a:lnTo>
                    <a:lnTo>
                      <a:pt x="105" y="32"/>
                    </a:lnTo>
                    <a:lnTo>
                      <a:pt x="78" y="39"/>
                    </a:lnTo>
                    <a:lnTo>
                      <a:pt x="50" y="48"/>
                    </a:lnTo>
                    <a:lnTo>
                      <a:pt x="25" y="5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2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245"/>
              <p:cNvSpPr>
                <a:spLocks/>
              </p:cNvSpPr>
              <p:nvPr/>
            </p:nvSpPr>
            <p:spPr bwMode="auto">
              <a:xfrm>
                <a:off x="3930651" y="3230563"/>
                <a:ext cx="287338" cy="3598863"/>
              </a:xfrm>
              <a:custGeom>
                <a:avLst/>
                <a:gdLst>
                  <a:gd name="T0" fmla="*/ 80 w 181"/>
                  <a:gd name="T1" fmla="*/ 295 h 2267"/>
                  <a:gd name="T2" fmla="*/ 96 w 181"/>
                  <a:gd name="T3" fmla="*/ 1295 h 2267"/>
                  <a:gd name="T4" fmla="*/ 80 w 181"/>
                  <a:gd name="T5" fmla="*/ 2130 h 2267"/>
                  <a:gd name="T6" fmla="*/ 80 w 181"/>
                  <a:gd name="T7" fmla="*/ 2150 h 2267"/>
                  <a:gd name="T8" fmla="*/ 75 w 181"/>
                  <a:gd name="T9" fmla="*/ 2173 h 2267"/>
                  <a:gd name="T10" fmla="*/ 69 w 181"/>
                  <a:gd name="T11" fmla="*/ 2191 h 2267"/>
                  <a:gd name="T12" fmla="*/ 59 w 181"/>
                  <a:gd name="T13" fmla="*/ 2210 h 2267"/>
                  <a:gd name="T14" fmla="*/ 46 w 181"/>
                  <a:gd name="T15" fmla="*/ 2228 h 2267"/>
                  <a:gd name="T16" fmla="*/ 32 w 181"/>
                  <a:gd name="T17" fmla="*/ 2244 h 2267"/>
                  <a:gd name="T18" fmla="*/ 18 w 181"/>
                  <a:gd name="T19" fmla="*/ 2256 h 2267"/>
                  <a:gd name="T20" fmla="*/ 0 w 181"/>
                  <a:gd name="T21" fmla="*/ 2267 h 2267"/>
                  <a:gd name="T22" fmla="*/ 9 w 181"/>
                  <a:gd name="T23" fmla="*/ 2226 h 2267"/>
                  <a:gd name="T24" fmla="*/ 23 w 181"/>
                  <a:gd name="T25" fmla="*/ 2189 h 2267"/>
                  <a:gd name="T26" fmla="*/ 34 w 181"/>
                  <a:gd name="T27" fmla="*/ 2155 h 2267"/>
                  <a:gd name="T28" fmla="*/ 43 w 181"/>
                  <a:gd name="T29" fmla="*/ 2118 h 2267"/>
                  <a:gd name="T30" fmla="*/ 53 w 181"/>
                  <a:gd name="T31" fmla="*/ 2079 h 2267"/>
                  <a:gd name="T32" fmla="*/ 57 w 181"/>
                  <a:gd name="T33" fmla="*/ 2036 h 2267"/>
                  <a:gd name="T34" fmla="*/ 57 w 181"/>
                  <a:gd name="T35" fmla="*/ 2010 h 2267"/>
                  <a:gd name="T36" fmla="*/ 57 w 181"/>
                  <a:gd name="T37" fmla="*/ 1983 h 2267"/>
                  <a:gd name="T38" fmla="*/ 57 w 181"/>
                  <a:gd name="T39" fmla="*/ 1953 h 2267"/>
                  <a:gd name="T40" fmla="*/ 53 w 181"/>
                  <a:gd name="T41" fmla="*/ 1921 h 2267"/>
                  <a:gd name="T42" fmla="*/ 50 w 181"/>
                  <a:gd name="T43" fmla="*/ 1873 h 2267"/>
                  <a:gd name="T44" fmla="*/ 48 w 181"/>
                  <a:gd name="T45" fmla="*/ 1818 h 2267"/>
                  <a:gd name="T46" fmla="*/ 48 w 181"/>
                  <a:gd name="T47" fmla="*/ 1758 h 2267"/>
                  <a:gd name="T48" fmla="*/ 50 w 181"/>
                  <a:gd name="T49" fmla="*/ 1696 h 2267"/>
                  <a:gd name="T50" fmla="*/ 53 w 181"/>
                  <a:gd name="T51" fmla="*/ 1632 h 2267"/>
                  <a:gd name="T52" fmla="*/ 53 w 181"/>
                  <a:gd name="T53" fmla="*/ 1566 h 2267"/>
                  <a:gd name="T54" fmla="*/ 55 w 181"/>
                  <a:gd name="T55" fmla="*/ 1504 h 2267"/>
                  <a:gd name="T56" fmla="*/ 53 w 181"/>
                  <a:gd name="T57" fmla="*/ 1442 h 2267"/>
                  <a:gd name="T58" fmla="*/ 48 w 181"/>
                  <a:gd name="T59" fmla="*/ 1297 h 2267"/>
                  <a:gd name="T60" fmla="*/ 43 w 181"/>
                  <a:gd name="T61" fmla="*/ 1123 h 2267"/>
                  <a:gd name="T62" fmla="*/ 37 w 181"/>
                  <a:gd name="T63" fmla="*/ 935 h 2267"/>
                  <a:gd name="T64" fmla="*/ 34 w 181"/>
                  <a:gd name="T65" fmla="*/ 745 h 2267"/>
                  <a:gd name="T66" fmla="*/ 34 w 181"/>
                  <a:gd name="T67" fmla="*/ 653 h 2267"/>
                  <a:gd name="T68" fmla="*/ 37 w 181"/>
                  <a:gd name="T69" fmla="*/ 566 h 2267"/>
                  <a:gd name="T70" fmla="*/ 39 w 181"/>
                  <a:gd name="T71" fmla="*/ 486 h 2267"/>
                  <a:gd name="T72" fmla="*/ 46 w 181"/>
                  <a:gd name="T73" fmla="*/ 415 h 2267"/>
                  <a:gd name="T74" fmla="*/ 53 w 181"/>
                  <a:gd name="T75" fmla="*/ 350 h 2267"/>
                  <a:gd name="T76" fmla="*/ 62 w 181"/>
                  <a:gd name="T77" fmla="*/ 300 h 2267"/>
                  <a:gd name="T78" fmla="*/ 69 w 181"/>
                  <a:gd name="T79" fmla="*/ 279 h 2267"/>
                  <a:gd name="T80" fmla="*/ 73 w 181"/>
                  <a:gd name="T81" fmla="*/ 261 h 2267"/>
                  <a:gd name="T82" fmla="*/ 82 w 181"/>
                  <a:gd name="T83" fmla="*/ 247 h 2267"/>
                  <a:gd name="T84" fmla="*/ 89 w 181"/>
                  <a:gd name="T85" fmla="*/ 238 h 2267"/>
                  <a:gd name="T86" fmla="*/ 101 w 181"/>
                  <a:gd name="T87" fmla="*/ 227 h 2267"/>
                  <a:gd name="T88" fmla="*/ 110 w 181"/>
                  <a:gd name="T89" fmla="*/ 213 h 2267"/>
                  <a:gd name="T90" fmla="*/ 119 w 181"/>
                  <a:gd name="T91" fmla="*/ 199 h 2267"/>
                  <a:gd name="T92" fmla="*/ 126 w 181"/>
                  <a:gd name="T93" fmla="*/ 185 h 2267"/>
                  <a:gd name="T94" fmla="*/ 137 w 181"/>
                  <a:gd name="T95" fmla="*/ 153 h 2267"/>
                  <a:gd name="T96" fmla="*/ 146 w 181"/>
                  <a:gd name="T97" fmla="*/ 119 h 2267"/>
                  <a:gd name="T98" fmla="*/ 156 w 181"/>
                  <a:gd name="T99" fmla="*/ 87 h 2267"/>
                  <a:gd name="T100" fmla="*/ 163 w 181"/>
                  <a:gd name="T101" fmla="*/ 55 h 2267"/>
                  <a:gd name="T102" fmla="*/ 169 w 181"/>
                  <a:gd name="T103" fmla="*/ 25 h 2267"/>
                  <a:gd name="T104" fmla="*/ 181 w 181"/>
                  <a:gd name="T105" fmla="*/ 0 h 2267"/>
                  <a:gd name="T106" fmla="*/ 181 w 181"/>
                  <a:gd name="T107" fmla="*/ 142 h 2267"/>
                  <a:gd name="T108" fmla="*/ 179 w 181"/>
                  <a:gd name="T109" fmla="*/ 167 h 2267"/>
                  <a:gd name="T110" fmla="*/ 174 w 181"/>
                  <a:gd name="T111" fmla="*/ 190 h 2267"/>
                  <a:gd name="T112" fmla="*/ 165 w 181"/>
                  <a:gd name="T113" fmla="*/ 213 h 2267"/>
                  <a:gd name="T114" fmla="*/ 153 w 181"/>
                  <a:gd name="T115" fmla="*/ 234 h 2267"/>
                  <a:gd name="T116" fmla="*/ 137 w 181"/>
                  <a:gd name="T117" fmla="*/ 252 h 2267"/>
                  <a:gd name="T118" fmla="*/ 121 w 181"/>
                  <a:gd name="T119" fmla="*/ 270 h 2267"/>
                  <a:gd name="T120" fmla="*/ 103 w 181"/>
                  <a:gd name="T121" fmla="*/ 284 h 2267"/>
                  <a:gd name="T122" fmla="*/ 80 w 181"/>
                  <a:gd name="T123" fmla="*/ 295 h 2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1" h="2267">
                    <a:moveTo>
                      <a:pt x="80" y="295"/>
                    </a:moveTo>
                    <a:lnTo>
                      <a:pt x="96" y="1295"/>
                    </a:lnTo>
                    <a:lnTo>
                      <a:pt x="80" y="2130"/>
                    </a:lnTo>
                    <a:lnTo>
                      <a:pt x="80" y="2150"/>
                    </a:lnTo>
                    <a:lnTo>
                      <a:pt x="75" y="2173"/>
                    </a:lnTo>
                    <a:lnTo>
                      <a:pt x="69" y="2191"/>
                    </a:lnTo>
                    <a:lnTo>
                      <a:pt x="59" y="2210"/>
                    </a:lnTo>
                    <a:lnTo>
                      <a:pt x="46" y="2228"/>
                    </a:lnTo>
                    <a:lnTo>
                      <a:pt x="32" y="2244"/>
                    </a:lnTo>
                    <a:lnTo>
                      <a:pt x="18" y="2256"/>
                    </a:lnTo>
                    <a:lnTo>
                      <a:pt x="0" y="2267"/>
                    </a:lnTo>
                    <a:lnTo>
                      <a:pt x="9" y="2226"/>
                    </a:lnTo>
                    <a:lnTo>
                      <a:pt x="23" y="2189"/>
                    </a:lnTo>
                    <a:lnTo>
                      <a:pt x="34" y="2155"/>
                    </a:lnTo>
                    <a:lnTo>
                      <a:pt x="43" y="2118"/>
                    </a:lnTo>
                    <a:lnTo>
                      <a:pt x="53" y="2079"/>
                    </a:lnTo>
                    <a:lnTo>
                      <a:pt x="57" y="2036"/>
                    </a:lnTo>
                    <a:lnTo>
                      <a:pt x="57" y="2010"/>
                    </a:lnTo>
                    <a:lnTo>
                      <a:pt x="57" y="1983"/>
                    </a:lnTo>
                    <a:lnTo>
                      <a:pt x="57" y="1953"/>
                    </a:lnTo>
                    <a:lnTo>
                      <a:pt x="53" y="1921"/>
                    </a:lnTo>
                    <a:lnTo>
                      <a:pt x="50" y="1873"/>
                    </a:lnTo>
                    <a:lnTo>
                      <a:pt x="48" y="1818"/>
                    </a:lnTo>
                    <a:lnTo>
                      <a:pt x="48" y="1758"/>
                    </a:lnTo>
                    <a:lnTo>
                      <a:pt x="50" y="1696"/>
                    </a:lnTo>
                    <a:lnTo>
                      <a:pt x="53" y="1632"/>
                    </a:lnTo>
                    <a:lnTo>
                      <a:pt x="53" y="1566"/>
                    </a:lnTo>
                    <a:lnTo>
                      <a:pt x="55" y="1504"/>
                    </a:lnTo>
                    <a:lnTo>
                      <a:pt x="53" y="1442"/>
                    </a:lnTo>
                    <a:lnTo>
                      <a:pt x="48" y="1297"/>
                    </a:lnTo>
                    <a:lnTo>
                      <a:pt x="43" y="1123"/>
                    </a:lnTo>
                    <a:lnTo>
                      <a:pt x="37" y="935"/>
                    </a:lnTo>
                    <a:lnTo>
                      <a:pt x="34" y="745"/>
                    </a:lnTo>
                    <a:lnTo>
                      <a:pt x="34" y="653"/>
                    </a:lnTo>
                    <a:lnTo>
                      <a:pt x="37" y="566"/>
                    </a:lnTo>
                    <a:lnTo>
                      <a:pt x="39" y="486"/>
                    </a:lnTo>
                    <a:lnTo>
                      <a:pt x="46" y="415"/>
                    </a:lnTo>
                    <a:lnTo>
                      <a:pt x="53" y="350"/>
                    </a:lnTo>
                    <a:lnTo>
                      <a:pt x="62" y="300"/>
                    </a:lnTo>
                    <a:lnTo>
                      <a:pt x="69" y="279"/>
                    </a:lnTo>
                    <a:lnTo>
                      <a:pt x="73" y="261"/>
                    </a:lnTo>
                    <a:lnTo>
                      <a:pt x="82" y="247"/>
                    </a:lnTo>
                    <a:lnTo>
                      <a:pt x="89" y="238"/>
                    </a:lnTo>
                    <a:lnTo>
                      <a:pt x="101" y="227"/>
                    </a:lnTo>
                    <a:lnTo>
                      <a:pt x="110" y="213"/>
                    </a:lnTo>
                    <a:lnTo>
                      <a:pt x="119" y="199"/>
                    </a:lnTo>
                    <a:lnTo>
                      <a:pt x="126" y="185"/>
                    </a:lnTo>
                    <a:lnTo>
                      <a:pt x="137" y="153"/>
                    </a:lnTo>
                    <a:lnTo>
                      <a:pt x="146" y="119"/>
                    </a:lnTo>
                    <a:lnTo>
                      <a:pt x="156" y="87"/>
                    </a:lnTo>
                    <a:lnTo>
                      <a:pt x="163" y="55"/>
                    </a:lnTo>
                    <a:lnTo>
                      <a:pt x="169" y="25"/>
                    </a:lnTo>
                    <a:lnTo>
                      <a:pt x="181" y="0"/>
                    </a:lnTo>
                    <a:lnTo>
                      <a:pt x="181" y="142"/>
                    </a:lnTo>
                    <a:lnTo>
                      <a:pt x="179" y="167"/>
                    </a:lnTo>
                    <a:lnTo>
                      <a:pt x="174" y="190"/>
                    </a:lnTo>
                    <a:lnTo>
                      <a:pt x="165" y="213"/>
                    </a:lnTo>
                    <a:lnTo>
                      <a:pt x="153" y="234"/>
                    </a:lnTo>
                    <a:lnTo>
                      <a:pt x="137" y="252"/>
                    </a:lnTo>
                    <a:lnTo>
                      <a:pt x="121" y="270"/>
                    </a:lnTo>
                    <a:lnTo>
                      <a:pt x="103" y="284"/>
                    </a:lnTo>
                    <a:lnTo>
                      <a:pt x="80" y="295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246"/>
              <p:cNvSpPr>
                <a:spLocks/>
              </p:cNvSpPr>
              <p:nvPr/>
            </p:nvSpPr>
            <p:spPr bwMode="auto">
              <a:xfrm>
                <a:off x="2141539" y="1276351"/>
                <a:ext cx="1908175" cy="5411788"/>
              </a:xfrm>
              <a:custGeom>
                <a:avLst/>
                <a:gdLst>
                  <a:gd name="T0" fmla="*/ 80 w 1202"/>
                  <a:gd name="T1" fmla="*/ 0 h 3409"/>
                  <a:gd name="T2" fmla="*/ 1122 w 1202"/>
                  <a:gd name="T3" fmla="*/ 0 h 3409"/>
                  <a:gd name="T4" fmla="*/ 1138 w 1202"/>
                  <a:gd name="T5" fmla="*/ 2 h 3409"/>
                  <a:gd name="T6" fmla="*/ 1154 w 1202"/>
                  <a:gd name="T7" fmla="*/ 7 h 3409"/>
                  <a:gd name="T8" fmla="*/ 1168 w 1202"/>
                  <a:gd name="T9" fmla="*/ 14 h 3409"/>
                  <a:gd name="T10" fmla="*/ 1179 w 1202"/>
                  <a:gd name="T11" fmla="*/ 23 h 3409"/>
                  <a:gd name="T12" fmla="*/ 1189 w 1202"/>
                  <a:gd name="T13" fmla="*/ 34 h 3409"/>
                  <a:gd name="T14" fmla="*/ 1195 w 1202"/>
                  <a:gd name="T15" fmla="*/ 48 h 3409"/>
                  <a:gd name="T16" fmla="*/ 1200 w 1202"/>
                  <a:gd name="T17" fmla="*/ 64 h 3409"/>
                  <a:gd name="T18" fmla="*/ 1202 w 1202"/>
                  <a:gd name="T19" fmla="*/ 80 h 3409"/>
                  <a:gd name="T20" fmla="*/ 1202 w 1202"/>
                  <a:gd name="T21" fmla="*/ 1364 h 3409"/>
                  <a:gd name="T22" fmla="*/ 1200 w 1202"/>
                  <a:gd name="T23" fmla="*/ 1380 h 3409"/>
                  <a:gd name="T24" fmla="*/ 1195 w 1202"/>
                  <a:gd name="T25" fmla="*/ 1394 h 3409"/>
                  <a:gd name="T26" fmla="*/ 1189 w 1202"/>
                  <a:gd name="T27" fmla="*/ 1407 h 3409"/>
                  <a:gd name="T28" fmla="*/ 1179 w 1202"/>
                  <a:gd name="T29" fmla="*/ 1421 h 3409"/>
                  <a:gd name="T30" fmla="*/ 1168 w 1202"/>
                  <a:gd name="T31" fmla="*/ 1430 h 3409"/>
                  <a:gd name="T32" fmla="*/ 1154 w 1202"/>
                  <a:gd name="T33" fmla="*/ 1437 h 3409"/>
                  <a:gd name="T34" fmla="*/ 1138 w 1202"/>
                  <a:gd name="T35" fmla="*/ 1442 h 3409"/>
                  <a:gd name="T36" fmla="*/ 1122 w 1202"/>
                  <a:gd name="T37" fmla="*/ 1444 h 3409"/>
                  <a:gd name="T38" fmla="*/ 1104 w 1202"/>
                  <a:gd name="T39" fmla="*/ 1444 h 3409"/>
                  <a:gd name="T40" fmla="*/ 1104 w 1202"/>
                  <a:gd name="T41" fmla="*/ 3356 h 3409"/>
                  <a:gd name="T42" fmla="*/ 1102 w 1202"/>
                  <a:gd name="T43" fmla="*/ 3368 h 3409"/>
                  <a:gd name="T44" fmla="*/ 1099 w 1202"/>
                  <a:gd name="T45" fmla="*/ 3377 h 3409"/>
                  <a:gd name="T46" fmla="*/ 1095 w 1202"/>
                  <a:gd name="T47" fmla="*/ 3386 h 3409"/>
                  <a:gd name="T48" fmla="*/ 1088 w 1202"/>
                  <a:gd name="T49" fmla="*/ 3393 h 3409"/>
                  <a:gd name="T50" fmla="*/ 1081 w 1202"/>
                  <a:gd name="T51" fmla="*/ 3400 h 3409"/>
                  <a:gd name="T52" fmla="*/ 1072 w 1202"/>
                  <a:gd name="T53" fmla="*/ 3404 h 3409"/>
                  <a:gd name="T54" fmla="*/ 1063 w 1202"/>
                  <a:gd name="T55" fmla="*/ 3407 h 3409"/>
                  <a:gd name="T56" fmla="*/ 1051 w 1202"/>
                  <a:gd name="T57" fmla="*/ 3409 h 3409"/>
                  <a:gd name="T58" fmla="*/ 151 w 1202"/>
                  <a:gd name="T59" fmla="*/ 3409 h 3409"/>
                  <a:gd name="T60" fmla="*/ 142 w 1202"/>
                  <a:gd name="T61" fmla="*/ 3407 h 3409"/>
                  <a:gd name="T62" fmla="*/ 130 w 1202"/>
                  <a:gd name="T63" fmla="*/ 3404 h 3409"/>
                  <a:gd name="T64" fmla="*/ 123 w 1202"/>
                  <a:gd name="T65" fmla="*/ 3400 h 3409"/>
                  <a:gd name="T66" fmla="*/ 114 w 1202"/>
                  <a:gd name="T67" fmla="*/ 3393 h 3409"/>
                  <a:gd name="T68" fmla="*/ 107 w 1202"/>
                  <a:gd name="T69" fmla="*/ 3386 h 3409"/>
                  <a:gd name="T70" fmla="*/ 103 w 1202"/>
                  <a:gd name="T71" fmla="*/ 3377 h 3409"/>
                  <a:gd name="T72" fmla="*/ 100 w 1202"/>
                  <a:gd name="T73" fmla="*/ 3368 h 3409"/>
                  <a:gd name="T74" fmla="*/ 100 w 1202"/>
                  <a:gd name="T75" fmla="*/ 3356 h 3409"/>
                  <a:gd name="T76" fmla="*/ 100 w 1202"/>
                  <a:gd name="T77" fmla="*/ 1444 h 3409"/>
                  <a:gd name="T78" fmla="*/ 80 w 1202"/>
                  <a:gd name="T79" fmla="*/ 1444 h 3409"/>
                  <a:gd name="T80" fmla="*/ 64 w 1202"/>
                  <a:gd name="T81" fmla="*/ 1442 h 3409"/>
                  <a:gd name="T82" fmla="*/ 50 w 1202"/>
                  <a:gd name="T83" fmla="*/ 1437 h 3409"/>
                  <a:gd name="T84" fmla="*/ 36 w 1202"/>
                  <a:gd name="T85" fmla="*/ 1430 h 3409"/>
                  <a:gd name="T86" fmla="*/ 25 w 1202"/>
                  <a:gd name="T87" fmla="*/ 1421 h 3409"/>
                  <a:gd name="T88" fmla="*/ 13 w 1202"/>
                  <a:gd name="T89" fmla="*/ 1407 h 3409"/>
                  <a:gd name="T90" fmla="*/ 6 w 1202"/>
                  <a:gd name="T91" fmla="*/ 1394 h 3409"/>
                  <a:gd name="T92" fmla="*/ 2 w 1202"/>
                  <a:gd name="T93" fmla="*/ 1380 h 3409"/>
                  <a:gd name="T94" fmla="*/ 0 w 1202"/>
                  <a:gd name="T95" fmla="*/ 1364 h 3409"/>
                  <a:gd name="T96" fmla="*/ 0 w 1202"/>
                  <a:gd name="T97" fmla="*/ 80 h 3409"/>
                  <a:gd name="T98" fmla="*/ 2 w 1202"/>
                  <a:gd name="T99" fmla="*/ 64 h 3409"/>
                  <a:gd name="T100" fmla="*/ 6 w 1202"/>
                  <a:gd name="T101" fmla="*/ 48 h 3409"/>
                  <a:gd name="T102" fmla="*/ 13 w 1202"/>
                  <a:gd name="T103" fmla="*/ 34 h 3409"/>
                  <a:gd name="T104" fmla="*/ 25 w 1202"/>
                  <a:gd name="T105" fmla="*/ 23 h 3409"/>
                  <a:gd name="T106" fmla="*/ 36 w 1202"/>
                  <a:gd name="T107" fmla="*/ 14 h 3409"/>
                  <a:gd name="T108" fmla="*/ 50 w 1202"/>
                  <a:gd name="T109" fmla="*/ 7 h 3409"/>
                  <a:gd name="T110" fmla="*/ 64 w 1202"/>
                  <a:gd name="T111" fmla="*/ 2 h 3409"/>
                  <a:gd name="T112" fmla="*/ 80 w 1202"/>
                  <a:gd name="T113" fmla="*/ 0 h 3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2" h="3409">
                    <a:moveTo>
                      <a:pt x="80" y="0"/>
                    </a:moveTo>
                    <a:lnTo>
                      <a:pt x="1122" y="0"/>
                    </a:lnTo>
                    <a:lnTo>
                      <a:pt x="1138" y="2"/>
                    </a:lnTo>
                    <a:lnTo>
                      <a:pt x="1154" y="7"/>
                    </a:lnTo>
                    <a:lnTo>
                      <a:pt x="1168" y="14"/>
                    </a:lnTo>
                    <a:lnTo>
                      <a:pt x="1179" y="23"/>
                    </a:lnTo>
                    <a:lnTo>
                      <a:pt x="1189" y="34"/>
                    </a:lnTo>
                    <a:lnTo>
                      <a:pt x="1195" y="48"/>
                    </a:lnTo>
                    <a:lnTo>
                      <a:pt x="1200" y="64"/>
                    </a:lnTo>
                    <a:lnTo>
                      <a:pt x="1202" y="80"/>
                    </a:lnTo>
                    <a:lnTo>
                      <a:pt x="1202" y="1364"/>
                    </a:lnTo>
                    <a:lnTo>
                      <a:pt x="1200" y="1380"/>
                    </a:lnTo>
                    <a:lnTo>
                      <a:pt x="1195" y="1394"/>
                    </a:lnTo>
                    <a:lnTo>
                      <a:pt x="1189" y="1407"/>
                    </a:lnTo>
                    <a:lnTo>
                      <a:pt x="1179" y="1421"/>
                    </a:lnTo>
                    <a:lnTo>
                      <a:pt x="1168" y="1430"/>
                    </a:lnTo>
                    <a:lnTo>
                      <a:pt x="1154" y="1437"/>
                    </a:lnTo>
                    <a:lnTo>
                      <a:pt x="1138" y="1442"/>
                    </a:lnTo>
                    <a:lnTo>
                      <a:pt x="1122" y="1444"/>
                    </a:lnTo>
                    <a:lnTo>
                      <a:pt x="1104" y="1444"/>
                    </a:lnTo>
                    <a:lnTo>
                      <a:pt x="1104" y="3356"/>
                    </a:lnTo>
                    <a:lnTo>
                      <a:pt x="1102" y="3368"/>
                    </a:lnTo>
                    <a:lnTo>
                      <a:pt x="1099" y="3377"/>
                    </a:lnTo>
                    <a:lnTo>
                      <a:pt x="1095" y="3386"/>
                    </a:lnTo>
                    <a:lnTo>
                      <a:pt x="1088" y="3393"/>
                    </a:lnTo>
                    <a:lnTo>
                      <a:pt x="1081" y="3400"/>
                    </a:lnTo>
                    <a:lnTo>
                      <a:pt x="1072" y="3404"/>
                    </a:lnTo>
                    <a:lnTo>
                      <a:pt x="1063" y="3407"/>
                    </a:lnTo>
                    <a:lnTo>
                      <a:pt x="1051" y="3409"/>
                    </a:lnTo>
                    <a:lnTo>
                      <a:pt x="151" y="3409"/>
                    </a:lnTo>
                    <a:lnTo>
                      <a:pt x="142" y="3407"/>
                    </a:lnTo>
                    <a:lnTo>
                      <a:pt x="130" y="3404"/>
                    </a:lnTo>
                    <a:lnTo>
                      <a:pt x="123" y="3400"/>
                    </a:lnTo>
                    <a:lnTo>
                      <a:pt x="114" y="3393"/>
                    </a:lnTo>
                    <a:lnTo>
                      <a:pt x="107" y="3386"/>
                    </a:lnTo>
                    <a:lnTo>
                      <a:pt x="103" y="3377"/>
                    </a:lnTo>
                    <a:lnTo>
                      <a:pt x="100" y="3368"/>
                    </a:lnTo>
                    <a:lnTo>
                      <a:pt x="100" y="3356"/>
                    </a:lnTo>
                    <a:lnTo>
                      <a:pt x="100" y="1444"/>
                    </a:lnTo>
                    <a:lnTo>
                      <a:pt x="80" y="1444"/>
                    </a:lnTo>
                    <a:lnTo>
                      <a:pt x="64" y="1442"/>
                    </a:lnTo>
                    <a:lnTo>
                      <a:pt x="50" y="1437"/>
                    </a:lnTo>
                    <a:lnTo>
                      <a:pt x="36" y="1430"/>
                    </a:lnTo>
                    <a:lnTo>
                      <a:pt x="25" y="1421"/>
                    </a:lnTo>
                    <a:lnTo>
                      <a:pt x="13" y="1407"/>
                    </a:lnTo>
                    <a:lnTo>
                      <a:pt x="6" y="1394"/>
                    </a:lnTo>
                    <a:lnTo>
                      <a:pt x="2" y="1380"/>
                    </a:lnTo>
                    <a:lnTo>
                      <a:pt x="0" y="1364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6" y="48"/>
                    </a:lnTo>
                    <a:lnTo>
                      <a:pt x="13" y="34"/>
                    </a:lnTo>
                    <a:lnTo>
                      <a:pt x="25" y="23"/>
                    </a:lnTo>
                    <a:lnTo>
                      <a:pt x="36" y="14"/>
                    </a:lnTo>
                    <a:lnTo>
                      <a:pt x="50" y="7"/>
                    </a:lnTo>
                    <a:lnTo>
                      <a:pt x="64" y="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247"/>
              <p:cNvSpPr>
                <a:spLocks/>
              </p:cNvSpPr>
              <p:nvPr/>
            </p:nvSpPr>
            <p:spPr bwMode="auto">
              <a:xfrm>
                <a:off x="2300289" y="3422651"/>
                <a:ext cx="1593850" cy="3265488"/>
              </a:xfrm>
              <a:custGeom>
                <a:avLst/>
                <a:gdLst>
                  <a:gd name="T0" fmla="*/ 51 w 1004"/>
                  <a:gd name="T1" fmla="*/ 0 h 2057"/>
                  <a:gd name="T2" fmla="*/ 951 w 1004"/>
                  <a:gd name="T3" fmla="*/ 0 h 2057"/>
                  <a:gd name="T4" fmla="*/ 963 w 1004"/>
                  <a:gd name="T5" fmla="*/ 0 h 2057"/>
                  <a:gd name="T6" fmla="*/ 972 w 1004"/>
                  <a:gd name="T7" fmla="*/ 5 h 2057"/>
                  <a:gd name="T8" fmla="*/ 981 w 1004"/>
                  <a:gd name="T9" fmla="*/ 10 h 2057"/>
                  <a:gd name="T10" fmla="*/ 988 w 1004"/>
                  <a:gd name="T11" fmla="*/ 14 h 2057"/>
                  <a:gd name="T12" fmla="*/ 995 w 1004"/>
                  <a:gd name="T13" fmla="*/ 23 h 2057"/>
                  <a:gd name="T14" fmla="*/ 999 w 1004"/>
                  <a:gd name="T15" fmla="*/ 32 h 2057"/>
                  <a:gd name="T16" fmla="*/ 1002 w 1004"/>
                  <a:gd name="T17" fmla="*/ 42 h 2057"/>
                  <a:gd name="T18" fmla="*/ 1004 w 1004"/>
                  <a:gd name="T19" fmla="*/ 51 h 2057"/>
                  <a:gd name="T20" fmla="*/ 1004 w 1004"/>
                  <a:gd name="T21" fmla="*/ 2004 h 2057"/>
                  <a:gd name="T22" fmla="*/ 1002 w 1004"/>
                  <a:gd name="T23" fmla="*/ 2016 h 2057"/>
                  <a:gd name="T24" fmla="*/ 999 w 1004"/>
                  <a:gd name="T25" fmla="*/ 2025 h 2057"/>
                  <a:gd name="T26" fmla="*/ 995 w 1004"/>
                  <a:gd name="T27" fmla="*/ 2034 h 2057"/>
                  <a:gd name="T28" fmla="*/ 988 w 1004"/>
                  <a:gd name="T29" fmla="*/ 2041 h 2057"/>
                  <a:gd name="T30" fmla="*/ 981 w 1004"/>
                  <a:gd name="T31" fmla="*/ 2048 h 2057"/>
                  <a:gd name="T32" fmla="*/ 972 w 1004"/>
                  <a:gd name="T33" fmla="*/ 2052 h 2057"/>
                  <a:gd name="T34" fmla="*/ 963 w 1004"/>
                  <a:gd name="T35" fmla="*/ 2055 h 2057"/>
                  <a:gd name="T36" fmla="*/ 951 w 1004"/>
                  <a:gd name="T37" fmla="*/ 2057 h 2057"/>
                  <a:gd name="T38" fmla="*/ 688 w 1004"/>
                  <a:gd name="T39" fmla="*/ 2057 h 2057"/>
                  <a:gd name="T40" fmla="*/ 51 w 1004"/>
                  <a:gd name="T41" fmla="*/ 2057 h 2057"/>
                  <a:gd name="T42" fmla="*/ 42 w 1004"/>
                  <a:gd name="T43" fmla="*/ 2055 h 2057"/>
                  <a:gd name="T44" fmla="*/ 30 w 1004"/>
                  <a:gd name="T45" fmla="*/ 2052 h 2057"/>
                  <a:gd name="T46" fmla="*/ 23 w 1004"/>
                  <a:gd name="T47" fmla="*/ 2048 h 2057"/>
                  <a:gd name="T48" fmla="*/ 14 w 1004"/>
                  <a:gd name="T49" fmla="*/ 2041 h 2057"/>
                  <a:gd name="T50" fmla="*/ 7 w 1004"/>
                  <a:gd name="T51" fmla="*/ 2034 h 2057"/>
                  <a:gd name="T52" fmla="*/ 3 w 1004"/>
                  <a:gd name="T53" fmla="*/ 2025 h 2057"/>
                  <a:gd name="T54" fmla="*/ 0 w 1004"/>
                  <a:gd name="T55" fmla="*/ 2016 h 2057"/>
                  <a:gd name="T56" fmla="*/ 0 w 1004"/>
                  <a:gd name="T57" fmla="*/ 2004 h 2057"/>
                  <a:gd name="T58" fmla="*/ 0 w 1004"/>
                  <a:gd name="T59" fmla="*/ 51 h 2057"/>
                  <a:gd name="T60" fmla="*/ 0 w 1004"/>
                  <a:gd name="T61" fmla="*/ 42 h 2057"/>
                  <a:gd name="T62" fmla="*/ 3 w 1004"/>
                  <a:gd name="T63" fmla="*/ 32 h 2057"/>
                  <a:gd name="T64" fmla="*/ 7 w 1004"/>
                  <a:gd name="T65" fmla="*/ 23 h 2057"/>
                  <a:gd name="T66" fmla="*/ 14 w 1004"/>
                  <a:gd name="T67" fmla="*/ 14 h 2057"/>
                  <a:gd name="T68" fmla="*/ 23 w 1004"/>
                  <a:gd name="T69" fmla="*/ 10 h 2057"/>
                  <a:gd name="T70" fmla="*/ 30 w 1004"/>
                  <a:gd name="T71" fmla="*/ 5 h 2057"/>
                  <a:gd name="T72" fmla="*/ 42 w 1004"/>
                  <a:gd name="T73" fmla="*/ 0 h 2057"/>
                  <a:gd name="T74" fmla="*/ 51 w 1004"/>
                  <a:gd name="T75" fmla="*/ 0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4" h="2057">
                    <a:moveTo>
                      <a:pt x="51" y="0"/>
                    </a:moveTo>
                    <a:lnTo>
                      <a:pt x="951" y="0"/>
                    </a:lnTo>
                    <a:lnTo>
                      <a:pt x="963" y="0"/>
                    </a:lnTo>
                    <a:lnTo>
                      <a:pt x="972" y="5"/>
                    </a:lnTo>
                    <a:lnTo>
                      <a:pt x="981" y="10"/>
                    </a:lnTo>
                    <a:lnTo>
                      <a:pt x="988" y="14"/>
                    </a:lnTo>
                    <a:lnTo>
                      <a:pt x="995" y="23"/>
                    </a:lnTo>
                    <a:lnTo>
                      <a:pt x="999" y="32"/>
                    </a:lnTo>
                    <a:lnTo>
                      <a:pt x="1002" y="42"/>
                    </a:lnTo>
                    <a:lnTo>
                      <a:pt x="1004" y="51"/>
                    </a:lnTo>
                    <a:lnTo>
                      <a:pt x="1004" y="2004"/>
                    </a:lnTo>
                    <a:lnTo>
                      <a:pt x="1002" y="2016"/>
                    </a:lnTo>
                    <a:lnTo>
                      <a:pt x="999" y="2025"/>
                    </a:lnTo>
                    <a:lnTo>
                      <a:pt x="995" y="2034"/>
                    </a:lnTo>
                    <a:lnTo>
                      <a:pt x="988" y="2041"/>
                    </a:lnTo>
                    <a:lnTo>
                      <a:pt x="981" y="2048"/>
                    </a:lnTo>
                    <a:lnTo>
                      <a:pt x="972" y="2052"/>
                    </a:lnTo>
                    <a:lnTo>
                      <a:pt x="963" y="2055"/>
                    </a:lnTo>
                    <a:lnTo>
                      <a:pt x="951" y="2057"/>
                    </a:lnTo>
                    <a:lnTo>
                      <a:pt x="688" y="2057"/>
                    </a:lnTo>
                    <a:lnTo>
                      <a:pt x="51" y="2057"/>
                    </a:lnTo>
                    <a:lnTo>
                      <a:pt x="42" y="2055"/>
                    </a:lnTo>
                    <a:lnTo>
                      <a:pt x="30" y="2052"/>
                    </a:lnTo>
                    <a:lnTo>
                      <a:pt x="23" y="2048"/>
                    </a:lnTo>
                    <a:lnTo>
                      <a:pt x="14" y="2041"/>
                    </a:lnTo>
                    <a:lnTo>
                      <a:pt x="7" y="2034"/>
                    </a:lnTo>
                    <a:lnTo>
                      <a:pt x="3" y="2025"/>
                    </a:lnTo>
                    <a:lnTo>
                      <a:pt x="0" y="2016"/>
                    </a:lnTo>
                    <a:lnTo>
                      <a:pt x="0" y="2004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3" y="10"/>
                    </a:lnTo>
                    <a:lnTo>
                      <a:pt x="30" y="5"/>
                    </a:lnTo>
                    <a:lnTo>
                      <a:pt x="42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909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248"/>
              <p:cNvSpPr>
                <a:spLocks/>
              </p:cNvSpPr>
              <p:nvPr/>
            </p:nvSpPr>
            <p:spPr bwMode="auto">
              <a:xfrm>
                <a:off x="2300289" y="3422651"/>
                <a:ext cx="1593850" cy="768350"/>
              </a:xfrm>
              <a:custGeom>
                <a:avLst/>
                <a:gdLst>
                  <a:gd name="T0" fmla="*/ 51 w 1004"/>
                  <a:gd name="T1" fmla="*/ 0 h 484"/>
                  <a:gd name="T2" fmla="*/ 951 w 1004"/>
                  <a:gd name="T3" fmla="*/ 0 h 484"/>
                  <a:gd name="T4" fmla="*/ 963 w 1004"/>
                  <a:gd name="T5" fmla="*/ 0 h 484"/>
                  <a:gd name="T6" fmla="*/ 972 w 1004"/>
                  <a:gd name="T7" fmla="*/ 5 h 484"/>
                  <a:gd name="T8" fmla="*/ 981 w 1004"/>
                  <a:gd name="T9" fmla="*/ 10 h 484"/>
                  <a:gd name="T10" fmla="*/ 988 w 1004"/>
                  <a:gd name="T11" fmla="*/ 14 h 484"/>
                  <a:gd name="T12" fmla="*/ 995 w 1004"/>
                  <a:gd name="T13" fmla="*/ 23 h 484"/>
                  <a:gd name="T14" fmla="*/ 999 w 1004"/>
                  <a:gd name="T15" fmla="*/ 32 h 484"/>
                  <a:gd name="T16" fmla="*/ 1002 w 1004"/>
                  <a:gd name="T17" fmla="*/ 42 h 484"/>
                  <a:gd name="T18" fmla="*/ 1004 w 1004"/>
                  <a:gd name="T19" fmla="*/ 51 h 484"/>
                  <a:gd name="T20" fmla="*/ 1004 w 1004"/>
                  <a:gd name="T21" fmla="*/ 484 h 484"/>
                  <a:gd name="T22" fmla="*/ 990 w 1004"/>
                  <a:gd name="T23" fmla="*/ 473 h 484"/>
                  <a:gd name="T24" fmla="*/ 979 w 1004"/>
                  <a:gd name="T25" fmla="*/ 459 h 484"/>
                  <a:gd name="T26" fmla="*/ 967 w 1004"/>
                  <a:gd name="T27" fmla="*/ 445 h 484"/>
                  <a:gd name="T28" fmla="*/ 958 w 1004"/>
                  <a:gd name="T29" fmla="*/ 429 h 484"/>
                  <a:gd name="T30" fmla="*/ 935 w 1004"/>
                  <a:gd name="T31" fmla="*/ 395 h 484"/>
                  <a:gd name="T32" fmla="*/ 912 w 1004"/>
                  <a:gd name="T33" fmla="*/ 360 h 484"/>
                  <a:gd name="T34" fmla="*/ 896 w 1004"/>
                  <a:gd name="T35" fmla="*/ 344 h 484"/>
                  <a:gd name="T36" fmla="*/ 882 w 1004"/>
                  <a:gd name="T37" fmla="*/ 328 h 484"/>
                  <a:gd name="T38" fmla="*/ 864 w 1004"/>
                  <a:gd name="T39" fmla="*/ 314 h 484"/>
                  <a:gd name="T40" fmla="*/ 846 w 1004"/>
                  <a:gd name="T41" fmla="*/ 303 h 484"/>
                  <a:gd name="T42" fmla="*/ 823 w 1004"/>
                  <a:gd name="T43" fmla="*/ 292 h 484"/>
                  <a:gd name="T44" fmla="*/ 800 w 1004"/>
                  <a:gd name="T45" fmla="*/ 285 h 484"/>
                  <a:gd name="T46" fmla="*/ 772 w 1004"/>
                  <a:gd name="T47" fmla="*/ 278 h 484"/>
                  <a:gd name="T48" fmla="*/ 743 w 1004"/>
                  <a:gd name="T49" fmla="*/ 278 h 484"/>
                  <a:gd name="T50" fmla="*/ 685 w 1004"/>
                  <a:gd name="T51" fmla="*/ 273 h 484"/>
                  <a:gd name="T52" fmla="*/ 612 w 1004"/>
                  <a:gd name="T53" fmla="*/ 269 h 484"/>
                  <a:gd name="T54" fmla="*/ 530 w 1004"/>
                  <a:gd name="T55" fmla="*/ 259 h 484"/>
                  <a:gd name="T56" fmla="*/ 443 w 1004"/>
                  <a:gd name="T57" fmla="*/ 248 h 484"/>
                  <a:gd name="T58" fmla="*/ 358 w 1004"/>
                  <a:gd name="T59" fmla="*/ 241 h 484"/>
                  <a:gd name="T60" fmla="*/ 282 w 1004"/>
                  <a:gd name="T61" fmla="*/ 237 h 484"/>
                  <a:gd name="T62" fmla="*/ 250 w 1004"/>
                  <a:gd name="T63" fmla="*/ 234 h 484"/>
                  <a:gd name="T64" fmla="*/ 223 w 1004"/>
                  <a:gd name="T65" fmla="*/ 237 h 484"/>
                  <a:gd name="T66" fmla="*/ 200 w 1004"/>
                  <a:gd name="T67" fmla="*/ 239 h 484"/>
                  <a:gd name="T68" fmla="*/ 181 w 1004"/>
                  <a:gd name="T69" fmla="*/ 241 h 484"/>
                  <a:gd name="T70" fmla="*/ 138 w 1004"/>
                  <a:gd name="T71" fmla="*/ 262 h 484"/>
                  <a:gd name="T72" fmla="*/ 92 w 1004"/>
                  <a:gd name="T73" fmla="*/ 287 h 484"/>
                  <a:gd name="T74" fmla="*/ 46 w 1004"/>
                  <a:gd name="T75" fmla="*/ 319 h 484"/>
                  <a:gd name="T76" fmla="*/ 0 w 1004"/>
                  <a:gd name="T77" fmla="*/ 353 h 484"/>
                  <a:gd name="T78" fmla="*/ 0 w 1004"/>
                  <a:gd name="T79" fmla="*/ 51 h 484"/>
                  <a:gd name="T80" fmla="*/ 0 w 1004"/>
                  <a:gd name="T81" fmla="*/ 42 h 484"/>
                  <a:gd name="T82" fmla="*/ 3 w 1004"/>
                  <a:gd name="T83" fmla="*/ 32 h 484"/>
                  <a:gd name="T84" fmla="*/ 7 w 1004"/>
                  <a:gd name="T85" fmla="*/ 23 h 484"/>
                  <a:gd name="T86" fmla="*/ 14 w 1004"/>
                  <a:gd name="T87" fmla="*/ 14 h 484"/>
                  <a:gd name="T88" fmla="*/ 23 w 1004"/>
                  <a:gd name="T89" fmla="*/ 10 h 484"/>
                  <a:gd name="T90" fmla="*/ 30 w 1004"/>
                  <a:gd name="T91" fmla="*/ 5 h 484"/>
                  <a:gd name="T92" fmla="*/ 42 w 1004"/>
                  <a:gd name="T93" fmla="*/ 0 h 484"/>
                  <a:gd name="T94" fmla="*/ 51 w 1004"/>
                  <a:gd name="T9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4" h="484">
                    <a:moveTo>
                      <a:pt x="51" y="0"/>
                    </a:moveTo>
                    <a:lnTo>
                      <a:pt x="951" y="0"/>
                    </a:lnTo>
                    <a:lnTo>
                      <a:pt x="963" y="0"/>
                    </a:lnTo>
                    <a:lnTo>
                      <a:pt x="972" y="5"/>
                    </a:lnTo>
                    <a:lnTo>
                      <a:pt x="981" y="10"/>
                    </a:lnTo>
                    <a:lnTo>
                      <a:pt x="988" y="14"/>
                    </a:lnTo>
                    <a:lnTo>
                      <a:pt x="995" y="23"/>
                    </a:lnTo>
                    <a:lnTo>
                      <a:pt x="999" y="32"/>
                    </a:lnTo>
                    <a:lnTo>
                      <a:pt x="1002" y="42"/>
                    </a:lnTo>
                    <a:lnTo>
                      <a:pt x="1004" y="51"/>
                    </a:lnTo>
                    <a:lnTo>
                      <a:pt x="1004" y="484"/>
                    </a:lnTo>
                    <a:lnTo>
                      <a:pt x="990" y="473"/>
                    </a:lnTo>
                    <a:lnTo>
                      <a:pt x="979" y="459"/>
                    </a:lnTo>
                    <a:lnTo>
                      <a:pt x="967" y="445"/>
                    </a:lnTo>
                    <a:lnTo>
                      <a:pt x="958" y="429"/>
                    </a:lnTo>
                    <a:lnTo>
                      <a:pt x="935" y="395"/>
                    </a:lnTo>
                    <a:lnTo>
                      <a:pt x="912" y="360"/>
                    </a:lnTo>
                    <a:lnTo>
                      <a:pt x="896" y="344"/>
                    </a:lnTo>
                    <a:lnTo>
                      <a:pt x="882" y="328"/>
                    </a:lnTo>
                    <a:lnTo>
                      <a:pt x="864" y="314"/>
                    </a:lnTo>
                    <a:lnTo>
                      <a:pt x="846" y="303"/>
                    </a:lnTo>
                    <a:lnTo>
                      <a:pt x="823" y="292"/>
                    </a:lnTo>
                    <a:lnTo>
                      <a:pt x="800" y="285"/>
                    </a:lnTo>
                    <a:lnTo>
                      <a:pt x="772" y="278"/>
                    </a:lnTo>
                    <a:lnTo>
                      <a:pt x="743" y="278"/>
                    </a:lnTo>
                    <a:lnTo>
                      <a:pt x="685" y="273"/>
                    </a:lnTo>
                    <a:lnTo>
                      <a:pt x="612" y="269"/>
                    </a:lnTo>
                    <a:lnTo>
                      <a:pt x="530" y="259"/>
                    </a:lnTo>
                    <a:lnTo>
                      <a:pt x="443" y="248"/>
                    </a:lnTo>
                    <a:lnTo>
                      <a:pt x="358" y="241"/>
                    </a:lnTo>
                    <a:lnTo>
                      <a:pt x="282" y="237"/>
                    </a:lnTo>
                    <a:lnTo>
                      <a:pt x="250" y="234"/>
                    </a:lnTo>
                    <a:lnTo>
                      <a:pt x="223" y="237"/>
                    </a:lnTo>
                    <a:lnTo>
                      <a:pt x="200" y="239"/>
                    </a:lnTo>
                    <a:lnTo>
                      <a:pt x="181" y="241"/>
                    </a:lnTo>
                    <a:lnTo>
                      <a:pt x="138" y="262"/>
                    </a:lnTo>
                    <a:lnTo>
                      <a:pt x="92" y="287"/>
                    </a:lnTo>
                    <a:lnTo>
                      <a:pt x="46" y="319"/>
                    </a:lnTo>
                    <a:lnTo>
                      <a:pt x="0" y="353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3" y="10"/>
                    </a:lnTo>
                    <a:lnTo>
                      <a:pt x="30" y="5"/>
                    </a:lnTo>
                    <a:lnTo>
                      <a:pt x="42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859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249"/>
              <p:cNvSpPr>
                <a:spLocks/>
              </p:cNvSpPr>
              <p:nvPr/>
            </p:nvSpPr>
            <p:spPr bwMode="auto">
              <a:xfrm>
                <a:off x="2300289" y="3725863"/>
                <a:ext cx="546100" cy="257175"/>
              </a:xfrm>
              <a:custGeom>
                <a:avLst/>
                <a:gdLst>
                  <a:gd name="T0" fmla="*/ 344 w 344"/>
                  <a:gd name="T1" fmla="*/ 48 h 162"/>
                  <a:gd name="T2" fmla="*/ 291 w 344"/>
                  <a:gd name="T3" fmla="*/ 46 h 162"/>
                  <a:gd name="T4" fmla="*/ 246 w 344"/>
                  <a:gd name="T5" fmla="*/ 43 h 162"/>
                  <a:gd name="T6" fmla="*/ 225 w 344"/>
                  <a:gd name="T7" fmla="*/ 46 h 162"/>
                  <a:gd name="T8" fmla="*/ 207 w 344"/>
                  <a:gd name="T9" fmla="*/ 46 h 162"/>
                  <a:gd name="T10" fmla="*/ 193 w 344"/>
                  <a:gd name="T11" fmla="*/ 48 h 162"/>
                  <a:gd name="T12" fmla="*/ 181 w 344"/>
                  <a:gd name="T13" fmla="*/ 50 h 162"/>
                  <a:gd name="T14" fmla="*/ 138 w 344"/>
                  <a:gd name="T15" fmla="*/ 71 h 162"/>
                  <a:gd name="T16" fmla="*/ 92 w 344"/>
                  <a:gd name="T17" fmla="*/ 96 h 162"/>
                  <a:gd name="T18" fmla="*/ 46 w 344"/>
                  <a:gd name="T19" fmla="*/ 128 h 162"/>
                  <a:gd name="T20" fmla="*/ 0 w 344"/>
                  <a:gd name="T21" fmla="*/ 162 h 162"/>
                  <a:gd name="T22" fmla="*/ 0 w 344"/>
                  <a:gd name="T23" fmla="*/ 16 h 162"/>
                  <a:gd name="T24" fmla="*/ 32 w 344"/>
                  <a:gd name="T25" fmla="*/ 13 h 162"/>
                  <a:gd name="T26" fmla="*/ 69 w 344"/>
                  <a:gd name="T27" fmla="*/ 11 h 162"/>
                  <a:gd name="T28" fmla="*/ 103 w 344"/>
                  <a:gd name="T29" fmla="*/ 7 h 162"/>
                  <a:gd name="T30" fmla="*/ 138 w 344"/>
                  <a:gd name="T31" fmla="*/ 7 h 162"/>
                  <a:gd name="T32" fmla="*/ 188 w 344"/>
                  <a:gd name="T33" fmla="*/ 4 h 162"/>
                  <a:gd name="T34" fmla="*/ 236 w 344"/>
                  <a:gd name="T35" fmla="*/ 0 h 162"/>
                  <a:gd name="T36" fmla="*/ 257 w 344"/>
                  <a:gd name="T37" fmla="*/ 0 h 162"/>
                  <a:gd name="T38" fmla="*/ 278 w 344"/>
                  <a:gd name="T39" fmla="*/ 4 h 162"/>
                  <a:gd name="T40" fmla="*/ 289 w 344"/>
                  <a:gd name="T41" fmla="*/ 9 h 162"/>
                  <a:gd name="T42" fmla="*/ 301 w 344"/>
                  <a:gd name="T43" fmla="*/ 13 h 162"/>
                  <a:gd name="T44" fmla="*/ 310 w 344"/>
                  <a:gd name="T45" fmla="*/ 18 h 162"/>
                  <a:gd name="T46" fmla="*/ 321 w 344"/>
                  <a:gd name="T47" fmla="*/ 27 h 162"/>
                  <a:gd name="T48" fmla="*/ 335 w 344"/>
                  <a:gd name="T49" fmla="*/ 39 h 162"/>
                  <a:gd name="T50" fmla="*/ 344 w 344"/>
                  <a:gd name="T51" fmla="*/ 4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4" h="162">
                    <a:moveTo>
                      <a:pt x="344" y="48"/>
                    </a:moveTo>
                    <a:lnTo>
                      <a:pt x="291" y="46"/>
                    </a:lnTo>
                    <a:lnTo>
                      <a:pt x="246" y="43"/>
                    </a:lnTo>
                    <a:lnTo>
                      <a:pt x="225" y="46"/>
                    </a:lnTo>
                    <a:lnTo>
                      <a:pt x="207" y="46"/>
                    </a:lnTo>
                    <a:lnTo>
                      <a:pt x="193" y="48"/>
                    </a:lnTo>
                    <a:lnTo>
                      <a:pt x="181" y="50"/>
                    </a:lnTo>
                    <a:lnTo>
                      <a:pt x="138" y="71"/>
                    </a:lnTo>
                    <a:lnTo>
                      <a:pt x="92" y="96"/>
                    </a:lnTo>
                    <a:lnTo>
                      <a:pt x="46" y="128"/>
                    </a:lnTo>
                    <a:lnTo>
                      <a:pt x="0" y="162"/>
                    </a:lnTo>
                    <a:lnTo>
                      <a:pt x="0" y="16"/>
                    </a:lnTo>
                    <a:lnTo>
                      <a:pt x="32" y="13"/>
                    </a:lnTo>
                    <a:lnTo>
                      <a:pt x="69" y="11"/>
                    </a:lnTo>
                    <a:lnTo>
                      <a:pt x="103" y="7"/>
                    </a:lnTo>
                    <a:lnTo>
                      <a:pt x="138" y="7"/>
                    </a:lnTo>
                    <a:lnTo>
                      <a:pt x="188" y="4"/>
                    </a:lnTo>
                    <a:lnTo>
                      <a:pt x="236" y="0"/>
                    </a:lnTo>
                    <a:lnTo>
                      <a:pt x="257" y="0"/>
                    </a:lnTo>
                    <a:lnTo>
                      <a:pt x="278" y="4"/>
                    </a:lnTo>
                    <a:lnTo>
                      <a:pt x="289" y="9"/>
                    </a:lnTo>
                    <a:lnTo>
                      <a:pt x="301" y="13"/>
                    </a:lnTo>
                    <a:lnTo>
                      <a:pt x="310" y="18"/>
                    </a:lnTo>
                    <a:lnTo>
                      <a:pt x="321" y="27"/>
                    </a:lnTo>
                    <a:lnTo>
                      <a:pt x="335" y="39"/>
                    </a:lnTo>
                    <a:lnTo>
                      <a:pt x="344" y="48"/>
                    </a:lnTo>
                    <a:close/>
                  </a:path>
                </a:pathLst>
              </a:custGeom>
              <a:solidFill>
                <a:srgbClr val="8D9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250"/>
              <p:cNvSpPr>
                <a:spLocks/>
              </p:cNvSpPr>
              <p:nvPr/>
            </p:nvSpPr>
            <p:spPr bwMode="auto">
              <a:xfrm>
                <a:off x="2300289" y="6611938"/>
                <a:ext cx="1582738" cy="98425"/>
              </a:xfrm>
              <a:custGeom>
                <a:avLst/>
                <a:gdLst>
                  <a:gd name="T0" fmla="*/ 997 w 997"/>
                  <a:gd name="T1" fmla="*/ 20 h 62"/>
                  <a:gd name="T2" fmla="*/ 990 w 997"/>
                  <a:gd name="T3" fmla="*/ 30 h 62"/>
                  <a:gd name="T4" fmla="*/ 979 w 997"/>
                  <a:gd name="T5" fmla="*/ 39 h 62"/>
                  <a:gd name="T6" fmla="*/ 967 w 997"/>
                  <a:gd name="T7" fmla="*/ 46 h 62"/>
                  <a:gd name="T8" fmla="*/ 951 w 997"/>
                  <a:gd name="T9" fmla="*/ 48 h 62"/>
                  <a:gd name="T10" fmla="*/ 766 w 997"/>
                  <a:gd name="T11" fmla="*/ 62 h 62"/>
                  <a:gd name="T12" fmla="*/ 630 w 997"/>
                  <a:gd name="T13" fmla="*/ 48 h 62"/>
                  <a:gd name="T14" fmla="*/ 436 w 997"/>
                  <a:gd name="T15" fmla="*/ 62 h 62"/>
                  <a:gd name="T16" fmla="*/ 51 w 997"/>
                  <a:gd name="T17" fmla="*/ 48 h 62"/>
                  <a:gd name="T18" fmla="*/ 42 w 997"/>
                  <a:gd name="T19" fmla="*/ 46 h 62"/>
                  <a:gd name="T20" fmla="*/ 32 w 997"/>
                  <a:gd name="T21" fmla="*/ 43 h 62"/>
                  <a:gd name="T22" fmla="*/ 23 w 997"/>
                  <a:gd name="T23" fmla="*/ 39 h 62"/>
                  <a:gd name="T24" fmla="*/ 16 w 997"/>
                  <a:gd name="T25" fmla="*/ 32 h 62"/>
                  <a:gd name="T26" fmla="*/ 10 w 997"/>
                  <a:gd name="T27" fmla="*/ 25 h 62"/>
                  <a:gd name="T28" fmla="*/ 5 w 997"/>
                  <a:gd name="T29" fmla="*/ 18 h 62"/>
                  <a:gd name="T30" fmla="*/ 0 w 997"/>
                  <a:gd name="T31" fmla="*/ 9 h 62"/>
                  <a:gd name="T32" fmla="*/ 0 w 997"/>
                  <a:gd name="T33" fmla="*/ 0 h 62"/>
                  <a:gd name="T34" fmla="*/ 0 w 997"/>
                  <a:gd name="T35" fmla="*/ 0 h 62"/>
                  <a:gd name="T36" fmla="*/ 0 w 997"/>
                  <a:gd name="T37" fmla="*/ 2 h 62"/>
                  <a:gd name="T38" fmla="*/ 60 w 997"/>
                  <a:gd name="T39" fmla="*/ 2 h 62"/>
                  <a:gd name="T40" fmla="*/ 122 w 997"/>
                  <a:gd name="T41" fmla="*/ 4 h 62"/>
                  <a:gd name="T42" fmla="*/ 186 w 997"/>
                  <a:gd name="T43" fmla="*/ 7 h 62"/>
                  <a:gd name="T44" fmla="*/ 252 w 997"/>
                  <a:gd name="T45" fmla="*/ 9 h 62"/>
                  <a:gd name="T46" fmla="*/ 321 w 997"/>
                  <a:gd name="T47" fmla="*/ 13 h 62"/>
                  <a:gd name="T48" fmla="*/ 394 w 997"/>
                  <a:gd name="T49" fmla="*/ 16 h 62"/>
                  <a:gd name="T50" fmla="*/ 468 w 997"/>
                  <a:gd name="T51" fmla="*/ 20 h 62"/>
                  <a:gd name="T52" fmla="*/ 546 w 997"/>
                  <a:gd name="T53" fmla="*/ 23 h 62"/>
                  <a:gd name="T54" fmla="*/ 578 w 997"/>
                  <a:gd name="T55" fmla="*/ 23 h 62"/>
                  <a:gd name="T56" fmla="*/ 624 w 997"/>
                  <a:gd name="T57" fmla="*/ 23 h 62"/>
                  <a:gd name="T58" fmla="*/ 676 w 997"/>
                  <a:gd name="T59" fmla="*/ 20 h 62"/>
                  <a:gd name="T60" fmla="*/ 731 w 997"/>
                  <a:gd name="T61" fmla="*/ 16 h 62"/>
                  <a:gd name="T62" fmla="*/ 788 w 997"/>
                  <a:gd name="T63" fmla="*/ 13 h 62"/>
                  <a:gd name="T64" fmla="*/ 843 w 997"/>
                  <a:gd name="T65" fmla="*/ 11 h 62"/>
                  <a:gd name="T66" fmla="*/ 892 w 997"/>
                  <a:gd name="T67" fmla="*/ 9 h 62"/>
                  <a:gd name="T68" fmla="*/ 928 w 997"/>
                  <a:gd name="T69" fmla="*/ 9 h 62"/>
                  <a:gd name="T70" fmla="*/ 949 w 997"/>
                  <a:gd name="T71" fmla="*/ 9 h 62"/>
                  <a:gd name="T72" fmla="*/ 969 w 997"/>
                  <a:gd name="T73" fmla="*/ 11 h 62"/>
                  <a:gd name="T74" fmla="*/ 986 w 997"/>
                  <a:gd name="T75" fmla="*/ 16 h 62"/>
                  <a:gd name="T76" fmla="*/ 997 w 997"/>
                  <a:gd name="T77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7" h="62">
                    <a:moveTo>
                      <a:pt x="997" y="20"/>
                    </a:moveTo>
                    <a:lnTo>
                      <a:pt x="990" y="30"/>
                    </a:lnTo>
                    <a:lnTo>
                      <a:pt x="979" y="39"/>
                    </a:lnTo>
                    <a:lnTo>
                      <a:pt x="967" y="46"/>
                    </a:lnTo>
                    <a:lnTo>
                      <a:pt x="951" y="48"/>
                    </a:lnTo>
                    <a:lnTo>
                      <a:pt x="766" y="62"/>
                    </a:lnTo>
                    <a:lnTo>
                      <a:pt x="630" y="48"/>
                    </a:lnTo>
                    <a:lnTo>
                      <a:pt x="436" y="62"/>
                    </a:lnTo>
                    <a:lnTo>
                      <a:pt x="51" y="48"/>
                    </a:lnTo>
                    <a:lnTo>
                      <a:pt x="42" y="46"/>
                    </a:lnTo>
                    <a:lnTo>
                      <a:pt x="32" y="43"/>
                    </a:lnTo>
                    <a:lnTo>
                      <a:pt x="23" y="39"/>
                    </a:lnTo>
                    <a:lnTo>
                      <a:pt x="16" y="32"/>
                    </a:lnTo>
                    <a:lnTo>
                      <a:pt x="10" y="25"/>
                    </a:lnTo>
                    <a:lnTo>
                      <a:pt x="5" y="18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0" y="2"/>
                    </a:lnTo>
                    <a:lnTo>
                      <a:pt x="122" y="4"/>
                    </a:lnTo>
                    <a:lnTo>
                      <a:pt x="186" y="7"/>
                    </a:lnTo>
                    <a:lnTo>
                      <a:pt x="252" y="9"/>
                    </a:lnTo>
                    <a:lnTo>
                      <a:pt x="321" y="13"/>
                    </a:lnTo>
                    <a:lnTo>
                      <a:pt x="394" y="16"/>
                    </a:lnTo>
                    <a:lnTo>
                      <a:pt x="468" y="20"/>
                    </a:lnTo>
                    <a:lnTo>
                      <a:pt x="546" y="23"/>
                    </a:lnTo>
                    <a:lnTo>
                      <a:pt x="578" y="23"/>
                    </a:lnTo>
                    <a:lnTo>
                      <a:pt x="624" y="23"/>
                    </a:lnTo>
                    <a:lnTo>
                      <a:pt x="676" y="20"/>
                    </a:lnTo>
                    <a:lnTo>
                      <a:pt x="731" y="16"/>
                    </a:lnTo>
                    <a:lnTo>
                      <a:pt x="788" y="13"/>
                    </a:lnTo>
                    <a:lnTo>
                      <a:pt x="843" y="11"/>
                    </a:lnTo>
                    <a:lnTo>
                      <a:pt x="892" y="9"/>
                    </a:lnTo>
                    <a:lnTo>
                      <a:pt x="928" y="9"/>
                    </a:lnTo>
                    <a:lnTo>
                      <a:pt x="949" y="9"/>
                    </a:lnTo>
                    <a:lnTo>
                      <a:pt x="969" y="11"/>
                    </a:lnTo>
                    <a:lnTo>
                      <a:pt x="986" y="16"/>
                    </a:lnTo>
                    <a:lnTo>
                      <a:pt x="997" y="20"/>
                    </a:lnTo>
                    <a:close/>
                  </a:path>
                </a:pathLst>
              </a:custGeom>
              <a:solidFill>
                <a:srgbClr val="6E7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251"/>
              <p:cNvSpPr>
                <a:spLocks/>
              </p:cNvSpPr>
              <p:nvPr/>
            </p:nvSpPr>
            <p:spPr bwMode="auto">
              <a:xfrm>
                <a:off x="2795589" y="3929063"/>
                <a:ext cx="679450" cy="498475"/>
              </a:xfrm>
              <a:custGeom>
                <a:avLst/>
                <a:gdLst>
                  <a:gd name="T0" fmla="*/ 5 w 428"/>
                  <a:gd name="T1" fmla="*/ 177 h 314"/>
                  <a:gd name="T2" fmla="*/ 0 w 428"/>
                  <a:gd name="T3" fmla="*/ 202 h 314"/>
                  <a:gd name="T4" fmla="*/ 0 w 428"/>
                  <a:gd name="T5" fmla="*/ 222 h 314"/>
                  <a:gd name="T6" fmla="*/ 2 w 428"/>
                  <a:gd name="T7" fmla="*/ 241 h 314"/>
                  <a:gd name="T8" fmla="*/ 7 w 428"/>
                  <a:gd name="T9" fmla="*/ 257 h 314"/>
                  <a:gd name="T10" fmla="*/ 16 w 428"/>
                  <a:gd name="T11" fmla="*/ 271 h 314"/>
                  <a:gd name="T12" fmla="*/ 27 w 428"/>
                  <a:gd name="T13" fmla="*/ 282 h 314"/>
                  <a:gd name="T14" fmla="*/ 41 w 428"/>
                  <a:gd name="T15" fmla="*/ 289 h 314"/>
                  <a:gd name="T16" fmla="*/ 57 w 428"/>
                  <a:gd name="T17" fmla="*/ 296 h 314"/>
                  <a:gd name="T18" fmla="*/ 76 w 428"/>
                  <a:gd name="T19" fmla="*/ 303 h 314"/>
                  <a:gd name="T20" fmla="*/ 94 w 428"/>
                  <a:gd name="T21" fmla="*/ 305 h 314"/>
                  <a:gd name="T22" fmla="*/ 115 w 428"/>
                  <a:gd name="T23" fmla="*/ 307 h 314"/>
                  <a:gd name="T24" fmla="*/ 135 w 428"/>
                  <a:gd name="T25" fmla="*/ 310 h 314"/>
                  <a:gd name="T26" fmla="*/ 181 w 428"/>
                  <a:gd name="T27" fmla="*/ 310 h 314"/>
                  <a:gd name="T28" fmla="*/ 224 w 428"/>
                  <a:gd name="T29" fmla="*/ 310 h 314"/>
                  <a:gd name="T30" fmla="*/ 254 w 428"/>
                  <a:gd name="T31" fmla="*/ 312 h 314"/>
                  <a:gd name="T32" fmla="*/ 284 w 428"/>
                  <a:gd name="T33" fmla="*/ 314 h 314"/>
                  <a:gd name="T34" fmla="*/ 298 w 428"/>
                  <a:gd name="T35" fmla="*/ 314 h 314"/>
                  <a:gd name="T36" fmla="*/ 312 w 428"/>
                  <a:gd name="T37" fmla="*/ 312 h 314"/>
                  <a:gd name="T38" fmla="*/ 328 w 428"/>
                  <a:gd name="T39" fmla="*/ 310 h 314"/>
                  <a:gd name="T40" fmla="*/ 344 w 428"/>
                  <a:gd name="T41" fmla="*/ 305 h 314"/>
                  <a:gd name="T42" fmla="*/ 367 w 428"/>
                  <a:gd name="T43" fmla="*/ 298 h 314"/>
                  <a:gd name="T44" fmla="*/ 385 w 428"/>
                  <a:gd name="T45" fmla="*/ 294 h 314"/>
                  <a:gd name="T46" fmla="*/ 392 w 428"/>
                  <a:gd name="T47" fmla="*/ 289 h 314"/>
                  <a:gd name="T48" fmla="*/ 399 w 428"/>
                  <a:gd name="T49" fmla="*/ 282 h 314"/>
                  <a:gd name="T50" fmla="*/ 401 w 428"/>
                  <a:gd name="T51" fmla="*/ 273 h 314"/>
                  <a:gd name="T52" fmla="*/ 403 w 428"/>
                  <a:gd name="T53" fmla="*/ 257 h 314"/>
                  <a:gd name="T54" fmla="*/ 405 w 428"/>
                  <a:gd name="T55" fmla="*/ 211 h 314"/>
                  <a:gd name="T56" fmla="*/ 415 w 428"/>
                  <a:gd name="T57" fmla="*/ 161 h 314"/>
                  <a:gd name="T58" fmla="*/ 419 w 428"/>
                  <a:gd name="T59" fmla="*/ 135 h 314"/>
                  <a:gd name="T60" fmla="*/ 424 w 428"/>
                  <a:gd name="T61" fmla="*/ 110 h 314"/>
                  <a:gd name="T62" fmla="*/ 426 w 428"/>
                  <a:gd name="T63" fmla="*/ 87 h 314"/>
                  <a:gd name="T64" fmla="*/ 428 w 428"/>
                  <a:gd name="T65" fmla="*/ 64 h 314"/>
                  <a:gd name="T66" fmla="*/ 426 w 428"/>
                  <a:gd name="T67" fmla="*/ 44 h 314"/>
                  <a:gd name="T68" fmla="*/ 419 w 428"/>
                  <a:gd name="T69" fmla="*/ 28 h 314"/>
                  <a:gd name="T70" fmla="*/ 417 w 428"/>
                  <a:gd name="T71" fmla="*/ 21 h 314"/>
                  <a:gd name="T72" fmla="*/ 410 w 428"/>
                  <a:gd name="T73" fmla="*/ 14 h 314"/>
                  <a:gd name="T74" fmla="*/ 405 w 428"/>
                  <a:gd name="T75" fmla="*/ 9 h 314"/>
                  <a:gd name="T76" fmla="*/ 396 w 428"/>
                  <a:gd name="T77" fmla="*/ 5 h 314"/>
                  <a:gd name="T78" fmla="*/ 389 w 428"/>
                  <a:gd name="T79" fmla="*/ 2 h 314"/>
                  <a:gd name="T80" fmla="*/ 378 w 428"/>
                  <a:gd name="T81" fmla="*/ 0 h 314"/>
                  <a:gd name="T82" fmla="*/ 367 w 428"/>
                  <a:gd name="T83" fmla="*/ 0 h 314"/>
                  <a:gd name="T84" fmla="*/ 353 w 428"/>
                  <a:gd name="T85" fmla="*/ 0 h 314"/>
                  <a:gd name="T86" fmla="*/ 323 w 428"/>
                  <a:gd name="T87" fmla="*/ 7 h 314"/>
                  <a:gd name="T88" fmla="*/ 284 w 428"/>
                  <a:gd name="T89" fmla="*/ 18 h 314"/>
                  <a:gd name="T90" fmla="*/ 236 w 428"/>
                  <a:gd name="T91" fmla="*/ 34 h 314"/>
                  <a:gd name="T92" fmla="*/ 190 w 428"/>
                  <a:gd name="T93" fmla="*/ 46 h 314"/>
                  <a:gd name="T94" fmla="*/ 169 w 428"/>
                  <a:gd name="T95" fmla="*/ 53 h 314"/>
                  <a:gd name="T96" fmla="*/ 147 w 428"/>
                  <a:gd name="T97" fmla="*/ 60 h 314"/>
                  <a:gd name="T98" fmla="*/ 124 w 428"/>
                  <a:gd name="T99" fmla="*/ 69 h 314"/>
                  <a:gd name="T100" fmla="*/ 101 w 428"/>
                  <a:gd name="T101" fmla="*/ 78 h 314"/>
                  <a:gd name="T102" fmla="*/ 82 w 428"/>
                  <a:gd name="T103" fmla="*/ 87 h 314"/>
                  <a:gd name="T104" fmla="*/ 64 w 428"/>
                  <a:gd name="T105" fmla="*/ 96 h 314"/>
                  <a:gd name="T106" fmla="*/ 50 w 428"/>
                  <a:gd name="T107" fmla="*/ 106 h 314"/>
                  <a:gd name="T108" fmla="*/ 37 w 428"/>
                  <a:gd name="T109" fmla="*/ 117 h 314"/>
                  <a:gd name="T110" fmla="*/ 30 w 428"/>
                  <a:gd name="T111" fmla="*/ 128 h 314"/>
                  <a:gd name="T112" fmla="*/ 21 w 428"/>
                  <a:gd name="T113" fmla="*/ 151 h 314"/>
                  <a:gd name="T114" fmla="*/ 16 w 428"/>
                  <a:gd name="T115" fmla="*/ 163 h 314"/>
                  <a:gd name="T116" fmla="*/ 11 w 428"/>
                  <a:gd name="T117" fmla="*/ 172 h 314"/>
                  <a:gd name="T118" fmla="*/ 7 w 428"/>
                  <a:gd name="T119" fmla="*/ 177 h 314"/>
                  <a:gd name="T120" fmla="*/ 5 w 428"/>
                  <a:gd name="T121" fmla="*/ 17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8" h="314">
                    <a:moveTo>
                      <a:pt x="5" y="177"/>
                    </a:moveTo>
                    <a:lnTo>
                      <a:pt x="0" y="202"/>
                    </a:lnTo>
                    <a:lnTo>
                      <a:pt x="0" y="222"/>
                    </a:lnTo>
                    <a:lnTo>
                      <a:pt x="2" y="241"/>
                    </a:lnTo>
                    <a:lnTo>
                      <a:pt x="7" y="257"/>
                    </a:lnTo>
                    <a:lnTo>
                      <a:pt x="16" y="271"/>
                    </a:lnTo>
                    <a:lnTo>
                      <a:pt x="27" y="282"/>
                    </a:lnTo>
                    <a:lnTo>
                      <a:pt x="41" y="289"/>
                    </a:lnTo>
                    <a:lnTo>
                      <a:pt x="57" y="296"/>
                    </a:lnTo>
                    <a:lnTo>
                      <a:pt x="76" y="303"/>
                    </a:lnTo>
                    <a:lnTo>
                      <a:pt x="94" y="305"/>
                    </a:lnTo>
                    <a:lnTo>
                      <a:pt x="115" y="307"/>
                    </a:lnTo>
                    <a:lnTo>
                      <a:pt x="135" y="310"/>
                    </a:lnTo>
                    <a:lnTo>
                      <a:pt x="181" y="310"/>
                    </a:lnTo>
                    <a:lnTo>
                      <a:pt x="224" y="310"/>
                    </a:lnTo>
                    <a:lnTo>
                      <a:pt x="254" y="312"/>
                    </a:lnTo>
                    <a:lnTo>
                      <a:pt x="284" y="314"/>
                    </a:lnTo>
                    <a:lnTo>
                      <a:pt x="298" y="314"/>
                    </a:lnTo>
                    <a:lnTo>
                      <a:pt x="312" y="312"/>
                    </a:lnTo>
                    <a:lnTo>
                      <a:pt x="328" y="310"/>
                    </a:lnTo>
                    <a:lnTo>
                      <a:pt x="344" y="305"/>
                    </a:lnTo>
                    <a:lnTo>
                      <a:pt x="367" y="298"/>
                    </a:lnTo>
                    <a:lnTo>
                      <a:pt x="385" y="294"/>
                    </a:lnTo>
                    <a:lnTo>
                      <a:pt x="392" y="289"/>
                    </a:lnTo>
                    <a:lnTo>
                      <a:pt x="399" y="282"/>
                    </a:lnTo>
                    <a:lnTo>
                      <a:pt x="401" y="273"/>
                    </a:lnTo>
                    <a:lnTo>
                      <a:pt x="403" y="257"/>
                    </a:lnTo>
                    <a:lnTo>
                      <a:pt x="405" y="211"/>
                    </a:lnTo>
                    <a:lnTo>
                      <a:pt x="415" y="161"/>
                    </a:lnTo>
                    <a:lnTo>
                      <a:pt x="419" y="135"/>
                    </a:lnTo>
                    <a:lnTo>
                      <a:pt x="424" y="110"/>
                    </a:lnTo>
                    <a:lnTo>
                      <a:pt x="426" y="87"/>
                    </a:lnTo>
                    <a:lnTo>
                      <a:pt x="428" y="64"/>
                    </a:lnTo>
                    <a:lnTo>
                      <a:pt x="426" y="44"/>
                    </a:lnTo>
                    <a:lnTo>
                      <a:pt x="419" y="28"/>
                    </a:lnTo>
                    <a:lnTo>
                      <a:pt x="417" y="21"/>
                    </a:lnTo>
                    <a:lnTo>
                      <a:pt x="410" y="14"/>
                    </a:lnTo>
                    <a:lnTo>
                      <a:pt x="405" y="9"/>
                    </a:lnTo>
                    <a:lnTo>
                      <a:pt x="396" y="5"/>
                    </a:lnTo>
                    <a:lnTo>
                      <a:pt x="389" y="2"/>
                    </a:lnTo>
                    <a:lnTo>
                      <a:pt x="378" y="0"/>
                    </a:lnTo>
                    <a:lnTo>
                      <a:pt x="367" y="0"/>
                    </a:lnTo>
                    <a:lnTo>
                      <a:pt x="353" y="0"/>
                    </a:lnTo>
                    <a:lnTo>
                      <a:pt x="323" y="7"/>
                    </a:lnTo>
                    <a:lnTo>
                      <a:pt x="284" y="18"/>
                    </a:lnTo>
                    <a:lnTo>
                      <a:pt x="236" y="34"/>
                    </a:lnTo>
                    <a:lnTo>
                      <a:pt x="190" y="46"/>
                    </a:lnTo>
                    <a:lnTo>
                      <a:pt x="169" y="53"/>
                    </a:lnTo>
                    <a:lnTo>
                      <a:pt x="147" y="60"/>
                    </a:lnTo>
                    <a:lnTo>
                      <a:pt x="124" y="69"/>
                    </a:lnTo>
                    <a:lnTo>
                      <a:pt x="101" y="78"/>
                    </a:lnTo>
                    <a:lnTo>
                      <a:pt x="82" y="87"/>
                    </a:lnTo>
                    <a:lnTo>
                      <a:pt x="64" y="96"/>
                    </a:lnTo>
                    <a:lnTo>
                      <a:pt x="50" y="106"/>
                    </a:lnTo>
                    <a:lnTo>
                      <a:pt x="37" y="117"/>
                    </a:lnTo>
                    <a:lnTo>
                      <a:pt x="30" y="128"/>
                    </a:lnTo>
                    <a:lnTo>
                      <a:pt x="21" y="151"/>
                    </a:lnTo>
                    <a:lnTo>
                      <a:pt x="16" y="163"/>
                    </a:lnTo>
                    <a:lnTo>
                      <a:pt x="11" y="172"/>
                    </a:lnTo>
                    <a:lnTo>
                      <a:pt x="7" y="177"/>
                    </a:lnTo>
                    <a:lnTo>
                      <a:pt x="5" y="177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252"/>
              <p:cNvSpPr>
                <a:spLocks/>
              </p:cNvSpPr>
              <p:nvPr/>
            </p:nvSpPr>
            <p:spPr bwMode="auto">
              <a:xfrm>
                <a:off x="2398714" y="4449763"/>
                <a:ext cx="1476375" cy="2157413"/>
              </a:xfrm>
              <a:custGeom>
                <a:avLst/>
                <a:gdLst>
                  <a:gd name="T0" fmla="*/ 5 w 930"/>
                  <a:gd name="T1" fmla="*/ 1217 h 1359"/>
                  <a:gd name="T2" fmla="*/ 23 w 930"/>
                  <a:gd name="T3" fmla="*/ 1242 h 1359"/>
                  <a:gd name="T4" fmla="*/ 48 w 930"/>
                  <a:gd name="T5" fmla="*/ 1263 h 1359"/>
                  <a:gd name="T6" fmla="*/ 85 w 930"/>
                  <a:gd name="T7" fmla="*/ 1284 h 1359"/>
                  <a:gd name="T8" fmla="*/ 151 w 930"/>
                  <a:gd name="T9" fmla="*/ 1311 h 1359"/>
                  <a:gd name="T10" fmla="*/ 257 w 930"/>
                  <a:gd name="T11" fmla="*/ 1336 h 1359"/>
                  <a:gd name="T12" fmla="*/ 371 w 930"/>
                  <a:gd name="T13" fmla="*/ 1355 h 1359"/>
                  <a:gd name="T14" fmla="*/ 486 w 930"/>
                  <a:gd name="T15" fmla="*/ 1359 h 1359"/>
                  <a:gd name="T16" fmla="*/ 562 w 930"/>
                  <a:gd name="T17" fmla="*/ 1353 h 1359"/>
                  <a:gd name="T18" fmla="*/ 607 w 930"/>
                  <a:gd name="T19" fmla="*/ 1346 h 1359"/>
                  <a:gd name="T20" fmla="*/ 644 w 930"/>
                  <a:gd name="T21" fmla="*/ 1334 h 1359"/>
                  <a:gd name="T22" fmla="*/ 674 w 930"/>
                  <a:gd name="T23" fmla="*/ 1318 h 1359"/>
                  <a:gd name="T24" fmla="*/ 697 w 930"/>
                  <a:gd name="T25" fmla="*/ 1298 h 1359"/>
                  <a:gd name="T26" fmla="*/ 726 w 930"/>
                  <a:gd name="T27" fmla="*/ 1284 h 1359"/>
                  <a:gd name="T28" fmla="*/ 781 w 930"/>
                  <a:gd name="T29" fmla="*/ 1270 h 1359"/>
                  <a:gd name="T30" fmla="*/ 839 w 930"/>
                  <a:gd name="T31" fmla="*/ 1254 h 1359"/>
                  <a:gd name="T32" fmla="*/ 873 w 930"/>
                  <a:gd name="T33" fmla="*/ 1240 h 1359"/>
                  <a:gd name="T34" fmla="*/ 901 w 930"/>
                  <a:gd name="T35" fmla="*/ 1217 h 1359"/>
                  <a:gd name="T36" fmla="*/ 914 w 930"/>
                  <a:gd name="T37" fmla="*/ 1187 h 1359"/>
                  <a:gd name="T38" fmla="*/ 919 w 930"/>
                  <a:gd name="T39" fmla="*/ 1059 h 1359"/>
                  <a:gd name="T40" fmla="*/ 928 w 930"/>
                  <a:gd name="T41" fmla="*/ 743 h 1359"/>
                  <a:gd name="T42" fmla="*/ 930 w 930"/>
                  <a:gd name="T43" fmla="*/ 477 h 1359"/>
                  <a:gd name="T44" fmla="*/ 921 w 930"/>
                  <a:gd name="T45" fmla="*/ 312 h 1359"/>
                  <a:gd name="T46" fmla="*/ 910 w 930"/>
                  <a:gd name="T47" fmla="*/ 204 h 1359"/>
                  <a:gd name="T48" fmla="*/ 898 w 930"/>
                  <a:gd name="T49" fmla="*/ 142 h 1359"/>
                  <a:gd name="T50" fmla="*/ 882 w 930"/>
                  <a:gd name="T51" fmla="*/ 92 h 1359"/>
                  <a:gd name="T52" fmla="*/ 862 w 930"/>
                  <a:gd name="T53" fmla="*/ 55 h 1359"/>
                  <a:gd name="T54" fmla="*/ 841 w 930"/>
                  <a:gd name="T55" fmla="*/ 34 h 1359"/>
                  <a:gd name="T56" fmla="*/ 814 w 930"/>
                  <a:gd name="T57" fmla="*/ 21 h 1359"/>
                  <a:gd name="T58" fmla="*/ 752 w 930"/>
                  <a:gd name="T59" fmla="*/ 7 h 1359"/>
                  <a:gd name="T60" fmla="*/ 642 w 930"/>
                  <a:gd name="T61" fmla="*/ 0 h 1359"/>
                  <a:gd name="T62" fmla="*/ 516 w 930"/>
                  <a:gd name="T63" fmla="*/ 7 h 1359"/>
                  <a:gd name="T64" fmla="*/ 385 w 930"/>
                  <a:gd name="T65" fmla="*/ 27 h 1359"/>
                  <a:gd name="T66" fmla="*/ 293 w 930"/>
                  <a:gd name="T67" fmla="*/ 48 h 1359"/>
                  <a:gd name="T68" fmla="*/ 239 w 930"/>
                  <a:gd name="T69" fmla="*/ 69 h 1359"/>
                  <a:gd name="T70" fmla="*/ 190 w 930"/>
                  <a:gd name="T71" fmla="*/ 89 h 1359"/>
                  <a:gd name="T72" fmla="*/ 151 w 930"/>
                  <a:gd name="T73" fmla="*/ 115 h 1359"/>
                  <a:gd name="T74" fmla="*/ 119 w 930"/>
                  <a:gd name="T75" fmla="*/ 142 h 1359"/>
                  <a:gd name="T76" fmla="*/ 101 w 930"/>
                  <a:gd name="T77" fmla="*/ 172 h 1359"/>
                  <a:gd name="T78" fmla="*/ 92 w 930"/>
                  <a:gd name="T79" fmla="*/ 231 h 1359"/>
                  <a:gd name="T80" fmla="*/ 85 w 930"/>
                  <a:gd name="T81" fmla="*/ 321 h 1359"/>
                  <a:gd name="T82" fmla="*/ 78 w 930"/>
                  <a:gd name="T83" fmla="*/ 456 h 1359"/>
                  <a:gd name="T84" fmla="*/ 76 w 930"/>
                  <a:gd name="T85" fmla="*/ 640 h 1359"/>
                  <a:gd name="T86" fmla="*/ 71 w 930"/>
                  <a:gd name="T87" fmla="*/ 775 h 1359"/>
                  <a:gd name="T88" fmla="*/ 62 w 930"/>
                  <a:gd name="T89" fmla="*/ 862 h 1359"/>
                  <a:gd name="T90" fmla="*/ 39 w 930"/>
                  <a:gd name="T91" fmla="*/ 977 h 1359"/>
                  <a:gd name="T92" fmla="*/ 16 w 930"/>
                  <a:gd name="T93" fmla="*/ 1091 h 1359"/>
                  <a:gd name="T94" fmla="*/ 5 w 930"/>
                  <a:gd name="T95" fmla="*/ 1169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0" h="1359">
                    <a:moveTo>
                      <a:pt x="0" y="1206"/>
                    </a:moveTo>
                    <a:lnTo>
                      <a:pt x="5" y="1217"/>
                    </a:lnTo>
                    <a:lnTo>
                      <a:pt x="12" y="1231"/>
                    </a:lnTo>
                    <a:lnTo>
                      <a:pt x="23" y="1242"/>
                    </a:lnTo>
                    <a:lnTo>
                      <a:pt x="35" y="1254"/>
                    </a:lnTo>
                    <a:lnTo>
                      <a:pt x="48" y="1263"/>
                    </a:lnTo>
                    <a:lnTo>
                      <a:pt x="67" y="1275"/>
                    </a:lnTo>
                    <a:lnTo>
                      <a:pt x="85" y="1284"/>
                    </a:lnTo>
                    <a:lnTo>
                      <a:pt x="106" y="1293"/>
                    </a:lnTo>
                    <a:lnTo>
                      <a:pt x="151" y="1311"/>
                    </a:lnTo>
                    <a:lnTo>
                      <a:pt x="202" y="1325"/>
                    </a:lnTo>
                    <a:lnTo>
                      <a:pt x="257" y="1336"/>
                    </a:lnTo>
                    <a:lnTo>
                      <a:pt x="314" y="1348"/>
                    </a:lnTo>
                    <a:lnTo>
                      <a:pt x="371" y="1355"/>
                    </a:lnTo>
                    <a:lnTo>
                      <a:pt x="429" y="1357"/>
                    </a:lnTo>
                    <a:lnTo>
                      <a:pt x="486" y="1359"/>
                    </a:lnTo>
                    <a:lnTo>
                      <a:pt x="536" y="1355"/>
                    </a:lnTo>
                    <a:lnTo>
                      <a:pt x="562" y="1353"/>
                    </a:lnTo>
                    <a:lnTo>
                      <a:pt x="584" y="1350"/>
                    </a:lnTo>
                    <a:lnTo>
                      <a:pt x="607" y="1346"/>
                    </a:lnTo>
                    <a:lnTo>
                      <a:pt x="626" y="1339"/>
                    </a:lnTo>
                    <a:lnTo>
                      <a:pt x="644" y="1334"/>
                    </a:lnTo>
                    <a:lnTo>
                      <a:pt x="660" y="1325"/>
                    </a:lnTo>
                    <a:lnTo>
                      <a:pt x="674" y="1318"/>
                    </a:lnTo>
                    <a:lnTo>
                      <a:pt x="685" y="1309"/>
                    </a:lnTo>
                    <a:lnTo>
                      <a:pt x="697" y="1298"/>
                    </a:lnTo>
                    <a:lnTo>
                      <a:pt x="710" y="1291"/>
                    </a:lnTo>
                    <a:lnTo>
                      <a:pt x="726" y="1284"/>
                    </a:lnTo>
                    <a:lnTo>
                      <a:pt x="745" y="1279"/>
                    </a:lnTo>
                    <a:lnTo>
                      <a:pt x="781" y="1270"/>
                    </a:lnTo>
                    <a:lnTo>
                      <a:pt x="820" y="1261"/>
                    </a:lnTo>
                    <a:lnTo>
                      <a:pt x="839" y="1254"/>
                    </a:lnTo>
                    <a:lnTo>
                      <a:pt x="857" y="1247"/>
                    </a:lnTo>
                    <a:lnTo>
                      <a:pt x="873" y="1240"/>
                    </a:lnTo>
                    <a:lnTo>
                      <a:pt x="887" y="1231"/>
                    </a:lnTo>
                    <a:lnTo>
                      <a:pt x="901" y="1217"/>
                    </a:lnTo>
                    <a:lnTo>
                      <a:pt x="907" y="1204"/>
                    </a:lnTo>
                    <a:lnTo>
                      <a:pt x="914" y="1187"/>
                    </a:lnTo>
                    <a:lnTo>
                      <a:pt x="917" y="1167"/>
                    </a:lnTo>
                    <a:lnTo>
                      <a:pt x="919" y="1059"/>
                    </a:lnTo>
                    <a:lnTo>
                      <a:pt x="924" y="912"/>
                    </a:lnTo>
                    <a:lnTo>
                      <a:pt x="928" y="743"/>
                    </a:lnTo>
                    <a:lnTo>
                      <a:pt x="930" y="566"/>
                    </a:lnTo>
                    <a:lnTo>
                      <a:pt x="930" y="477"/>
                    </a:lnTo>
                    <a:lnTo>
                      <a:pt x="926" y="392"/>
                    </a:lnTo>
                    <a:lnTo>
                      <a:pt x="921" y="312"/>
                    </a:lnTo>
                    <a:lnTo>
                      <a:pt x="914" y="238"/>
                    </a:lnTo>
                    <a:lnTo>
                      <a:pt x="910" y="204"/>
                    </a:lnTo>
                    <a:lnTo>
                      <a:pt x="903" y="172"/>
                    </a:lnTo>
                    <a:lnTo>
                      <a:pt x="898" y="142"/>
                    </a:lnTo>
                    <a:lnTo>
                      <a:pt x="889" y="117"/>
                    </a:lnTo>
                    <a:lnTo>
                      <a:pt x="882" y="92"/>
                    </a:lnTo>
                    <a:lnTo>
                      <a:pt x="873" y="73"/>
                    </a:lnTo>
                    <a:lnTo>
                      <a:pt x="862" y="55"/>
                    </a:lnTo>
                    <a:lnTo>
                      <a:pt x="852" y="41"/>
                    </a:lnTo>
                    <a:lnTo>
                      <a:pt x="841" y="34"/>
                    </a:lnTo>
                    <a:lnTo>
                      <a:pt x="830" y="27"/>
                    </a:lnTo>
                    <a:lnTo>
                      <a:pt x="814" y="21"/>
                    </a:lnTo>
                    <a:lnTo>
                      <a:pt x="795" y="14"/>
                    </a:lnTo>
                    <a:lnTo>
                      <a:pt x="752" y="7"/>
                    </a:lnTo>
                    <a:lnTo>
                      <a:pt x="699" y="2"/>
                    </a:lnTo>
                    <a:lnTo>
                      <a:pt x="642" y="0"/>
                    </a:lnTo>
                    <a:lnTo>
                      <a:pt x="580" y="2"/>
                    </a:lnTo>
                    <a:lnTo>
                      <a:pt x="516" y="7"/>
                    </a:lnTo>
                    <a:lnTo>
                      <a:pt x="452" y="16"/>
                    </a:lnTo>
                    <a:lnTo>
                      <a:pt x="385" y="27"/>
                    </a:lnTo>
                    <a:lnTo>
                      <a:pt x="323" y="41"/>
                    </a:lnTo>
                    <a:lnTo>
                      <a:pt x="293" y="48"/>
                    </a:lnTo>
                    <a:lnTo>
                      <a:pt x="266" y="57"/>
                    </a:lnTo>
                    <a:lnTo>
                      <a:pt x="239" y="69"/>
                    </a:lnTo>
                    <a:lnTo>
                      <a:pt x="213" y="78"/>
                    </a:lnTo>
                    <a:lnTo>
                      <a:pt x="190" y="89"/>
                    </a:lnTo>
                    <a:lnTo>
                      <a:pt x="170" y="101"/>
                    </a:lnTo>
                    <a:lnTo>
                      <a:pt x="151" y="115"/>
                    </a:lnTo>
                    <a:lnTo>
                      <a:pt x="133" y="128"/>
                    </a:lnTo>
                    <a:lnTo>
                      <a:pt x="119" y="142"/>
                    </a:lnTo>
                    <a:lnTo>
                      <a:pt x="110" y="156"/>
                    </a:lnTo>
                    <a:lnTo>
                      <a:pt x="101" y="172"/>
                    </a:lnTo>
                    <a:lnTo>
                      <a:pt x="99" y="188"/>
                    </a:lnTo>
                    <a:lnTo>
                      <a:pt x="92" y="231"/>
                    </a:lnTo>
                    <a:lnTo>
                      <a:pt x="87" y="275"/>
                    </a:lnTo>
                    <a:lnTo>
                      <a:pt x="85" y="321"/>
                    </a:lnTo>
                    <a:lnTo>
                      <a:pt x="80" y="364"/>
                    </a:lnTo>
                    <a:lnTo>
                      <a:pt x="78" y="456"/>
                    </a:lnTo>
                    <a:lnTo>
                      <a:pt x="78" y="548"/>
                    </a:lnTo>
                    <a:lnTo>
                      <a:pt x="76" y="640"/>
                    </a:lnTo>
                    <a:lnTo>
                      <a:pt x="74" y="729"/>
                    </a:lnTo>
                    <a:lnTo>
                      <a:pt x="71" y="775"/>
                    </a:lnTo>
                    <a:lnTo>
                      <a:pt x="67" y="818"/>
                    </a:lnTo>
                    <a:lnTo>
                      <a:pt x="62" y="862"/>
                    </a:lnTo>
                    <a:lnTo>
                      <a:pt x="55" y="903"/>
                    </a:lnTo>
                    <a:lnTo>
                      <a:pt x="39" y="977"/>
                    </a:lnTo>
                    <a:lnTo>
                      <a:pt x="23" y="1052"/>
                    </a:lnTo>
                    <a:lnTo>
                      <a:pt x="16" y="1091"/>
                    </a:lnTo>
                    <a:lnTo>
                      <a:pt x="9" y="1130"/>
                    </a:lnTo>
                    <a:lnTo>
                      <a:pt x="5" y="1169"/>
                    </a:lnTo>
                    <a:lnTo>
                      <a:pt x="0" y="1206"/>
                    </a:lnTo>
                    <a:close/>
                  </a:path>
                </a:pathLst>
              </a:custGeom>
              <a:solidFill>
                <a:srgbClr val="859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253"/>
              <p:cNvSpPr>
                <a:spLocks/>
              </p:cNvSpPr>
              <p:nvPr/>
            </p:nvSpPr>
            <p:spPr bwMode="auto">
              <a:xfrm>
                <a:off x="2274889" y="3503613"/>
                <a:ext cx="69850" cy="2846388"/>
              </a:xfrm>
              <a:custGeom>
                <a:avLst/>
                <a:gdLst>
                  <a:gd name="T0" fmla="*/ 16 w 44"/>
                  <a:gd name="T1" fmla="*/ 1747 h 1793"/>
                  <a:gd name="T2" fmla="*/ 0 w 44"/>
                  <a:gd name="T3" fmla="*/ 855 h 1793"/>
                  <a:gd name="T4" fmla="*/ 16 w 44"/>
                  <a:gd name="T5" fmla="*/ 11 h 1793"/>
                  <a:gd name="T6" fmla="*/ 23 w 44"/>
                  <a:gd name="T7" fmla="*/ 4 h 1793"/>
                  <a:gd name="T8" fmla="*/ 28 w 44"/>
                  <a:gd name="T9" fmla="*/ 0 h 1793"/>
                  <a:gd name="T10" fmla="*/ 32 w 44"/>
                  <a:gd name="T11" fmla="*/ 0 h 1793"/>
                  <a:gd name="T12" fmla="*/ 37 w 44"/>
                  <a:gd name="T13" fmla="*/ 4 h 1793"/>
                  <a:gd name="T14" fmla="*/ 39 w 44"/>
                  <a:gd name="T15" fmla="*/ 11 h 1793"/>
                  <a:gd name="T16" fmla="*/ 42 w 44"/>
                  <a:gd name="T17" fmla="*/ 25 h 1793"/>
                  <a:gd name="T18" fmla="*/ 42 w 44"/>
                  <a:gd name="T19" fmla="*/ 41 h 1793"/>
                  <a:gd name="T20" fmla="*/ 39 w 44"/>
                  <a:gd name="T21" fmla="*/ 64 h 1793"/>
                  <a:gd name="T22" fmla="*/ 30 w 44"/>
                  <a:gd name="T23" fmla="*/ 1403 h 1793"/>
                  <a:gd name="T24" fmla="*/ 30 w 44"/>
                  <a:gd name="T25" fmla="*/ 1483 h 1793"/>
                  <a:gd name="T26" fmla="*/ 35 w 44"/>
                  <a:gd name="T27" fmla="*/ 1563 h 1793"/>
                  <a:gd name="T28" fmla="*/ 42 w 44"/>
                  <a:gd name="T29" fmla="*/ 1641 h 1793"/>
                  <a:gd name="T30" fmla="*/ 44 w 44"/>
                  <a:gd name="T31" fmla="*/ 1710 h 1793"/>
                  <a:gd name="T32" fmla="*/ 42 w 44"/>
                  <a:gd name="T33" fmla="*/ 1747 h 1793"/>
                  <a:gd name="T34" fmla="*/ 42 w 44"/>
                  <a:gd name="T35" fmla="*/ 1772 h 1793"/>
                  <a:gd name="T36" fmla="*/ 37 w 44"/>
                  <a:gd name="T37" fmla="*/ 1786 h 1793"/>
                  <a:gd name="T38" fmla="*/ 35 w 44"/>
                  <a:gd name="T39" fmla="*/ 1793 h 1793"/>
                  <a:gd name="T40" fmla="*/ 30 w 44"/>
                  <a:gd name="T41" fmla="*/ 1790 h 1793"/>
                  <a:gd name="T42" fmla="*/ 26 w 44"/>
                  <a:gd name="T43" fmla="*/ 1781 h 1793"/>
                  <a:gd name="T44" fmla="*/ 21 w 44"/>
                  <a:gd name="T45" fmla="*/ 1767 h 1793"/>
                  <a:gd name="T46" fmla="*/ 16 w 44"/>
                  <a:gd name="T47" fmla="*/ 1747 h 1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793">
                    <a:moveTo>
                      <a:pt x="16" y="1747"/>
                    </a:moveTo>
                    <a:lnTo>
                      <a:pt x="0" y="855"/>
                    </a:lnTo>
                    <a:lnTo>
                      <a:pt x="16" y="11"/>
                    </a:lnTo>
                    <a:lnTo>
                      <a:pt x="23" y="4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7" y="4"/>
                    </a:lnTo>
                    <a:lnTo>
                      <a:pt x="39" y="11"/>
                    </a:lnTo>
                    <a:lnTo>
                      <a:pt x="42" y="25"/>
                    </a:lnTo>
                    <a:lnTo>
                      <a:pt x="42" y="41"/>
                    </a:lnTo>
                    <a:lnTo>
                      <a:pt x="39" y="64"/>
                    </a:lnTo>
                    <a:lnTo>
                      <a:pt x="30" y="1403"/>
                    </a:lnTo>
                    <a:lnTo>
                      <a:pt x="30" y="1483"/>
                    </a:lnTo>
                    <a:lnTo>
                      <a:pt x="35" y="1563"/>
                    </a:lnTo>
                    <a:lnTo>
                      <a:pt x="42" y="1641"/>
                    </a:lnTo>
                    <a:lnTo>
                      <a:pt x="44" y="1710"/>
                    </a:lnTo>
                    <a:lnTo>
                      <a:pt x="42" y="1747"/>
                    </a:lnTo>
                    <a:lnTo>
                      <a:pt x="42" y="1772"/>
                    </a:lnTo>
                    <a:lnTo>
                      <a:pt x="37" y="1786"/>
                    </a:lnTo>
                    <a:lnTo>
                      <a:pt x="35" y="1793"/>
                    </a:lnTo>
                    <a:lnTo>
                      <a:pt x="30" y="1790"/>
                    </a:lnTo>
                    <a:lnTo>
                      <a:pt x="26" y="1781"/>
                    </a:lnTo>
                    <a:lnTo>
                      <a:pt x="21" y="1767"/>
                    </a:lnTo>
                    <a:lnTo>
                      <a:pt x="16" y="1747"/>
                    </a:lnTo>
                    <a:close/>
                  </a:path>
                </a:pathLst>
              </a:custGeom>
              <a:solidFill>
                <a:srgbClr val="AAB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254"/>
              <p:cNvSpPr>
                <a:spLocks/>
              </p:cNvSpPr>
              <p:nvPr/>
            </p:nvSpPr>
            <p:spPr bwMode="auto">
              <a:xfrm>
                <a:off x="3795714" y="3481388"/>
                <a:ext cx="98425" cy="3206750"/>
              </a:xfrm>
              <a:custGeom>
                <a:avLst/>
                <a:gdLst>
                  <a:gd name="T0" fmla="*/ 60 w 62"/>
                  <a:gd name="T1" fmla="*/ 0 h 2020"/>
                  <a:gd name="T2" fmla="*/ 62 w 62"/>
                  <a:gd name="T3" fmla="*/ 7 h 2020"/>
                  <a:gd name="T4" fmla="*/ 62 w 62"/>
                  <a:gd name="T5" fmla="*/ 14 h 2020"/>
                  <a:gd name="T6" fmla="*/ 62 w 62"/>
                  <a:gd name="T7" fmla="*/ 1967 h 2020"/>
                  <a:gd name="T8" fmla="*/ 60 w 62"/>
                  <a:gd name="T9" fmla="*/ 1979 h 2020"/>
                  <a:gd name="T10" fmla="*/ 57 w 62"/>
                  <a:gd name="T11" fmla="*/ 1988 h 2020"/>
                  <a:gd name="T12" fmla="*/ 53 w 62"/>
                  <a:gd name="T13" fmla="*/ 1997 h 2020"/>
                  <a:gd name="T14" fmla="*/ 46 w 62"/>
                  <a:gd name="T15" fmla="*/ 2004 h 2020"/>
                  <a:gd name="T16" fmla="*/ 39 w 62"/>
                  <a:gd name="T17" fmla="*/ 2011 h 2020"/>
                  <a:gd name="T18" fmla="*/ 30 w 62"/>
                  <a:gd name="T19" fmla="*/ 2015 h 2020"/>
                  <a:gd name="T20" fmla="*/ 21 w 62"/>
                  <a:gd name="T21" fmla="*/ 2018 h 2020"/>
                  <a:gd name="T22" fmla="*/ 9 w 62"/>
                  <a:gd name="T23" fmla="*/ 2020 h 2020"/>
                  <a:gd name="T24" fmla="*/ 0 w 62"/>
                  <a:gd name="T25" fmla="*/ 2020 h 2020"/>
                  <a:gd name="T26" fmla="*/ 7 w 62"/>
                  <a:gd name="T27" fmla="*/ 2015 h 2020"/>
                  <a:gd name="T28" fmla="*/ 11 w 62"/>
                  <a:gd name="T29" fmla="*/ 2008 h 2020"/>
                  <a:gd name="T30" fmla="*/ 14 w 62"/>
                  <a:gd name="T31" fmla="*/ 1999 h 2020"/>
                  <a:gd name="T32" fmla="*/ 16 w 62"/>
                  <a:gd name="T33" fmla="*/ 1988 h 2020"/>
                  <a:gd name="T34" fmla="*/ 44 w 62"/>
                  <a:gd name="T35" fmla="*/ 839 h 2020"/>
                  <a:gd name="T36" fmla="*/ 46 w 62"/>
                  <a:gd name="T37" fmla="*/ 750 h 2020"/>
                  <a:gd name="T38" fmla="*/ 50 w 62"/>
                  <a:gd name="T39" fmla="*/ 653 h 2020"/>
                  <a:gd name="T40" fmla="*/ 55 w 62"/>
                  <a:gd name="T41" fmla="*/ 553 h 2020"/>
                  <a:gd name="T42" fmla="*/ 57 w 62"/>
                  <a:gd name="T43" fmla="*/ 449 h 2020"/>
                  <a:gd name="T44" fmla="*/ 60 w 62"/>
                  <a:gd name="T45" fmla="*/ 344 h 2020"/>
                  <a:gd name="T46" fmla="*/ 55 w 62"/>
                  <a:gd name="T47" fmla="*/ 243 h 2020"/>
                  <a:gd name="T48" fmla="*/ 50 w 62"/>
                  <a:gd name="T49" fmla="*/ 195 h 2020"/>
                  <a:gd name="T50" fmla="*/ 46 w 62"/>
                  <a:gd name="T51" fmla="*/ 147 h 2020"/>
                  <a:gd name="T52" fmla="*/ 39 w 62"/>
                  <a:gd name="T53" fmla="*/ 103 h 2020"/>
                  <a:gd name="T54" fmla="*/ 30 w 62"/>
                  <a:gd name="T55" fmla="*/ 60 h 2020"/>
                  <a:gd name="T56" fmla="*/ 30 w 62"/>
                  <a:gd name="T57" fmla="*/ 44 h 2020"/>
                  <a:gd name="T58" fmla="*/ 32 w 62"/>
                  <a:gd name="T59" fmla="*/ 32 h 2020"/>
                  <a:gd name="T60" fmla="*/ 37 w 62"/>
                  <a:gd name="T61" fmla="*/ 23 h 2020"/>
                  <a:gd name="T62" fmla="*/ 39 w 62"/>
                  <a:gd name="T63" fmla="*/ 14 h 2020"/>
                  <a:gd name="T64" fmla="*/ 44 w 62"/>
                  <a:gd name="T65" fmla="*/ 7 h 2020"/>
                  <a:gd name="T66" fmla="*/ 48 w 62"/>
                  <a:gd name="T67" fmla="*/ 2 h 2020"/>
                  <a:gd name="T68" fmla="*/ 53 w 62"/>
                  <a:gd name="T69" fmla="*/ 0 h 2020"/>
                  <a:gd name="T70" fmla="*/ 60 w 62"/>
                  <a:gd name="T71" fmla="*/ 0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" h="2020">
                    <a:moveTo>
                      <a:pt x="60" y="0"/>
                    </a:moveTo>
                    <a:lnTo>
                      <a:pt x="62" y="7"/>
                    </a:lnTo>
                    <a:lnTo>
                      <a:pt x="62" y="14"/>
                    </a:lnTo>
                    <a:lnTo>
                      <a:pt x="62" y="1967"/>
                    </a:lnTo>
                    <a:lnTo>
                      <a:pt x="60" y="1979"/>
                    </a:lnTo>
                    <a:lnTo>
                      <a:pt x="57" y="1988"/>
                    </a:lnTo>
                    <a:lnTo>
                      <a:pt x="53" y="1997"/>
                    </a:lnTo>
                    <a:lnTo>
                      <a:pt x="46" y="2004"/>
                    </a:lnTo>
                    <a:lnTo>
                      <a:pt x="39" y="2011"/>
                    </a:lnTo>
                    <a:lnTo>
                      <a:pt x="30" y="2015"/>
                    </a:lnTo>
                    <a:lnTo>
                      <a:pt x="21" y="2018"/>
                    </a:lnTo>
                    <a:lnTo>
                      <a:pt x="9" y="2020"/>
                    </a:lnTo>
                    <a:lnTo>
                      <a:pt x="0" y="2020"/>
                    </a:lnTo>
                    <a:lnTo>
                      <a:pt x="7" y="2015"/>
                    </a:lnTo>
                    <a:lnTo>
                      <a:pt x="11" y="2008"/>
                    </a:lnTo>
                    <a:lnTo>
                      <a:pt x="14" y="1999"/>
                    </a:lnTo>
                    <a:lnTo>
                      <a:pt x="16" y="1988"/>
                    </a:lnTo>
                    <a:lnTo>
                      <a:pt x="44" y="839"/>
                    </a:lnTo>
                    <a:lnTo>
                      <a:pt x="46" y="750"/>
                    </a:lnTo>
                    <a:lnTo>
                      <a:pt x="50" y="653"/>
                    </a:lnTo>
                    <a:lnTo>
                      <a:pt x="55" y="553"/>
                    </a:lnTo>
                    <a:lnTo>
                      <a:pt x="57" y="449"/>
                    </a:lnTo>
                    <a:lnTo>
                      <a:pt x="60" y="344"/>
                    </a:lnTo>
                    <a:lnTo>
                      <a:pt x="55" y="243"/>
                    </a:lnTo>
                    <a:lnTo>
                      <a:pt x="50" y="195"/>
                    </a:lnTo>
                    <a:lnTo>
                      <a:pt x="46" y="147"/>
                    </a:lnTo>
                    <a:lnTo>
                      <a:pt x="39" y="103"/>
                    </a:lnTo>
                    <a:lnTo>
                      <a:pt x="30" y="60"/>
                    </a:lnTo>
                    <a:lnTo>
                      <a:pt x="30" y="44"/>
                    </a:lnTo>
                    <a:lnTo>
                      <a:pt x="32" y="32"/>
                    </a:lnTo>
                    <a:lnTo>
                      <a:pt x="37" y="23"/>
                    </a:lnTo>
                    <a:lnTo>
                      <a:pt x="39" y="14"/>
                    </a:lnTo>
                    <a:lnTo>
                      <a:pt x="44" y="7"/>
                    </a:lnTo>
                    <a:lnTo>
                      <a:pt x="48" y="2"/>
                    </a:lnTo>
                    <a:lnTo>
                      <a:pt x="5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255"/>
              <p:cNvSpPr>
                <a:spLocks/>
              </p:cNvSpPr>
              <p:nvPr/>
            </p:nvSpPr>
            <p:spPr bwMode="auto">
              <a:xfrm>
                <a:off x="2300289" y="3422651"/>
                <a:ext cx="1549400" cy="346075"/>
              </a:xfrm>
              <a:custGeom>
                <a:avLst/>
                <a:gdLst>
                  <a:gd name="T0" fmla="*/ 408 w 976"/>
                  <a:gd name="T1" fmla="*/ 0 h 218"/>
                  <a:gd name="T2" fmla="*/ 433 w 976"/>
                  <a:gd name="T3" fmla="*/ 5 h 218"/>
                  <a:gd name="T4" fmla="*/ 534 w 976"/>
                  <a:gd name="T5" fmla="*/ 12 h 218"/>
                  <a:gd name="T6" fmla="*/ 635 w 976"/>
                  <a:gd name="T7" fmla="*/ 12 h 218"/>
                  <a:gd name="T8" fmla="*/ 736 w 976"/>
                  <a:gd name="T9" fmla="*/ 16 h 218"/>
                  <a:gd name="T10" fmla="*/ 839 w 976"/>
                  <a:gd name="T11" fmla="*/ 32 h 218"/>
                  <a:gd name="T12" fmla="*/ 871 w 976"/>
                  <a:gd name="T13" fmla="*/ 37 h 218"/>
                  <a:gd name="T14" fmla="*/ 905 w 976"/>
                  <a:gd name="T15" fmla="*/ 35 h 218"/>
                  <a:gd name="T16" fmla="*/ 972 w 976"/>
                  <a:gd name="T17" fmla="*/ 30 h 218"/>
                  <a:gd name="T18" fmla="*/ 976 w 976"/>
                  <a:gd name="T19" fmla="*/ 51 h 218"/>
                  <a:gd name="T20" fmla="*/ 953 w 976"/>
                  <a:gd name="T21" fmla="*/ 133 h 218"/>
                  <a:gd name="T22" fmla="*/ 914 w 976"/>
                  <a:gd name="T23" fmla="*/ 129 h 218"/>
                  <a:gd name="T24" fmla="*/ 880 w 976"/>
                  <a:gd name="T25" fmla="*/ 136 h 218"/>
                  <a:gd name="T26" fmla="*/ 846 w 976"/>
                  <a:gd name="T27" fmla="*/ 152 h 218"/>
                  <a:gd name="T28" fmla="*/ 821 w 976"/>
                  <a:gd name="T29" fmla="*/ 159 h 218"/>
                  <a:gd name="T30" fmla="*/ 788 w 976"/>
                  <a:gd name="T31" fmla="*/ 163 h 218"/>
                  <a:gd name="T32" fmla="*/ 740 w 976"/>
                  <a:gd name="T33" fmla="*/ 177 h 218"/>
                  <a:gd name="T34" fmla="*/ 688 w 976"/>
                  <a:gd name="T35" fmla="*/ 195 h 218"/>
                  <a:gd name="T36" fmla="*/ 635 w 976"/>
                  <a:gd name="T37" fmla="*/ 214 h 218"/>
                  <a:gd name="T38" fmla="*/ 573 w 976"/>
                  <a:gd name="T39" fmla="*/ 218 h 218"/>
                  <a:gd name="T40" fmla="*/ 507 w 976"/>
                  <a:gd name="T41" fmla="*/ 216 h 218"/>
                  <a:gd name="T42" fmla="*/ 440 w 976"/>
                  <a:gd name="T43" fmla="*/ 207 h 218"/>
                  <a:gd name="T44" fmla="*/ 372 w 976"/>
                  <a:gd name="T45" fmla="*/ 198 h 218"/>
                  <a:gd name="T46" fmla="*/ 319 w 976"/>
                  <a:gd name="T47" fmla="*/ 195 h 218"/>
                  <a:gd name="T48" fmla="*/ 284 w 976"/>
                  <a:gd name="T49" fmla="*/ 175 h 218"/>
                  <a:gd name="T50" fmla="*/ 246 w 976"/>
                  <a:gd name="T51" fmla="*/ 149 h 218"/>
                  <a:gd name="T52" fmla="*/ 213 w 976"/>
                  <a:gd name="T53" fmla="*/ 136 h 218"/>
                  <a:gd name="T54" fmla="*/ 191 w 976"/>
                  <a:gd name="T55" fmla="*/ 129 h 218"/>
                  <a:gd name="T56" fmla="*/ 138 w 976"/>
                  <a:gd name="T57" fmla="*/ 126 h 218"/>
                  <a:gd name="T58" fmla="*/ 46 w 976"/>
                  <a:gd name="T59" fmla="*/ 117 h 218"/>
                  <a:gd name="T60" fmla="*/ 0 w 976"/>
                  <a:gd name="T61" fmla="*/ 51 h 218"/>
                  <a:gd name="T62" fmla="*/ 3 w 976"/>
                  <a:gd name="T63" fmla="*/ 32 h 218"/>
                  <a:gd name="T64" fmla="*/ 14 w 976"/>
                  <a:gd name="T65" fmla="*/ 14 h 218"/>
                  <a:gd name="T66" fmla="*/ 30 w 976"/>
                  <a:gd name="T67" fmla="*/ 5 h 218"/>
                  <a:gd name="T68" fmla="*/ 49 w 976"/>
                  <a:gd name="T6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76" h="218">
                    <a:moveTo>
                      <a:pt x="49" y="0"/>
                    </a:moveTo>
                    <a:lnTo>
                      <a:pt x="408" y="0"/>
                    </a:lnTo>
                    <a:lnTo>
                      <a:pt x="422" y="3"/>
                    </a:lnTo>
                    <a:lnTo>
                      <a:pt x="433" y="5"/>
                    </a:lnTo>
                    <a:lnTo>
                      <a:pt x="484" y="10"/>
                    </a:lnTo>
                    <a:lnTo>
                      <a:pt x="534" y="12"/>
                    </a:lnTo>
                    <a:lnTo>
                      <a:pt x="585" y="14"/>
                    </a:lnTo>
                    <a:lnTo>
                      <a:pt x="635" y="12"/>
                    </a:lnTo>
                    <a:lnTo>
                      <a:pt x="685" y="14"/>
                    </a:lnTo>
                    <a:lnTo>
                      <a:pt x="736" y="16"/>
                    </a:lnTo>
                    <a:lnTo>
                      <a:pt x="786" y="21"/>
                    </a:lnTo>
                    <a:lnTo>
                      <a:pt x="839" y="32"/>
                    </a:lnTo>
                    <a:lnTo>
                      <a:pt x="855" y="35"/>
                    </a:lnTo>
                    <a:lnTo>
                      <a:pt x="871" y="37"/>
                    </a:lnTo>
                    <a:lnTo>
                      <a:pt x="889" y="37"/>
                    </a:lnTo>
                    <a:lnTo>
                      <a:pt x="905" y="35"/>
                    </a:lnTo>
                    <a:lnTo>
                      <a:pt x="940" y="32"/>
                    </a:lnTo>
                    <a:lnTo>
                      <a:pt x="972" y="30"/>
                    </a:lnTo>
                    <a:lnTo>
                      <a:pt x="974" y="39"/>
                    </a:lnTo>
                    <a:lnTo>
                      <a:pt x="976" y="51"/>
                    </a:lnTo>
                    <a:lnTo>
                      <a:pt x="976" y="136"/>
                    </a:lnTo>
                    <a:lnTo>
                      <a:pt x="953" y="133"/>
                    </a:lnTo>
                    <a:lnTo>
                      <a:pt x="933" y="131"/>
                    </a:lnTo>
                    <a:lnTo>
                      <a:pt x="914" y="129"/>
                    </a:lnTo>
                    <a:lnTo>
                      <a:pt x="901" y="129"/>
                    </a:lnTo>
                    <a:lnTo>
                      <a:pt x="880" y="136"/>
                    </a:lnTo>
                    <a:lnTo>
                      <a:pt x="860" y="145"/>
                    </a:lnTo>
                    <a:lnTo>
                      <a:pt x="846" y="152"/>
                    </a:lnTo>
                    <a:lnTo>
                      <a:pt x="834" y="156"/>
                    </a:lnTo>
                    <a:lnTo>
                      <a:pt x="821" y="159"/>
                    </a:lnTo>
                    <a:lnTo>
                      <a:pt x="807" y="161"/>
                    </a:lnTo>
                    <a:lnTo>
                      <a:pt x="788" y="163"/>
                    </a:lnTo>
                    <a:lnTo>
                      <a:pt x="766" y="168"/>
                    </a:lnTo>
                    <a:lnTo>
                      <a:pt x="740" y="177"/>
                    </a:lnTo>
                    <a:lnTo>
                      <a:pt x="715" y="186"/>
                    </a:lnTo>
                    <a:lnTo>
                      <a:pt x="688" y="195"/>
                    </a:lnTo>
                    <a:lnTo>
                      <a:pt x="660" y="204"/>
                    </a:lnTo>
                    <a:lnTo>
                      <a:pt x="635" y="214"/>
                    </a:lnTo>
                    <a:lnTo>
                      <a:pt x="607" y="218"/>
                    </a:lnTo>
                    <a:lnTo>
                      <a:pt x="573" y="218"/>
                    </a:lnTo>
                    <a:lnTo>
                      <a:pt x="541" y="218"/>
                    </a:lnTo>
                    <a:lnTo>
                      <a:pt x="507" y="216"/>
                    </a:lnTo>
                    <a:lnTo>
                      <a:pt x="475" y="211"/>
                    </a:lnTo>
                    <a:lnTo>
                      <a:pt x="440" y="207"/>
                    </a:lnTo>
                    <a:lnTo>
                      <a:pt x="406" y="202"/>
                    </a:lnTo>
                    <a:lnTo>
                      <a:pt x="372" y="198"/>
                    </a:lnTo>
                    <a:lnTo>
                      <a:pt x="335" y="198"/>
                    </a:lnTo>
                    <a:lnTo>
                      <a:pt x="319" y="195"/>
                    </a:lnTo>
                    <a:lnTo>
                      <a:pt x="303" y="186"/>
                    </a:lnTo>
                    <a:lnTo>
                      <a:pt x="284" y="175"/>
                    </a:lnTo>
                    <a:lnTo>
                      <a:pt x="266" y="163"/>
                    </a:lnTo>
                    <a:lnTo>
                      <a:pt x="246" y="149"/>
                    </a:lnTo>
                    <a:lnTo>
                      <a:pt x="225" y="138"/>
                    </a:lnTo>
                    <a:lnTo>
                      <a:pt x="213" y="136"/>
                    </a:lnTo>
                    <a:lnTo>
                      <a:pt x="202" y="131"/>
                    </a:lnTo>
                    <a:lnTo>
                      <a:pt x="191" y="129"/>
                    </a:lnTo>
                    <a:lnTo>
                      <a:pt x="179" y="129"/>
                    </a:lnTo>
                    <a:lnTo>
                      <a:pt x="138" y="126"/>
                    </a:lnTo>
                    <a:lnTo>
                      <a:pt x="92" y="122"/>
                    </a:lnTo>
                    <a:lnTo>
                      <a:pt x="46" y="117"/>
                    </a:lnTo>
                    <a:lnTo>
                      <a:pt x="0" y="115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1" y="10"/>
                    </a:lnTo>
                    <a:lnTo>
                      <a:pt x="30" y="5"/>
                    </a:lnTo>
                    <a:lnTo>
                      <a:pt x="3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F8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256"/>
              <p:cNvSpPr>
                <a:spLocks/>
              </p:cNvSpPr>
              <p:nvPr/>
            </p:nvSpPr>
            <p:spPr bwMode="auto">
              <a:xfrm>
                <a:off x="2330451" y="3438526"/>
                <a:ext cx="1563688" cy="225425"/>
              </a:xfrm>
              <a:custGeom>
                <a:avLst/>
                <a:gdLst>
                  <a:gd name="T0" fmla="*/ 543 w 985"/>
                  <a:gd name="T1" fmla="*/ 2 h 142"/>
                  <a:gd name="T2" fmla="*/ 616 w 985"/>
                  <a:gd name="T3" fmla="*/ 2 h 142"/>
                  <a:gd name="T4" fmla="*/ 692 w 985"/>
                  <a:gd name="T5" fmla="*/ 4 h 142"/>
                  <a:gd name="T6" fmla="*/ 728 w 985"/>
                  <a:gd name="T7" fmla="*/ 4 h 142"/>
                  <a:gd name="T8" fmla="*/ 767 w 985"/>
                  <a:gd name="T9" fmla="*/ 9 h 142"/>
                  <a:gd name="T10" fmla="*/ 804 w 985"/>
                  <a:gd name="T11" fmla="*/ 13 h 142"/>
                  <a:gd name="T12" fmla="*/ 843 w 985"/>
                  <a:gd name="T13" fmla="*/ 22 h 142"/>
                  <a:gd name="T14" fmla="*/ 859 w 985"/>
                  <a:gd name="T15" fmla="*/ 25 h 142"/>
                  <a:gd name="T16" fmla="*/ 877 w 985"/>
                  <a:gd name="T17" fmla="*/ 27 h 142"/>
                  <a:gd name="T18" fmla="*/ 895 w 985"/>
                  <a:gd name="T19" fmla="*/ 27 h 142"/>
                  <a:gd name="T20" fmla="*/ 912 w 985"/>
                  <a:gd name="T21" fmla="*/ 25 h 142"/>
                  <a:gd name="T22" fmla="*/ 946 w 985"/>
                  <a:gd name="T23" fmla="*/ 22 h 142"/>
                  <a:gd name="T24" fmla="*/ 980 w 985"/>
                  <a:gd name="T25" fmla="*/ 20 h 142"/>
                  <a:gd name="T26" fmla="*/ 980 w 985"/>
                  <a:gd name="T27" fmla="*/ 20 h 142"/>
                  <a:gd name="T28" fmla="*/ 980 w 985"/>
                  <a:gd name="T29" fmla="*/ 20 h 142"/>
                  <a:gd name="T30" fmla="*/ 983 w 985"/>
                  <a:gd name="T31" fmla="*/ 32 h 142"/>
                  <a:gd name="T32" fmla="*/ 985 w 985"/>
                  <a:gd name="T33" fmla="*/ 41 h 142"/>
                  <a:gd name="T34" fmla="*/ 985 w 985"/>
                  <a:gd name="T35" fmla="*/ 100 h 142"/>
                  <a:gd name="T36" fmla="*/ 946 w 985"/>
                  <a:gd name="T37" fmla="*/ 103 h 142"/>
                  <a:gd name="T38" fmla="*/ 907 w 985"/>
                  <a:gd name="T39" fmla="*/ 103 h 142"/>
                  <a:gd name="T40" fmla="*/ 873 w 985"/>
                  <a:gd name="T41" fmla="*/ 103 h 142"/>
                  <a:gd name="T42" fmla="*/ 847 w 985"/>
                  <a:gd name="T43" fmla="*/ 100 h 142"/>
                  <a:gd name="T44" fmla="*/ 834 w 985"/>
                  <a:gd name="T45" fmla="*/ 98 h 142"/>
                  <a:gd name="T46" fmla="*/ 820 w 985"/>
                  <a:gd name="T47" fmla="*/ 98 h 142"/>
                  <a:gd name="T48" fmla="*/ 808 w 985"/>
                  <a:gd name="T49" fmla="*/ 100 h 142"/>
                  <a:gd name="T50" fmla="*/ 792 w 985"/>
                  <a:gd name="T51" fmla="*/ 103 h 142"/>
                  <a:gd name="T52" fmla="*/ 765 w 985"/>
                  <a:gd name="T53" fmla="*/ 110 h 142"/>
                  <a:gd name="T54" fmla="*/ 737 w 985"/>
                  <a:gd name="T55" fmla="*/ 116 h 142"/>
                  <a:gd name="T56" fmla="*/ 708 w 985"/>
                  <a:gd name="T57" fmla="*/ 126 h 142"/>
                  <a:gd name="T58" fmla="*/ 678 w 985"/>
                  <a:gd name="T59" fmla="*/ 135 h 142"/>
                  <a:gd name="T60" fmla="*/ 650 w 985"/>
                  <a:gd name="T61" fmla="*/ 142 h 142"/>
                  <a:gd name="T62" fmla="*/ 621 w 985"/>
                  <a:gd name="T63" fmla="*/ 142 h 142"/>
                  <a:gd name="T64" fmla="*/ 543 w 985"/>
                  <a:gd name="T65" fmla="*/ 139 h 142"/>
                  <a:gd name="T66" fmla="*/ 462 w 985"/>
                  <a:gd name="T67" fmla="*/ 137 h 142"/>
                  <a:gd name="T68" fmla="*/ 380 w 985"/>
                  <a:gd name="T69" fmla="*/ 130 h 142"/>
                  <a:gd name="T70" fmla="*/ 298 w 985"/>
                  <a:gd name="T71" fmla="*/ 123 h 142"/>
                  <a:gd name="T72" fmla="*/ 215 w 985"/>
                  <a:gd name="T73" fmla="*/ 114 h 142"/>
                  <a:gd name="T74" fmla="*/ 137 w 985"/>
                  <a:gd name="T75" fmla="*/ 103 h 142"/>
                  <a:gd name="T76" fmla="*/ 64 w 985"/>
                  <a:gd name="T77" fmla="*/ 94 h 142"/>
                  <a:gd name="T78" fmla="*/ 0 w 985"/>
                  <a:gd name="T79" fmla="*/ 82 h 142"/>
                  <a:gd name="T80" fmla="*/ 9 w 985"/>
                  <a:gd name="T81" fmla="*/ 66 h 142"/>
                  <a:gd name="T82" fmla="*/ 20 w 985"/>
                  <a:gd name="T83" fmla="*/ 52 h 142"/>
                  <a:gd name="T84" fmla="*/ 36 w 985"/>
                  <a:gd name="T85" fmla="*/ 41 h 142"/>
                  <a:gd name="T86" fmla="*/ 55 w 985"/>
                  <a:gd name="T87" fmla="*/ 29 h 142"/>
                  <a:gd name="T88" fmla="*/ 75 w 985"/>
                  <a:gd name="T89" fmla="*/ 22 h 142"/>
                  <a:gd name="T90" fmla="*/ 98 w 985"/>
                  <a:gd name="T91" fmla="*/ 16 h 142"/>
                  <a:gd name="T92" fmla="*/ 121 w 985"/>
                  <a:gd name="T93" fmla="*/ 9 h 142"/>
                  <a:gd name="T94" fmla="*/ 146 w 985"/>
                  <a:gd name="T95" fmla="*/ 6 h 142"/>
                  <a:gd name="T96" fmla="*/ 197 w 985"/>
                  <a:gd name="T97" fmla="*/ 0 h 142"/>
                  <a:gd name="T98" fmla="*/ 245 w 985"/>
                  <a:gd name="T99" fmla="*/ 0 h 142"/>
                  <a:gd name="T100" fmla="*/ 288 w 985"/>
                  <a:gd name="T101" fmla="*/ 2 h 142"/>
                  <a:gd name="T102" fmla="*/ 325 w 985"/>
                  <a:gd name="T103" fmla="*/ 9 h 142"/>
                  <a:gd name="T104" fmla="*/ 346 w 985"/>
                  <a:gd name="T105" fmla="*/ 11 h 142"/>
                  <a:gd name="T106" fmla="*/ 369 w 985"/>
                  <a:gd name="T107" fmla="*/ 13 h 142"/>
                  <a:gd name="T108" fmla="*/ 394 w 985"/>
                  <a:gd name="T109" fmla="*/ 13 h 142"/>
                  <a:gd name="T110" fmla="*/ 421 w 985"/>
                  <a:gd name="T111" fmla="*/ 13 h 142"/>
                  <a:gd name="T112" fmla="*/ 479 w 985"/>
                  <a:gd name="T113" fmla="*/ 9 h 142"/>
                  <a:gd name="T114" fmla="*/ 543 w 985"/>
                  <a:gd name="T115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85" h="142">
                    <a:moveTo>
                      <a:pt x="543" y="2"/>
                    </a:moveTo>
                    <a:lnTo>
                      <a:pt x="616" y="2"/>
                    </a:lnTo>
                    <a:lnTo>
                      <a:pt x="692" y="4"/>
                    </a:lnTo>
                    <a:lnTo>
                      <a:pt x="728" y="4"/>
                    </a:lnTo>
                    <a:lnTo>
                      <a:pt x="767" y="9"/>
                    </a:lnTo>
                    <a:lnTo>
                      <a:pt x="804" y="13"/>
                    </a:lnTo>
                    <a:lnTo>
                      <a:pt x="843" y="22"/>
                    </a:lnTo>
                    <a:lnTo>
                      <a:pt x="859" y="25"/>
                    </a:lnTo>
                    <a:lnTo>
                      <a:pt x="877" y="27"/>
                    </a:lnTo>
                    <a:lnTo>
                      <a:pt x="895" y="27"/>
                    </a:lnTo>
                    <a:lnTo>
                      <a:pt x="912" y="25"/>
                    </a:lnTo>
                    <a:lnTo>
                      <a:pt x="946" y="22"/>
                    </a:lnTo>
                    <a:lnTo>
                      <a:pt x="980" y="20"/>
                    </a:lnTo>
                    <a:lnTo>
                      <a:pt x="980" y="20"/>
                    </a:lnTo>
                    <a:lnTo>
                      <a:pt x="980" y="20"/>
                    </a:lnTo>
                    <a:lnTo>
                      <a:pt x="983" y="32"/>
                    </a:lnTo>
                    <a:lnTo>
                      <a:pt x="985" y="41"/>
                    </a:lnTo>
                    <a:lnTo>
                      <a:pt x="985" y="100"/>
                    </a:lnTo>
                    <a:lnTo>
                      <a:pt x="946" y="103"/>
                    </a:lnTo>
                    <a:lnTo>
                      <a:pt x="907" y="103"/>
                    </a:lnTo>
                    <a:lnTo>
                      <a:pt x="873" y="103"/>
                    </a:lnTo>
                    <a:lnTo>
                      <a:pt x="847" y="100"/>
                    </a:lnTo>
                    <a:lnTo>
                      <a:pt x="834" y="98"/>
                    </a:lnTo>
                    <a:lnTo>
                      <a:pt x="820" y="98"/>
                    </a:lnTo>
                    <a:lnTo>
                      <a:pt x="808" y="100"/>
                    </a:lnTo>
                    <a:lnTo>
                      <a:pt x="792" y="103"/>
                    </a:lnTo>
                    <a:lnTo>
                      <a:pt x="765" y="110"/>
                    </a:lnTo>
                    <a:lnTo>
                      <a:pt x="737" y="116"/>
                    </a:lnTo>
                    <a:lnTo>
                      <a:pt x="708" y="126"/>
                    </a:lnTo>
                    <a:lnTo>
                      <a:pt x="678" y="135"/>
                    </a:lnTo>
                    <a:lnTo>
                      <a:pt x="650" y="142"/>
                    </a:lnTo>
                    <a:lnTo>
                      <a:pt x="621" y="142"/>
                    </a:lnTo>
                    <a:lnTo>
                      <a:pt x="543" y="139"/>
                    </a:lnTo>
                    <a:lnTo>
                      <a:pt x="462" y="137"/>
                    </a:lnTo>
                    <a:lnTo>
                      <a:pt x="380" y="130"/>
                    </a:lnTo>
                    <a:lnTo>
                      <a:pt x="298" y="123"/>
                    </a:lnTo>
                    <a:lnTo>
                      <a:pt x="215" y="114"/>
                    </a:lnTo>
                    <a:lnTo>
                      <a:pt x="137" y="103"/>
                    </a:lnTo>
                    <a:lnTo>
                      <a:pt x="64" y="94"/>
                    </a:lnTo>
                    <a:lnTo>
                      <a:pt x="0" y="82"/>
                    </a:lnTo>
                    <a:lnTo>
                      <a:pt x="9" y="66"/>
                    </a:lnTo>
                    <a:lnTo>
                      <a:pt x="20" y="52"/>
                    </a:lnTo>
                    <a:lnTo>
                      <a:pt x="36" y="41"/>
                    </a:lnTo>
                    <a:lnTo>
                      <a:pt x="55" y="29"/>
                    </a:lnTo>
                    <a:lnTo>
                      <a:pt x="75" y="22"/>
                    </a:lnTo>
                    <a:lnTo>
                      <a:pt x="98" y="16"/>
                    </a:lnTo>
                    <a:lnTo>
                      <a:pt x="121" y="9"/>
                    </a:lnTo>
                    <a:lnTo>
                      <a:pt x="146" y="6"/>
                    </a:lnTo>
                    <a:lnTo>
                      <a:pt x="197" y="0"/>
                    </a:lnTo>
                    <a:lnTo>
                      <a:pt x="245" y="0"/>
                    </a:lnTo>
                    <a:lnTo>
                      <a:pt x="288" y="2"/>
                    </a:lnTo>
                    <a:lnTo>
                      <a:pt x="325" y="9"/>
                    </a:lnTo>
                    <a:lnTo>
                      <a:pt x="346" y="11"/>
                    </a:lnTo>
                    <a:lnTo>
                      <a:pt x="369" y="13"/>
                    </a:lnTo>
                    <a:lnTo>
                      <a:pt x="394" y="13"/>
                    </a:lnTo>
                    <a:lnTo>
                      <a:pt x="421" y="13"/>
                    </a:lnTo>
                    <a:lnTo>
                      <a:pt x="479" y="9"/>
                    </a:lnTo>
                    <a:lnTo>
                      <a:pt x="543" y="2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257"/>
              <p:cNvSpPr>
                <a:spLocks/>
              </p:cNvSpPr>
              <p:nvPr/>
            </p:nvSpPr>
            <p:spPr bwMode="auto">
              <a:xfrm>
                <a:off x="2141539" y="1243013"/>
                <a:ext cx="1908175" cy="2474913"/>
              </a:xfrm>
              <a:custGeom>
                <a:avLst/>
                <a:gdLst>
                  <a:gd name="T0" fmla="*/ 80 w 1202"/>
                  <a:gd name="T1" fmla="*/ 16 h 1559"/>
                  <a:gd name="T2" fmla="*/ 540 w 1202"/>
                  <a:gd name="T3" fmla="*/ 0 h 1559"/>
                  <a:gd name="T4" fmla="*/ 653 w 1202"/>
                  <a:gd name="T5" fmla="*/ 16 h 1559"/>
                  <a:gd name="T6" fmla="*/ 1127 w 1202"/>
                  <a:gd name="T7" fmla="*/ 21 h 1559"/>
                  <a:gd name="T8" fmla="*/ 1143 w 1202"/>
                  <a:gd name="T9" fmla="*/ 23 h 1559"/>
                  <a:gd name="T10" fmla="*/ 1159 w 1202"/>
                  <a:gd name="T11" fmla="*/ 28 h 1559"/>
                  <a:gd name="T12" fmla="*/ 1170 w 1202"/>
                  <a:gd name="T13" fmla="*/ 35 h 1559"/>
                  <a:gd name="T14" fmla="*/ 1182 w 1202"/>
                  <a:gd name="T15" fmla="*/ 44 h 1559"/>
                  <a:gd name="T16" fmla="*/ 1191 w 1202"/>
                  <a:gd name="T17" fmla="*/ 57 h 1559"/>
                  <a:gd name="T18" fmla="*/ 1198 w 1202"/>
                  <a:gd name="T19" fmla="*/ 69 h 1559"/>
                  <a:gd name="T20" fmla="*/ 1202 w 1202"/>
                  <a:gd name="T21" fmla="*/ 85 h 1559"/>
                  <a:gd name="T22" fmla="*/ 1202 w 1202"/>
                  <a:gd name="T23" fmla="*/ 101 h 1559"/>
                  <a:gd name="T24" fmla="*/ 1202 w 1202"/>
                  <a:gd name="T25" fmla="*/ 1385 h 1559"/>
                  <a:gd name="T26" fmla="*/ 1200 w 1202"/>
                  <a:gd name="T27" fmla="*/ 1401 h 1559"/>
                  <a:gd name="T28" fmla="*/ 1195 w 1202"/>
                  <a:gd name="T29" fmla="*/ 1415 h 1559"/>
                  <a:gd name="T30" fmla="*/ 1189 w 1202"/>
                  <a:gd name="T31" fmla="*/ 1428 h 1559"/>
                  <a:gd name="T32" fmla="*/ 1179 w 1202"/>
                  <a:gd name="T33" fmla="*/ 1442 h 1559"/>
                  <a:gd name="T34" fmla="*/ 1168 w 1202"/>
                  <a:gd name="T35" fmla="*/ 1451 h 1559"/>
                  <a:gd name="T36" fmla="*/ 1154 w 1202"/>
                  <a:gd name="T37" fmla="*/ 1458 h 1559"/>
                  <a:gd name="T38" fmla="*/ 1138 w 1202"/>
                  <a:gd name="T39" fmla="*/ 1463 h 1559"/>
                  <a:gd name="T40" fmla="*/ 1122 w 1202"/>
                  <a:gd name="T41" fmla="*/ 1465 h 1559"/>
                  <a:gd name="T42" fmla="*/ 799 w 1202"/>
                  <a:gd name="T43" fmla="*/ 1465 h 1559"/>
                  <a:gd name="T44" fmla="*/ 774 w 1202"/>
                  <a:gd name="T45" fmla="*/ 1504 h 1559"/>
                  <a:gd name="T46" fmla="*/ 758 w 1202"/>
                  <a:gd name="T47" fmla="*/ 1532 h 1559"/>
                  <a:gd name="T48" fmla="*/ 749 w 1202"/>
                  <a:gd name="T49" fmla="*/ 1548 h 1559"/>
                  <a:gd name="T50" fmla="*/ 744 w 1202"/>
                  <a:gd name="T51" fmla="*/ 1557 h 1559"/>
                  <a:gd name="T52" fmla="*/ 703 w 1202"/>
                  <a:gd name="T53" fmla="*/ 1557 h 1559"/>
                  <a:gd name="T54" fmla="*/ 609 w 1202"/>
                  <a:gd name="T55" fmla="*/ 1559 h 1559"/>
                  <a:gd name="T56" fmla="*/ 510 w 1202"/>
                  <a:gd name="T57" fmla="*/ 1559 h 1559"/>
                  <a:gd name="T58" fmla="*/ 453 w 1202"/>
                  <a:gd name="T59" fmla="*/ 1557 h 1559"/>
                  <a:gd name="T60" fmla="*/ 442 w 1202"/>
                  <a:gd name="T61" fmla="*/ 1552 h 1559"/>
                  <a:gd name="T62" fmla="*/ 433 w 1202"/>
                  <a:gd name="T63" fmla="*/ 1545 h 1559"/>
                  <a:gd name="T64" fmla="*/ 423 w 1202"/>
                  <a:gd name="T65" fmla="*/ 1536 h 1559"/>
                  <a:gd name="T66" fmla="*/ 414 w 1202"/>
                  <a:gd name="T67" fmla="*/ 1525 h 1559"/>
                  <a:gd name="T68" fmla="*/ 398 w 1202"/>
                  <a:gd name="T69" fmla="*/ 1495 h 1559"/>
                  <a:gd name="T70" fmla="*/ 384 w 1202"/>
                  <a:gd name="T71" fmla="*/ 1465 h 1559"/>
                  <a:gd name="T72" fmla="*/ 80 w 1202"/>
                  <a:gd name="T73" fmla="*/ 1465 h 1559"/>
                  <a:gd name="T74" fmla="*/ 64 w 1202"/>
                  <a:gd name="T75" fmla="*/ 1463 h 1559"/>
                  <a:gd name="T76" fmla="*/ 50 w 1202"/>
                  <a:gd name="T77" fmla="*/ 1458 h 1559"/>
                  <a:gd name="T78" fmla="*/ 36 w 1202"/>
                  <a:gd name="T79" fmla="*/ 1451 h 1559"/>
                  <a:gd name="T80" fmla="*/ 25 w 1202"/>
                  <a:gd name="T81" fmla="*/ 1442 h 1559"/>
                  <a:gd name="T82" fmla="*/ 13 w 1202"/>
                  <a:gd name="T83" fmla="*/ 1428 h 1559"/>
                  <a:gd name="T84" fmla="*/ 6 w 1202"/>
                  <a:gd name="T85" fmla="*/ 1415 h 1559"/>
                  <a:gd name="T86" fmla="*/ 2 w 1202"/>
                  <a:gd name="T87" fmla="*/ 1401 h 1559"/>
                  <a:gd name="T88" fmla="*/ 0 w 1202"/>
                  <a:gd name="T89" fmla="*/ 1385 h 1559"/>
                  <a:gd name="T90" fmla="*/ 0 w 1202"/>
                  <a:gd name="T91" fmla="*/ 101 h 1559"/>
                  <a:gd name="T92" fmla="*/ 2 w 1202"/>
                  <a:gd name="T93" fmla="*/ 85 h 1559"/>
                  <a:gd name="T94" fmla="*/ 6 w 1202"/>
                  <a:gd name="T95" fmla="*/ 69 h 1559"/>
                  <a:gd name="T96" fmla="*/ 13 w 1202"/>
                  <a:gd name="T97" fmla="*/ 55 h 1559"/>
                  <a:gd name="T98" fmla="*/ 25 w 1202"/>
                  <a:gd name="T99" fmla="*/ 41 h 1559"/>
                  <a:gd name="T100" fmla="*/ 36 w 1202"/>
                  <a:gd name="T101" fmla="*/ 32 h 1559"/>
                  <a:gd name="T102" fmla="*/ 50 w 1202"/>
                  <a:gd name="T103" fmla="*/ 23 h 1559"/>
                  <a:gd name="T104" fmla="*/ 64 w 1202"/>
                  <a:gd name="T105" fmla="*/ 18 h 1559"/>
                  <a:gd name="T106" fmla="*/ 80 w 1202"/>
                  <a:gd name="T107" fmla="*/ 16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02" h="1559">
                    <a:moveTo>
                      <a:pt x="80" y="16"/>
                    </a:moveTo>
                    <a:lnTo>
                      <a:pt x="540" y="0"/>
                    </a:lnTo>
                    <a:lnTo>
                      <a:pt x="653" y="16"/>
                    </a:lnTo>
                    <a:lnTo>
                      <a:pt x="1127" y="21"/>
                    </a:lnTo>
                    <a:lnTo>
                      <a:pt x="1143" y="23"/>
                    </a:lnTo>
                    <a:lnTo>
                      <a:pt x="1159" y="28"/>
                    </a:lnTo>
                    <a:lnTo>
                      <a:pt x="1170" y="35"/>
                    </a:lnTo>
                    <a:lnTo>
                      <a:pt x="1182" y="44"/>
                    </a:lnTo>
                    <a:lnTo>
                      <a:pt x="1191" y="57"/>
                    </a:lnTo>
                    <a:lnTo>
                      <a:pt x="1198" y="69"/>
                    </a:lnTo>
                    <a:lnTo>
                      <a:pt x="1202" y="85"/>
                    </a:lnTo>
                    <a:lnTo>
                      <a:pt x="1202" y="101"/>
                    </a:lnTo>
                    <a:lnTo>
                      <a:pt x="1202" y="1385"/>
                    </a:lnTo>
                    <a:lnTo>
                      <a:pt x="1200" y="1401"/>
                    </a:lnTo>
                    <a:lnTo>
                      <a:pt x="1195" y="1415"/>
                    </a:lnTo>
                    <a:lnTo>
                      <a:pt x="1189" y="1428"/>
                    </a:lnTo>
                    <a:lnTo>
                      <a:pt x="1179" y="1442"/>
                    </a:lnTo>
                    <a:lnTo>
                      <a:pt x="1168" y="1451"/>
                    </a:lnTo>
                    <a:lnTo>
                      <a:pt x="1154" y="1458"/>
                    </a:lnTo>
                    <a:lnTo>
                      <a:pt x="1138" y="1463"/>
                    </a:lnTo>
                    <a:lnTo>
                      <a:pt x="1122" y="1465"/>
                    </a:lnTo>
                    <a:lnTo>
                      <a:pt x="799" y="1465"/>
                    </a:lnTo>
                    <a:lnTo>
                      <a:pt x="774" y="1504"/>
                    </a:lnTo>
                    <a:lnTo>
                      <a:pt x="758" y="1532"/>
                    </a:lnTo>
                    <a:lnTo>
                      <a:pt x="749" y="1548"/>
                    </a:lnTo>
                    <a:lnTo>
                      <a:pt x="744" y="1557"/>
                    </a:lnTo>
                    <a:lnTo>
                      <a:pt x="703" y="1557"/>
                    </a:lnTo>
                    <a:lnTo>
                      <a:pt x="609" y="1559"/>
                    </a:lnTo>
                    <a:lnTo>
                      <a:pt x="510" y="1559"/>
                    </a:lnTo>
                    <a:lnTo>
                      <a:pt x="453" y="1557"/>
                    </a:lnTo>
                    <a:lnTo>
                      <a:pt x="442" y="1552"/>
                    </a:lnTo>
                    <a:lnTo>
                      <a:pt x="433" y="1545"/>
                    </a:lnTo>
                    <a:lnTo>
                      <a:pt x="423" y="1536"/>
                    </a:lnTo>
                    <a:lnTo>
                      <a:pt x="414" y="1525"/>
                    </a:lnTo>
                    <a:lnTo>
                      <a:pt x="398" y="1495"/>
                    </a:lnTo>
                    <a:lnTo>
                      <a:pt x="384" y="1465"/>
                    </a:lnTo>
                    <a:lnTo>
                      <a:pt x="80" y="1465"/>
                    </a:lnTo>
                    <a:lnTo>
                      <a:pt x="64" y="1463"/>
                    </a:lnTo>
                    <a:lnTo>
                      <a:pt x="50" y="1458"/>
                    </a:lnTo>
                    <a:lnTo>
                      <a:pt x="36" y="1451"/>
                    </a:lnTo>
                    <a:lnTo>
                      <a:pt x="25" y="1442"/>
                    </a:lnTo>
                    <a:lnTo>
                      <a:pt x="13" y="1428"/>
                    </a:lnTo>
                    <a:lnTo>
                      <a:pt x="6" y="1415"/>
                    </a:lnTo>
                    <a:lnTo>
                      <a:pt x="2" y="1401"/>
                    </a:lnTo>
                    <a:lnTo>
                      <a:pt x="0" y="1385"/>
                    </a:lnTo>
                    <a:lnTo>
                      <a:pt x="0" y="101"/>
                    </a:lnTo>
                    <a:lnTo>
                      <a:pt x="2" y="85"/>
                    </a:lnTo>
                    <a:lnTo>
                      <a:pt x="6" y="69"/>
                    </a:lnTo>
                    <a:lnTo>
                      <a:pt x="13" y="55"/>
                    </a:lnTo>
                    <a:lnTo>
                      <a:pt x="25" y="41"/>
                    </a:lnTo>
                    <a:lnTo>
                      <a:pt x="36" y="32"/>
                    </a:lnTo>
                    <a:lnTo>
                      <a:pt x="50" y="23"/>
                    </a:lnTo>
                    <a:lnTo>
                      <a:pt x="64" y="18"/>
                    </a:lnTo>
                    <a:lnTo>
                      <a:pt x="80" y="16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258"/>
              <p:cNvSpPr>
                <a:spLocks/>
              </p:cNvSpPr>
              <p:nvPr/>
            </p:nvSpPr>
            <p:spPr bwMode="auto">
              <a:xfrm>
                <a:off x="3221039" y="1271588"/>
                <a:ext cx="828675" cy="2443163"/>
              </a:xfrm>
              <a:custGeom>
                <a:avLst/>
                <a:gdLst>
                  <a:gd name="T0" fmla="*/ 442 w 522"/>
                  <a:gd name="T1" fmla="*/ 3 h 1539"/>
                  <a:gd name="T2" fmla="*/ 474 w 522"/>
                  <a:gd name="T3" fmla="*/ 10 h 1539"/>
                  <a:gd name="T4" fmla="*/ 499 w 522"/>
                  <a:gd name="T5" fmla="*/ 26 h 1539"/>
                  <a:gd name="T6" fmla="*/ 515 w 522"/>
                  <a:gd name="T7" fmla="*/ 51 h 1539"/>
                  <a:gd name="T8" fmla="*/ 522 w 522"/>
                  <a:gd name="T9" fmla="*/ 83 h 1539"/>
                  <a:gd name="T10" fmla="*/ 520 w 522"/>
                  <a:gd name="T11" fmla="*/ 1383 h 1539"/>
                  <a:gd name="T12" fmla="*/ 509 w 522"/>
                  <a:gd name="T13" fmla="*/ 1410 h 1539"/>
                  <a:gd name="T14" fmla="*/ 488 w 522"/>
                  <a:gd name="T15" fmla="*/ 1433 h 1539"/>
                  <a:gd name="T16" fmla="*/ 458 w 522"/>
                  <a:gd name="T17" fmla="*/ 1445 h 1539"/>
                  <a:gd name="T18" fmla="*/ 119 w 522"/>
                  <a:gd name="T19" fmla="*/ 1447 h 1539"/>
                  <a:gd name="T20" fmla="*/ 78 w 522"/>
                  <a:gd name="T21" fmla="*/ 1514 h 1539"/>
                  <a:gd name="T22" fmla="*/ 64 w 522"/>
                  <a:gd name="T23" fmla="*/ 1539 h 1539"/>
                  <a:gd name="T24" fmla="*/ 0 w 522"/>
                  <a:gd name="T25" fmla="*/ 1539 h 1539"/>
                  <a:gd name="T26" fmla="*/ 39 w 522"/>
                  <a:gd name="T27" fmla="*/ 1520 h 1539"/>
                  <a:gd name="T28" fmla="*/ 62 w 522"/>
                  <a:gd name="T29" fmla="*/ 1493 h 1539"/>
                  <a:gd name="T30" fmla="*/ 85 w 522"/>
                  <a:gd name="T31" fmla="*/ 1463 h 1539"/>
                  <a:gd name="T32" fmla="*/ 117 w 522"/>
                  <a:gd name="T33" fmla="*/ 1426 h 1539"/>
                  <a:gd name="T34" fmla="*/ 137 w 522"/>
                  <a:gd name="T35" fmla="*/ 1417 h 1539"/>
                  <a:gd name="T36" fmla="*/ 160 w 522"/>
                  <a:gd name="T37" fmla="*/ 1417 h 1539"/>
                  <a:gd name="T38" fmla="*/ 220 w 522"/>
                  <a:gd name="T39" fmla="*/ 1426 h 1539"/>
                  <a:gd name="T40" fmla="*/ 371 w 522"/>
                  <a:gd name="T41" fmla="*/ 1426 h 1539"/>
                  <a:gd name="T42" fmla="*/ 440 w 522"/>
                  <a:gd name="T43" fmla="*/ 1417 h 1539"/>
                  <a:gd name="T44" fmla="*/ 467 w 522"/>
                  <a:gd name="T45" fmla="*/ 1406 h 1539"/>
                  <a:gd name="T46" fmla="*/ 488 w 522"/>
                  <a:gd name="T47" fmla="*/ 1392 h 1539"/>
                  <a:gd name="T48" fmla="*/ 497 w 522"/>
                  <a:gd name="T49" fmla="*/ 1376 h 1539"/>
                  <a:gd name="T50" fmla="*/ 502 w 522"/>
                  <a:gd name="T51" fmla="*/ 1353 h 1539"/>
                  <a:gd name="T52" fmla="*/ 504 w 522"/>
                  <a:gd name="T53" fmla="*/ 1284 h 1539"/>
                  <a:gd name="T54" fmla="*/ 497 w 522"/>
                  <a:gd name="T55" fmla="*/ 1080 h 1539"/>
                  <a:gd name="T56" fmla="*/ 497 w 522"/>
                  <a:gd name="T57" fmla="*/ 929 h 1539"/>
                  <a:gd name="T58" fmla="*/ 499 w 522"/>
                  <a:gd name="T59" fmla="*/ 755 h 1539"/>
                  <a:gd name="T60" fmla="*/ 502 w 522"/>
                  <a:gd name="T61" fmla="*/ 576 h 1539"/>
                  <a:gd name="T62" fmla="*/ 499 w 522"/>
                  <a:gd name="T63" fmla="*/ 415 h 1539"/>
                  <a:gd name="T64" fmla="*/ 497 w 522"/>
                  <a:gd name="T65" fmla="*/ 241 h 1539"/>
                  <a:gd name="T66" fmla="*/ 499 w 522"/>
                  <a:gd name="T67" fmla="*/ 168 h 1539"/>
                  <a:gd name="T68" fmla="*/ 506 w 522"/>
                  <a:gd name="T69" fmla="*/ 124 h 1539"/>
                  <a:gd name="T70" fmla="*/ 511 w 522"/>
                  <a:gd name="T71" fmla="*/ 104 h 1539"/>
                  <a:gd name="T72" fmla="*/ 509 w 522"/>
                  <a:gd name="T73" fmla="*/ 81 h 1539"/>
                  <a:gd name="T74" fmla="*/ 499 w 522"/>
                  <a:gd name="T75" fmla="*/ 58 h 1539"/>
                  <a:gd name="T76" fmla="*/ 483 w 522"/>
                  <a:gd name="T77" fmla="*/ 37 h 1539"/>
                  <a:gd name="T78" fmla="*/ 465 w 522"/>
                  <a:gd name="T79" fmla="*/ 19 h 1539"/>
                  <a:gd name="T80" fmla="*/ 444 w 522"/>
                  <a:gd name="T81" fmla="*/ 7 h 1539"/>
                  <a:gd name="T82" fmla="*/ 422 w 522"/>
                  <a:gd name="T83" fmla="*/ 0 h 1539"/>
                  <a:gd name="T84" fmla="*/ 399 w 522"/>
                  <a:gd name="T85" fmla="*/ 5 h 1539"/>
                  <a:gd name="T86" fmla="*/ 396 w 522"/>
                  <a:gd name="T87" fmla="*/ 3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2" h="1539">
                    <a:moveTo>
                      <a:pt x="396" y="3"/>
                    </a:moveTo>
                    <a:lnTo>
                      <a:pt x="442" y="3"/>
                    </a:lnTo>
                    <a:lnTo>
                      <a:pt x="458" y="5"/>
                    </a:lnTo>
                    <a:lnTo>
                      <a:pt x="474" y="10"/>
                    </a:lnTo>
                    <a:lnTo>
                      <a:pt x="488" y="17"/>
                    </a:lnTo>
                    <a:lnTo>
                      <a:pt x="499" y="26"/>
                    </a:lnTo>
                    <a:lnTo>
                      <a:pt x="509" y="37"/>
                    </a:lnTo>
                    <a:lnTo>
                      <a:pt x="515" y="51"/>
                    </a:lnTo>
                    <a:lnTo>
                      <a:pt x="520" y="67"/>
                    </a:lnTo>
                    <a:lnTo>
                      <a:pt x="522" y="83"/>
                    </a:lnTo>
                    <a:lnTo>
                      <a:pt x="522" y="1367"/>
                    </a:lnTo>
                    <a:lnTo>
                      <a:pt x="520" y="1383"/>
                    </a:lnTo>
                    <a:lnTo>
                      <a:pt x="515" y="1397"/>
                    </a:lnTo>
                    <a:lnTo>
                      <a:pt x="509" y="1410"/>
                    </a:lnTo>
                    <a:lnTo>
                      <a:pt x="499" y="1424"/>
                    </a:lnTo>
                    <a:lnTo>
                      <a:pt x="488" y="1433"/>
                    </a:lnTo>
                    <a:lnTo>
                      <a:pt x="474" y="1440"/>
                    </a:lnTo>
                    <a:lnTo>
                      <a:pt x="458" y="1445"/>
                    </a:lnTo>
                    <a:lnTo>
                      <a:pt x="442" y="1447"/>
                    </a:lnTo>
                    <a:lnTo>
                      <a:pt x="119" y="1447"/>
                    </a:lnTo>
                    <a:lnTo>
                      <a:pt x="94" y="1486"/>
                    </a:lnTo>
                    <a:lnTo>
                      <a:pt x="78" y="1514"/>
                    </a:lnTo>
                    <a:lnTo>
                      <a:pt x="69" y="1530"/>
                    </a:lnTo>
                    <a:lnTo>
                      <a:pt x="64" y="1539"/>
                    </a:lnTo>
                    <a:lnTo>
                      <a:pt x="46" y="1539"/>
                    </a:lnTo>
                    <a:lnTo>
                      <a:pt x="0" y="1539"/>
                    </a:lnTo>
                    <a:lnTo>
                      <a:pt x="21" y="1532"/>
                    </a:lnTo>
                    <a:lnTo>
                      <a:pt x="39" y="1520"/>
                    </a:lnTo>
                    <a:lnTo>
                      <a:pt x="53" y="1509"/>
                    </a:lnTo>
                    <a:lnTo>
                      <a:pt x="62" y="1493"/>
                    </a:lnTo>
                    <a:lnTo>
                      <a:pt x="73" y="1479"/>
                    </a:lnTo>
                    <a:lnTo>
                      <a:pt x="85" y="1463"/>
                    </a:lnTo>
                    <a:lnTo>
                      <a:pt x="99" y="1445"/>
                    </a:lnTo>
                    <a:lnTo>
                      <a:pt x="117" y="1426"/>
                    </a:lnTo>
                    <a:lnTo>
                      <a:pt x="126" y="1422"/>
                    </a:lnTo>
                    <a:lnTo>
                      <a:pt x="137" y="1417"/>
                    </a:lnTo>
                    <a:lnTo>
                      <a:pt x="149" y="1417"/>
                    </a:lnTo>
                    <a:lnTo>
                      <a:pt x="160" y="1417"/>
                    </a:lnTo>
                    <a:lnTo>
                      <a:pt x="188" y="1422"/>
                    </a:lnTo>
                    <a:lnTo>
                      <a:pt x="220" y="1426"/>
                    </a:lnTo>
                    <a:lnTo>
                      <a:pt x="296" y="1429"/>
                    </a:lnTo>
                    <a:lnTo>
                      <a:pt x="371" y="1426"/>
                    </a:lnTo>
                    <a:lnTo>
                      <a:pt x="408" y="1424"/>
                    </a:lnTo>
                    <a:lnTo>
                      <a:pt x="440" y="1417"/>
                    </a:lnTo>
                    <a:lnTo>
                      <a:pt x="454" y="1413"/>
                    </a:lnTo>
                    <a:lnTo>
                      <a:pt x="467" y="1406"/>
                    </a:lnTo>
                    <a:lnTo>
                      <a:pt x="479" y="1399"/>
                    </a:lnTo>
                    <a:lnTo>
                      <a:pt x="488" y="1392"/>
                    </a:lnTo>
                    <a:lnTo>
                      <a:pt x="493" y="1385"/>
                    </a:lnTo>
                    <a:lnTo>
                      <a:pt x="497" y="1376"/>
                    </a:lnTo>
                    <a:lnTo>
                      <a:pt x="499" y="1365"/>
                    </a:lnTo>
                    <a:lnTo>
                      <a:pt x="502" y="1353"/>
                    </a:lnTo>
                    <a:lnTo>
                      <a:pt x="504" y="1321"/>
                    </a:lnTo>
                    <a:lnTo>
                      <a:pt x="504" y="1284"/>
                    </a:lnTo>
                    <a:lnTo>
                      <a:pt x="502" y="1193"/>
                    </a:lnTo>
                    <a:lnTo>
                      <a:pt x="497" y="1080"/>
                    </a:lnTo>
                    <a:lnTo>
                      <a:pt x="497" y="1009"/>
                    </a:lnTo>
                    <a:lnTo>
                      <a:pt x="497" y="929"/>
                    </a:lnTo>
                    <a:lnTo>
                      <a:pt x="499" y="844"/>
                    </a:lnTo>
                    <a:lnTo>
                      <a:pt x="499" y="755"/>
                    </a:lnTo>
                    <a:lnTo>
                      <a:pt x="502" y="663"/>
                    </a:lnTo>
                    <a:lnTo>
                      <a:pt x="502" y="576"/>
                    </a:lnTo>
                    <a:lnTo>
                      <a:pt x="502" y="491"/>
                    </a:lnTo>
                    <a:lnTo>
                      <a:pt x="499" y="415"/>
                    </a:lnTo>
                    <a:lnTo>
                      <a:pt x="497" y="331"/>
                    </a:lnTo>
                    <a:lnTo>
                      <a:pt x="497" y="241"/>
                    </a:lnTo>
                    <a:lnTo>
                      <a:pt x="497" y="202"/>
                    </a:lnTo>
                    <a:lnTo>
                      <a:pt x="499" y="168"/>
                    </a:lnTo>
                    <a:lnTo>
                      <a:pt x="502" y="143"/>
                    </a:lnTo>
                    <a:lnTo>
                      <a:pt x="506" y="124"/>
                    </a:lnTo>
                    <a:lnTo>
                      <a:pt x="509" y="115"/>
                    </a:lnTo>
                    <a:lnTo>
                      <a:pt x="511" y="104"/>
                    </a:lnTo>
                    <a:lnTo>
                      <a:pt x="511" y="92"/>
                    </a:lnTo>
                    <a:lnTo>
                      <a:pt x="509" y="81"/>
                    </a:lnTo>
                    <a:lnTo>
                      <a:pt x="504" y="69"/>
                    </a:lnTo>
                    <a:lnTo>
                      <a:pt x="499" y="58"/>
                    </a:lnTo>
                    <a:lnTo>
                      <a:pt x="493" y="46"/>
                    </a:lnTo>
                    <a:lnTo>
                      <a:pt x="483" y="37"/>
                    </a:lnTo>
                    <a:lnTo>
                      <a:pt x="474" y="28"/>
                    </a:lnTo>
                    <a:lnTo>
                      <a:pt x="465" y="19"/>
                    </a:lnTo>
                    <a:lnTo>
                      <a:pt x="456" y="12"/>
                    </a:lnTo>
                    <a:lnTo>
                      <a:pt x="444" y="7"/>
                    </a:lnTo>
                    <a:lnTo>
                      <a:pt x="433" y="3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399" y="5"/>
                    </a:lnTo>
                    <a:lnTo>
                      <a:pt x="396" y="3"/>
                    </a:lnTo>
                    <a:lnTo>
                      <a:pt x="396" y="3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259"/>
              <p:cNvSpPr>
                <a:spLocks/>
              </p:cNvSpPr>
              <p:nvPr/>
            </p:nvSpPr>
            <p:spPr bwMode="auto">
              <a:xfrm>
                <a:off x="2268539" y="1614488"/>
                <a:ext cx="1654175" cy="1597025"/>
              </a:xfrm>
              <a:custGeom>
                <a:avLst/>
                <a:gdLst>
                  <a:gd name="T0" fmla="*/ 52 w 1042"/>
                  <a:gd name="T1" fmla="*/ 0 h 1006"/>
                  <a:gd name="T2" fmla="*/ 992 w 1042"/>
                  <a:gd name="T3" fmla="*/ 0 h 1006"/>
                  <a:gd name="T4" fmla="*/ 1001 w 1042"/>
                  <a:gd name="T5" fmla="*/ 0 h 1006"/>
                  <a:gd name="T6" fmla="*/ 1010 w 1042"/>
                  <a:gd name="T7" fmla="*/ 2 h 1006"/>
                  <a:gd name="T8" fmla="*/ 1019 w 1042"/>
                  <a:gd name="T9" fmla="*/ 7 h 1006"/>
                  <a:gd name="T10" fmla="*/ 1028 w 1042"/>
                  <a:gd name="T11" fmla="*/ 14 h 1006"/>
                  <a:gd name="T12" fmla="*/ 1033 w 1042"/>
                  <a:gd name="T13" fmla="*/ 21 h 1006"/>
                  <a:gd name="T14" fmla="*/ 1038 w 1042"/>
                  <a:gd name="T15" fmla="*/ 30 h 1006"/>
                  <a:gd name="T16" fmla="*/ 1042 w 1042"/>
                  <a:gd name="T17" fmla="*/ 39 h 1006"/>
                  <a:gd name="T18" fmla="*/ 1042 w 1042"/>
                  <a:gd name="T19" fmla="*/ 50 h 1006"/>
                  <a:gd name="T20" fmla="*/ 1042 w 1042"/>
                  <a:gd name="T21" fmla="*/ 956 h 1006"/>
                  <a:gd name="T22" fmla="*/ 1042 w 1042"/>
                  <a:gd name="T23" fmla="*/ 965 h 1006"/>
                  <a:gd name="T24" fmla="*/ 1038 w 1042"/>
                  <a:gd name="T25" fmla="*/ 977 h 1006"/>
                  <a:gd name="T26" fmla="*/ 1033 w 1042"/>
                  <a:gd name="T27" fmla="*/ 983 h 1006"/>
                  <a:gd name="T28" fmla="*/ 1028 w 1042"/>
                  <a:gd name="T29" fmla="*/ 993 h 1006"/>
                  <a:gd name="T30" fmla="*/ 1019 w 1042"/>
                  <a:gd name="T31" fmla="*/ 1000 h 1006"/>
                  <a:gd name="T32" fmla="*/ 1010 w 1042"/>
                  <a:gd name="T33" fmla="*/ 1004 h 1006"/>
                  <a:gd name="T34" fmla="*/ 1001 w 1042"/>
                  <a:gd name="T35" fmla="*/ 1006 h 1006"/>
                  <a:gd name="T36" fmla="*/ 992 w 1042"/>
                  <a:gd name="T37" fmla="*/ 1006 h 1006"/>
                  <a:gd name="T38" fmla="*/ 52 w 1042"/>
                  <a:gd name="T39" fmla="*/ 1006 h 1006"/>
                  <a:gd name="T40" fmla="*/ 41 w 1042"/>
                  <a:gd name="T41" fmla="*/ 1006 h 1006"/>
                  <a:gd name="T42" fmla="*/ 32 w 1042"/>
                  <a:gd name="T43" fmla="*/ 1004 h 1006"/>
                  <a:gd name="T44" fmla="*/ 23 w 1042"/>
                  <a:gd name="T45" fmla="*/ 1000 h 1006"/>
                  <a:gd name="T46" fmla="*/ 16 w 1042"/>
                  <a:gd name="T47" fmla="*/ 993 h 1006"/>
                  <a:gd name="T48" fmla="*/ 9 w 1042"/>
                  <a:gd name="T49" fmla="*/ 983 h 1006"/>
                  <a:gd name="T50" fmla="*/ 4 w 1042"/>
                  <a:gd name="T51" fmla="*/ 977 h 1006"/>
                  <a:gd name="T52" fmla="*/ 2 w 1042"/>
                  <a:gd name="T53" fmla="*/ 965 h 1006"/>
                  <a:gd name="T54" fmla="*/ 0 w 1042"/>
                  <a:gd name="T55" fmla="*/ 956 h 1006"/>
                  <a:gd name="T56" fmla="*/ 0 w 1042"/>
                  <a:gd name="T57" fmla="*/ 50 h 1006"/>
                  <a:gd name="T58" fmla="*/ 2 w 1042"/>
                  <a:gd name="T59" fmla="*/ 39 h 1006"/>
                  <a:gd name="T60" fmla="*/ 4 w 1042"/>
                  <a:gd name="T61" fmla="*/ 30 h 1006"/>
                  <a:gd name="T62" fmla="*/ 9 w 1042"/>
                  <a:gd name="T63" fmla="*/ 21 h 1006"/>
                  <a:gd name="T64" fmla="*/ 16 w 1042"/>
                  <a:gd name="T65" fmla="*/ 14 h 1006"/>
                  <a:gd name="T66" fmla="*/ 23 w 1042"/>
                  <a:gd name="T67" fmla="*/ 7 h 1006"/>
                  <a:gd name="T68" fmla="*/ 32 w 1042"/>
                  <a:gd name="T69" fmla="*/ 2 h 1006"/>
                  <a:gd name="T70" fmla="*/ 41 w 1042"/>
                  <a:gd name="T71" fmla="*/ 0 h 1006"/>
                  <a:gd name="T72" fmla="*/ 52 w 1042"/>
                  <a:gd name="T73" fmla="*/ 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2" h="1006">
                    <a:moveTo>
                      <a:pt x="52" y="0"/>
                    </a:moveTo>
                    <a:lnTo>
                      <a:pt x="992" y="0"/>
                    </a:lnTo>
                    <a:lnTo>
                      <a:pt x="1001" y="0"/>
                    </a:lnTo>
                    <a:lnTo>
                      <a:pt x="1010" y="2"/>
                    </a:lnTo>
                    <a:lnTo>
                      <a:pt x="1019" y="7"/>
                    </a:lnTo>
                    <a:lnTo>
                      <a:pt x="1028" y="14"/>
                    </a:lnTo>
                    <a:lnTo>
                      <a:pt x="1033" y="21"/>
                    </a:lnTo>
                    <a:lnTo>
                      <a:pt x="1038" y="30"/>
                    </a:lnTo>
                    <a:lnTo>
                      <a:pt x="1042" y="39"/>
                    </a:lnTo>
                    <a:lnTo>
                      <a:pt x="1042" y="50"/>
                    </a:lnTo>
                    <a:lnTo>
                      <a:pt x="1042" y="956"/>
                    </a:lnTo>
                    <a:lnTo>
                      <a:pt x="1042" y="965"/>
                    </a:lnTo>
                    <a:lnTo>
                      <a:pt x="1038" y="977"/>
                    </a:lnTo>
                    <a:lnTo>
                      <a:pt x="1033" y="983"/>
                    </a:lnTo>
                    <a:lnTo>
                      <a:pt x="1028" y="993"/>
                    </a:lnTo>
                    <a:lnTo>
                      <a:pt x="1019" y="1000"/>
                    </a:lnTo>
                    <a:lnTo>
                      <a:pt x="1010" y="1004"/>
                    </a:lnTo>
                    <a:lnTo>
                      <a:pt x="1001" y="1006"/>
                    </a:lnTo>
                    <a:lnTo>
                      <a:pt x="992" y="1006"/>
                    </a:lnTo>
                    <a:lnTo>
                      <a:pt x="52" y="1006"/>
                    </a:lnTo>
                    <a:lnTo>
                      <a:pt x="41" y="1006"/>
                    </a:lnTo>
                    <a:lnTo>
                      <a:pt x="32" y="1004"/>
                    </a:lnTo>
                    <a:lnTo>
                      <a:pt x="23" y="1000"/>
                    </a:lnTo>
                    <a:lnTo>
                      <a:pt x="16" y="993"/>
                    </a:lnTo>
                    <a:lnTo>
                      <a:pt x="9" y="983"/>
                    </a:lnTo>
                    <a:lnTo>
                      <a:pt x="4" y="977"/>
                    </a:lnTo>
                    <a:lnTo>
                      <a:pt x="2" y="965"/>
                    </a:lnTo>
                    <a:lnTo>
                      <a:pt x="0" y="956"/>
                    </a:lnTo>
                    <a:lnTo>
                      <a:pt x="0" y="50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9" y="21"/>
                    </a:lnTo>
                    <a:lnTo>
                      <a:pt x="16" y="14"/>
                    </a:lnTo>
                    <a:lnTo>
                      <a:pt x="23" y="7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B4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260"/>
              <p:cNvSpPr>
                <a:spLocks/>
              </p:cNvSpPr>
              <p:nvPr/>
            </p:nvSpPr>
            <p:spPr bwMode="auto">
              <a:xfrm>
                <a:off x="2336801" y="1679576"/>
                <a:ext cx="1517650" cy="1463675"/>
              </a:xfrm>
              <a:custGeom>
                <a:avLst/>
                <a:gdLst>
                  <a:gd name="T0" fmla="*/ 9 w 956"/>
                  <a:gd name="T1" fmla="*/ 0 h 922"/>
                  <a:gd name="T2" fmla="*/ 949 w 956"/>
                  <a:gd name="T3" fmla="*/ 0 h 922"/>
                  <a:gd name="T4" fmla="*/ 951 w 956"/>
                  <a:gd name="T5" fmla="*/ 3 h 922"/>
                  <a:gd name="T6" fmla="*/ 953 w 956"/>
                  <a:gd name="T7" fmla="*/ 3 h 922"/>
                  <a:gd name="T8" fmla="*/ 956 w 956"/>
                  <a:gd name="T9" fmla="*/ 7 h 922"/>
                  <a:gd name="T10" fmla="*/ 956 w 956"/>
                  <a:gd name="T11" fmla="*/ 9 h 922"/>
                  <a:gd name="T12" fmla="*/ 956 w 956"/>
                  <a:gd name="T13" fmla="*/ 915 h 922"/>
                  <a:gd name="T14" fmla="*/ 956 w 956"/>
                  <a:gd name="T15" fmla="*/ 917 h 922"/>
                  <a:gd name="T16" fmla="*/ 953 w 956"/>
                  <a:gd name="T17" fmla="*/ 920 h 922"/>
                  <a:gd name="T18" fmla="*/ 951 w 956"/>
                  <a:gd name="T19" fmla="*/ 922 h 922"/>
                  <a:gd name="T20" fmla="*/ 949 w 956"/>
                  <a:gd name="T21" fmla="*/ 922 h 922"/>
                  <a:gd name="T22" fmla="*/ 9 w 956"/>
                  <a:gd name="T23" fmla="*/ 922 h 922"/>
                  <a:gd name="T24" fmla="*/ 5 w 956"/>
                  <a:gd name="T25" fmla="*/ 922 h 922"/>
                  <a:gd name="T26" fmla="*/ 3 w 956"/>
                  <a:gd name="T27" fmla="*/ 920 h 922"/>
                  <a:gd name="T28" fmla="*/ 0 w 956"/>
                  <a:gd name="T29" fmla="*/ 917 h 922"/>
                  <a:gd name="T30" fmla="*/ 0 w 956"/>
                  <a:gd name="T31" fmla="*/ 915 h 922"/>
                  <a:gd name="T32" fmla="*/ 0 w 956"/>
                  <a:gd name="T33" fmla="*/ 9 h 922"/>
                  <a:gd name="T34" fmla="*/ 0 w 956"/>
                  <a:gd name="T35" fmla="*/ 7 h 922"/>
                  <a:gd name="T36" fmla="*/ 3 w 956"/>
                  <a:gd name="T37" fmla="*/ 3 h 922"/>
                  <a:gd name="T38" fmla="*/ 5 w 956"/>
                  <a:gd name="T39" fmla="*/ 3 h 922"/>
                  <a:gd name="T40" fmla="*/ 9 w 956"/>
                  <a:gd name="T41" fmla="*/ 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6" h="922">
                    <a:moveTo>
                      <a:pt x="9" y="0"/>
                    </a:moveTo>
                    <a:lnTo>
                      <a:pt x="949" y="0"/>
                    </a:lnTo>
                    <a:lnTo>
                      <a:pt x="951" y="3"/>
                    </a:lnTo>
                    <a:lnTo>
                      <a:pt x="953" y="3"/>
                    </a:lnTo>
                    <a:lnTo>
                      <a:pt x="956" y="7"/>
                    </a:lnTo>
                    <a:lnTo>
                      <a:pt x="956" y="9"/>
                    </a:lnTo>
                    <a:lnTo>
                      <a:pt x="956" y="915"/>
                    </a:lnTo>
                    <a:lnTo>
                      <a:pt x="956" y="917"/>
                    </a:lnTo>
                    <a:lnTo>
                      <a:pt x="953" y="920"/>
                    </a:lnTo>
                    <a:lnTo>
                      <a:pt x="951" y="922"/>
                    </a:lnTo>
                    <a:lnTo>
                      <a:pt x="949" y="922"/>
                    </a:lnTo>
                    <a:lnTo>
                      <a:pt x="9" y="922"/>
                    </a:lnTo>
                    <a:lnTo>
                      <a:pt x="5" y="922"/>
                    </a:lnTo>
                    <a:lnTo>
                      <a:pt x="3" y="920"/>
                    </a:lnTo>
                    <a:lnTo>
                      <a:pt x="0" y="917"/>
                    </a:lnTo>
                    <a:lnTo>
                      <a:pt x="0" y="915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85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261"/>
              <p:cNvSpPr>
                <a:spLocks/>
              </p:cNvSpPr>
              <p:nvPr/>
            </p:nvSpPr>
            <p:spPr bwMode="auto">
              <a:xfrm>
                <a:off x="2395539" y="1749426"/>
                <a:ext cx="1389063" cy="1328738"/>
              </a:xfrm>
              <a:custGeom>
                <a:avLst/>
                <a:gdLst>
                  <a:gd name="T0" fmla="*/ 7 w 875"/>
                  <a:gd name="T1" fmla="*/ 0 h 837"/>
                  <a:gd name="T2" fmla="*/ 291 w 875"/>
                  <a:gd name="T3" fmla="*/ 0 h 837"/>
                  <a:gd name="T4" fmla="*/ 875 w 875"/>
                  <a:gd name="T5" fmla="*/ 0 h 837"/>
                  <a:gd name="T6" fmla="*/ 875 w 875"/>
                  <a:gd name="T7" fmla="*/ 837 h 837"/>
                  <a:gd name="T8" fmla="*/ 7 w 875"/>
                  <a:gd name="T9" fmla="*/ 837 h 837"/>
                  <a:gd name="T10" fmla="*/ 0 w 875"/>
                  <a:gd name="T11" fmla="*/ 367 h 837"/>
                  <a:gd name="T12" fmla="*/ 7 w 875"/>
                  <a:gd name="T13" fmla="*/ 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5" h="837">
                    <a:moveTo>
                      <a:pt x="7" y="0"/>
                    </a:moveTo>
                    <a:lnTo>
                      <a:pt x="291" y="0"/>
                    </a:lnTo>
                    <a:lnTo>
                      <a:pt x="875" y="0"/>
                    </a:lnTo>
                    <a:lnTo>
                      <a:pt x="875" y="837"/>
                    </a:lnTo>
                    <a:lnTo>
                      <a:pt x="7" y="837"/>
                    </a:lnTo>
                    <a:lnTo>
                      <a:pt x="0" y="36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78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262"/>
              <p:cNvSpPr>
                <a:spLocks/>
              </p:cNvSpPr>
              <p:nvPr/>
            </p:nvSpPr>
            <p:spPr bwMode="auto">
              <a:xfrm>
                <a:off x="2406651" y="2501901"/>
                <a:ext cx="1377950" cy="608013"/>
              </a:xfrm>
              <a:custGeom>
                <a:avLst/>
                <a:gdLst>
                  <a:gd name="T0" fmla="*/ 868 w 868"/>
                  <a:gd name="T1" fmla="*/ 0 h 383"/>
                  <a:gd name="T2" fmla="*/ 868 w 868"/>
                  <a:gd name="T3" fmla="*/ 363 h 383"/>
                  <a:gd name="T4" fmla="*/ 728 w 868"/>
                  <a:gd name="T5" fmla="*/ 369 h 383"/>
                  <a:gd name="T6" fmla="*/ 398 w 868"/>
                  <a:gd name="T7" fmla="*/ 383 h 383"/>
                  <a:gd name="T8" fmla="*/ 247 w 868"/>
                  <a:gd name="T9" fmla="*/ 369 h 383"/>
                  <a:gd name="T10" fmla="*/ 0 w 868"/>
                  <a:gd name="T11" fmla="*/ 369 h 383"/>
                  <a:gd name="T12" fmla="*/ 0 w 868"/>
                  <a:gd name="T13" fmla="*/ 303 h 383"/>
                  <a:gd name="T14" fmla="*/ 39 w 868"/>
                  <a:gd name="T15" fmla="*/ 296 h 383"/>
                  <a:gd name="T16" fmla="*/ 82 w 868"/>
                  <a:gd name="T17" fmla="*/ 296 h 383"/>
                  <a:gd name="T18" fmla="*/ 130 w 868"/>
                  <a:gd name="T19" fmla="*/ 296 h 383"/>
                  <a:gd name="T20" fmla="*/ 176 w 868"/>
                  <a:gd name="T21" fmla="*/ 298 h 383"/>
                  <a:gd name="T22" fmla="*/ 266 w 868"/>
                  <a:gd name="T23" fmla="*/ 308 h 383"/>
                  <a:gd name="T24" fmla="*/ 337 w 868"/>
                  <a:gd name="T25" fmla="*/ 312 h 383"/>
                  <a:gd name="T26" fmla="*/ 389 w 868"/>
                  <a:gd name="T27" fmla="*/ 310 h 383"/>
                  <a:gd name="T28" fmla="*/ 444 w 868"/>
                  <a:gd name="T29" fmla="*/ 308 h 383"/>
                  <a:gd name="T30" fmla="*/ 502 w 868"/>
                  <a:gd name="T31" fmla="*/ 303 h 383"/>
                  <a:gd name="T32" fmla="*/ 557 w 868"/>
                  <a:gd name="T33" fmla="*/ 292 h 383"/>
                  <a:gd name="T34" fmla="*/ 584 w 868"/>
                  <a:gd name="T35" fmla="*/ 287 h 383"/>
                  <a:gd name="T36" fmla="*/ 609 w 868"/>
                  <a:gd name="T37" fmla="*/ 280 h 383"/>
                  <a:gd name="T38" fmla="*/ 634 w 868"/>
                  <a:gd name="T39" fmla="*/ 271 h 383"/>
                  <a:gd name="T40" fmla="*/ 660 w 868"/>
                  <a:gd name="T41" fmla="*/ 259 h 383"/>
                  <a:gd name="T42" fmla="*/ 683 w 868"/>
                  <a:gd name="T43" fmla="*/ 248 h 383"/>
                  <a:gd name="T44" fmla="*/ 705 w 868"/>
                  <a:gd name="T45" fmla="*/ 234 h 383"/>
                  <a:gd name="T46" fmla="*/ 724 w 868"/>
                  <a:gd name="T47" fmla="*/ 220 h 383"/>
                  <a:gd name="T48" fmla="*/ 742 w 868"/>
                  <a:gd name="T49" fmla="*/ 204 h 383"/>
                  <a:gd name="T50" fmla="*/ 767 w 868"/>
                  <a:gd name="T51" fmla="*/ 179 h 383"/>
                  <a:gd name="T52" fmla="*/ 788 w 868"/>
                  <a:gd name="T53" fmla="*/ 154 h 383"/>
                  <a:gd name="T54" fmla="*/ 806 w 868"/>
                  <a:gd name="T55" fmla="*/ 129 h 383"/>
                  <a:gd name="T56" fmla="*/ 820 w 868"/>
                  <a:gd name="T57" fmla="*/ 106 h 383"/>
                  <a:gd name="T58" fmla="*/ 834 w 868"/>
                  <a:gd name="T59" fmla="*/ 81 h 383"/>
                  <a:gd name="T60" fmla="*/ 847 w 868"/>
                  <a:gd name="T61" fmla="*/ 55 h 383"/>
                  <a:gd name="T62" fmla="*/ 859 w 868"/>
                  <a:gd name="T63" fmla="*/ 28 h 383"/>
                  <a:gd name="T64" fmla="*/ 868 w 868"/>
                  <a:gd name="T65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8" h="383">
                    <a:moveTo>
                      <a:pt x="868" y="0"/>
                    </a:moveTo>
                    <a:lnTo>
                      <a:pt x="868" y="363"/>
                    </a:lnTo>
                    <a:lnTo>
                      <a:pt x="728" y="369"/>
                    </a:lnTo>
                    <a:lnTo>
                      <a:pt x="398" y="383"/>
                    </a:lnTo>
                    <a:lnTo>
                      <a:pt x="247" y="369"/>
                    </a:lnTo>
                    <a:lnTo>
                      <a:pt x="0" y="369"/>
                    </a:lnTo>
                    <a:lnTo>
                      <a:pt x="0" y="303"/>
                    </a:lnTo>
                    <a:lnTo>
                      <a:pt x="39" y="296"/>
                    </a:lnTo>
                    <a:lnTo>
                      <a:pt x="82" y="296"/>
                    </a:lnTo>
                    <a:lnTo>
                      <a:pt x="130" y="296"/>
                    </a:lnTo>
                    <a:lnTo>
                      <a:pt x="176" y="298"/>
                    </a:lnTo>
                    <a:lnTo>
                      <a:pt x="266" y="308"/>
                    </a:lnTo>
                    <a:lnTo>
                      <a:pt x="337" y="312"/>
                    </a:lnTo>
                    <a:lnTo>
                      <a:pt x="389" y="310"/>
                    </a:lnTo>
                    <a:lnTo>
                      <a:pt x="444" y="308"/>
                    </a:lnTo>
                    <a:lnTo>
                      <a:pt x="502" y="303"/>
                    </a:lnTo>
                    <a:lnTo>
                      <a:pt x="557" y="292"/>
                    </a:lnTo>
                    <a:lnTo>
                      <a:pt x="584" y="287"/>
                    </a:lnTo>
                    <a:lnTo>
                      <a:pt x="609" y="280"/>
                    </a:lnTo>
                    <a:lnTo>
                      <a:pt x="634" y="271"/>
                    </a:lnTo>
                    <a:lnTo>
                      <a:pt x="660" y="259"/>
                    </a:lnTo>
                    <a:lnTo>
                      <a:pt x="683" y="248"/>
                    </a:lnTo>
                    <a:lnTo>
                      <a:pt x="705" y="234"/>
                    </a:lnTo>
                    <a:lnTo>
                      <a:pt x="724" y="220"/>
                    </a:lnTo>
                    <a:lnTo>
                      <a:pt x="742" y="204"/>
                    </a:lnTo>
                    <a:lnTo>
                      <a:pt x="767" y="179"/>
                    </a:lnTo>
                    <a:lnTo>
                      <a:pt x="788" y="154"/>
                    </a:lnTo>
                    <a:lnTo>
                      <a:pt x="806" y="129"/>
                    </a:lnTo>
                    <a:lnTo>
                      <a:pt x="820" y="106"/>
                    </a:lnTo>
                    <a:lnTo>
                      <a:pt x="834" y="81"/>
                    </a:lnTo>
                    <a:lnTo>
                      <a:pt x="847" y="55"/>
                    </a:lnTo>
                    <a:lnTo>
                      <a:pt x="859" y="28"/>
                    </a:lnTo>
                    <a:lnTo>
                      <a:pt x="868" y="0"/>
                    </a:lnTo>
                    <a:close/>
                  </a:path>
                </a:pathLst>
              </a:custGeom>
              <a:solidFill>
                <a:srgbClr val="6A7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263"/>
              <p:cNvSpPr>
                <a:spLocks/>
              </p:cNvSpPr>
              <p:nvPr/>
            </p:nvSpPr>
            <p:spPr bwMode="auto">
              <a:xfrm>
                <a:off x="2916239" y="3551238"/>
                <a:ext cx="333375" cy="107950"/>
              </a:xfrm>
              <a:custGeom>
                <a:avLst/>
                <a:gdLst>
                  <a:gd name="T0" fmla="*/ 34 w 210"/>
                  <a:gd name="T1" fmla="*/ 0 h 68"/>
                  <a:gd name="T2" fmla="*/ 176 w 210"/>
                  <a:gd name="T3" fmla="*/ 0 h 68"/>
                  <a:gd name="T4" fmla="*/ 183 w 210"/>
                  <a:gd name="T5" fmla="*/ 0 h 68"/>
                  <a:gd name="T6" fmla="*/ 190 w 210"/>
                  <a:gd name="T7" fmla="*/ 2 h 68"/>
                  <a:gd name="T8" fmla="*/ 197 w 210"/>
                  <a:gd name="T9" fmla="*/ 4 h 68"/>
                  <a:gd name="T10" fmla="*/ 201 w 210"/>
                  <a:gd name="T11" fmla="*/ 9 h 68"/>
                  <a:gd name="T12" fmla="*/ 206 w 210"/>
                  <a:gd name="T13" fmla="*/ 13 h 68"/>
                  <a:gd name="T14" fmla="*/ 208 w 210"/>
                  <a:gd name="T15" fmla="*/ 20 h 68"/>
                  <a:gd name="T16" fmla="*/ 210 w 210"/>
                  <a:gd name="T17" fmla="*/ 27 h 68"/>
                  <a:gd name="T18" fmla="*/ 210 w 210"/>
                  <a:gd name="T19" fmla="*/ 34 h 68"/>
                  <a:gd name="T20" fmla="*/ 210 w 210"/>
                  <a:gd name="T21" fmla="*/ 41 h 68"/>
                  <a:gd name="T22" fmla="*/ 208 w 210"/>
                  <a:gd name="T23" fmla="*/ 48 h 68"/>
                  <a:gd name="T24" fmla="*/ 206 w 210"/>
                  <a:gd name="T25" fmla="*/ 52 h 68"/>
                  <a:gd name="T26" fmla="*/ 201 w 210"/>
                  <a:gd name="T27" fmla="*/ 57 h 68"/>
                  <a:gd name="T28" fmla="*/ 197 w 210"/>
                  <a:gd name="T29" fmla="*/ 62 h 68"/>
                  <a:gd name="T30" fmla="*/ 190 w 210"/>
                  <a:gd name="T31" fmla="*/ 66 h 68"/>
                  <a:gd name="T32" fmla="*/ 183 w 210"/>
                  <a:gd name="T33" fmla="*/ 68 h 68"/>
                  <a:gd name="T34" fmla="*/ 176 w 210"/>
                  <a:gd name="T35" fmla="*/ 68 h 68"/>
                  <a:gd name="T36" fmla="*/ 34 w 210"/>
                  <a:gd name="T37" fmla="*/ 68 h 68"/>
                  <a:gd name="T38" fmla="*/ 27 w 210"/>
                  <a:gd name="T39" fmla="*/ 68 h 68"/>
                  <a:gd name="T40" fmla="*/ 20 w 210"/>
                  <a:gd name="T41" fmla="*/ 66 h 68"/>
                  <a:gd name="T42" fmla="*/ 13 w 210"/>
                  <a:gd name="T43" fmla="*/ 62 h 68"/>
                  <a:gd name="T44" fmla="*/ 9 w 210"/>
                  <a:gd name="T45" fmla="*/ 57 h 68"/>
                  <a:gd name="T46" fmla="*/ 4 w 210"/>
                  <a:gd name="T47" fmla="*/ 52 h 68"/>
                  <a:gd name="T48" fmla="*/ 2 w 210"/>
                  <a:gd name="T49" fmla="*/ 48 h 68"/>
                  <a:gd name="T50" fmla="*/ 0 w 210"/>
                  <a:gd name="T51" fmla="*/ 41 h 68"/>
                  <a:gd name="T52" fmla="*/ 0 w 210"/>
                  <a:gd name="T53" fmla="*/ 34 h 68"/>
                  <a:gd name="T54" fmla="*/ 0 w 210"/>
                  <a:gd name="T55" fmla="*/ 27 h 68"/>
                  <a:gd name="T56" fmla="*/ 2 w 210"/>
                  <a:gd name="T57" fmla="*/ 20 h 68"/>
                  <a:gd name="T58" fmla="*/ 4 w 210"/>
                  <a:gd name="T59" fmla="*/ 13 h 68"/>
                  <a:gd name="T60" fmla="*/ 9 w 210"/>
                  <a:gd name="T61" fmla="*/ 9 h 68"/>
                  <a:gd name="T62" fmla="*/ 13 w 210"/>
                  <a:gd name="T63" fmla="*/ 4 h 68"/>
                  <a:gd name="T64" fmla="*/ 20 w 210"/>
                  <a:gd name="T65" fmla="*/ 2 h 68"/>
                  <a:gd name="T66" fmla="*/ 27 w 210"/>
                  <a:gd name="T67" fmla="*/ 0 h 68"/>
                  <a:gd name="T68" fmla="*/ 34 w 210"/>
                  <a:gd name="T6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0" h="68">
                    <a:moveTo>
                      <a:pt x="34" y="0"/>
                    </a:moveTo>
                    <a:lnTo>
                      <a:pt x="176" y="0"/>
                    </a:lnTo>
                    <a:lnTo>
                      <a:pt x="183" y="0"/>
                    </a:lnTo>
                    <a:lnTo>
                      <a:pt x="190" y="2"/>
                    </a:lnTo>
                    <a:lnTo>
                      <a:pt x="197" y="4"/>
                    </a:lnTo>
                    <a:lnTo>
                      <a:pt x="201" y="9"/>
                    </a:lnTo>
                    <a:lnTo>
                      <a:pt x="206" y="13"/>
                    </a:lnTo>
                    <a:lnTo>
                      <a:pt x="208" y="20"/>
                    </a:lnTo>
                    <a:lnTo>
                      <a:pt x="210" y="27"/>
                    </a:lnTo>
                    <a:lnTo>
                      <a:pt x="210" y="34"/>
                    </a:lnTo>
                    <a:lnTo>
                      <a:pt x="210" y="41"/>
                    </a:lnTo>
                    <a:lnTo>
                      <a:pt x="208" y="48"/>
                    </a:lnTo>
                    <a:lnTo>
                      <a:pt x="206" y="52"/>
                    </a:lnTo>
                    <a:lnTo>
                      <a:pt x="201" y="57"/>
                    </a:lnTo>
                    <a:lnTo>
                      <a:pt x="197" y="62"/>
                    </a:lnTo>
                    <a:lnTo>
                      <a:pt x="190" y="66"/>
                    </a:lnTo>
                    <a:lnTo>
                      <a:pt x="183" y="68"/>
                    </a:lnTo>
                    <a:lnTo>
                      <a:pt x="176" y="68"/>
                    </a:lnTo>
                    <a:lnTo>
                      <a:pt x="34" y="68"/>
                    </a:lnTo>
                    <a:lnTo>
                      <a:pt x="27" y="68"/>
                    </a:lnTo>
                    <a:lnTo>
                      <a:pt x="20" y="66"/>
                    </a:lnTo>
                    <a:lnTo>
                      <a:pt x="13" y="62"/>
                    </a:lnTo>
                    <a:lnTo>
                      <a:pt x="9" y="57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4" y="13"/>
                    </a:lnTo>
                    <a:lnTo>
                      <a:pt x="9" y="9"/>
                    </a:lnTo>
                    <a:lnTo>
                      <a:pt x="13" y="4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264"/>
              <p:cNvSpPr>
                <a:spLocks/>
              </p:cNvSpPr>
              <p:nvPr/>
            </p:nvSpPr>
            <p:spPr bwMode="auto">
              <a:xfrm>
                <a:off x="2395539" y="4452938"/>
                <a:ext cx="1400175" cy="2125663"/>
              </a:xfrm>
              <a:custGeom>
                <a:avLst/>
                <a:gdLst>
                  <a:gd name="T0" fmla="*/ 78 w 882"/>
                  <a:gd name="T1" fmla="*/ 0 h 1339"/>
                  <a:gd name="T2" fmla="*/ 806 w 882"/>
                  <a:gd name="T3" fmla="*/ 0 h 1339"/>
                  <a:gd name="T4" fmla="*/ 822 w 882"/>
                  <a:gd name="T5" fmla="*/ 0 h 1339"/>
                  <a:gd name="T6" fmla="*/ 836 w 882"/>
                  <a:gd name="T7" fmla="*/ 7 h 1339"/>
                  <a:gd name="T8" fmla="*/ 848 w 882"/>
                  <a:gd name="T9" fmla="*/ 14 h 1339"/>
                  <a:gd name="T10" fmla="*/ 859 w 882"/>
                  <a:gd name="T11" fmla="*/ 23 h 1339"/>
                  <a:gd name="T12" fmla="*/ 868 w 882"/>
                  <a:gd name="T13" fmla="*/ 35 h 1339"/>
                  <a:gd name="T14" fmla="*/ 877 w 882"/>
                  <a:gd name="T15" fmla="*/ 48 h 1339"/>
                  <a:gd name="T16" fmla="*/ 880 w 882"/>
                  <a:gd name="T17" fmla="*/ 64 h 1339"/>
                  <a:gd name="T18" fmla="*/ 882 w 882"/>
                  <a:gd name="T19" fmla="*/ 80 h 1339"/>
                  <a:gd name="T20" fmla="*/ 882 w 882"/>
                  <a:gd name="T21" fmla="*/ 1179 h 1339"/>
                  <a:gd name="T22" fmla="*/ 880 w 882"/>
                  <a:gd name="T23" fmla="*/ 1195 h 1339"/>
                  <a:gd name="T24" fmla="*/ 877 w 882"/>
                  <a:gd name="T25" fmla="*/ 1211 h 1339"/>
                  <a:gd name="T26" fmla="*/ 868 w 882"/>
                  <a:gd name="T27" fmla="*/ 1224 h 1339"/>
                  <a:gd name="T28" fmla="*/ 859 w 882"/>
                  <a:gd name="T29" fmla="*/ 1236 h 1339"/>
                  <a:gd name="T30" fmla="*/ 848 w 882"/>
                  <a:gd name="T31" fmla="*/ 1245 h 1339"/>
                  <a:gd name="T32" fmla="*/ 836 w 882"/>
                  <a:gd name="T33" fmla="*/ 1252 h 1339"/>
                  <a:gd name="T34" fmla="*/ 822 w 882"/>
                  <a:gd name="T35" fmla="*/ 1257 h 1339"/>
                  <a:gd name="T36" fmla="*/ 806 w 882"/>
                  <a:gd name="T37" fmla="*/ 1259 h 1339"/>
                  <a:gd name="T38" fmla="*/ 630 w 882"/>
                  <a:gd name="T39" fmla="*/ 1259 h 1339"/>
                  <a:gd name="T40" fmla="*/ 609 w 882"/>
                  <a:gd name="T41" fmla="*/ 1291 h 1339"/>
                  <a:gd name="T42" fmla="*/ 596 w 882"/>
                  <a:gd name="T43" fmla="*/ 1314 h 1339"/>
                  <a:gd name="T44" fmla="*/ 586 w 882"/>
                  <a:gd name="T45" fmla="*/ 1330 h 1339"/>
                  <a:gd name="T46" fmla="*/ 584 w 882"/>
                  <a:gd name="T47" fmla="*/ 1337 h 1339"/>
                  <a:gd name="T48" fmla="*/ 543 w 882"/>
                  <a:gd name="T49" fmla="*/ 1337 h 1339"/>
                  <a:gd name="T50" fmla="*/ 449 w 882"/>
                  <a:gd name="T51" fmla="*/ 1337 h 1339"/>
                  <a:gd name="T52" fmla="*/ 350 w 882"/>
                  <a:gd name="T53" fmla="*/ 1339 h 1339"/>
                  <a:gd name="T54" fmla="*/ 293 w 882"/>
                  <a:gd name="T55" fmla="*/ 1337 h 1339"/>
                  <a:gd name="T56" fmla="*/ 284 w 882"/>
                  <a:gd name="T57" fmla="*/ 1332 h 1339"/>
                  <a:gd name="T58" fmla="*/ 275 w 882"/>
                  <a:gd name="T59" fmla="*/ 1328 h 1339"/>
                  <a:gd name="T60" fmla="*/ 266 w 882"/>
                  <a:gd name="T61" fmla="*/ 1318 h 1339"/>
                  <a:gd name="T62" fmla="*/ 259 w 882"/>
                  <a:gd name="T63" fmla="*/ 1309 h 1339"/>
                  <a:gd name="T64" fmla="*/ 245 w 882"/>
                  <a:gd name="T65" fmla="*/ 1286 h 1339"/>
                  <a:gd name="T66" fmla="*/ 231 w 882"/>
                  <a:gd name="T67" fmla="*/ 1259 h 1339"/>
                  <a:gd name="T68" fmla="*/ 78 w 882"/>
                  <a:gd name="T69" fmla="*/ 1259 h 1339"/>
                  <a:gd name="T70" fmla="*/ 62 w 882"/>
                  <a:gd name="T71" fmla="*/ 1257 h 1339"/>
                  <a:gd name="T72" fmla="*/ 48 w 882"/>
                  <a:gd name="T73" fmla="*/ 1252 h 1339"/>
                  <a:gd name="T74" fmla="*/ 34 w 882"/>
                  <a:gd name="T75" fmla="*/ 1245 h 1339"/>
                  <a:gd name="T76" fmla="*/ 23 w 882"/>
                  <a:gd name="T77" fmla="*/ 1236 h 1339"/>
                  <a:gd name="T78" fmla="*/ 14 w 882"/>
                  <a:gd name="T79" fmla="*/ 1224 h 1339"/>
                  <a:gd name="T80" fmla="*/ 7 w 882"/>
                  <a:gd name="T81" fmla="*/ 1211 h 1339"/>
                  <a:gd name="T82" fmla="*/ 2 w 882"/>
                  <a:gd name="T83" fmla="*/ 1195 h 1339"/>
                  <a:gd name="T84" fmla="*/ 0 w 882"/>
                  <a:gd name="T85" fmla="*/ 1179 h 1339"/>
                  <a:gd name="T86" fmla="*/ 0 w 882"/>
                  <a:gd name="T87" fmla="*/ 80 h 1339"/>
                  <a:gd name="T88" fmla="*/ 2 w 882"/>
                  <a:gd name="T89" fmla="*/ 64 h 1339"/>
                  <a:gd name="T90" fmla="*/ 7 w 882"/>
                  <a:gd name="T91" fmla="*/ 48 h 1339"/>
                  <a:gd name="T92" fmla="*/ 14 w 882"/>
                  <a:gd name="T93" fmla="*/ 35 h 1339"/>
                  <a:gd name="T94" fmla="*/ 23 w 882"/>
                  <a:gd name="T95" fmla="*/ 23 h 1339"/>
                  <a:gd name="T96" fmla="*/ 34 w 882"/>
                  <a:gd name="T97" fmla="*/ 14 h 1339"/>
                  <a:gd name="T98" fmla="*/ 48 w 882"/>
                  <a:gd name="T99" fmla="*/ 7 h 1339"/>
                  <a:gd name="T100" fmla="*/ 62 w 882"/>
                  <a:gd name="T101" fmla="*/ 0 h 1339"/>
                  <a:gd name="T102" fmla="*/ 78 w 882"/>
                  <a:gd name="T103" fmla="*/ 0 h 1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82" h="1339">
                    <a:moveTo>
                      <a:pt x="78" y="0"/>
                    </a:moveTo>
                    <a:lnTo>
                      <a:pt x="806" y="0"/>
                    </a:lnTo>
                    <a:lnTo>
                      <a:pt x="822" y="0"/>
                    </a:lnTo>
                    <a:lnTo>
                      <a:pt x="836" y="7"/>
                    </a:lnTo>
                    <a:lnTo>
                      <a:pt x="848" y="14"/>
                    </a:lnTo>
                    <a:lnTo>
                      <a:pt x="859" y="23"/>
                    </a:lnTo>
                    <a:lnTo>
                      <a:pt x="868" y="35"/>
                    </a:lnTo>
                    <a:lnTo>
                      <a:pt x="877" y="48"/>
                    </a:lnTo>
                    <a:lnTo>
                      <a:pt x="880" y="64"/>
                    </a:lnTo>
                    <a:lnTo>
                      <a:pt x="882" y="80"/>
                    </a:lnTo>
                    <a:lnTo>
                      <a:pt x="882" y="1179"/>
                    </a:lnTo>
                    <a:lnTo>
                      <a:pt x="880" y="1195"/>
                    </a:lnTo>
                    <a:lnTo>
                      <a:pt x="877" y="1211"/>
                    </a:lnTo>
                    <a:lnTo>
                      <a:pt x="868" y="1224"/>
                    </a:lnTo>
                    <a:lnTo>
                      <a:pt x="859" y="1236"/>
                    </a:lnTo>
                    <a:lnTo>
                      <a:pt x="848" y="1245"/>
                    </a:lnTo>
                    <a:lnTo>
                      <a:pt x="836" y="1252"/>
                    </a:lnTo>
                    <a:lnTo>
                      <a:pt x="822" y="1257"/>
                    </a:lnTo>
                    <a:lnTo>
                      <a:pt x="806" y="1259"/>
                    </a:lnTo>
                    <a:lnTo>
                      <a:pt x="630" y="1259"/>
                    </a:lnTo>
                    <a:lnTo>
                      <a:pt x="609" y="1291"/>
                    </a:lnTo>
                    <a:lnTo>
                      <a:pt x="596" y="1314"/>
                    </a:lnTo>
                    <a:lnTo>
                      <a:pt x="586" y="1330"/>
                    </a:lnTo>
                    <a:lnTo>
                      <a:pt x="584" y="1337"/>
                    </a:lnTo>
                    <a:lnTo>
                      <a:pt x="543" y="1337"/>
                    </a:lnTo>
                    <a:lnTo>
                      <a:pt x="449" y="1337"/>
                    </a:lnTo>
                    <a:lnTo>
                      <a:pt x="350" y="1339"/>
                    </a:lnTo>
                    <a:lnTo>
                      <a:pt x="293" y="1337"/>
                    </a:lnTo>
                    <a:lnTo>
                      <a:pt x="284" y="1332"/>
                    </a:lnTo>
                    <a:lnTo>
                      <a:pt x="275" y="1328"/>
                    </a:lnTo>
                    <a:lnTo>
                      <a:pt x="266" y="1318"/>
                    </a:lnTo>
                    <a:lnTo>
                      <a:pt x="259" y="1309"/>
                    </a:lnTo>
                    <a:lnTo>
                      <a:pt x="245" y="1286"/>
                    </a:lnTo>
                    <a:lnTo>
                      <a:pt x="231" y="1259"/>
                    </a:lnTo>
                    <a:lnTo>
                      <a:pt x="78" y="1259"/>
                    </a:lnTo>
                    <a:lnTo>
                      <a:pt x="62" y="1257"/>
                    </a:lnTo>
                    <a:lnTo>
                      <a:pt x="48" y="1252"/>
                    </a:lnTo>
                    <a:lnTo>
                      <a:pt x="34" y="1245"/>
                    </a:lnTo>
                    <a:lnTo>
                      <a:pt x="23" y="1236"/>
                    </a:lnTo>
                    <a:lnTo>
                      <a:pt x="14" y="1224"/>
                    </a:lnTo>
                    <a:lnTo>
                      <a:pt x="7" y="1211"/>
                    </a:lnTo>
                    <a:lnTo>
                      <a:pt x="2" y="1195"/>
                    </a:lnTo>
                    <a:lnTo>
                      <a:pt x="0" y="1179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7" y="48"/>
                    </a:lnTo>
                    <a:lnTo>
                      <a:pt x="14" y="35"/>
                    </a:lnTo>
                    <a:lnTo>
                      <a:pt x="23" y="23"/>
                    </a:lnTo>
                    <a:lnTo>
                      <a:pt x="34" y="14"/>
                    </a:lnTo>
                    <a:lnTo>
                      <a:pt x="48" y="7"/>
                    </a:lnTo>
                    <a:lnTo>
                      <a:pt x="62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265"/>
              <p:cNvSpPr>
                <a:spLocks/>
              </p:cNvSpPr>
              <p:nvPr/>
            </p:nvSpPr>
            <p:spPr bwMode="auto">
              <a:xfrm>
                <a:off x="2733676" y="3856038"/>
                <a:ext cx="727075" cy="542925"/>
              </a:xfrm>
              <a:custGeom>
                <a:avLst/>
                <a:gdLst>
                  <a:gd name="T0" fmla="*/ 82 w 458"/>
                  <a:gd name="T1" fmla="*/ 0 h 342"/>
                  <a:gd name="T2" fmla="*/ 373 w 458"/>
                  <a:gd name="T3" fmla="*/ 0 h 342"/>
                  <a:gd name="T4" fmla="*/ 380 w 458"/>
                  <a:gd name="T5" fmla="*/ 0 h 342"/>
                  <a:gd name="T6" fmla="*/ 392 w 458"/>
                  <a:gd name="T7" fmla="*/ 5 h 342"/>
                  <a:gd name="T8" fmla="*/ 408 w 458"/>
                  <a:gd name="T9" fmla="*/ 9 h 342"/>
                  <a:gd name="T10" fmla="*/ 424 w 458"/>
                  <a:gd name="T11" fmla="*/ 19 h 342"/>
                  <a:gd name="T12" fmla="*/ 440 w 458"/>
                  <a:gd name="T13" fmla="*/ 30 h 342"/>
                  <a:gd name="T14" fmla="*/ 451 w 458"/>
                  <a:gd name="T15" fmla="*/ 44 h 342"/>
                  <a:gd name="T16" fmla="*/ 456 w 458"/>
                  <a:gd name="T17" fmla="*/ 53 h 342"/>
                  <a:gd name="T18" fmla="*/ 458 w 458"/>
                  <a:gd name="T19" fmla="*/ 62 h 342"/>
                  <a:gd name="T20" fmla="*/ 458 w 458"/>
                  <a:gd name="T21" fmla="*/ 71 h 342"/>
                  <a:gd name="T22" fmla="*/ 456 w 458"/>
                  <a:gd name="T23" fmla="*/ 83 h 342"/>
                  <a:gd name="T24" fmla="*/ 412 w 458"/>
                  <a:gd name="T25" fmla="*/ 259 h 342"/>
                  <a:gd name="T26" fmla="*/ 410 w 458"/>
                  <a:gd name="T27" fmla="*/ 275 h 342"/>
                  <a:gd name="T28" fmla="*/ 403 w 458"/>
                  <a:gd name="T29" fmla="*/ 291 h 342"/>
                  <a:gd name="T30" fmla="*/ 396 w 458"/>
                  <a:gd name="T31" fmla="*/ 305 h 342"/>
                  <a:gd name="T32" fmla="*/ 389 w 458"/>
                  <a:gd name="T33" fmla="*/ 317 h 342"/>
                  <a:gd name="T34" fmla="*/ 380 w 458"/>
                  <a:gd name="T35" fmla="*/ 328 h 342"/>
                  <a:gd name="T36" fmla="*/ 371 w 458"/>
                  <a:gd name="T37" fmla="*/ 335 h 342"/>
                  <a:gd name="T38" fmla="*/ 360 w 458"/>
                  <a:gd name="T39" fmla="*/ 340 h 342"/>
                  <a:gd name="T40" fmla="*/ 346 w 458"/>
                  <a:gd name="T41" fmla="*/ 342 h 342"/>
                  <a:gd name="T42" fmla="*/ 110 w 458"/>
                  <a:gd name="T43" fmla="*/ 342 h 342"/>
                  <a:gd name="T44" fmla="*/ 99 w 458"/>
                  <a:gd name="T45" fmla="*/ 340 h 342"/>
                  <a:gd name="T46" fmla="*/ 87 w 458"/>
                  <a:gd name="T47" fmla="*/ 335 h 342"/>
                  <a:gd name="T48" fmla="*/ 76 w 458"/>
                  <a:gd name="T49" fmla="*/ 328 h 342"/>
                  <a:gd name="T50" fmla="*/ 66 w 458"/>
                  <a:gd name="T51" fmla="*/ 317 h 342"/>
                  <a:gd name="T52" fmla="*/ 60 w 458"/>
                  <a:gd name="T53" fmla="*/ 305 h 342"/>
                  <a:gd name="T54" fmla="*/ 53 w 458"/>
                  <a:gd name="T55" fmla="*/ 291 h 342"/>
                  <a:gd name="T56" fmla="*/ 48 w 458"/>
                  <a:gd name="T57" fmla="*/ 275 h 342"/>
                  <a:gd name="T58" fmla="*/ 44 w 458"/>
                  <a:gd name="T59" fmla="*/ 259 h 342"/>
                  <a:gd name="T60" fmla="*/ 0 w 458"/>
                  <a:gd name="T61" fmla="*/ 83 h 342"/>
                  <a:gd name="T62" fmla="*/ 0 w 458"/>
                  <a:gd name="T63" fmla="*/ 71 h 342"/>
                  <a:gd name="T64" fmla="*/ 0 w 458"/>
                  <a:gd name="T65" fmla="*/ 62 h 342"/>
                  <a:gd name="T66" fmla="*/ 2 w 458"/>
                  <a:gd name="T67" fmla="*/ 53 h 342"/>
                  <a:gd name="T68" fmla="*/ 7 w 458"/>
                  <a:gd name="T69" fmla="*/ 44 h 342"/>
                  <a:gd name="T70" fmla="*/ 18 w 458"/>
                  <a:gd name="T71" fmla="*/ 30 h 342"/>
                  <a:gd name="T72" fmla="*/ 32 w 458"/>
                  <a:gd name="T73" fmla="*/ 19 h 342"/>
                  <a:gd name="T74" fmla="*/ 48 w 458"/>
                  <a:gd name="T75" fmla="*/ 9 h 342"/>
                  <a:gd name="T76" fmla="*/ 64 w 458"/>
                  <a:gd name="T77" fmla="*/ 5 h 342"/>
                  <a:gd name="T78" fmla="*/ 76 w 458"/>
                  <a:gd name="T79" fmla="*/ 0 h 342"/>
                  <a:gd name="T80" fmla="*/ 82 w 458"/>
                  <a:gd name="T81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8" h="342">
                    <a:moveTo>
                      <a:pt x="82" y="0"/>
                    </a:moveTo>
                    <a:lnTo>
                      <a:pt x="373" y="0"/>
                    </a:lnTo>
                    <a:lnTo>
                      <a:pt x="380" y="0"/>
                    </a:lnTo>
                    <a:lnTo>
                      <a:pt x="392" y="5"/>
                    </a:lnTo>
                    <a:lnTo>
                      <a:pt x="408" y="9"/>
                    </a:lnTo>
                    <a:lnTo>
                      <a:pt x="424" y="19"/>
                    </a:lnTo>
                    <a:lnTo>
                      <a:pt x="440" y="30"/>
                    </a:lnTo>
                    <a:lnTo>
                      <a:pt x="451" y="44"/>
                    </a:lnTo>
                    <a:lnTo>
                      <a:pt x="456" y="53"/>
                    </a:lnTo>
                    <a:lnTo>
                      <a:pt x="458" y="62"/>
                    </a:lnTo>
                    <a:lnTo>
                      <a:pt x="458" y="71"/>
                    </a:lnTo>
                    <a:lnTo>
                      <a:pt x="456" y="83"/>
                    </a:lnTo>
                    <a:lnTo>
                      <a:pt x="412" y="259"/>
                    </a:lnTo>
                    <a:lnTo>
                      <a:pt x="410" y="275"/>
                    </a:lnTo>
                    <a:lnTo>
                      <a:pt x="403" y="291"/>
                    </a:lnTo>
                    <a:lnTo>
                      <a:pt x="396" y="305"/>
                    </a:lnTo>
                    <a:lnTo>
                      <a:pt x="389" y="317"/>
                    </a:lnTo>
                    <a:lnTo>
                      <a:pt x="380" y="328"/>
                    </a:lnTo>
                    <a:lnTo>
                      <a:pt x="371" y="335"/>
                    </a:lnTo>
                    <a:lnTo>
                      <a:pt x="360" y="340"/>
                    </a:lnTo>
                    <a:lnTo>
                      <a:pt x="346" y="342"/>
                    </a:lnTo>
                    <a:lnTo>
                      <a:pt x="110" y="342"/>
                    </a:lnTo>
                    <a:lnTo>
                      <a:pt x="99" y="340"/>
                    </a:lnTo>
                    <a:lnTo>
                      <a:pt x="87" y="335"/>
                    </a:lnTo>
                    <a:lnTo>
                      <a:pt x="76" y="328"/>
                    </a:lnTo>
                    <a:lnTo>
                      <a:pt x="66" y="317"/>
                    </a:lnTo>
                    <a:lnTo>
                      <a:pt x="60" y="305"/>
                    </a:lnTo>
                    <a:lnTo>
                      <a:pt x="53" y="291"/>
                    </a:lnTo>
                    <a:lnTo>
                      <a:pt x="48" y="275"/>
                    </a:lnTo>
                    <a:lnTo>
                      <a:pt x="44" y="259"/>
                    </a:lnTo>
                    <a:lnTo>
                      <a:pt x="0" y="83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2" y="53"/>
                    </a:lnTo>
                    <a:lnTo>
                      <a:pt x="7" y="44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8" y="9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E35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266"/>
              <p:cNvSpPr>
                <a:spLocks/>
              </p:cNvSpPr>
              <p:nvPr/>
            </p:nvSpPr>
            <p:spPr bwMode="auto">
              <a:xfrm>
                <a:off x="2828926" y="4044951"/>
                <a:ext cx="552450" cy="328613"/>
              </a:xfrm>
              <a:custGeom>
                <a:avLst/>
                <a:gdLst>
                  <a:gd name="T0" fmla="*/ 0 w 348"/>
                  <a:gd name="T1" fmla="*/ 147 h 207"/>
                  <a:gd name="T2" fmla="*/ 32 w 348"/>
                  <a:gd name="T3" fmla="*/ 161 h 207"/>
                  <a:gd name="T4" fmla="*/ 66 w 348"/>
                  <a:gd name="T5" fmla="*/ 168 h 207"/>
                  <a:gd name="T6" fmla="*/ 98 w 348"/>
                  <a:gd name="T7" fmla="*/ 172 h 207"/>
                  <a:gd name="T8" fmla="*/ 130 w 348"/>
                  <a:gd name="T9" fmla="*/ 172 h 207"/>
                  <a:gd name="T10" fmla="*/ 162 w 348"/>
                  <a:gd name="T11" fmla="*/ 168 h 207"/>
                  <a:gd name="T12" fmla="*/ 192 w 348"/>
                  <a:gd name="T13" fmla="*/ 159 h 207"/>
                  <a:gd name="T14" fmla="*/ 220 w 348"/>
                  <a:gd name="T15" fmla="*/ 147 h 207"/>
                  <a:gd name="T16" fmla="*/ 247 w 348"/>
                  <a:gd name="T17" fmla="*/ 133 h 207"/>
                  <a:gd name="T18" fmla="*/ 265 w 348"/>
                  <a:gd name="T19" fmla="*/ 122 h 207"/>
                  <a:gd name="T20" fmla="*/ 277 w 348"/>
                  <a:gd name="T21" fmla="*/ 117 h 207"/>
                  <a:gd name="T22" fmla="*/ 288 w 348"/>
                  <a:gd name="T23" fmla="*/ 108 h 207"/>
                  <a:gd name="T24" fmla="*/ 302 w 348"/>
                  <a:gd name="T25" fmla="*/ 88 h 207"/>
                  <a:gd name="T26" fmla="*/ 316 w 348"/>
                  <a:gd name="T27" fmla="*/ 55 h 207"/>
                  <a:gd name="T28" fmla="*/ 334 w 348"/>
                  <a:gd name="T29" fmla="*/ 14 h 207"/>
                  <a:gd name="T30" fmla="*/ 339 w 348"/>
                  <a:gd name="T31" fmla="*/ 7 h 207"/>
                  <a:gd name="T32" fmla="*/ 341 w 348"/>
                  <a:gd name="T33" fmla="*/ 3 h 207"/>
                  <a:gd name="T34" fmla="*/ 346 w 348"/>
                  <a:gd name="T35" fmla="*/ 0 h 207"/>
                  <a:gd name="T36" fmla="*/ 348 w 348"/>
                  <a:gd name="T37" fmla="*/ 0 h 207"/>
                  <a:gd name="T38" fmla="*/ 348 w 348"/>
                  <a:gd name="T39" fmla="*/ 14 h 207"/>
                  <a:gd name="T40" fmla="*/ 346 w 348"/>
                  <a:gd name="T41" fmla="*/ 49 h 207"/>
                  <a:gd name="T42" fmla="*/ 341 w 348"/>
                  <a:gd name="T43" fmla="*/ 81 h 207"/>
                  <a:gd name="T44" fmla="*/ 334 w 348"/>
                  <a:gd name="T45" fmla="*/ 113 h 207"/>
                  <a:gd name="T46" fmla="*/ 329 w 348"/>
                  <a:gd name="T47" fmla="*/ 127 h 207"/>
                  <a:gd name="T48" fmla="*/ 325 w 348"/>
                  <a:gd name="T49" fmla="*/ 140 h 207"/>
                  <a:gd name="T50" fmla="*/ 320 w 348"/>
                  <a:gd name="T51" fmla="*/ 152 h 207"/>
                  <a:gd name="T52" fmla="*/ 313 w 348"/>
                  <a:gd name="T53" fmla="*/ 163 h 207"/>
                  <a:gd name="T54" fmla="*/ 304 w 348"/>
                  <a:gd name="T55" fmla="*/ 172 h 207"/>
                  <a:gd name="T56" fmla="*/ 295 w 348"/>
                  <a:gd name="T57" fmla="*/ 182 h 207"/>
                  <a:gd name="T58" fmla="*/ 284 w 348"/>
                  <a:gd name="T59" fmla="*/ 188 h 207"/>
                  <a:gd name="T60" fmla="*/ 272 w 348"/>
                  <a:gd name="T61" fmla="*/ 195 h 207"/>
                  <a:gd name="T62" fmla="*/ 258 w 348"/>
                  <a:gd name="T63" fmla="*/ 200 h 207"/>
                  <a:gd name="T64" fmla="*/ 242 w 348"/>
                  <a:gd name="T65" fmla="*/ 204 h 207"/>
                  <a:gd name="T66" fmla="*/ 226 w 348"/>
                  <a:gd name="T67" fmla="*/ 207 h 207"/>
                  <a:gd name="T68" fmla="*/ 208 w 348"/>
                  <a:gd name="T69" fmla="*/ 207 h 207"/>
                  <a:gd name="T70" fmla="*/ 176 w 348"/>
                  <a:gd name="T71" fmla="*/ 207 h 207"/>
                  <a:gd name="T72" fmla="*/ 142 w 348"/>
                  <a:gd name="T73" fmla="*/ 204 h 207"/>
                  <a:gd name="T74" fmla="*/ 107 w 348"/>
                  <a:gd name="T75" fmla="*/ 202 h 207"/>
                  <a:gd name="T76" fmla="*/ 73 w 348"/>
                  <a:gd name="T77" fmla="*/ 202 h 207"/>
                  <a:gd name="T78" fmla="*/ 50 w 348"/>
                  <a:gd name="T79" fmla="*/ 202 h 207"/>
                  <a:gd name="T80" fmla="*/ 34 w 348"/>
                  <a:gd name="T81" fmla="*/ 198 h 207"/>
                  <a:gd name="T82" fmla="*/ 22 w 348"/>
                  <a:gd name="T83" fmla="*/ 193 h 207"/>
                  <a:gd name="T84" fmla="*/ 13 w 348"/>
                  <a:gd name="T85" fmla="*/ 188 h 207"/>
                  <a:gd name="T86" fmla="*/ 4 w 348"/>
                  <a:gd name="T87" fmla="*/ 170 h 207"/>
                  <a:gd name="T88" fmla="*/ 0 w 348"/>
                  <a:gd name="T89" fmla="*/ 14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8" h="207">
                    <a:moveTo>
                      <a:pt x="0" y="147"/>
                    </a:moveTo>
                    <a:lnTo>
                      <a:pt x="32" y="161"/>
                    </a:lnTo>
                    <a:lnTo>
                      <a:pt x="66" y="168"/>
                    </a:lnTo>
                    <a:lnTo>
                      <a:pt x="98" y="172"/>
                    </a:lnTo>
                    <a:lnTo>
                      <a:pt x="130" y="172"/>
                    </a:lnTo>
                    <a:lnTo>
                      <a:pt x="162" y="168"/>
                    </a:lnTo>
                    <a:lnTo>
                      <a:pt x="192" y="159"/>
                    </a:lnTo>
                    <a:lnTo>
                      <a:pt x="220" y="147"/>
                    </a:lnTo>
                    <a:lnTo>
                      <a:pt x="247" y="133"/>
                    </a:lnTo>
                    <a:lnTo>
                      <a:pt x="265" y="122"/>
                    </a:lnTo>
                    <a:lnTo>
                      <a:pt x="277" y="117"/>
                    </a:lnTo>
                    <a:lnTo>
                      <a:pt x="288" y="108"/>
                    </a:lnTo>
                    <a:lnTo>
                      <a:pt x="302" y="88"/>
                    </a:lnTo>
                    <a:lnTo>
                      <a:pt x="316" y="55"/>
                    </a:lnTo>
                    <a:lnTo>
                      <a:pt x="334" y="14"/>
                    </a:lnTo>
                    <a:lnTo>
                      <a:pt x="339" y="7"/>
                    </a:lnTo>
                    <a:lnTo>
                      <a:pt x="341" y="3"/>
                    </a:lnTo>
                    <a:lnTo>
                      <a:pt x="346" y="0"/>
                    </a:lnTo>
                    <a:lnTo>
                      <a:pt x="348" y="0"/>
                    </a:lnTo>
                    <a:lnTo>
                      <a:pt x="348" y="14"/>
                    </a:lnTo>
                    <a:lnTo>
                      <a:pt x="346" y="49"/>
                    </a:lnTo>
                    <a:lnTo>
                      <a:pt x="341" y="81"/>
                    </a:lnTo>
                    <a:lnTo>
                      <a:pt x="334" y="113"/>
                    </a:lnTo>
                    <a:lnTo>
                      <a:pt x="329" y="127"/>
                    </a:lnTo>
                    <a:lnTo>
                      <a:pt x="325" y="140"/>
                    </a:lnTo>
                    <a:lnTo>
                      <a:pt x="320" y="152"/>
                    </a:lnTo>
                    <a:lnTo>
                      <a:pt x="313" y="163"/>
                    </a:lnTo>
                    <a:lnTo>
                      <a:pt x="304" y="172"/>
                    </a:lnTo>
                    <a:lnTo>
                      <a:pt x="295" y="182"/>
                    </a:lnTo>
                    <a:lnTo>
                      <a:pt x="284" y="188"/>
                    </a:lnTo>
                    <a:lnTo>
                      <a:pt x="272" y="195"/>
                    </a:lnTo>
                    <a:lnTo>
                      <a:pt x="258" y="200"/>
                    </a:lnTo>
                    <a:lnTo>
                      <a:pt x="242" y="204"/>
                    </a:lnTo>
                    <a:lnTo>
                      <a:pt x="226" y="207"/>
                    </a:lnTo>
                    <a:lnTo>
                      <a:pt x="208" y="207"/>
                    </a:lnTo>
                    <a:lnTo>
                      <a:pt x="176" y="207"/>
                    </a:lnTo>
                    <a:lnTo>
                      <a:pt x="142" y="204"/>
                    </a:lnTo>
                    <a:lnTo>
                      <a:pt x="107" y="202"/>
                    </a:lnTo>
                    <a:lnTo>
                      <a:pt x="73" y="202"/>
                    </a:lnTo>
                    <a:lnTo>
                      <a:pt x="50" y="202"/>
                    </a:lnTo>
                    <a:lnTo>
                      <a:pt x="34" y="198"/>
                    </a:lnTo>
                    <a:lnTo>
                      <a:pt x="22" y="193"/>
                    </a:lnTo>
                    <a:lnTo>
                      <a:pt x="13" y="188"/>
                    </a:lnTo>
                    <a:lnTo>
                      <a:pt x="4" y="170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CF5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267"/>
              <p:cNvSpPr>
                <a:spLocks/>
              </p:cNvSpPr>
              <p:nvPr/>
            </p:nvSpPr>
            <p:spPr bwMode="auto">
              <a:xfrm>
                <a:off x="2733676" y="3856038"/>
                <a:ext cx="171450" cy="528638"/>
              </a:xfrm>
              <a:custGeom>
                <a:avLst/>
                <a:gdLst>
                  <a:gd name="T0" fmla="*/ 82 w 108"/>
                  <a:gd name="T1" fmla="*/ 0 h 333"/>
                  <a:gd name="T2" fmla="*/ 85 w 108"/>
                  <a:gd name="T3" fmla="*/ 0 h 333"/>
                  <a:gd name="T4" fmla="*/ 73 w 108"/>
                  <a:gd name="T5" fmla="*/ 12 h 333"/>
                  <a:gd name="T6" fmla="*/ 66 w 108"/>
                  <a:gd name="T7" fmla="*/ 23 h 333"/>
                  <a:gd name="T8" fmla="*/ 60 w 108"/>
                  <a:gd name="T9" fmla="*/ 32 h 333"/>
                  <a:gd name="T10" fmla="*/ 55 w 108"/>
                  <a:gd name="T11" fmla="*/ 44 h 333"/>
                  <a:gd name="T12" fmla="*/ 53 w 108"/>
                  <a:gd name="T13" fmla="*/ 55 h 333"/>
                  <a:gd name="T14" fmla="*/ 50 w 108"/>
                  <a:gd name="T15" fmla="*/ 69 h 333"/>
                  <a:gd name="T16" fmla="*/ 50 w 108"/>
                  <a:gd name="T17" fmla="*/ 85 h 333"/>
                  <a:gd name="T18" fmla="*/ 48 w 108"/>
                  <a:gd name="T19" fmla="*/ 103 h 333"/>
                  <a:gd name="T20" fmla="*/ 50 w 108"/>
                  <a:gd name="T21" fmla="*/ 124 h 333"/>
                  <a:gd name="T22" fmla="*/ 53 w 108"/>
                  <a:gd name="T23" fmla="*/ 147 h 333"/>
                  <a:gd name="T24" fmla="*/ 60 w 108"/>
                  <a:gd name="T25" fmla="*/ 172 h 333"/>
                  <a:gd name="T26" fmla="*/ 66 w 108"/>
                  <a:gd name="T27" fmla="*/ 197 h 333"/>
                  <a:gd name="T28" fmla="*/ 80 w 108"/>
                  <a:gd name="T29" fmla="*/ 248 h 333"/>
                  <a:gd name="T30" fmla="*/ 94 w 108"/>
                  <a:gd name="T31" fmla="*/ 287 h 333"/>
                  <a:gd name="T32" fmla="*/ 101 w 108"/>
                  <a:gd name="T33" fmla="*/ 301 h 333"/>
                  <a:gd name="T34" fmla="*/ 105 w 108"/>
                  <a:gd name="T35" fmla="*/ 314 h 333"/>
                  <a:gd name="T36" fmla="*/ 108 w 108"/>
                  <a:gd name="T37" fmla="*/ 319 h 333"/>
                  <a:gd name="T38" fmla="*/ 105 w 108"/>
                  <a:gd name="T39" fmla="*/ 323 h 333"/>
                  <a:gd name="T40" fmla="*/ 101 w 108"/>
                  <a:gd name="T41" fmla="*/ 328 h 333"/>
                  <a:gd name="T42" fmla="*/ 94 w 108"/>
                  <a:gd name="T43" fmla="*/ 330 h 333"/>
                  <a:gd name="T44" fmla="*/ 89 w 108"/>
                  <a:gd name="T45" fmla="*/ 333 h 333"/>
                  <a:gd name="T46" fmla="*/ 85 w 108"/>
                  <a:gd name="T47" fmla="*/ 333 h 333"/>
                  <a:gd name="T48" fmla="*/ 78 w 108"/>
                  <a:gd name="T49" fmla="*/ 328 h 333"/>
                  <a:gd name="T50" fmla="*/ 71 w 108"/>
                  <a:gd name="T51" fmla="*/ 321 h 333"/>
                  <a:gd name="T52" fmla="*/ 64 w 108"/>
                  <a:gd name="T53" fmla="*/ 312 h 333"/>
                  <a:gd name="T54" fmla="*/ 60 w 108"/>
                  <a:gd name="T55" fmla="*/ 303 h 333"/>
                  <a:gd name="T56" fmla="*/ 50 w 108"/>
                  <a:gd name="T57" fmla="*/ 282 h 333"/>
                  <a:gd name="T58" fmla="*/ 44 w 108"/>
                  <a:gd name="T59" fmla="*/ 259 h 333"/>
                  <a:gd name="T60" fmla="*/ 0 w 108"/>
                  <a:gd name="T61" fmla="*/ 83 h 333"/>
                  <a:gd name="T62" fmla="*/ 0 w 108"/>
                  <a:gd name="T63" fmla="*/ 71 h 333"/>
                  <a:gd name="T64" fmla="*/ 0 w 108"/>
                  <a:gd name="T65" fmla="*/ 62 h 333"/>
                  <a:gd name="T66" fmla="*/ 2 w 108"/>
                  <a:gd name="T67" fmla="*/ 53 h 333"/>
                  <a:gd name="T68" fmla="*/ 7 w 108"/>
                  <a:gd name="T69" fmla="*/ 44 h 333"/>
                  <a:gd name="T70" fmla="*/ 18 w 108"/>
                  <a:gd name="T71" fmla="*/ 30 h 333"/>
                  <a:gd name="T72" fmla="*/ 32 w 108"/>
                  <a:gd name="T73" fmla="*/ 19 h 333"/>
                  <a:gd name="T74" fmla="*/ 48 w 108"/>
                  <a:gd name="T75" fmla="*/ 9 h 333"/>
                  <a:gd name="T76" fmla="*/ 64 w 108"/>
                  <a:gd name="T77" fmla="*/ 5 h 333"/>
                  <a:gd name="T78" fmla="*/ 76 w 108"/>
                  <a:gd name="T79" fmla="*/ 0 h 333"/>
                  <a:gd name="T80" fmla="*/ 82 w 108"/>
                  <a:gd name="T8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8" h="333">
                    <a:moveTo>
                      <a:pt x="82" y="0"/>
                    </a:moveTo>
                    <a:lnTo>
                      <a:pt x="85" y="0"/>
                    </a:lnTo>
                    <a:lnTo>
                      <a:pt x="73" y="12"/>
                    </a:lnTo>
                    <a:lnTo>
                      <a:pt x="66" y="23"/>
                    </a:lnTo>
                    <a:lnTo>
                      <a:pt x="60" y="32"/>
                    </a:lnTo>
                    <a:lnTo>
                      <a:pt x="55" y="44"/>
                    </a:lnTo>
                    <a:lnTo>
                      <a:pt x="53" y="55"/>
                    </a:lnTo>
                    <a:lnTo>
                      <a:pt x="50" y="69"/>
                    </a:lnTo>
                    <a:lnTo>
                      <a:pt x="50" y="85"/>
                    </a:lnTo>
                    <a:lnTo>
                      <a:pt x="48" y="103"/>
                    </a:lnTo>
                    <a:lnTo>
                      <a:pt x="50" y="124"/>
                    </a:lnTo>
                    <a:lnTo>
                      <a:pt x="53" y="147"/>
                    </a:lnTo>
                    <a:lnTo>
                      <a:pt x="60" y="172"/>
                    </a:lnTo>
                    <a:lnTo>
                      <a:pt x="66" y="197"/>
                    </a:lnTo>
                    <a:lnTo>
                      <a:pt x="80" y="248"/>
                    </a:lnTo>
                    <a:lnTo>
                      <a:pt x="94" y="287"/>
                    </a:lnTo>
                    <a:lnTo>
                      <a:pt x="101" y="301"/>
                    </a:lnTo>
                    <a:lnTo>
                      <a:pt x="105" y="314"/>
                    </a:lnTo>
                    <a:lnTo>
                      <a:pt x="108" y="319"/>
                    </a:lnTo>
                    <a:lnTo>
                      <a:pt x="105" y="323"/>
                    </a:lnTo>
                    <a:lnTo>
                      <a:pt x="101" y="328"/>
                    </a:lnTo>
                    <a:lnTo>
                      <a:pt x="94" y="330"/>
                    </a:lnTo>
                    <a:lnTo>
                      <a:pt x="89" y="333"/>
                    </a:lnTo>
                    <a:lnTo>
                      <a:pt x="85" y="333"/>
                    </a:lnTo>
                    <a:lnTo>
                      <a:pt x="78" y="328"/>
                    </a:lnTo>
                    <a:lnTo>
                      <a:pt x="71" y="321"/>
                    </a:lnTo>
                    <a:lnTo>
                      <a:pt x="64" y="312"/>
                    </a:lnTo>
                    <a:lnTo>
                      <a:pt x="60" y="303"/>
                    </a:lnTo>
                    <a:lnTo>
                      <a:pt x="50" y="282"/>
                    </a:lnTo>
                    <a:lnTo>
                      <a:pt x="44" y="259"/>
                    </a:lnTo>
                    <a:lnTo>
                      <a:pt x="0" y="83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2" y="53"/>
                    </a:lnTo>
                    <a:lnTo>
                      <a:pt x="7" y="44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8" y="9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CF5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268"/>
              <p:cNvSpPr>
                <a:spLocks/>
              </p:cNvSpPr>
              <p:nvPr/>
            </p:nvSpPr>
            <p:spPr bwMode="auto">
              <a:xfrm>
                <a:off x="2803526" y="3856038"/>
                <a:ext cx="614363" cy="65088"/>
              </a:xfrm>
              <a:custGeom>
                <a:avLst/>
                <a:gdLst>
                  <a:gd name="T0" fmla="*/ 38 w 387"/>
                  <a:gd name="T1" fmla="*/ 0 h 41"/>
                  <a:gd name="T2" fmla="*/ 329 w 387"/>
                  <a:gd name="T3" fmla="*/ 0 h 41"/>
                  <a:gd name="T4" fmla="*/ 336 w 387"/>
                  <a:gd name="T5" fmla="*/ 0 h 41"/>
                  <a:gd name="T6" fmla="*/ 352 w 387"/>
                  <a:gd name="T7" fmla="*/ 5 h 41"/>
                  <a:gd name="T8" fmla="*/ 368 w 387"/>
                  <a:gd name="T9" fmla="*/ 12 h 41"/>
                  <a:gd name="T10" fmla="*/ 387 w 387"/>
                  <a:gd name="T11" fmla="*/ 23 h 41"/>
                  <a:gd name="T12" fmla="*/ 384 w 387"/>
                  <a:gd name="T13" fmla="*/ 32 h 41"/>
                  <a:gd name="T14" fmla="*/ 378 w 387"/>
                  <a:gd name="T15" fmla="*/ 39 h 41"/>
                  <a:gd name="T16" fmla="*/ 362 w 387"/>
                  <a:gd name="T17" fmla="*/ 41 h 41"/>
                  <a:gd name="T18" fmla="*/ 341 w 387"/>
                  <a:gd name="T19" fmla="*/ 41 h 41"/>
                  <a:gd name="T20" fmla="*/ 318 w 387"/>
                  <a:gd name="T21" fmla="*/ 39 h 41"/>
                  <a:gd name="T22" fmla="*/ 293 w 387"/>
                  <a:gd name="T23" fmla="*/ 37 h 41"/>
                  <a:gd name="T24" fmla="*/ 242 w 387"/>
                  <a:gd name="T25" fmla="*/ 32 h 41"/>
                  <a:gd name="T26" fmla="*/ 203 w 387"/>
                  <a:gd name="T27" fmla="*/ 28 h 41"/>
                  <a:gd name="T28" fmla="*/ 167 w 387"/>
                  <a:gd name="T29" fmla="*/ 30 h 41"/>
                  <a:gd name="T30" fmla="*/ 126 w 387"/>
                  <a:gd name="T31" fmla="*/ 32 h 41"/>
                  <a:gd name="T32" fmla="*/ 87 w 387"/>
                  <a:gd name="T33" fmla="*/ 32 h 41"/>
                  <a:gd name="T34" fmla="*/ 50 w 387"/>
                  <a:gd name="T35" fmla="*/ 35 h 41"/>
                  <a:gd name="T36" fmla="*/ 32 w 387"/>
                  <a:gd name="T37" fmla="*/ 32 h 41"/>
                  <a:gd name="T38" fmla="*/ 18 w 387"/>
                  <a:gd name="T39" fmla="*/ 28 h 41"/>
                  <a:gd name="T40" fmla="*/ 9 w 387"/>
                  <a:gd name="T41" fmla="*/ 21 h 41"/>
                  <a:gd name="T42" fmla="*/ 0 w 387"/>
                  <a:gd name="T43" fmla="*/ 12 h 41"/>
                  <a:gd name="T44" fmla="*/ 25 w 387"/>
                  <a:gd name="T45" fmla="*/ 3 h 41"/>
                  <a:gd name="T46" fmla="*/ 38 w 387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7" h="41">
                    <a:moveTo>
                      <a:pt x="38" y="0"/>
                    </a:moveTo>
                    <a:lnTo>
                      <a:pt x="329" y="0"/>
                    </a:lnTo>
                    <a:lnTo>
                      <a:pt x="336" y="0"/>
                    </a:lnTo>
                    <a:lnTo>
                      <a:pt x="352" y="5"/>
                    </a:lnTo>
                    <a:lnTo>
                      <a:pt x="368" y="12"/>
                    </a:lnTo>
                    <a:lnTo>
                      <a:pt x="387" y="23"/>
                    </a:lnTo>
                    <a:lnTo>
                      <a:pt x="384" y="32"/>
                    </a:lnTo>
                    <a:lnTo>
                      <a:pt x="378" y="39"/>
                    </a:lnTo>
                    <a:lnTo>
                      <a:pt x="362" y="41"/>
                    </a:lnTo>
                    <a:lnTo>
                      <a:pt x="341" y="41"/>
                    </a:lnTo>
                    <a:lnTo>
                      <a:pt x="318" y="39"/>
                    </a:lnTo>
                    <a:lnTo>
                      <a:pt x="293" y="37"/>
                    </a:lnTo>
                    <a:lnTo>
                      <a:pt x="242" y="32"/>
                    </a:lnTo>
                    <a:lnTo>
                      <a:pt x="203" y="28"/>
                    </a:lnTo>
                    <a:lnTo>
                      <a:pt x="167" y="30"/>
                    </a:lnTo>
                    <a:lnTo>
                      <a:pt x="126" y="32"/>
                    </a:lnTo>
                    <a:lnTo>
                      <a:pt x="87" y="32"/>
                    </a:lnTo>
                    <a:lnTo>
                      <a:pt x="50" y="35"/>
                    </a:lnTo>
                    <a:lnTo>
                      <a:pt x="32" y="32"/>
                    </a:lnTo>
                    <a:lnTo>
                      <a:pt x="18" y="28"/>
                    </a:lnTo>
                    <a:lnTo>
                      <a:pt x="9" y="21"/>
                    </a:lnTo>
                    <a:lnTo>
                      <a:pt x="0" y="12"/>
                    </a:lnTo>
                    <a:lnTo>
                      <a:pt x="25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37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269"/>
              <p:cNvSpPr>
                <a:spLocks/>
              </p:cNvSpPr>
              <p:nvPr/>
            </p:nvSpPr>
            <p:spPr bwMode="auto">
              <a:xfrm>
                <a:off x="2828926" y="3878263"/>
                <a:ext cx="631825" cy="520700"/>
              </a:xfrm>
              <a:custGeom>
                <a:avLst/>
                <a:gdLst>
                  <a:gd name="T0" fmla="*/ 357 w 398"/>
                  <a:gd name="T1" fmla="*/ 0 h 328"/>
                  <a:gd name="T2" fmla="*/ 364 w 398"/>
                  <a:gd name="T3" fmla="*/ 5 h 328"/>
                  <a:gd name="T4" fmla="*/ 373 w 398"/>
                  <a:gd name="T5" fmla="*/ 11 h 328"/>
                  <a:gd name="T6" fmla="*/ 382 w 398"/>
                  <a:gd name="T7" fmla="*/ 18 h 328"/>
                  <a:gd name="T8" fmla="*/ 389 w 398"/>
                  <a:gd name="T9" fmla="*/ 25 h 328"/>
                  <a:gd name="T10" fmla="*/ 394 w 398"/>
                  <a:gd name="T11" fmla="*/ 34 h 328"/>
                  <a:gd name="T12" fmla="*/ 396 w 398"/>
                  <a:gd name="T13" fmla="*/ 46 h 328"/>
                  <a:gd name="T14" fmla="*/ 398 w 398"/>
                  <a:gd name="T15" fmla="*/ 57 h 328"/>
                  <a:gd name="T16" fmla="*/ 396 w 398"/>
                  <a:gd name="T17" fmla="*/ 69 h 328"/>
                  <a:gd name="T18" fmla="*/ 352 w 398"/>
                  <a:gd name="T19" fmla="*/ 245 h 328"/>
                  <a:gd name="T20" fmla="*/ 350 w 398"/>
                  <a:gd name="T21" fmla="*/ 261 h 328"/>
                  <a:gd name="T22" fmla="*/ 343 w 398"/>
                  <a:gd name="T23" fmla="*/ 277 h 328"/>
                  <a:gd name="T24" fmla="*/ 336 w 398"/>
                  <a:gd name="T25" fmla="*/ 291 h 328"/>
                  <a:gd name="T26" fmla="*/ 329 w 398"/>
                  <a:gd name="T27" fmla="*/ 303 h 328"/>
                  <a:gd name="T28" fmla="*/ 320 w 398"/>
                  <a:gd name="T29" fmla="*/ 314 h 328"/>
                  <a:gd name="T30" fmla="*/ 311 w 398"/>
                  <a:gd name="T31" fmla="*/ 321 h 328"/>
                  <a:gd name="T32" fmla="*/ 300 w 398"/>
                  <a:gd name="T33" fmla="*/ 326 h 328"/>
                  <a:gd name="T34" fmla="*/ 286 w 398"/>
                  <a:gd name="T35" fmla="*/ 328 h 328"/>
                  <a:gd name="T36" fmla="*/ 50 w 398"/>
                  <a:gd name="T37" fmla="*/ 328 h 328"/>
                  <a:gd name="T38" fmla="*/ 43 w 398"/>
                  <a:gd name="T39" fmla="*/ 328 h 328"/>
                  <a:gd name="T40" fmla="*/ 34 w 398"/>
                  <a:gd name="T41" fmla="*/ 326 h 328"/>
                  <a:gd name="T42" fmla="*/ 27 w 398"/>
                  <a:gd name="T43" fmla="*/ 321 h 328"/>
                  <a:gd name="T44" fmla="*/ 20 w 398"/>
                  <a:gd name="T45" fmla="*/ 319 h 328"/>
                  <a:gd name="T46" fmla="*/ 9 w 398"/>
                  <a:gd name="T47" fmla="*/ 307 h 328"/>
                  <a:gd name="T48" fmla="*/ 0 w 398"/>
                  <a:gd name="T49" fmla="*/ 291 h 328"/>
                  <a:gd name="T50" fmla="*/ 20 w 398"/>
                  <a:gd name="T51" fmla="*/ 293 h 328"/>
                  <a:gd name="T52" fmla="*/ 43 w 398"/>
                  <a:gd name="T53" fmla="*/ 296 h 328"/>
                  <a:gd name="T54" fmla="*/ 66 w 398"/>
                  <a:gd name="T55" fmla="*/ 293 h 328"/>
                  <a:gd name="T56" fmla="*/ 89 w 398"/>
                  <a:gd name="T57" fmla="*/ 293 h 328"/>
                  <a:gd name="T58" fmla="*/ 137 w 398"/>
                  <a:gd name="T59" fmla="*/ 291 h 328"/>
                  <a:gd name="T60" fmla="*/ 183 w 398"/>
                  <a:gd name="T61" fmla="*/ 293 h 328"/>
                  <a:gd name="T62" fmla="*/ 213 w 398"/>
                  <a:gd name="T63" fmla="*/ 293 h 328"/>
                  <a:gd name="T64" fmla="*/ 240 w 398"/>
                  <a:gd name="T65" fmla="*/ 293 h 328"/>
                  <a:gd name="T66" fmla="*/ 261 w 398"/>
                  <a:gd name="T67" fmla="*/ 291 h 328"/>
                  <a:gd name="T68" fmla="*/ 279 w 398"/>
                  <a:gd name="T69" fmla="*/ 284 h 328"/>
                  <a:gd name="T70" fmla="*/ 293 w 398"/>
                  <a:gd name="T71" fmla="*/ 277 h 328"/>
                  <a:gd name="T72" fmla="*/ 304 w 398"/>
                  <a:gd name="T73" fmla="*/ 268 h 328"/>
                  <a:gd name="T74" fmla="*/ 313 w 398"/>
                  <a:gd name="T75" fmla="*/ 257 h 328"/>
                  <a:gd name="T76" fmla="*/ 318 w 398"/>
                  <a:gd name="T77" fmla="*/ 243 h 328"/>
                  <a:gd name="T78" fmla="*/ 332 w 398"/>
                  <a:gd name="T79" fmla="*/ 179 h 328"/>
                  <a:gd name="T80" fmla="*/ 350 w 398"/>
                  <a:gd name="T81" fmla="*/ 110 h 328"/>
                  <a:gd name="T82" fmla="*/ 355 w 398"/>
                  <a:gd name="T83" fmla="*/ 89 h 328"/>
                  <a:gd name="T84" fmla="*/ 357 w 398"/>
                  <a:gd name="T85" fmla="*/ 60 h 328"/>
                  <a:gd name="T86" fmla="*/ 357 w 398"/>
                  <a:gd name="T87" fmla="*/ 27 h 328"/>
                  <a:gd name="T88" fmla="*/ 357 w 398"/>
                  <a:gd name="T89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8" h="328">
                    <a:moveTo>
                      <a:pt x="357" y="0"/>
                    </a:moveTo>
                    <a:lnTo>
                      <a:pt x="364" y="5"/>
                    </a:lnTo>
                    <a:lnTo>
                      <a:pt x="373" y="11"/>
                    </a:lnTo>
                    <a:lnTo>
                      <a:pt x="382" y="18"/>
                    </a:lnTo>
                    <a:lnTo>
                      <a:pt x="389" y="25"/>
                    </a:lnTo>
                    <a:lnTo>
                      <a:pt x="394" y="34"/>
                    </a:lnTo>
                    <a:lnTo>
                      <a:pt x="396" y="46"/>
                    </a:lnTo>
                    <a:lnTo>
                      <a:pt x="398" y="57"/>
                    </a:lnTo>
                    <a:lnTo>
                      <a:pt x="396" y="69"/>
                    </a:lnTo>
                    <a:lnTo>
                      <a:pt x="352" y="245"/>
                    </a:lnTo>
                    <a:lnTo>
                      <a:pt x="350" y="261"/>
                    </a:lnTo>
                    <a:lnTo>
                      <a:pt x="343" y="277"/>
                    </a:lnTo>
                    <a:lnTo>
                      <a:pt x="336" y="291"/>
                    </a:lnTo>
                    <a:lnTo>
                      <a:pt x="329" y="303"/>
                    </a:lnTo>
                    <a:lnTo>
                      <a:pt x="320" y="314"/>
                    </a:lnTo>
                    <a:lnTo>
                      <a:pt x="311" y="321"/>
                    </a:lnTo>
                    <a:lnTo>
                      <a:pt x="300" y="326"/>
                    </a:lnTo>
                    <a:lnTo>
                      <a:pt x="286" y="328"/>
                    </a:lnTo>
                    <a:lnTo>
                      <a:pt x="50" y="328"/>
                    </a:lnTo>
                    <a:lnTo>
                      <a:pt x="43" y="328"/>
                    </a:lnTo>
                    <a:lnTo>
                      <a:pt x="34" y="326"/>
                    </a:lnTo>
                    <a:lnTo>
                      <a:pt x="27" y="321"/>
                    </a:lnTo>
                    <a:lnTo>
                      <a:pt x="20" y="319"/>
                    </a:lnTo>
                    <a:lnTo>
                      <a:pt x="9" y="307"/>
                    </a:lnTo>
                    <a:lnTo>
                      <a:pt x="0" y="291"/>
                    </a:lnTo>
                    <a:lnTo>
                      <a:pt x="20" y="293"/>
                    </a:lnTo>
                    <a:lnTo>
                      <a:pt x="43" y="296"/>
                    </a:lnTo>
                    <a:lnTo>
                      <a:pt x="66" y="293"/>
                    </a:lnTo>
                    <a:lnTo>
                      <a:pt x="89" y="293"/>
                    </a:lnTo>
                    <a:lnTo>
                      <a:pt x="137" y="291"/>
                    </a:lnTo>
                    <a:lnTo>
                      <a:pt x="183" y="293"/>
                    </a:lnTo>
                    <a:lnTo>
                      <a:pt x="213" y="293"/>
                    </a:lnTo>
                    <a:lnTo>
                      <a:pt x="240" y="293"/>
                    </a:lnTo>
                    <a:lnTo>
                      <a:pt x="261" y="291"/>
                    </a:lnTo>
                    <a:lnTo>
                      <a:pt x="279" y="284"/>
                    </a:lnTo>
                    <a:lnTo>
                      <a:pt x="293" y="277"/>
                    </a:lnTo>
                    <a:lnTo>
                      <a:pt x="304" y="268"/>
                    </a:lnTo>
                    <a:lnTo>
                      <a:pt x="313" y="257"/>
                    </a:lnTo>
                    <a:lnTo>
                      <a:pt x="318" y="243"/>
                    </a:lnTo>
                    <a:lnTo>
                      <a:pt x="332" y="179"/>
                    </a:lnTo>
                    <a:lnTo>
                      <a:pt x="350" y="110"/>
                    </a:lnTo>
                    <a:lnTo>
                      <a:pt x="355" y="89"/>
                    </a:lnTo>
                    <a:lnTo>
                      <a:pt x="357" y="60"/>
                    </a:lnTo>
                    <a:lnTo>
                      <a:pt x="357" y="2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C44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270"/>
              <p:cNvSpPr>
                <a:spLocks/>
              </p:cNvSpPr>
              <p:nvPr/>
            </p:nvSpPr>
            <p:spPr bwMode="auto">
              <a:xfrm>
                <a:off x="2471739" y="5114926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7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9 h 85"/>
                  <a:gd name="T16" fmla="*/ 204 w 211"/>
                  <a:gd name="T17" fmla="*/ 78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8 h 85"/>
                  <a:gd name="T28" fmla="*/ 2 w 211"/>
                  <a:gd name="T29" fmla="*/ 69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7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7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271"/>
              <p:cNvSpPr>
                <a:spLocks/>
              </p:cNvSpPr>
              <p:nvPr/>
            </p:nvSpPr>
            <p:spPr bwMode="auto">
              <a:xfrm>
                <a:off x="2471739" y="4579938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9 h 85"/>
                  <a:gd name="T16" fmla="*/ 204 w 211"/>
                  <a:gd name="T17" fmla="*/ 78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8 h 85"/>
                  <a:gd name="T28" fmla="*/ 2 w 211"/>
                  <a:gd name="T29" fmla="*/ 69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272"/>
              <p:cNvSpPr>
                <a:spLocks/>
              </p:cNvSpPr>
              <p:nvPr/>
            </p:nvSpPr>
            <p:spPr bwMode="auto">
              <a:xfrm>
                <a:off x="2925764" y="5114926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7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8 h 85"/>
                  <a:gd name="T28" fmla="*/ 3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3 w 213"/>
                  <a:gd name="T35" fmla="*/ 17 h 85"/>
                  <a:gd name="T36" fmla="*/ 10 w 213"/>
                  <a:gd name="T37" fmla="*/ 7 h 85"/>
                  <a:gd name="T38" fmla="*/ 19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7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7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273"/>
              <p:cNvSpPr>
                <a:spLocks/>
              </p:cNvSpPr>
              <p:nvPr/>
            </p:nvSpPr>
            <p:spPr bwMode="auto">
              <a:xfrm>
                <a:off x="3384551" y="5114926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7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8 h 85"/>
                  <a:gd name="T28" fmla="*/ 2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7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7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274"/>
              <p:cNvSpPr>
                <a:spLocks/>
              </p:cNvSpPr>
              <p:nvPr/>
            </p:nvSpPr>
            <p:spPr bwMode="auto">
              <a:xfrm>
                <a:off x="3384551" y="457993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8 h 85"/>
                  <a:gd name="T28" fmla="*/ 2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275"/>
              <p:cNvSpPr>
                <a:spLocks/>
              </p:cNvSpPr>
              <p:nvPr/>
            </p:nvSpPr>
            <p:spPr bwMode="auto">
              <a:xfrm>
                <a:off x="2471739" y="5373688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7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7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276"/>
              <p:cNvSpPr>
                <a:spLocks/>
              </p:cNvSpPr>
              <p:nvPr/>
            </p:nvSpPr>
            <p:spPr bwMode="auto">
              <a:xfrm>
                <a:off x="2471739" y="4838701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7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7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277"/>
              <p:cNvSpPr>
                <a:spLocks/>
              </p:cNvSpPr>
              <p:nvPr/>
            </p:nvSpPr>
            <p:spPr bwMode="auto">
              <a:xfrm>
                <a:off x="2925764" y="537368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6 h 85"/>
                  <a:gd name="T28" fmla="*/ 3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3 w 213"/>
                  <a:gd name="T35" fmla="*/ 16 h 85"/>
                  <a:gd name="T36" fmla="*/ 10 w 213"/>
                  <a:gd name="T37" fmla="*/ 7 h 85"/>
                  <a:gd name="T38" fmla="*/ 19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6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3" y="16"/>
                    </a:lnTo>
                    <a:lnTo>
                      <a:pt x="10" y="7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278"/>
              <p:cNvSpPr>
                <a:spLocks/>
              </p:cNvSpPr>
              <p:nvPr/>
            </p:nvSpPr>
            <p:spPr bwMode="auto">
              <a:xfrm>
                <a:off x="3384551" y="537368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279"/>
              <p:cNvSpPr>
                <a:spLocks/>
              </p:cNvSpPr>
              <p:nvPr/>
            </p:nvSpPr>
            <p:spPr bwMode="auto">
              <a:xfrm>
                <a:off x="3384551" y="483870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280"/>
              <p:cNvSpPr>
                <a:spLocks/>
              </p:cNvSpPr>
              <p:nvPr/>
            </p:nvSpPr>
            <p:spPr bwMode="auto">
              <a:xfrm>
                <a:off x="2471739" y="5632451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2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7 h 85"/>
                  <a:gd name="T14" fmla="*/ 209 w 211"/>
                  <a:gd name="T15" fmla="*/ 66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6 h 85"/>
                  <a:gd name="T30" fmla="*/ 0 w 211"/>
                  <a:gd name="T31" fmla="*/ 57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2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7"/>
                    </a:lnTo>
                    <a:lnTo>
                      <a:pt x="209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281"/>
              <p:cNvSpPr>
                <a:spLocks/>
              </p:cNvSpPr>
              <p:nvPr/>
            </p:nvSpPr>
            <p:spPr bwMode="auto">
              <a:xfrm>
                <a:off x="2925764" y="563245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2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7 h 85"/>
                  <a:gd name="T14" fmla="*/ 211 w 213"/>
                  <a:gd name="T15" fmla="*/ 66 h 85"/>
                  <a:gd name="T16" fmla="*/ 204 w 213"/>
                  <a:gd name="T17" fmla="*/ 76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6 h 85"/>
                  <a:gd name="T28" fmla="*/ 3 w 213"/>
                  <a:gd name="T29" fmla="*/ 66 h 85"/>
                  <a:gd name="T30" fmla="*/ 0 w 213"/>
                  <a:gd name="T31" fmla="*/ 57 h 85"/>
                  <a:gd name="T32" fmla="*/ 0 w 213"/>
                  <a:gd name="T33" fmla="*/ 28 h 85"/>
                  <a:gd name="T34" fmla="*/ 3 w 213"/>
                  <a:gd name="T35" fmla="*/ 16 h 85"/>
                  <a:gd name="T36" fmla="*/ 10 w 213"/>
                  <a:gd name="T37" fmla="*/ 7 h 85"/>
                  <a:gd name="T38" fmla="*/ 19 w 213"/>
                  <a:gd name="T39" fmla="*/ 2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7"/>
                    </a:lnTo>
                    <a:lnTo>
                      <a:pt x="211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3" y="16"/>
                    </a:lnTo>
                    <a:lnTo>
                      <a:pt x="10" y="7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282"/>
              <p:cNvSpPr>
                <a:spLocks/>
              </p:cNvSpPr>
              <p:nvPr/>
            </p:nvSpPr>
            <p:spPr bwMode="auto">
              <a:xfrm>
                <a:off x="3384551" y="563245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2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7 h 85"/>
                  <a:gd name="T14" fmla="*/ 211 w 213"/>
                  <a:gd name="T15" fmla="*/ 66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6 h 85"/>
                  <a:gd name="T30" fmla="*/ 0 w 213"/>
                  <a:gd name="T31" fmla="*/ 57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2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7"/>
                    </a:lnTo>
                    <a:lnTo>
                      <a:pt x="211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283"/>
              <p:cNvSpPr>
                <a:spLocks/>
              </p:cNvSpPr>
              <p:nvPr/>
            </p:nvSpPr>
            <p:spPr bwMode="auto">
              <a:xfrm>
                <a:off x="2471739" y="5886451"/>
                <a:ext cx="334963" cy="139700"/>
              </a:xfrm>
              <a:custGeom>
                <a:avLst/>
                <a:gdLst>
                  <a:gd name="T0" fmla="*/ 28 w 211"/>
                  <a:gd name="T1" fmla="*/ 0 h 88"/>
                  <a:gd name="T2" fmla="*/ 183 w 211"/>
                  <a:gd name="T3" fmla="*/ 0 h 88"/>
                  <a:gd name="T4" fmla="*/ 195 w 211"/>
                  <a:gd name="T5" fmla="*/ 3 h 88"/>
                  <a:gd name="T6" fmla="*/ 204 w 211"/>
                  <a:gd name="T7" fmla="*/ 10 h 88"/>
                  <a:gd name="T8" fmla="*/ 209 w 211"/>
                  <a:gd name="T9" fmla="*/ 19 h 88"/>
                  <a:gd name="T10" fmla="*/ 211 w 211"/>
                  <a:gd name="T11" fmla="*/ 30 h 88"/>
                  <a:gd name="T12" fmla="*/ 211 w 211"/>
                  <a:gd name="T13" fmla="*/ 58 h 88"/>
                  <a:gd name="T14" fmla="*/ 209 w 211"/>
                  <a:gd name="T15" fmla="*/ 69 h 88"/>
                  <a:gd name="T16" fmla="*/ 204 w 211"/>
                  <a:gd name="T17" fmla="*/ 78 h 88"/>
                  <a:gd name="T18" fmla="*/ 195 w 211"/>
                  <a:gd name="T19" fmla="*/ 85 h 88"/>
                  <a:gd name="T20" fmla="*/ 183 w 211"/>
                  <a:gd name="T21" fmla="*/ 88 h 88"/>
                  <a:gd name="T22" fmla="*/ 28 w 211"/>
                  <a:gd name="T23" fmla="*/ 88 h 88"/>
                  <a:gd name="T24" fmla="*/ 18 w 211"/>
                  <a:gd name="T25" fmla="*/ 85 h 88"/>
                  <a:gd name="T26" fmla="*/ 9 w 211"/>
                  <a:gd name="T27" fmla="*/ 78 h 88"/>
                  <a:gd name="T28" fmla="*/ 2 w 211"/>
                  <a:gd name="T29" fmla="*/ 69 h 88"/>
                  <a:gd name="T30" fmla="*/ 0 w 211"/>
                  <a:gd name="T31" fmla="*/ 58 h 88"/>
                  <a:gd name="T32" fmla="*/ 0 w 211"/>
                  <a:gd name="T33" fmla="*/ 30 h 88"/>
                  <a:gd name="T34" fmla="*/ 2 w 211"/>
                  <a:gd name="T35" fmla="*/ 19 h 88"/>
                  <a:gd name="T36" fmla="*/ 9 w 211"/>
                  <a:gd name="T37" fmla="*/ 10 h 88"/>
                  <a:gd name="T38" fmla="*/ 18 w 211"/>
                  <a:gd name="T39" fmla="*/ 3 h 88"/>
                  <a:gd name="T40" fmla="*/ 28 w 211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8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09" y="19"/>
                    </a:lnTo>
                    <a:lnTo>
                      <a:pt x="211" y="30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8"/>
                    </a:lnTo>
                    <a:lnTo>
                      <a:pt x="28" y="88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284"/>
              <p:cNvSpPr>
                <a:spLocks/>
              </p:cNvSpPr>
              <p:nvPr/>
            </p:nvSpPr>
            <p:spPr bwMode="auto">
              <a:xfrm>
                <a:off x="2925764" y="5886451"/>
                <a:ext cx="338138" cy="139700"/>
              </a:xfrm>
              <a:custGeom>
                <a:avLst/>
                <a:gdLst>
                  <a:gd name="T0" fmla="*/ 30 w 213"/>
                  <a:gd name="T1" fmla="*/ 0 h 88"/>
                  <a:gd name="T2" fmla="*/ 184 w 213"/>
                  <a:gd name="T3" fmla="*/ 0 h 88"/>
                  <a:gd name="T4" fmla="*/ 195 w 213"/>
                  <a:gd name="T5" fmla="*/ 3 h 88"/>
                  <a:gd name="T6" fmla="*/ 204 w 213"/>
                  <a:gd name="T7" fmla="*/ 10 h 88"/>
                  <a:gd name="T8" fmla="*/ 211 w 213"/>
                  <a:gd name="T9" fmla="*/ 19 h 88"/>
                  <a:gd name="T10" fmla="*/ 213 w 213"/>
                  <a:gd name="T11" fmla="*/ 30 h 88"/>
                  <a:gd name="T12" fmla="*/ 213 w 213"/>
                  <a:gd name="T13" fmla="*/ 58 h 88"/>
                  <a:gd name="T14" fmla="*/ 211 w 213"/>
                  <a:gd name="T15" fmla="*/ 69 h 88"/>
                  <a:gd name="T16" fmla="*/ 204 w 213"/>
                  <a:gd name="T17" fmla="*/ 78 h 88"/>
                  <a:gd name="T18" fmla="*/ 195 w 213"/>
                  <a:gd name="T19" fmla="*/ 85 h 88"/>
                  <a:gd name="T20" fmla="*/ 184 w 213"/>
                  <a:gd name="T21" fmla="*/ 88 h 88"/>
                  <a:gd name="T22" fmla="*/ 30 w 213"/>
                  <a:gd name="T23" fmla="*/ 88 h 88"/>
                  <a:gd name="T24" fmla="*/ 19 w 213"/>
                  <a:gd name="T25" fmla="*/ 85 h 88"/>
                  <a:gd name="T26" fmla="*/ 10 w 213"/>
                  <a:gd name="T27" fmla="*/ 78 h 88"/>
                  <a:gd name="T28" fmla="*/ 3 w 213"/>
                  <a:gd name="T29" fmla="*/ 69 h 88"/>
                  <a:gd name="T30" fmla="*/ 0 w 213"/>
                  <a:gd name="T31" fmla="*/ 58 h 88"/>
                  <a:gd name="T32" fmla="*/ 0 w 213"/>
                  <a:gd name="T33" fmla="*/ 30 h 88"/>
                  <a:gd name="T34" fmla="*/ 3 w 213"/>
                  <a:gd name="T35" fmla="*/ 19 h 88"/>
                  <a:gd name="T36" fmla="*/ 10 w 213"/>
                  <a:gd name="T37" fmla="*/ 10 h 88"/>
                  <a:gd name="T38" fmla="*/ 19 w 213"/>
                  <a:gd name="T39" fmla="*/ 3 h 88"/>
                  <a:gd name="T40" fmla="*/ 30 w 213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8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4" y="88"/>
                    </a:lnTo>
                    <a:lnTo>
                      <a:pt x="30" y="88"/>
                    </a:lnTo>
                    <a:lnTo>
                      <a:pt x="19" y="85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0" y="10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285"/>
              <p:cNvSpPr>
                <a:spLocks/>
              </p:cNvSpPr>
              <p:nvPr/>
            </p:nvSpPr>
            <p:spPr bwMode="auto">
              <a:xfrm>
                <a:off x="3384551" y="5886451"/>
                <a:ext cx="338138" cy="139700"/>
              </a:xfrm>
              <a:custGeom>
                <a:avLst/>
                <a:gdLst>
                  <a:gd name="T0" fmla="*/ 30 w 213"/>
                  <a:gd name="T1" fmla="*/ 0 h 88"/>
                  <a:gd name="T2" fmla="*/ 183 w 213"/>
                  <a:gd name="T3" fmla="*/ 0 h 88"/>
                  <a:gd name="T4" fmla="*/ 195 w 213"/>
                  <a:gd name="T5" fmla="*/ 3 h 88"/>
                  <a:gd name="T6" fmla="*/ 204 w 213"/>
                  <a:gd name="T7" fmla="*/ 10 h 88"/>
                  <a:gd name="T8" fmla="*/ 211 w 213"/>
                  <a:gd name="T9" fmla="*/ 19 h 88"/>
                  <a:gd name="T10" fmla="*/ 213 w 213"/>
                  <a:gd name="T11" fmla="*/ 30 h 88"/>
                  <a:gd name="T12" fmla="*/ 213 w 213"/>
                  <a:gd name="T13" fmla="*/ 58 h 88"/>
                  <a:gd name="T14" fmla="*/ 211 w 213"/>
                  <a:gd name="T15" fmla="*/ 69 h 88"/>
                  <a:gd name="T16" fmla="*/ 204 w 213"/>
                  <a:gd name="T17" fmla="*/ 78 h 88"/>
                  <a:gd name="T18" fmla="*/ 195 w 213"/>
                  <a:gd name="T19" fmla="*/ 85 h 88"/>
                  <a:gd name="T20" fmla="*/ 183 w 213"/>
                  <a:gd name="T21" fmla="*/ 88 h 88"/>
                  <a:gd name="T22" fmla="*/ 30 w 213"/>
                  <a:gd name="T23" fmla="*/ 88 h 88"/>
                  <a:gd name="T24" fmla="*/ 18 w 213"/>
                  <a:gd name="T25" fmla="*/ 85 h 88"/>
                  <a:gd name="T26" fmla="*/ 9 w 213"/>
                  <a:gd name="T27" fmla="*/ 78 h 88"/>
                  <a:gd name="T28" fmla="*/ 2 w 213"/>
                  <a:gd name="T29" fmla="*/ 69 h 88"/>
                  <a:gd name="T30" fmla="*/ 0 w 213"/>
                  <a:gd name="T31" fmla="*/ 58 h 88"/>
                  <a:gd name="T32" fmla="*/ 0 w 213"/>
                  <a:gd name="T33" fmla="*/ 30 h 88"/>
                  <a:gd name="T34" fmla="*/ 2 w 213"/>
                  <a:gd name="T35" fmla="*/ 19 h 88"/>
                  <a:gd name="T36" fmla="*/ 9 w 213"/>
                  <a:gd name="T37" fmla="*/ 10 h 88"/>
                  <a:gd name="T38" fmla="*/ 18 w 213"/>
                  <a:gd name="T39" fmla="*/ 3 h 88"/>
                  <a:gd name="T40" fmla="*/ 30 w 213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8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8"/>
                    </a:lnTo>
                    <a:lnTo>
                      <a:pt x="30" y="88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286"/>
              <p:cNvSpPr>
                <a:spLocks/>
              </p:cNvSpPr>
              <p:nvPr/>
            </p:nvSpPr>
            <p:spPr bwMode="auto">
              <a:xfrm>
                <a:off x="2471739" y="6145213"/>
                <a:ext cx="334963" cy="138113"/>
              </a:xfrm>
              <a:custGeom>
                <a:avLst/>
                <a:gdLst>
                  <a:gd name="T0" fmla="*/ 28 w 211"/>
                  <a:gd name="T1" fmla="*/ 0 h 87"/>
                  <a:gd name="T2" fmla="*/ 183 w 211"/>
                  <a:gd name="T3" fmla="*/ 0 h 87"/>
                  <a:gd name="T4" fmla="*/ 195 w 211"/>
                  <a:gd name="T5" fmla="*/ 3 h 87"/>
                  <a:gd name="T6" fmla="*/ 204 w 211"/>
                  <a:gd name="T7" fmla="*/ 9 h 87"/>
                  <a:gd name="T8" fmla="*/ 209 w 211"/>
                  <a:gd name="T9" fmla="*/ 19 h 87"/>
                  <a:gd name="T10" fmla="*/ 211 w 211"/>
                  <a:gd name="T11" fmla="*/ 30 h 87"/>
                  <a:gd name="T12" fmla="*/ 211 w 211"/>
                  <a:gd name="T13" fmla="*/ 58 h 87"/>
                  <a:gd name="T14" fmla="*/ 209 w 211"/>
                  <a:gd name="T15" fmla="*/ 69 h 87"/>
                  <a:gd name="T16" fmla="*/ 204 w 211"/>
                  <a:gd name="T17" fmla="*/ 78 h 87"/>
                  <a:gd name="T18" fmla="*/ 195 w 211"/>
                  <a:gd name="T19" fmla="*/ 85 h 87"/>
                  <a:gd name="T20" fmla="*/ 183 w 211"/>
                  <a:gd name="T21" fmla="*/ 87 h 87"/>
                  <a:gd name="T22" fmla="*/ 28 w 211"/>
                  <a:gd name="T23" fmla="*/ 87 h 87"/>
                  <a:gd name="T24" fmla="*/ 18 w 211"/>
                  <a:gd name="T25" fmla="*/ 85 h 87"/>
                  <a:gd name="T26" fmla="*/ 9 w 211"/>
                  <a:gd name="T27" fmla="*/ 78 h 87"/>
                  <a:gd name="T28" fmla="*/ 2 w 211"/>
                  <a:gd name="T29" fmla="*/ 69 h 87"/>
                  <a:gd name="T30" fmla="*/ 0 w 211"/>
                  <a:gd name="T31" fmla="*/ 58 h 87"/>
                  <a:gd name="T32" fmla="*/ 0 w 211"/>
                  <a:gd name="T33" fmla="*/ 30 h 87"/>
                  <a:gd name="T34" fmla="*/ 2 w 211"/>
                  <a:gd name="T35" fmla="*/ 19 h 87"/>
                  <a:gd name="T36" fmla="*/ 9 w 211"/>
                  <a:gd name="T37" fmla="*/ 9 h 87"/>
                  <a:gd name="T38" fmla="*/ 18 w 211"/>
                  <a:gd name="T39" fmla="*/ 3 h 87"/>
                  <a:gd name="T40" fmla="*/ 28 w 211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7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09" y="19"/>
                    </a:lnTo>
                    <a:lnTo>
                      <a:pt x="211" y="30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7"/>
                    </a:lnTo>
                    <a:lnTo>
                      <a:pt x="28" y="87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287"/>
              <p:cNvSpPr>
                <a:spLocks/>
              </p:cNvSpPr>
              <p:nvPr/>
            </p:nvSpPr>
            <p:spPr bwMode="auto">
              <a:xfrm>
                <a:off x="2925764" y="6145213"/>
                <a:ext cx="338138" cy="138113"/>
              </a:xfrm>
              <a:custGeom>
                <a:avLst/>
                <a:gdLst>
                  <a:gd name="T0" fmla="*/ 30 w 213"/>
                  <a:gd name="T1" fmla="*/ 0 h 87"/>
                  <a:gd name="T2" fmla="*/ 184 w 213"/>
                  <a:gd name="T3" fmla="*/ 0 h 87"/>
                  <a:gd name="T4" fmla="*/ 195 w 213"/>
                  <a:gd name="T5" fmla="*/ 3 h 87"/>
                  <a:gd name="T6" fmla="*/ 204 w 213"/>
                  <a:gd name="T7" fmla="*/ 9 h 87"/>
                  <a:gd name="T8" fmla="*/ 211 w 213"/>
                  <a:gd name="T9" fmla="*/ 19 h 87"/>
                  <a:gd name="T10" fmla="*/ 213 w 213"/>
                  <a:gd name="T11" fmla="*/ 30 h 87"/>
                  <a:gd name="T12" fmla="*/ 213 w 213"/>
                  <a:gd name="T13" fmla="*/ 58 h 87"/>
                  <a:gd name="T14" fmla="*/ 211 w 213"/>
                  <a:gd name="T15" fmla="*/ 69 h 87"/>
                  <a:gd name="T16" fmla="*/ 204 w 213"/>
                  <a:gd name="T17" fmla="*/ 78 h 87"/>
                  <a:gd name="T18" fmla="*/ 195 w 213"/>
                  <a:gd name="T19" fmla="*/ 85 h 87"/>
                  <a:gd name="T20" fmla="*/ 184 w 213"/>
                  <a:gd name="T21" fmla="*/ 87 h 87"/>
                  <a:gd name="T22" fmla="*/ 30 w 213"/>
                  <a:gd name="T23" fmla="*/ 87 h 87"/>
                  <a:gd name="T24" fmla="*/ 19 w 213"/>
                  <a:gd name="T25" fmla="*/ 85 h 87"/>
                  <a:gd name="T26" fmla="*/ 10 w 213"/>
                  <a:gd name="T27" fmla="*/ 78 h 87"/>
                  <a:gd name="T28" fmla="*/ 3 w 213"/>
                  <a:gd name="T29" fmla="*/ 69 h 87"/>
                  <a:gd name="T30" fmla="*/ 0 w 213"/>
                  <a:gd name="T31" fmla="*/ 58 h 87"/>
                  <a:gd name="T32" fmla="*/ 0 w 213"/>
                  <a:gd name="T33" fmla="*/ 30 h 87"/>
                  <a:gd name="T34" fmla="*/ 3 w 213"/>
                  <a:gd name="T35" fmla="*/ 19 h 87"/>
                  <a:gd name="T36" fmla="*/ 10 w 213"/>
                  <a:gd name="T37" fmla="*/ 9 h 87"/>
                  <a:gd name="T38" fmla="*/ 19 w 213"/>
                  <a:gd name="T39" fmla="*/ 3 h 87"/>
                  <a:gd name="T40" fmla="*/ 30 w 213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7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4" y="87"/>
                    </a:lnTo>
                    <a:lnTo>
                      <a:pt x="30" y="87"/>
                    </a:lnTo>
                    <a:lnTo>
                      <a:pt x="19" y="85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0" y="9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288"/>
              <p:cNvSpPr>
                <a:spLocks/>
              </p:cNvSpPr>
              <p:nvPr/>
            </p:nvSpPr>
            <p:spPr bwMode="auto">
              <a:xfrm>
                <a:off x="3384551" y="6145213"/>
                <a:ext cx="338138" cy="138113"/>
              </a:xfrm>
              <a:custGeom>
                <a:avLst/>
                <a:gdLst>
                  <a:gd name="T0" fmla="*/ 30 w 213"/>
                  <a:gd name="T1" fmla="*/ 0 h 87"/>
                  <a:gd name="T2" fmla="*/ 183 w 213"/>
                  <a:gd name="T3" fmla="*/ 0 h 87"/>
                  <a:gd name="T4" fmla="*/ 195 w 213"/>
                  <a:gd name="T5" fmla="*/ 3 h 87"/>
                  <a:gd name="T6" fmla="*/ 204 w 213"/>
                  <a:gd name="T7" fmla="*/ 9 h 87"/>
                  <a:gd name="T8" fmla="*/ 211 w 213"/>
                  <a:gd name="T9" fmla="*/ 19 h 87"/>
                  <a:gd name="T10" fmla="*/ 213 w 213"/>
                  <a:gd name="T11" fmla="*/ 30 h 87"/>
                  <a:gd name="T12" fmla="*/ 213 w 213"/>
                  <a:gd name="T13" fmla="*/ 58 h 87"/>
                  <a:gd name="T14" fmla="*/ 211 w 213"/>
                  <a:gd name="T15" fmla="*/ 69 h 87"/>
                  <a:gd name="T16" fmla="*/ 204 w 213"/>
                  <a:gd name="T17" fmla="*/ 78 h 87"/>
                  <a:gd name="T18" fmla="*/ 195 w 213"/>
                  <a:gd name="T19" fmla="*/ 85 h 87"/>
                  <a:gd name="T20" fmla="*/ 183 w 213"/>
                  <a:gd name="T21" fmla="*/ 87 h 87"/>
                  <a:gd name="T22" fmla="*/ 30 w 213"/>
                  <a:gd name="T23" fmla="*/ 87 h 87"/>
                  <a:gd name="T24" fmla="*/ 18 w 213"/>
                  <a:gd name="T25" fmla="*/ 85 h 87"/>
                  <a:gd name="T26" fmla="*/ 9 w 213"/>
                  <a:gd name="T27" fmla="*/ 78 h 87"/>
                  <a:gd name="T28" fmla="*/ 2 w 213"/>
                  <a:gd name="T29" fmla="*/ 69 h 87"/>
                  <a:gd name="T30" fmla="*/ 0 w 213"/>
                  <a:gd name="T31" fmla="*/ 58 h 87"/>
                  <a:gd name="T32" fmla="*/ 0 w 213"/>
                  <a:gd name="T33" fmla="*/ 30 h 87"/>
                  <a:gd name="T34" fmla="*/ 2 w 213"/>
                  <a:gd name="T35" fmla="*/ 19 h 87"/>
                  <a:gd name="T36" fmla="*/ 9 w 213"/>
                  <a:gd name="T37" fmla="*/ 9 h 87"/>
                  <a:gd name="T38" fmla="*/ 18 w 213"/>
                  <a:gd name="T39" fmla="*/ 3 h 87"/>
                  <a:gd name="T40" fmla="*/ 30 w 213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7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7"/>
                    </a:lnTo>
                    <a:lnTo>
                      <a:pt x="30" y="87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289"/>
              <p:cNvSpPr>
                <a:spLocks/>
              </p:cNvSpPr>
              <p:nvPr/>
            </p:nvSpPr>
            <p:spPr bwMode="auto">
              <a:xfrm>
                <a:off x="2395539" y="3968751"/>
                <a:ext cx="309563" cy="415925"/>
              </a:xfrm>
              <a:custGeom>
                <a:avLst/>
                <a:gdLst>
                  <a:gd name="T0" fmla="*/ 34 w 195"/>
                  <a:gd name="T1" fmla="*/ 0 h 262"/>
                  <a:gd name="T2" fmla="*/ 96 w 195"/>
                  <a:gd name="T3" fmla="*/ 0 h 262"/>
                  <a:gd name="T4" fmla="*/ 110 w 195"/>
                  <a:gd name="T5" fmla="*/ 3 h 262"/>
                  <a:gd name="T6" fmla="*/ 121 w 195"/>
                  <a:gd name="T7" fmla="*/ 5 h 262"/>
                  <a:gd name="T8" fmla="*/ 131 w 195"/>
                  <a:gd name="T9" fmla="*/ 7 h 262"/>
                  <a:gd name="T10" fmla="*/ 137 w 195"/>
                  <a:gd name="T11" fmla="*/ 14 h 262"/>
                  <a:gd name="T12" fmla="*/ 142 w 195"/>
                  <a:gd name="T13" fmla="*/ 21 h 262"/>
                  <a:gd name="T14" fmla="*/ 147 w 195"/>
                  <a:gd name="T15" fmla="*/ 30 h 262"/>
                  <a:gd name="T16" fmla="*/ 151 w 195"/>
                  <a:gd name="T17" fmla="*/ 44 h 262"/>
                  <a:gd name="T18" fmla="*/ 156 w 195"/>
                  <a:gd name="T19" fmla="*/ 58 h 262"/>
                  <a:gd name="T20" fmla="*/ 192 w 195"/>
                  <a:gd name="T21" fmla="*/ 202 h 262"/>
                  <a:gd name="T22" fmla="*/ 195 w 195"/>
                  <a:gd name="T23" fmla="*/ 218 h 262"/>
                  <a:gd name="T24" fmla="*/ 195 w 195"/>
                  <a:gd name="T25" fmla="*/ 230 h 262"/>
                  <a:gd name="T26" fmla="*/ 195 w 195"/>
                  <a:gd name="T27" fmla="*/ 239 h 262"/>
                  <a:gd name="T28" fmla="*/ 192 w 195"/>
                  <a:gd name="T29" fmla="*/ 248 h 262"/>
                  <a:gd name="T30" fmla="*/ 186 w 195"/>
                  <a:gd name="T31" fmla="*/ 252 h 262"/>
                  <a:gd name="T32" fmla="*/ 179 w 195"/>
                  <a:gd name="T33" fmla="*/ 257 h 262"/>
                  <a:gd name="T34" fmla="*/ 167 w 195"/>
                  <a:gd name="T35" fmla="*/ 259 h 262"/>
                  <a:gd name="T36" fmla="*/ 151 w 195"/>
                  <a:gd name="T37" fmla="*/ 262 h 262"/>
                  <a:gd name="T38" fmla="*/ 46 w 195"/>
                  <a:gd name="T39" fmla="*/ 262 h 262"/>
                  <a:gd name="T40" fmla="*/ 34 w 195"/>
                  <a:gd name="T41" fmla="*/ 259 h 262"/>
                  <a:gd name="T42" fmla="*/ 27 w 195"/>
                  <a:gd name="T43" fmla="*/ 257 h 262"/>
                  <a:gd name="T44" fmla="*/ 18 w 195"/>
                  <a:gd name="T45" fmla="*/ 255 h 262"/>
                  <a:gd name="T46" fmla="*/ 11 w 195"/>
                  <a:gd name="T47" fmla="*/ 248 h 262"/>
                  <a:gd name="T48" fmla="*/ 7 w 195"/>
                  <a:gd name="T49" fmla="*/ 241 h 262"/>
                  <a:gd name="T50" fmla="*/ 5 w 195"/>
                  <a:gd name="T51" fmla="*/ 232 h 262"/>
                  <a:gd name="T52" fmla="*/ 2 w 195"/>
                  <a:gd name="T53" fmla="*/ 223 h 262"/>
                  <a:gd name="T54" fmla="*/ 2 w 195"/>
                  <a:gd name="T55" fmla="*/ 211 h 262"/>
                  <a:gd name="T56" fmla="*/ 0 w 195"/>
                  <a:gd name="T57" fmla="*/ 58 h 262"/>
                  <a:gd name="T58" fmla="*/ 2 w 195"/>
                  <a:gd name="T59" fmla="*/ 32 h 262"/>
                  <a:gd name="T60" fmla="*/ 5 w 195"/>
                  <a:gd name="T61" fmla="*/ 16 h 262"/>
                  <a:gd name="T62" fmla="*/ 9 w 195"/>
                  <a:gd name="T63" fmla="*/ 9 h 262"/>
                  <a:gd name="T64" fmla="*/ 16 w 195"/>
                  <a:gd name="T65" fmla="*/ 5 h 262"/>
                  <a:gd name="T66" fmla="*/ 25 w 195"/>
                  <a:gd name="T67" fmla="*/ 3 h 262"/>
                  <a:gd name="T68" fmla="*/ 34 w 195"/>
                  <a:gd name="T6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262">
                    <a:moveTo>
                      <a:pt x="34" y="0"/>
                    </a:moveTo>
                    <a:lnTo>
                      <a:pt x="96" y="0"/>
                    </a:lnTo>
                    <a:lnTo>
                      <a:pt x="110" y="3"/>
                    </a:lnTo>
                    <a:lnTo>
                      <a:pt x="121" y="5"/>
                    </a:lnTo>
                    <a:lnTo>
                      <a:pt x="131" y="7"/>
                    </a:lnTo>
                    <a:lnTo>
                      <a:pt x="137" y="14"/>
                    </a:lnTo>
                    <a:lnTo>
                      <a:pt x="142" y="21"/>
                    </a:lnTo>
                    <a:lnTo>
                      <a:pt x="147" y="30"/>
                    </a:lnTo>
                    <a:lnTo>
                      <a:pt x="151" y="44"/>
                    </a:lnTo>
                    <a:lnTo>
                      <a:pt x="156" y="58"/>
                    </a:lnTo>
                    <a:lnTo>
                      <a:pt x="192" y="202"/>
                    </a:lnTo>
                    <a:lnTo>
                      <a:pt x="195" y="218"/>
                    </a:lnTo>
                    <a:lnTo>
                      <a:pt x="195" y="230"/>
                    </a:lnTo>
                    <a:lnTo>
                      <a:pt x="195" y="239"/>
                    </a:lnTo>
                    <a:lnTo>
                      <a:pt x="192" y="248"/>
                    </a:lnTo>
                    <a:lnTo>
                      <a:pt x="186" y="252"/>
                    </a:lnTo>
                    <a:lnTo>
                      <a:pt x="179" y="257"/>
                    </a:lnTo>
                    <a:lnTo>
                      <a:pt x="167" y="259"/>
                    </a:lnTo>
                    <a:lnTo>
                      <a:pt x="151" y="262"/>
                    </a:lnTo>
                    <a:lnTo>
                      <a:pt x="46" y="262"/>
                    </a:lnTo>
                    <a:lnTo>
                      <a:pt x="34" y="259"/>
                    </a:lnTo>
                    <a:lnTo>
                      <a:pt x="27" y="257"/>
                    </a:lnTo>
                    <a:lnTo>
                      <a:pt x="18" y="255"/>
                    </a:lnTo>
                    <a:lnTo>
                      <a:pt x="11" y="248"/>
                    </a:lnTo>
                    <a:lnTo>
                      <a:pt x="7" y="241"/>
                    </a:lnTo>
                    <a:lnTo>
                      <a:pt x="5" y="232"/>
                    </a:lnTo>
                    <a:lnTo>
                      <a:pt x="2" y="223"/>
                    </a:lnTo>
                    <a:lnTo>
                      <a:pt x="2" y="211"/>
                    </a:lnTo>
                    <a:lnTo>
                      <a:pt x="0" y="58"/>
                    </a:lnTo>
                    <a:lnTo>
                      <a:pt x="2" y="32"/>
                    </a:lnTo>
                    <a:lnTo>
                      <a:pt x="5" y="16"/>
                    </a:lnTo>
                    <a:lnTo>
                      <a:pt x="9" y="9"/>
                    </a:lnTo>
                    <a:lnTo>
                      <a:pt x="16" y="5"/>
                    </a:lnTo>
                    <a:lnTo>
                      <a:pt x="25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290"/>
              <p:cNvSpPr>
                <a:spLocks/>
              </p:cNvSpPr>
              <p:nvPr/>
            </p:nvSpPr>
            <p:spPr bwMode="auto">
              <a:xfrm>
                <a:off x="2398714" y="3976688"/>
                <a:ext cx="306388" cy="407988"/>
              </a:xfrm>
              <a:custGeom>
                <a:avLst/>
                <a:gdLst>
                  <a:gd name="T0" fmla="*/ 124 w 193"/>
                  <a:gd name="T1" fmla="*/ 0 h 257"/>
                  <a:gd name="T2" fmla="*/ 129 w 193"/>
                  <a:gd name="T3" fmla="*/ 4 h 257"/>
                  <a:gd name="T4" fmla="*/ 135 w 193"/>
                  <a:gd name="T5" fmla="*/ 7 h 257"/>
                  <a:gd name="T6" fmla="*/ 138 w 193"/>
                  <a:gd name="T7" fmla="*/ 14 h 257"/>
                  <a:gd name="T8" fmla="*/ 142 w 193"/>
                  <a:gd name="T9" fmla="*/ 18 h 257"/>
                  <a:gd name="T10" fmla="*/ 147 w 193"/>
                  <a:gd name="T11" fmla="*/ 34 h 257"/>
                  <a:gd name="T12" fmla="*/ 154 w 193"/>
                  <a:gd name="T13" fmla="*/ 53 h 257"/>
                  <a:gd name="T14" fmla="*/ 190 w 193"/>
                  <a:gd name="T15" fmla="*/ 197 h 257"/>
                  <a:gd name="T16" fmla="*/ 193 w 193"/>
                  <a:gd name="T17" fmla="*/ 213 h 257"/>
                  <a:gd name="T18" fmla="*/ 193 w 193"/>
                  <a:gd name="T19" fmla="*/ 225 h 257"/>
                  <a:gd name="T20" fmla="*/ 193 w 193"/>
                  <a:gd name="T21" fmla="*/ 234 h 257"/>
                  <a:gd name="T22" fmla="*/ 190 w 193"/>
                  <a:gd name="T23" fmla="*/ 243 h 257"/>
                  <a:gd name="T24" fmla="*/ 184 w 193"/>
                  <a:gd name="T25" fmla="*/ 247 h 257"/>
                  <a:gd name="T26" fmla="*/ 177 w 193"/>
                  <a:gd name="T27" fmla="*/ 252 h 257"/>
                  <a:gd name="T28" fmla="*/ 165 w 193"/>
                  <a:gd name="T29" fmla="*/ 254 h 257"/>
                  <a:gd name="T30" fmla="*/ 149 w 193"/>
                  <a:gd name="T31" fmla="*/ 257 h 257"/>
                  <a:gd name="T32" fmla="*/ 44 w 193"/>
                  <a:gd name="T33" fmla="*/ 257 h 257"/>
                  <a:gd name="T34" fmla="*/ 35 w 193"/>
                  <a:gd name="T35" fmla="*/ 257 h 257"/>
                  <a:gd name="T36" fmla="*/ 28 w 193"/>
                  <a:gd name="T37" fmla="*/ 254 h 257"/>
                  <a:gd name="T38" fmla="*/ 21 w 193"/>
                  <a:gd name="T39" fmla="*/ 250 h 257"/>
                  <a:gd name="T40" fmla="*/ 14 w 193"/>
                  <a:gd name="T41" fmla="*/ 247 h 257"/>
                  <a:gd name="T42" fmla="*/ 9 w 193"/>
                  <a:gd name="T43" fmla="*/ 241 h 257"/>
                  <a:gd name="T44" fmla="*/ 5 w 193"/>
                  <a:gd name="T45" fmla="*/ 236 h 257"/>
                  <a:gd name="T46" fmla="*/ 3 w 193"/>
                  <a:gd name="T47" fmla="*/ 229 h 257"/>
                  <a:gd name="T48" fmla="*/ 0 w 193"/>
                  <a:gd name="T49" fmla="*/ 220 h 257"/>
                  <a:gd name="T50" fmla="*/ 12 w 193"/>
                  <a:gd name="T51" fmla="*/ 218 h 257"/>
                  <a:gd name="T52" fmla="*/ 25 w 193"/>
                  <a:gd name="T53" fmla="*/ 215 h 257"/>
                  <a:gd name="T54" fmla="*/ 39 w 193"/>
                  <a:gd name="T55" fmla="*/ 218 h 257"/>
                  <a:gd name="T56" fmla="*/ 53 w 193"/>
                  <a:gd name="T57" fmla="*/ 220 h 257"/>
                  <a:gd name="T58" fmla="*/ 80 w 193"/>
                  <a:gd name="T59" fmla="*/ 227 h 257"/>
                  <a:gd name="T60" fmla="*/ 103 w 193"/>
                  <a:gd name="T61" fmla="*/ 231 h 257"/>
                  <a:gd name="T62" fmla="*/ 124 w 193"/>
                  <a:gd name="T63" fmla="*/ 234 h 257"/>
                  <a:gd name="T64" fmla="*/ 140 w 193"/>
                  <a:gd name="T65" fmla="*/ 234 h 257"/>
                  <a:gd name="T66" fmla="*/ 149 w 193"/>
                  <a:gd name="T67" fmla="*/ 229 h 257"/>
                  <a:gd name="T68" fmla="*/ 158 w 193"/>
                  <a:gd name="T69" fmla="*/ 225 h 257"/>
                  <a:gd name="T70" fmla="*/ 163 w 193"/>
                  <a:gd name="T71" fmla="*/ 218 h 257"/>
                  <a:gd name="T72" fmla="*/ 163 w 193"/>
                  <a:gd name="T73" fmla="*/ 211 h 257"/>
                  <a:gd name="T74" fmla="*/ 163 w 193"/>
                  <a:gd name="T75" fmla="*/ 199 h 257"/>
                  <a:gd name="T76" fmla="*/ 158 w 193"/>
                  <a:gd name="T77" fmla="*/ 190 h 257"/>
                  <a:gd name="T78" fmla="*/ 149 w 193"/>
                  <a:gd name="T79" fmla="*/ 165 h 257"/>
                  <a:gd name="T80" fmla="*/ 138 w 193"/>
                  <a:gd name="T81" fmla="*/ 137 h 257"/>
                  <a:gd name="T82" fmla="*/ 133 w 193"/>
                  <a:gd name="T83" fmla="*/ 124 h 257"/>
                  <a:gd name="T84" fmla="*/ 129 w 193"/>
                  <a:gd name="T85" fmla="*/ 108 h 257"/>
                  <a:gd name="T86" fmla="*/ 126 w 193"/>
                  <a:gd name="T87" fmla="*/ 94 h 257"/>
                  <a:gd name="T88" fmla="*/ 124 w 193"/>
                  <a:gd name="T89" fmla="*/ 80 h 257"/>
                  <a:gd name="T90" fmla="*/ 122 w 193"/>
                  <a:gd name="T91" fmla="*/ 62 h 257"/>
                  <a:gd name="T92" fmla="*/ 119 w 193"/>
                  <a:gd name="T93" fmla="*/ 39 h 257"/>
                  <a:gd name="T94" fmla="*/ 117 w 193"/>
                  <a:gd name="T95" fmla="*/ 27 h 257"/>
                  <a:gd name="T96" fmla="*/ 117 w 193"/>
                  <a:gd name="T97" fmla="*/ 16 h 257"/>
                  <a:gd name="T98" fmla="*/ 119 w 193"/>
                  <a:gd name="T99" fmla="*/ 7 h 257"/>
                  <a:gd name="T100" fmla="*/ 124 w 193"/>
                  <a:gd name="T10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3" h="257">
                    <a:moveTo>
                      <a:pt x="124" y="0"/>
                    </a:moveTo>
                    <a:lnTo>
                      <a:pt x="129" y="4"/>
                    </a:lnTo>
                    <a:lnTo>
                      <a:pt x="135" y="7"/>
                    </a:lnTo>
                    <a:lnTo>
                      <a:pt x="138" y="14"/>
                    </a:lnTo>
                    <a:lnTo>
                      <a:pt x="142" y="18"/>
                    </a:lnTo>
                    <a:lnTo>
                      <a:pt x="147" y="34"/>
                    </a:lnTo>
                    <a:lnTo>
                      <a:pt x="154" y="53"/>
                    </a:lnTo>
                    <a:lnTo>
                      <a:pt x="190" y="197"/>
                    </a:lnTo>
                    <a:lnTo>
                      <a:pt x="193" y="213"/>
                    </a:lnTo>
                    <a:lnTo>
                      <a:pt x="193" y="225"/>
                    </a:lnTo>
                    <a:lnTo>
                      <a:pt x="193" y="234"/>
                    </a:lnTo>
                    <a:lnTo>
                      <a:pt x="190" y="243"/>
                    </a:lnTo>
                    <a:lnTo>
                      <a:pt x="184" y="247"/>
                    </a:lnTo>
                    <a:lnTo>
                      <a:pt x="177" y="252"/>
                    </a:lnTo>
                    <a:lnTo>
                      <a:pt x="165" y="254"/>
                    </a:lnTo>
                    <a:lnTo>
                      <a:pt x="149" y="257"/>
                    </a:lnTo>
                    <a:lnTo>
                      <a:pt x="44" y="257"/>
                    </a:lnTo>
                    <a:lnTo>
                      <a:pt x="35" y="257"/>
                    </a:lnTo>
                    <a:lnTo>
                      <a:pt x="28" y="254"/>
                    </a:lnTo>
                    <a:lnTo>
                      <a:pt x="21" y="250"/>
                    </a:lnTo>
                    <a:lnTo>
                      <a:pt x="14" y="247"/>
                    </a:lnTo>
                    <a:lnTo>
                      <a:pt x="9" y="241"/>
                    </a:lnTo>
                    <a:lnTo>
                      <a:pt x="5" y="236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12" y="218"/>
                    </a:lnTo>
                    <a:lnTo>
                      <a:pt x="25" y="215"/>
                    </a:lnTo>
                    <a:lnTo>
                      <a:pt x="39" y="218"/>
                    </a:lnTo>
                    <a:lnTo>
                      <a:pt x="53" y="220"/>
                    </a:lnTo>
                    <a:lnTo>
                      <a:pt x="80" y="227"/>
                    </a:lnTo>
                    <a:lnTo>
                      <a:pt x="103" y="231"/>
                    </a:lnTo>
                    <a:lnTo>
                      <a:pt x="124" y="234"/>
                    </a:lnTo>
                    <a:lnTo>
                      <a:pt x="140" y="234"/>
                    </a:lnTo>
                    <a:lnTo>
                      <a:pt x="149" y="229"/>
                    </a:lnTo>
                    <a:lnTo>
                      <a:pt x="158" y="225"/>
                    </a:lnTo>
                    <a:lnTo>
                      <a:pt x="163" y="218"/>
                    </a:lnTo>
                    <a:lnTo>
                      <a:pt x="163" y="211"/>
                    </a:lnTo>
                    <a:lnTo>
                      <a:pt x="163" y="199"/>
                    </a:lnTo>
                    <a:lnTo>
                      <a:pt x="158" y="190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33" y="124"/>
                    </a:lnTo>
                    <a:lnTo>
                      <a:pt x="129" y="108"/>
                    </a:lnTo>
                    <a:lnTo>
                      <a:pt x="126" y="94"/>
                    </a:lnTo>
                    <a:lnTo>
                      <a:pt x="124" y="80"/>
                    </a:lnTo>
                    <a:lnTo>
                      <a:pt x="122" y="62"/>
                    </a:lnTo>
                    <a:lnTo>
                      <a:pt x="119" y="39"/>
                    </a:lnTo>
                    <a:lnTo>
                      <a:pt x="117" y="27"/>
                    </a:lnTo>
                    <a:lnTo>
                      <a:pt x="117" y="16"/>
                    </a:lnTo>
                    <a:lnTo>
                      <a:pt x="119" y="7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291"/>
              <p:cNvSpPr>
                <a:spLocks/>
              </p:cNvSpPr>
              <p:nvPr/>
            </p:nvSpPr>
            <p:spPr bwMode="auto">
              <a:xfrm>
                <a:off x="3486151" y="3968751"/>
                <a:ext cx="309563" cy="415925"/>
              </a:xfrm>
              <a:custGeom>
                <a:avLst/>
                <a:gdLst>
                  <a:gd name="T0" fmla="*/ 161 w 195"/>
                  <a:gd name="T1" fmla="*/ 0 h 262"/>
                  <a:gd name="T2" fmla="*/ 101 w 195"/>
                  <a:gd name="T3" fmla="*/ 0 h 262"/>
                  <a:gd name="T4" fmla="*/ 87 w 195"/>
                  <a:gd name="T5" fmla="*/ 3 h 262"/>
                  <a:gd name="T6" fmla="*/ 76 w 195"/>
                  <a:gd name="T7" fmla="*/ 5 h 262"/>
                  <a:gd name="T8" fmla="*/ 67 w 195"/>
                  <a:gd name="T9" fmla="*/ 7 h 262"/>
                  <a:gd name="T10" fmla="*/ 60 w 195"/>
                  <a:gd name="T11" fmla="*/ 14 h 262"/>
                  <a:gd name="T12" fmla="*/ 53 w 195"/>
                  <a:gd name="T13" fmla="*/ 21 h 262"/>
                  <a:gd name="T14" fmla="*/ 48 w 195"/>
                  <a:gd name="T15" fmla="*/ 30 h 262"/>
                  <a:gd name="T16" fmla="*/ 46 w 195"/>
                  <a:gd name="T17" fmla="*/ 44 h 262"/>
                  <a:gd name="T18" fmla="*/ 41 w 195"/>
                  <a:gd name="T19" fmla="*/ 58 h 262"/>
                  <a:gd name="T20" fmla="*/ 5 w 195"/>
                  <a:gd name="T21" fmla="*/ 202 h 262"/>
                  <a:gd name="T22" fmla="*/ 3 w 195"/>
                  <a:gd name="T23" fmla="*/ 218 h 262"/>
                  <a:gd name="T24" fmla="*/ 0 w 195"/>
                  <a:gd name="T25" fmla="*/ 230 h 262"/>
                  <a:gd name="T26" fmla="*/ 0 w 195"/>
                  <a:gd name="T27" fmla="*/ 239 h 262"/>
                  <a:gd name="T28" fmla="*/ 5 w 195"/>
                  <a:gd name="T29" fmla="*/ 248 h 262"/>
                  <a:gd name="T30" fmla="*/ 9 w 195"/>
                  <a:gd name="T31" fmla="*/ 252 h 262"/>
                  <a:gd name="T32" fmla="*/ 19 w 195"/>
                  <a:gd name="T33" fmla="*/ 257 h 262"/>
                  <a:gd name="T34" fmla="*/ 30 w 195"/>
                  <a:gd name="T35" fmla="*/ 259 h 262"/>
                  <a:gd name="T36" fmla="*/ 44 w 195"/>
                  <a:gd name="T37" fmla="*/ 262 h 262"/>
                  <a:gd name="T38" fmla="*/ 151 w 195"/>
                  <a:gd name="T39" fmla="*/ 262 h 262"/>
                  <a:gd name="T40" fmla="*/ 161 w 195"/>
                  <a:gd name="T41" fmla="*/ 259 h 262"/>
                  <a:gd name="T42" fmla="*/ 170 w 195"/>
                  <a:gd name="T43" fmla="*/ 257 h 262"/>
                  <a:gd name="T44" fmla="*/ 177 w 195"/>
                  <a:gd name="T45" fmla="*/ 255 h 262"/>
                  <a:gd name="T46" fmla="*/ 184 w 195"/>
                  <a:gd name="T47" fmla="*/ 248 h 262"/>
                  <a:gd name="T48" fmla="*/ 188 w 195"/>
                  <a:gd name="T49" fmla="*/ 241 h 262"/>
                  <a:gd name="T50" fmla="*/ 193 w 195"/>
                  <a:gd name="T51" fmla="*/ 232 h 262"/>
                  <a:gd name="T52" fmla="*/ 193 w 195"/>
                  <a:gd name="T53" fmla="*/ 223 h 262"/>
                  <a:gd name="T54" fmla="*/ 193 w 195"/>
                  <a:gd name="T55" fmla="*/ 211 h 262"/>
                  <a:gd name="T56" fmla="*/ 195 w 195"/>
                  <a:gd name="T57" fmla="*/ 58 h 262"/>
                  <a:gd name="T58" fmla="*/ 195 w 195"/>
                  <a:gd name="T59" fmla="*/ 32 h 262"/>
                  <a:gd name="T60" fmla="*/ 190 w 195"/>
                  <a:gd name="T61" fmla="*/ 16 h 262"/>
                  <a:gd name="T62" fmla="*/ 186 w 195"/>
                  <a:gd name="T63" fmla="*/ 9 h 262"/>
                  <a:gd name="T64" fmla="*/ 181 w 195"/>
                  <a:gd name="T65" fmla="*/ 5 h 262"/>
                  <a:gd name="T66" fmla="*/ 172 w 195"/>
                  <a:gd name="T67" fmla="*/ 3 h 262"/>
                  <a:gd name="T68" fmla="*/ 161 w 195"/>
                  <a:gd name="T6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262">
                    <a:moveTo>
                      <a:pt x="161" y="0"/>
                    </a:moveTo>
                    <a:lnTo>
                      <a:pt x="101" y="0"/>
                    </a:lnTo>
                    <a:lnTo>
                      <a:pt x="87" y="3"/>
                    </a:lnTo>
                    <a:lnTo>
                      <a:pt x="76" y="5"/>
                    </a:lnTo>
                    <a:lnTo>
                      <a:pt x="67" y="7"/>
                    </a:lnTo>
                    <a:lnTo>
                      <a:pt x="60" y="14"/>
                    </a:lnTo>
                    <a:lnTo>
                      <a:pt x="53" y="21"/>
                    </a:lnTo>
                    <a:lnTo>
                      <a:pt x="48" y="30"/>
                    </a:lnTo>
                    <a:lnTo>
                      <a:pt x="46" y="44"/>
                    </a:lnTo>
                    <a:lnTo>
                      <a:pt x="41" y="58"/>
                    </a:lnTo>
                    <a:lnTo>
                      <a:pt x="5" y="202"/>
                    </a:lnTo>
                    <a:lnTo>
                      <a:pt x="3" y="218"/>
                    </a:lnTo>
                    <a:lnTo>
                      <a:pt x="0" y="230"/>
                    </a:lnTo>
                    <a:lnTo>
                      <a:pt x="0" y="239"/>
                    </a:lnTo>
                    <a:lnTo>
                      <a:pt x="5" y="248"/>
                    </a:lnTo>
                    <a:lnTo>
                      <a:pt x="9" y="252"/>
                    </a:lnTo>
                    <a:lnTo>
                      <a:pt x="19" y="257"/>
                    </a:lnTo>
                    <a:lnTo>
                      <a:pt x="30" y="259"/>
                    </a:lnTo>
                    <a:lnTo>
                      <a:pt x="44" y="262"/>
                    </a:lnTo>
                    <a:lnTo>
                      <a:pt x="151" y="262"/>
                    </a:lnTo>
                    <a:lnTo>
                      <a:pt x="161" y="259"/>
                    </a:lnTo>
                    <a:lnTo>
                      <a:pt x="170" y="257"/>
                    </a:lnTo>
                    <a:lnTo>
                      <a:pt x="177" y="255"/>
                    </a:lnTo>
                    <a:lnTo>
                      <a:pt x="184" y="248"/>
                    </a:lnTo>
                    <a:lnTo>
                      <a:pt x="188" y="241"/>
                    </a:lnTo>
                    <a:lnTo>
                      <a:pt x="193" y="232"/>
                    </a:lnTo>
                    <a:lnTo>
                      <a:pt x="193" y="223"/>
                    </a:lnTo>
                    <a:lnTo>
                      <a:pt x="193" y="211"/>
                    </a:lnTo>
                    <a:lnTo>
                      <a:pt x="195" y="58"/>
                    </a:lnTo>
                    <a:lnTo>
                      <a:pt x="195" y="32"/>
                    </a:lnTo>
                    <a:lnTo>
                      <a:pt x="190" y="16"/>
                    </a:lnTo>
                    <a:lnTo>
                      <a:pt x="186" y="9"/>
                    </a:lnTo>
                    <a:lnTo>
                      <a:pt x="181" y="5"/>
                    </a:lnTo>
                    <a:lnTo>
                      <a:pt x="172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292"/>
              <p:cNvSpPr>
                <a:spLocks/>
              </p:cNvSpPr>
              <p:nvPr/>
            </p:nvSpPr>
            <p:spPr bwMode="auto">
              <a:xfrm>
                <a:off x="3486151" y="3983038"/>
                <a:ext cx="309563" cy="401638"/>
              </a:xfrm>
              <a:custGeom>
                <a:avLst/>
                <a:gdLst>
                  <a:gd name="T0" fmla="*/ 0 w 195"/>
                  <a:gd name="T1" fmla="*/ 223 h 253"/>
                  <a:gd name="T2" fmla="*/ 0 w 195"/>
                  <a:gd name="T3" fmla="*/ 230 h 253"/>
                  <a:gd name="T4" fmla="*/ 3 w 195"/>
                  <a:gd name="T5" fmla="*/ 234 h 253"/>
                  <a:gd name="T6" fmla="*/ 5 w 195"/>
                  <a:gd name="T7" fmla="*/ 241 h 253"/>
                  <a:gd name="T8" fmla="*/ 9 w 195"/>
                  <a:gd name="T9" fmla="*/ 246 h 253"/>
                  <a:gd name="T10" fmla="*/ 16 w 195"/>
                  <a:gd name="T11" fmla="*/ 248 h 253"/>
                  <a:gd name="T12" fmla="*/ 23 w 195"/>
                  <a:gd name="T13" fmla="*/ 250 h 253"/>
                  <a:gd name="T14" fmla="*/ 32 w 195"/>
                  <a:gd name="T15" fmla="*/ 253 h 253"/>
                  <a:gd name="T16" fmla="*/ 44 w 195"/>
                  <a:gd name="T17" fmla="*/ 253 h 253"/>
                  <a:gd name="T18" fmla="*/ 151 w 195"/>
                  <a:gd name="T19" fmla="*/ 253 h 253"/>
                  <a:gd name="T20" fmla="*/ 161 w 195"/>
                  <a:gd name="T21" fmla="*/ 250 h 253"/>
                  <a:gd name="T22" fmla="*/ 170 w 195"/>
                  <a:gd name="T23" fmla="*/ 248 h 253"/>
                  <a:gd name="T24" fmla="*/ 177 w 195"/>
                  <a:gd name="T25" fmla="*/ 246 h 253"/>
                  <a:gd name="T26" fmla="*/ 184 w 195"/>
                  <a:gd name="T27" fmla="*/ 239 h 253"/>
                  <a:gd name="T28" fmla="*/ 188 w 195"/>
                  <a:gd name="T29" fmla="*/ 232 h 253"/>
                  <a:gd name="T30" fmla="*/ 193 w 195"/>
                  <a:gd name="T31" fmla="*/ 223 h 253"/>
                  <a:gd name="T32" fmla="*/ 193 w 195"/>
                  <a:gd name="T33" fmla="*/ 214 h 253"/>
                  <a:gd name="T34" fmla="*/ 193 w 195"/>
                  <a:gd name="T35" fmla="*/ 202 h 253"/>
                  <a:gd name="T36" fmla="*/ 195 w 195"/>
                  <a:gd name="T37" fmla="*/ 49 h 253"/>
                  <a:gd name="T38" fmla="*/ 195 w 195"/>
                  <a:gd name="T39" fmla="*/ 33 h 253"/>
                  <a:gd name="T40" fmla="*/ 195 w 195"/>
                  <a:gd name="T41" fmla="*/ 19 h 253"/>
                  <a:gd name="T42" fmla="*/ 190 w 195"/>
                  <a:gd name="T43" fmla="*/ 7 h 253"/>
                  <a:gd name="T44" fmla="*/ 186 w 195"/>
                  <a:gd name="T45" fmla="*/ 0 h 253"/>
                  <a:gd name="T46" fmla="*/ 184 w 195"/>
                  <a:gd name="T47" fmla="*/ 3 h 253"/>
                  <a:gd name="T48" fmla="*/ 184 w 195"/>
                  <a:gd name="T49" fmla="*/ 7 h 253"/>
                  <a:gd name="T50" fmla="*/ 177 w 195"/>
                  <a:gd name="T51" fmla="*/ 49 h 253"/>
                  <a:gd name="T52" fmla="*/ 170 w 195"/>
                  <a:gd name="T53" fmla="*/ 92 h 253"/>
                  <a:gd name="T54" fmla="*/ 163 w 195"/>
                  <a:gd name="T55" fmla="*/ 138 h 253"/>
                  <a:gd name="T56" fmla="*/ 161 w 195"/>
                  <a:gd name="T57" fmla="*/ 179 h 253"/>
                  <a:gd name="T58" fmla="*/ 161 w 195"/>
                  <a:gd name="T59" fmla="*/ 191 h 253"/>
                  <a:gd name="T60" fmla="*/ 154 w 195"/>
                  <a:gd name="T61" fmla="*/ 198 h 253"/>
                  <a:gd name="T62" fmla="*/ 147 w 195"/>
                  <a:gd name="T63" fmla="*/ 204 h 253"/>
                  <a:gd name="T64" fmla="*/ 138 w 195"/>
                  <a:gd name="T65" fmla="*/ 211 h 253"/>
                  <a:gd name="T66" fmla="*/ 119 w 195"/>
                  <a:gd name="T67" fmla="*/ 221 h 253"/>
                  <a:gd name="T68" fmla="*/ 101 w 195"/>
                  <a:gd name="T69" fmla="*/ 227 h 253"/>
                  <a:gd name="T70" fmla="*/ 90 w 195"/>
                  <a:gd name="T71" fmla="*/ 234 h 253"/>
                  <a:gd name="T72" fmla="*/ 78 w 195"/>
                  <a:gd name="T73" fmla="*/ 239 h 253"/>
                  <a:gd name="T74" fmla="*/ 69 w 195"/>
                  <a:gd name="T75" fmla="*/ 239 h 253"/>
                  <a:gd name="T76" fmla="*/ 60 w 195"/>
                  <a:gd name="T77" fmla="*/ 237 h 253"/>
                  <a:gd name="T78" fmla="*/ 39 w 195"/>
                  <a:gd name="T79" fmla="*/ 230 h 253"/>
                  <a:gd name="T80" fmla="*/ 9 w 195"/>
                  <a:gd name="T81" fmla="*/ 223 h 253"/>
                  <a:gd name="T82" fmla="*/ 5 w 195"/>
                  <a:gd name="T83" fmla="*/ 223 h 253"/>
                  <a:gd name="T84" fmla="*/ 0 w 195"/>
                  <a:gd name="T85" fmla="*/ 22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5" h="253">
                    <a:moveTo>
                      <a:pt x="0" y="223"/>
                    </a:moveTo>
                    <a:lnTo>
                      <a:pt x="0" y="230"/>
                    </a:lnTo>
                    <a:lnTo>
                      <a:pt x="3" y="234"/>
                    </a:lnTo>
                    <a:lnTo>
                      <a:pt x="5" y="241"/>
                    </a:lnTo>
                    <a:lnTo>
                      <a:pt x="9" y="246"/>
                    </a:lnTo>
                    <a:lnTo>
                      <a:pt x="16" y="248"/>
                    </a:lnTo>
                    <a:lnTo>
                      <a:pt x="23" y="250"/>
                    </a:lnTo>
                    <a:lnTo>
                      <a:pt x="32" y="253"/>
                    </a:lnTo>
                    <a:lnTo>
                      <a:pt x="44" y="253"/>
                    </a:lnTo>
                    <a:lnTo>
                      <a:pt x="151" y="253"/>
                    </a:lnTo>
                    <a:lnTo>
                      <a:pt x="161" y="250"/>
                    </a:lnTo>
                    <a:lnTo>
                      <a:pt x="170" y="248"/>
                    </a:lnTo>
                    <a:lnTo>
                      <a:pt x="177" y="246"/>
                    </a:lnTo>
                    <a:lnTo>
                      <a:pt x="184" y="239"/>
                    </a:lnTo>
                    <a:lnTo>
                      <a:pt x="188" y="232"/>
                    </a:lnTo>
                    <a:lnTo>
                      <a:pt x="193" y="223"/>
                    </a:lnTo>
                    <a:lnTo>
                      <a:pt x="193" y="214"/>
                    </a:lnTo>
                    <a:lnTo>
                      <a:pt x="193" y="202"/>
                    </a:lnTo>
                    <a:lnTo>
                      <a:pt x="195" y="49"/>
                    </a:lnTo>
                    <a:lnTo>
                      <a:pt x="195" y="33"/>
                    </a:lnTo>
                    <a:lnTo>
                      <a:pt x="195" y="19"/>
                    </a:lnTo>
                    <a:lnTo>
                      <a:pt x="190" y="7"/>
                    </a:lnTo>
                    <a:lnTo>
                      <a:pt x="186" y="0"/>
                    </a:lnTo>
                    <a:lnTo>
                      <a:pt x="184" y="3"/>
                    </a:lnTo>
                    <a:lnTo>
                      <a:pt x="184" y="7"/>
                    </a:lnTo>
                    <a:lnTo>
                      <a:pt x="177" y="49"/>
                    </a:lnTo>
                    <a:lnTo>
                      <a:pt x="170" y="92"/>
                    </a:lnTo>
                    <a:lnTo>
                      <a:pt x="163" y="138"/>
                    </a:lnTo>
                    <a:lnTo>
                      <a:pt x="161" y="179"/>
                    </a:lnTo>
                    <a:lnTo>
                      <a:pt x="161" y="191"/>
                    </a:lnTo>
                    <a:lnTo>
                      <a:pt x="154" y="198"/>
                    </a:lnTo>
                    <a:lnTo>
                      <a:pt x="147" y="204"/>
                    </a:lnTo>
                    <a:lnTo>
                      <a:pt x="138" y="211"/>
                    </a:lnTo>
                    <a:lnTo>
                      <a:pt x="119" y="221"/>
                    </a:lnTo>
                    <a:lnTo>
                      <a:pt x="101" y="227"/>
                    </a:lnTo>
                    <a:lnTo>
                      <a:pt x="90" y="234"/>
                    </a:lnTo>
                    <a:lnTo>
                      <a:pt x="78" y="239"/>
                    </a:lnTo>
                    <a:lnTo>
                      <a:pt x="69" y="239"/>
                    </a:lnTo>
                    <a:lnTo>
                      <a:pt x="60" y="237"/>
                    </a:lnTo>
                    <a:lnTo>
                      <a:pt x="39" y="230"/>
                    </a:lnTo>
                    <a:lnTo>
                      <a:pt x="9" y="223"/>
                    </a:lnTo>
                    <a:lnTo>
                      <a:pt x="5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293"/>
              <p:cNvSpPr>
                <a:spLocks/>
              </p:cNvSpPr>
              <p:nvPr/>
            </p:nvSpPr>
            <p:spPr bwMode="auto">
              <a:xfrm>
                <a:off x="2916239" y="4562476"/>
                <a:ext cx="344488" cy="177800"/>
              </a:xfrm>
              <a:custGeom>
                <a:avLst/>
                <a:gdLst>
                  <a:gd name="T0" fmla="*/ 22 w 217"/>
                  <a:gd name="T1" fmla="*/ 0 h 112"/>
                  <a:gd name="T2" fmla="*/ 194 w 217"/>
                  <a:gd name="T3" fmla="*/ 0 h 112"/>
                  <a:gd name="T4" fmla="*/ 201 w 217"/>
                  <a:gd name="T5" fmla="*/ 0 h 112"/>
                  <a:gd name="T6" fmla="*/ 203 w 217"/>
                  <a:gd name="T7" fmla="*/ 5 h 112"/>
                  <a:gd name="T8" fmla="*/ 208 w 217"/>
                  <a:gd name="T9" fmla="*/ 9 h 112"/>
                  <a:gd name="T10" fmla="*/ 208 w 217"/>
                  <a:gd name="T11" fmla="*/ 14 h 112"/>
                  <a:gd name="T12" fmla="*/ 217 w 217"/>
                  <a:gd name="T13" fmla="*/ 99 h 112"/>
                  <a:gd name="T14" fmla="*/ 215 w 217"/>
                  <a:gd name="T15" fmla="*/ 105 h 112"/>
                  <a:gd name="T16" fmla="*/ 210 w 217"/>
                  <a:gd name="T17" fmla="*/ 110 h 112"/>
                  <a:gd name="T18" fmla="*/ 206 w 217"/>
                  <a:gd name="T19" fmla="*/ 112 h 112"/>
                  <a:gd name="T20" fmla="*/ 203 w 217"/>
                  <a:gd name="T21" fmla="*/ 112 h 112"/>
                  <a:gd name="T22" fmla="*/ 16 w 217"/>
                  <a:gd name="T23" fmla="*/ 112 h 112"/>
                  <a:gd name="T24" fmla="*/ 13 w 217"/>
                  <a:gd name="T25" fmla="*/ 112 h 112"/>
                  <a:gd name="T26" fmla="*/ 6 w 217"/>
                  <a:gd name="T27" fmla="*/ 110 h 112"/>
                  <a:gd name="T28" fmla="*/ 2 w 217"/>
                  <a:gd name="T29" fmla="*/ 105 h 112"/>
                  <a:gd name="T30" fmla="*/ 0 w 217"/>
                  <a:gd name="T31" fmla="*/ 99 h 112"/>
                  <a:gd name="T32" fmla="*/ 9 w 217"/>
                  <a:gd name="T33" fmla="*/ 14 h 112"/>
                  <a:gd name="T34" fmla="*/ 11 w 217"/>
                  <a:gd name="T35" fmla="*/ 9 h 112"/>
                  <a:gd name="T36" fmla="*/ 13 w 217"/>
                  <a:gd name="T37" fmla="*/ 5 h 112"/>
                  <a:gd name="T38" fmla="*/ 18 w 217"/>
                  <a:gd name="T39" fmla="*/ 0 h 112"/>
                  <a:gd name="T40" fmla="*/ 22 w 217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2">
                    <a:moveTo>
                      <a:pt x="22" y="0"/>
                    </a:moveTo>
                    <a:lnTo>
                      <a:pt x="194" y="0"/>
                    </a:lnTo>
                    <a:lnTo>
                      <a:pt x="201" y="0"/>
                    </a:lnTo>
                    <a:lnTo>
                      <a:pt x="203" y="5"/>
                    </a:lnTo>
                    <a:lnTo>
                      <a:pt x="208" y="9"/>
                    </a:lnTo>
                    <a:lnTo>
                      <a:pt x="208" y="14"/>
                    </a:lnTo>
                    <a:lnTo>
                      <a:pt x="217" y="99"/>
                    </a:lnTo>
                    <a:lnTo>
                      <a:pt x="215" y="105"/>
                    </a:lnTo>
                    <a:lnTo>
                      <a:pt x="210" y="110"/>
                    </a:lnTo>
                    <a:lnTo>
                      <a:pt x="206" y="112"/>
                    </a:lnTo>
                    <a:lnTo>
                      <a:pt x="203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6" y="110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9" y="14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294"/>
              <p:cNvSpPr>
                <a:spLocks/>
              </p:cNvSpPr>
              <p:nvPr/>
            </p:nvSpPr>
            <p:spPr bwMode="auto">
              <a:xfrm>
                <a:off x="2916239" y="4562476"/>
                <a:ext cx="344488" cy="177800"/>
              </a:xfrm>
              <a:custGeom>
                <a:avLst/>
                <a:gdLst>
                  <a:gd name="T0" fmla="*/ 22 w 217"/>
                  <a:gd name="T1" fmla="*/ 0 h 112"/>
                  <a:gd name="T2" fmla="*/ 194 w 217"/>
                  <a:gd name="T3" fmla="*/ 0 h 112"/>
                  <a:gd name="T4" fmla="*/ 201 w 217"/>
                  <a:gd name="T5" fmla="*/ 0 h 112"/>
                  <a:gd name="T6" fmla="*/ 203 w 217"/>
                  <a:gd name="T7" fmla="*/ 5 h 112"/>
                  <a:gd name="T8" fmla="*/ 208 w 217"/>
                  <a:gd name="T9" fmla="*/ 9 h 112"/>
                  <a:gd name="T10" fmla="*/ 208 w 217"/>
                  <a:gd name="T11" fmla="*/ 14 h 112"/>
                  <a:gd name="T12" fmla="*/ 217 w 217"/>
                  <a:gd name="T13" fmla="*/ 99 h 112"/>
                  <a:gd name="T14" fmla="*/ 215 w 217"/>
                  <a:gd name="T15" fmla="*/ 105 h 112"/>
                  <a:gd name="T16" fmla="*/ 210 w 217"/>
                  <a:gd name="T17" fmla="*/ 110 h 112"/>
                  <a:gd name="T18" fmla="*/ 206 w 217"/>
                  <a:gd name="T19" fmla="*/ 112 h 112"/>
                  <a:gd name="T20" fmla="*/ 203 w 217"/>
                  <a:gd name="T21" fmla="*/ 112 h 112"/>
                  <a:gd name="T22" fmla="*/ 16 w 217"/>
                  <a:gd name="T23" fmla="*/ 112 h 112"/>
                  <a:gd name="T24" fmla="*/ 13 w 217"/>
                  <a:gd name="T25" fmla="*/ 112 h 112"/>
                  <a:gd name="T26" fmla="*/ 6 w 217"/>
                  <a:gd name="T27" fmla="*/ 110 h 112"/>
                  <a:gd name="T28" fmla="*/ 2 w 217"/>
                  <a:gd name="T29" fmla="*/ 105 h 112"/>
                  <a:gd name="T30" fmla="*/ 0 w 217"/>
                  <a:gd name="T31" fmla="*/ 99 h 112"/>
                  <a:gd name="T32" fmla="*/ 9 w 217"/>
                  <a:gd name="T33" fmla="*/ 14 h 112"/>
                  <a:gd name="T34" fmla="*/ 11 w 217"/>
                  <a:gd name="T35" fmla="*/ 9 h 112"/>
                  <a:gd name="T36" fmla="*/ 13 w 217"/>
                  <a:gd name="T37" fmla="*/ 5 h 112"/>
                  <a:gd name="T38" fmla="*/ 18 w 217"/>
                  <a:gd name="T39" fmla="*/ 0 h 112"/>
                  <a:gd name="T40" fmla="*/ 22 w 217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2">
                    <a:moveTo>
                      <a:pt x="22" y="0"/>
                    </a:moveTo>
                    <a:lnTo>
                      <a:pt x="194" y="0"/>
                    </a:lnTo>
                    <a:lnTo>
                      <a:pt x="201" y="0"/>
                    </a:lnTo>
                    <a:lnTo>
                      <a:pt x="203" y="5"/>
                    </a:lnTo>
                    <a:lnTo>
                      <a:pt x="208" y="9"/>
                    </a:lnTo>
                    <a:lnTo>
                      <a:pt x="208" y="14"/>
                    </a:lnTo>
                    <a:lnTo>
                      <a:pt x="217" y="99"/>
                    </a:lnTo>
                    <a:lnTo>
                      <a:pt x="215" y="105"/>
                    </a:lnTo>
                    <a:lnTo>
                      <a:pt x="210" y="110"/>
                    </a:lnTo>
                    <a:lnTo>
                      <a:pt x="206" y="112"/>
                    </a:lnTo>
                    <a:lnTo>
                      <a:pt x="203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6" y="110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9" y="14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5">
                <a:solidFill>
                  <a:srgbClr val="38343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295"/>
              <p:cNvSpPr>
                <a:spLocks/>
              </p:cNvSpPr>
              <p:nvPr/>
            </p:nvSpPr>
            <p:spPr bwMode="auto">
              <a:xfrm>
                <a:off x="2916239" y="4816476"/>
                <a:ext cx="344488" cy="179388"/>
              </a:xfrm>
              <a:custGeom>
                <a:avLst/>
                <a:gdLst>
                  <a:gd name="T0" fmla="*/ 194 w 217"/>
                  <a:gd name="T1" fmla="*/ 113 h 113"/>
                  <a:gd name="T2" fmla="*/ 22 w 217"/>
                  <a:gd name="T3" fmla="*/ 113 h 113"/>
                  <a:gd name="T4" fmla="*/ 18 w 217"/>
                  <a:gd name="T5" fmla="*/ 113 h 113"/>
                  <a:gd name="T6" fmla="*/ 13 w 217"/>
                  <a:gd name="T7" fmla="*/ 111 h 113"/>
                  <a:gd name="T8" fmla="*/ 11 w 217"/>
                  <a:gd name="T9" fmla="*/ 104 h 113"/>
                  <a:gd name="T10" fmla="*/ 9 w 217"/>
                  <a:gd name="T11" fmla="*/ 99 h 113"/>
                  <a:gd name="T12" fmla="*/ 0 w 217"/>
                  <a:gd name="T13" fmla="*/ 17 h 113"/>
                  <a:gd name="T14" fmla="*/ 2 w 217"/>
                  <a:gd name="T15" fmla="*/ 7 h 113"/>
                  <a:gd name="T16" fmla="*/ 6 w 217"/>
                  <a:gd name="T17" fmla="*/ 3 h 113"/>
                  <a:gd name="T18" fmla="*/ 13 w 217"/>
                  <a:gd name="T19" fmla="*/ 0 h 113"/>
                  <a:gd name="T20" fmla="*/ 16 w 217"/>
                  <a:gd name="T21" fmla="*/ 0 h 113"/>
                  <a:gd name="T22" fmla="*/ 203 w 217"/>
                  <a:gd name="T23" fmla="*/ 0 h 113"/>
                  <a:gd name="T24" fmla="*/ 206 w 217"/>
                  <a:gd name="T25" fmla="*/ 0 h 113"/>
                  <a:gd name="T26" fmla="*/ 210 w 217"/>
                  <a:gd name="T27" fmla="*/ 3 h 113"/>
                  <a:gd name="T28" fmla="*/ 215 w 217"/>
                  <a:gd name="T29" fmla="*/ 7 h 113"/>
                  <a:gd name="T30" fmla="*/ 217 w 217"/>
                  <a:gd name="T31" fmla="*/ 17 h 113"/>
                  <a:gd name="T32" fmla="*/ 208 w 217"/>
                  <a:gd name="T33" fmla="*/ 99 h 113"/>
                  <a:gd name="T34" fmla="*/ 208 w 217"/>
                  <a:gd name="T35" fmla="*/ 104 h 113"/>
                  <a:gd name="T36" fmla="*/ 203 w 217"/>
                  <a:gd name="T37" fmla="*/ 111 h 113"/>
                  <a:gd name="T38" fmla="*/ 201 w 217"/>
                  <a:gd name="T39" fmla="*/ 113 h 113"/>
                  <a:gd name="T40" fmla="*/ 194 w 217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3">
                    <a:moveTo>
                      <a:pt x="194" y="113"/>
                    </a:moveTo>
                    <a:lnTo>
                      <a:pt x="22" y="113"/>
                    </a:lnTo>
                    <a:lnTo>
                      <a:pt x="18" y="113"/>
                    </a:lnTo>
                    <a:lnTo>
                      <a:pt x="13" y="111"/>
                    </a:lnTo>
                    <a:lnTo>
                      <a:pt x="11" y="104"/>
                    </a:lnTo>
                    <a:lnTo>
                      <a:pt x="9" y="99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10" y="3"/>
                    </a:lnTo>
                    <a:lnTo>
                      <a:pt x="215" y="7"/>
                    </a:lnTo>
                    <a:lnTo>
                      <a:pt x="217" y="17"/>
                    </a:lnTo>
                    <a:lnTo>
                      <a:pt x="208" y="99"/>
                    </a:lnTo>
                    <a:lnTo>
                      <a:pt x="208" y="104"/>
                    </a:lnTo>
                    <a:lnTo>
                      <a:pt x="203" y="111"/>
                    </a:lnTo>
                    <a:lnTo>
                      <a:pt x="201" y="113"/>
                    </a:lnTo>
                    <a:lnTo>
                      <a:pt x="194" y="113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296"/>
              <p:cNvSpPr>
                <a:spLocks/>
              </p:cNvSpPr>
              <p:nvPr/>
            </p:nvSpPr>
            <p:spPr bwMode="auto">
              <a:xfrm>
                <a:off x="2916239" y="4816476"/>
                <a:ext cx="344488" cy="179388"/>
              </a:xfrm>
              <a:custGeom>
                <a:avLst/>
                <a:gdLst>
                  <a:gd name="T0" fmla="*/ 194 w 217"/>
                  <a:gd name="T1" fmla="*/ 113 h 113"/>
                  <a:gd name="T2" fmla="*/ 22 w 217"/>
                  <a:gd name="T3" fmla="*/ 113 h 113"/>
                  <a:gd name="T4" fmla="*/ 18 w 217"/>
                  <a:gd name="T5" fmla="*/ 113 h 113"/>
                  <a:gd name="T6" fmla="*/ 13 w 217"/>
                  <a:gd name="T7" fmla="*/ 111 h 113"/>
                  <a:gd name="T8" fmla="*/ 11 w 217"/>
                  <a:gd name="T9" fmla="*/ 104 h 113"/>
                  <a:gd name="T10" fmla="*/ 9 w 217"/>
                  <a:gd name="T11" fmla="*/ 99 h 113"/>
                  <a:gd name="T12" fmla="*/ 0 w 217"/>
                  <a:gd name="T13" fmla="*/ 17 h 113"/>
                  <a:gd name="T14" fmla="*/ 2 w 217"/>
                  <a:gd name="T15" fmla="*/ 7 h 113"/>
                  <a:gd name="T16" fmla="*/ 6 w 217"/>
                  <a:gd name="T17" fmla="*/ 3 h 113"/>
                  <a:gd name="T18" fmla="*/ 13 w 217"/>
                  <a:gd name="T19" fmla="*/ 0 h 113"/>
                  <a:gd name="T20" fmla="*/ 16 w 217"/>
                  <a:gd name="T21" fmla="*/ 0 h 113"/>
                  <a:gd name="T22" fmla="*/ 203 w 217"/>
                  <a:gd name="T23" fmla="*/ 0 h 113"/>
                  <a:gd name="T24" fmla="*/ 206 w 217"/>
                  <a:gd name="T25" fmla="*/ 0 h 113"/>
                  <a:gd name="T26" fmla="*/ 210 w 217"/>
                  <a:gd name="T27" fmla="*/ 3 h 113"/>
                  <a:gd name="T28" fmla="*/ 215 w 217"/>
                  <a:gd name="T29" fmla="*/ 7 h 113"/>
                  <a:gd name="T30" fmla="*/ 217 w 217"/>
                  <a:gd name="T31" fmla="*/ 17 h 113"/>
                  <a:gd name="T32" fmla="*/ 208 w 217"/>
                  <a:gd name="T33" fmla="*/ 99 h 113"/>
                  <a:gd name="T34" fmla="*/ 208 w 217"/>
                  <a:gd name="T35" fmla="*/ 104 h 113"/>
                  <a:gd name="T36" fmla="*/ 203 w 217"/>
                  <a:gd name="T37" fmla="*/ 111 h 113"/>
                  <a:gd name="T38" fmla="*/ 201 w 217"/>
                  <a:gd name="T39" fmla="*/ 113 h 113"/>
                  <a:gd name="T40" fmla="*/ 194 w 217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3">
                    <a:moveTo>
                      <a:pt x="194" y="113"/>
                    </a:moveTo>
                    <a:lnTo>
                      <a:pt x="22" y="113"/>
                    </a:lnTo>
                    <a:lnTo>
                      <a:pt x="18" y="113"/>
                    </a:lnTo>
                    <a:lnTo>
                      <a:pt x="13" y="111"/>
                    </a:lnTo>
                    <a:lnTo>
                      <a:pt x="11" y="104"/>
                    </a:lnTo>
                    <a:lnTo>
                      <a:pt x="9" y="99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10" y="3"/>
                    </a:lnTo>
                    <a:lnTo>
                      <a:pt x="215" y="7"/>
                    </a:lnTo>
                    <a:lnTo>
                      <a:pt x="217" y="17"/>
                    </a:lnTo>
                    <a:lnTo>
                      <a:pt x="208" y="99"/>
                    </a:lnTo>
                    <a:lnTo>
                      <a:pt x="208" y="104"/>
                    </a:lnTo>
                    <a:lnTo>
                      <a:pt x="203" y="111"/>
                    </a:lnTo>
                    <a:lnTo>
                      <a:pt x="201" y="113"/>
                    </a:lnTo>
                    <a:lnTo>
                      <a:pt x="194" y="113"/>
                    </a:lnTo>
                    <a:close/>
                  </a:path>
                </a:pathLst>
              </a:custGeom>
              <a:noFill/>
              <a:ln w="5">
                <a:solidFill>
                  <a:srgbClr val="38343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297"/>
              <p:cNvSpPr>
                <a:spLocks/>
              </p:cNvSpPr>
              <p:nvPr/>
            </p:nvSpPr>
            <p:spPr bwMode="auto">
              <a:xfrm>
                <a:off x="2085976" y="6170613"/>
                <a:ext cx="647700" cy="725488"/>
              </a:xfrm>
              <a:custGeom>
                <a:avLst/>
                <a:gdLst>
                  <a:gd name="T0" fmla="*/ 342 w 408"/>
                  <a:gd name="T1" fmla="*/ 457 h 457"/>
                  <a:gd name="T2" fmla="*/ 140 w 408"/>
                  <a:gd name="T3" fmla="*/ 457 h 457"/>
                  <a:gd name="T4" fmla="*/ 126 w 408"/>
                  <a:gd name="T5" fmla="*/ 457 h 457"/>
                  <a:gd name="T6" fmla="*/ 112 w 408"/>
                  <a:gd name="T7" fmla="*/ 454 h 457"/>
                  <a:gd name="T8" fmla="*/ 99 w 408"/>
                  <a:gd name="T9" fmla="*/ 452 h 457"/>
                  <a:gd name="T10" fmla="*/ 85 w 408"/>
                  <a:gd name="T11" fmla="*/ 447 h 457"/>
                  <a:gd name="T12" fmla="*/ 74 w 408"/>
                  <a:gd name="T13" fmla="*/ 440 h 457"/>
                  <a:gd name="T14" fmla="*/ 62 w 408"/>
                  <a:gd name="T15" fmla="*/ 434 h 457"/>
                  <a:gd name="T16" fmla="*/ 51 w 408"/>
                  <a:gd name="T17" fmla="*/ 424 h 457"/>
                  <a:gd name="T18" fmla="*/ 41 w 408"/>
                  <a:gd name="T19" fmla="*/ 418 h 457"/>
                  <a:gd name="T20" fmla="*/ 32 w 408"/>
                  <a:gd name="T21" fmla="*/ 406 h 457"/>
                  <a:gd name="T22" fmla="*/ 23 w 408"/>
                  <a:gd name="T23" fmla="*/ 395 h 457"/>
                  <a:gd name="T24" fmla="*/ 16 w 408"/>
                  <a:gd name="T25" fmla="*/ 383 h 457"/>
                  <a:gd name="T26" fmla="*/ 9 w 408"/>
                  <a:gd name="T27" fmla="*/ 372 h 457"/>
                  <a:gd name="T28" fmla="*/ 5 w 408"/>
                  <a:gd name="T29" fmla="*/ 358 h 457"/>
                  <a:gd name="T30" fmla="*/ 3 w 408"/>
                  <a:gd name="T31" fmla="*/ 346 h 457"/>
                  <a:gd name="T32" fmla="*/ 0 w 408"/>
                  <a:gd name="T33" fmla="*/ 330 h 457"/>
                  <a:gd name="T34" fmla="*/ 0 w 408"/>
                  <a:gd name="T35" fmla="*/ 317 h 457"/>
                  <a:gd name="T36" fmla="*/ 0 w 408"/>
                  <a:gd name="T37" fmla="*/ 30 h 457"/>
                  <a:gd name="T38" fmla="*/ 12 w 408"/>
                  <a:gd name="T39" fmla="*/ 14 h 457"/>
                  <a:gd name="T40" fmla="*/ 25 w 408"/>
                  <a:gd name="T41" fmla="*/ 3 h 457"/>
                  <a:gd name="T42" fmla="*/ 28 w 408"/>
                  <a:gd name="T43" fmla="*/ 0 h 457"/>
                  <a:gd name="T44" fmla="*/ 28 w 408"/>
                  <a:gd name="T45" fmla="*/ 0 h 457"/>
                  <a:gd name="T46" fmla="*/ 126 w 408"/>
                  <a:gd name="T47" fmla="*/ 0 h 457"/>
                  <a:gd name="T48" fmla="*/ 135 w 408"/>
                  <a:gd name="T49" fmla="*/ 7 h 457"/>
                  <a:gd name="T50" fmla="*/ 142 w 408"/>
                  <a:gd name="T51" fmla="*/ 12 h 457"/>
                  <a:gd name="T52" fmla="*/ 147 w 408"/>
                  <a:gd name="T53" fmla="*/ 21 h 457"/>
                  <a:gd name="T54" fmla="*/ 151 w 408"/>
                  <a:gd name="T55" fmla="*/ 30 h 457"/>
                  <a:gd name="T56" fmla="*/ 151 w 408"/>
                  <a:gd name="T57" fmla="*/ 257 h 457"/>
                  <a:gd name="T58" fmla="*/ 151 w 408"/>
                  <a:gd name="T59" fmla="*/ 266 h 457"/>
                  <a:gd name="T60" fmla="*/ 154 w 408"/>
                  <a:gd name="T61" fmla="*/ 273 h 457"/>
                  <a:gd name="T62" fmla="*/ 158 w 408"/>
                  <a:gd name="T63" fmla="*/ 280 h 457"/>
                  <a:gd name="T64" fmla="*/ 163 w 408"/>
                  <a:gd name="T65" fmla="*/ 285 h 457"/>
                  <a:gd name="T66" fmla="*/ 167 w 408"/>
                  <a:gd name="T67" fmla="*/ 289 h 457"/>
                  <a:gd name="T68" fmla="*/ 174 w 408"/>
                  <a:gd name="T69" fmla="*/ 294 h 457"/>
                  <a:gd name="T70" fmla="*/ 181 w 408"/>
                  <a:gd name="T71" fmla="*/ 296 h 457"/>
                  <a:gd name="T72" fmla="*/ 190 w 408"/>
                  <a:gd name="T73" fmla="*/ 296 h 457"/>
                  <a:gd name="T74" fmla="*/ 358 w 408"/>
                  <a:gd name="T75" fmla="*/ 296 h 457"/>
                  <a:gd name="T76" fmla="*/ 369 w 408"/>
                  <a:gd name="T77" fmla="*/ 301 h 457"/>
                  <a:gd name="T78" fmla="*/ 374 w 408"/>
                  <a:gd name="T79" fmla="*/ 301 h 457"/>
                  <a:gd name="T80" fmla="*/ 385 w 408"/>
                  <a:gd name="T81" fmla="*/ 310 h 457"/>
                  <a:gd name="T82" fmla="*/ 394 w 408"/>
                  <a:gd name="T83" fmla="*/ 317 h 457"/>
                  <a:gd name="T84" fmla="*/ 401 w 408"/>
                  <a:gd name="T85" fmla="*/ 326 h 457"/>
                  <a:gd name="T86" fmla="*/ 408 w 408"/>
                  <a:gd name="T87" fmla="*/ 337 h 457"/>
                  <a:gd name="T88" fmla="*/ 408 w 408"/>
                  <a:gd name="T89" fmla="*/ 431 h 457"/>
                  <a:gd name="T90" fmla="*/ 401 w 408"/>
                  <a:gd name="T91" fmla="*/ 438 h 457"/>
                  <a:gd name="T92" fmla="*/ 392 w 408"/>
                  <a:gd name="T93" fmla="*/ 443 h 457"/>
                  <a:gd name="T94" fmla="*/ 381 w 408"/>
                  <a:gd name="T95" fmla="*/ 447 h 457"/>
                  <a:gd name="T96" fmla="*/ 371 w 408"/>
                  <a:gd name="T97" fmla="*/ 450 h 457"/>
                  <a:gd name="T98" fmla="*/ 355 w 408"/>
                  <a:gd name="T99" fmla="*/ 452 h 457"/>
                  <a:gd name="T100" fmla="*/ 342 w 408"/>
                  <a:gd name="T101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8" h="457">
                    <a:moveTo>
                      <a:pt x="342" y="457"/>
                    </a:moveTo>
                    <a:lnTo>
                      <a:pt x="140" y="457"/>
                    </a:lnTo>
                    <a:lnTo>
                      <a:pt x="126" y="457"/>
                    </a:lnTo>
                    <a:lnTo>
                      <a:pt x="112" y="454"/>
                    </a:lnTo>
                    <a:lnTo>
                      <a:pt x="99" y="452"/>
                    </a:lnTo>
                    <a:lnTo>
                      <a:pt x="85" y="447"/>
                    </a:lnTo>
                    <a:lnTo>
                      <a:pt x="74" y="440"/>
                    </a:lnTo>
                    <a:lnTo>
                      <a:pt x="62" y="434"/>
                    </a:lnTo>
                    <a:lnTo>
                      <a:pt x="51" y="424"/>
                    </a:lnTo>
                    <a:lnTo>
                      <a:pt x="41" y="418"/>
                    </a:lnTo>
                    <a:lnTo>
                      <a:pt x="32" y="406"/>
                    </a:lnTo>
                    <a:lnTo>
                      <a:pt x="23" y="395"/>
                    </a:lnTo>
                    <a:lnTo>
                      <a:pt x="16" y="383"/>
                    </a:lnTo>
                    <a:lnTo>
                      <a:pt x="9" y="372"/>
                    </a:lnTo>
                    <a:lnTo>
                      <a:pt x="5" y="358"/>
                    </a:lnTo>
                    <a:lnTo>
                      <a:pt x="3" y="346"/>
                    </a:lnTo>
                    <a:lnTo>
                      <a:pt x="0" y="330"/>
                    </a:lnTo>
                    <a:lnTo>
                      <a:pt x="0" y="317"/>
                    </a:lnTo>
                    <a:lnTo>
                      <a:pt x="0" y="30"/>
                    </a:lnTo>
                    <a:lnTo>
                      <a:pt x="12" y="14"/>
                    </a:lnTo>
                    <a:lnTo>
                      <a:pt x="25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26" y="0"/>
                    </a:lnTo>
                    <a:lnTo>
                      <a:pt x="135" y="7"/>
                    </a:lnTo>
                    <a:lnTo>
                      <a:pt x="142" y="12"/>
                    </a:lnTo>
                    <a:lnTo>
                      <a:pt x="147" y="21"/>
                    </a:lnTo>
                    <a:lnTo>
                      <a:pt x="151" y="30"/>
                    </a:lnTo>
                    <a:lnTo>
                      <a:pt x="151" y="257"/>
                    </a:lnTo>
                    <a:lnTo>
                      <a:pt x="151" y="266"/>
                    </a:lnTo>
                    <a:lnTo>
                      <a:pt x="154" y="273"/>
                    </a:lnTo>
                    <a:lnTo>
                      <a:pt x="158" y="280"/>
                    </a:lnTo>
                    <a:lnTo>
                      <a:pt x="163" y="285"/>
                    </a:lnTo>
                    <a:lnTo>
                      <a:pt x="167" y="289"/>
                    </a:lnTo>
                    <a:lnTo>
                      <a:pt x="174" y="294"/>
                    </a:lnTo>
                    <a:lnTo>
                      <a:pt x="181" y="296"/>
                    </a:lnTo>
                    <a:lnTo>
                      <a:pt x="190" y="296"/>
                    </a:lnTo>
                    <a:lnTo>
                      <a:pt x="358" y="296"/>
                    </a:lnTo>
                    <a:lnTo>
                      <a:pt x="369" y="301"/>
                    </a:lnTo>
                    <a:lnTo>
                      <a:pt x="374" y="301"/>
                    </a:lnTo>
                    <a:lnTo>
                      <a:pt x="385" y="310"/>
                    </a:lnTo>
                    <a:lnTo>
                      <a:pt x="394" y="317"/>
                    </a:lnTo>
                    <a:lnTo>
                      <a:pt x="401" y="326"/>
                    </a:lnTo>
                    <a:lnTo>
                      <a:pt x="408" y="337"/>
                    </a:lnTo>
                    <a:lnTo>
                      <a:pt x="408" y="431"/>
                    </a:lnTo>
                    <a:lnTo>
                      <a:pt x="401" y="438"/>
                    </a:lnTo>
                    <a:lnTo>
                      <a:pt x="392" y="443"/>
                    </a:lnTo>
                    <a:lnTo>
                      <a:pt x="381" y="447"/>
                    </a:lnTo>
                    <a:lnTo>
                      <a:pt x="371" y="450"/>
                    </a:lnTo>
                    <a:lnTo>
                      <a:pt x="355" y="452"/>
                    </a:lnTo>
                    <a:lnTo>
                      <a:pt x="342" y="457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298"/>
              <p:cNvSpPr>
                <a:spLocks/>
              </p:cNvSpPr>
              <p:nvPr/>
            </p:nvSpPr>
            <p:spPr bwMode="auto">
              <a:xfrm>
                <a:off x="2144714" y="6772276"/>
                <a:ext cx="588963" cy="123825"/>
              </a:xfrm>
              <a:custGeom>
                <a:avLst/>
                <a:gdLst>
                  <a:gd name="T0" fmla="*/ 305 w 371"/>
                  <a:gd name="T1" fmla="*/ 78 h 78"/>
                  <a:gd name="T2" fmla="*/ 103 w 371"/>
                  <a:gd name="T3" fmla="*/ 78 h 78"/>
                  <a:gd name="T4" fmla="*/ 89 w 371"/>
                  <a:gd name="T5" fmla="*/ 78 h 78"/>
                  <a:gd name="T6" fmla="*/ 75 w 371"/>
                  <a:gd name="T7" fmla="*/ 75 h 78"/>
                  <a:gd name="T8" fmla="*/ 64 w 371"/>
                  <a:gd name="T9" fmla="*/ 73 h 78"/>
                  <a:gd name="T10" fmla="*/ 50 w 371"/>
                  <a:gd name="T11" fmla="*/ 68 h 78"/>
                  <a:gd name="T12" fmla="*/ 39 w 371"/>
                  <a:gd name="T13" fmla="*/ 64 h 78"/>
                  <a:gd name="T14" fmla="*/ 27 w 371"/>
                  <a:gd name="T15" fmla="*/ 57 h 78"/>
                  <a:gd name="T16" fmla="*/ 18 w 371"/>
                  <a:gd name="T17" fmla="*/ 50 h 78"/>
                  <a:gd name="T18" fmla="*/ 7 w 371"/>
                  <a:gd name="T19" fmla="*/ 41 h 78"/>
                  <a:gd name="T20" fmla="*/ 4 w 371"/>
                  <a:gd name="T21" fmla="*/ 27 h 78"/>
                  <a:gd name="T22" fmla="*/ 0 w 371"/>
                  <a:gd name="T23" fmla="*/ 16 h 78"/>
                  <a:gd name="T24" fmla="*/ 0 w 371"/>
                  <a:gd name="T25" fmla="*/ 9 h 78"/>
                  <a:gd name="T26" fmla="*/ 0 w 371"/>
                  <a:gd name="T27" fmla="*/ 4 h 78"/>
                  <a:gd name="T28" fmla="*/ 2 w 371"/>
                  <a:gd name="T29" fmla="*/ 2 h 78"/>
                  <a:gd name="T30" fmla="*/ 7 w 371"/>
                  <a:gd name="T31" fmla="*/ 0 h 78"/>
                  <a:gd name="T32" fmla="*/ 75 w 371"/>
                  <a:gd name="T33" fmla="*/ 32 h 78"/>
                  <a:gd name="T34" fmla="*/ 261 w 371"/>
                  <a:gd name="T35" fmla="*/ 41 h 78"/>
                  <a:gd name="T36" fmla="*/ 275 w 371"/>
                  <a:gd name="T37" fmla="*/ 41 h 78"/>
                  <a:gd name="T38" fmla="*/ 289 w 371"/>
                  <a:gd name="T39" fmla="*/ 36 h 78"/>
                  <a:gd name="T40" fmla="*/ 302 w 371"/>
                  <a:gd name="T41" fmla="*/ 32 h 78"/>
                  <a:gd name="T42" fmla="*/ 316 w 371"/>
                  <a:gd name="T43" fmla="*/ 27 h 78"/>
                  <a:gd name="T44" fmla="*/ 332 w 371"/>
                  <a:gd name="T45" fmla="*/ 23 h 78"/>
                  <a:gd name="T46" fmla="*/ 346 w 371"/>
                  <a:gd name="T47" fmla="*/ 18 h 78"/>
                  <a:gd name="T48" fmla="*/ 360 w 371"/>
                  <a:gd name="T49" fmla="*/ 16 h 78"/>
                  <a:gd name="T50" fmla="*/ 371 w 371"/>
                  <a:gd name="T51" fmla="*/ 16 h 78"/>
                  <a:gd name="T52" fmla="*/ 371 w 371"/>
                  <a:gd name="T53" fmla="*/ 52 h 78"/>
                  <a:gd name="T54" fmla="*/ 364 w 371"/>
                  <a:gd name="T55" fmla="*/ 59 h 78"/>
                  <a:gd name="T56" fmla="*/ 355 w 371"/>
                  <a:gd name="T57" fmla="*/ 64 h 78"/>
                  <a:gd name="T58" fmla="*/ 344 w 371"/>
                  <a:gd name="T59" fmla="*/ 68 h 78"/>
                  <a:gd name="T60" fmla="*/ 334 w 371"/>
                  <a:gd name="T61" fmla="*/ 71 h 78"/>
                  <a:gd name="T62" fmla="*/ 318 w 371"/>
                  <a:gd name="T63" fmla="*/ 73 h 78"/>
                  <a:gd name="T64" fmla="*/ 305 w 371"/>
                  <a:gd name="T6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1" h="78">
                    <a:moveTo>
                      <a:pt x="305" y="78"/>
                    </a:moveTo>
                    <a:lnTo>
                      <a:pt x="103" y="78"/>
                    </a:lnTo>
                    <a:lnTo>
                      <a:pt x="89" y="78"/>
                    </a:lnTo>
                    <a:lnTo>
                      <a:pt x="75" y="75"/>
                    </a:lnTo>
                    <a:lnTo>
                      <a:pt x="64" y="73"/>
                    </a:lnTo>
                    <a:lnTo>
                      <a:pt x="50" y="68"/>
                    </a:lnTo>
                    <a:lnTo>
                      <a:pt x="39" y="64"/>
                    </a:lnTo>
                    <a:lnTo>
                      <a:pt x="27" y="57"/>
                    </a:lnTo>
                    <a:lnTo>
                      <a:pt x="18" y="50"/>
                    </a:lnTo>
                    <a:lnTo>
                      <a:pt x="7" y="41"/>
                    </a:lnTo>
                    <a:lnTo>
                      <a:pt x="4" y="27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75" y="32"/>
                    </a:lnTo>
                    <a:lnTo>
                      <a:pt x="261" y="41"/>
                    </a:lnTo>
                    <a:lnTo>
                      <a:pt x="275" y="41"/>
                    </a:lnTo>
                    <a:lnTo>
                      <a:pt x="289" y="36"/>
                    </a:lnTo>
                    <a:lnTo>
                      <a:pt x="302" y="32"/>
                    </a:lnTo>
                    <a:lnTo>
                      <a:pt x="316" y="27"/>
                    </a:lnTo>
                    <a:lnTo>
                      <a:pt x="332" y="23"/>
                    </a:lnTo>
                    <a:lnTo>
                      <a:pt x="346" y="18"/>
                    </a:lnTo>
                    <a:lnTo>
                      <a:pt x="360" y="16"/>
                    </a:lnTo>
                    <a:lnTo>
                      <a:pt x="371" y="16"/>
                    </a:lnTo>
                    <a:lnTo>
                      <a:pt x="371" y="52"/>
                    </a:lnTo>
                    <a:lnTo>
                      <a:pt x="364" y="59"/>
                    </a:lnTo>
                    <a:lnTo>
                      <a:pt x="355" y="64"/>
                    </a:lnTo>
                    <a:lnTo>
                      <a:pt x="344" y="68"/>
                    </a:lnTo>
                    <a:lnTo>
                      <a:pt x="334" y="71"/>
                    </a:lnTo>
                    <a:lnTo>
                      <a:pt x="318" y="73"/>
                    </a:lnTo>
                    <a:lnTo>
                      <a:pt x="305" y="78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299"/>
              <p:cNvSpPr>
                <a:spLocks/>
              </p:cNvSpPr>
              <p:nvPr/>
            </p:nvSpPr>
            <p:spPr bwMode="auto">
              <a:xfrm>
                <a:off x="3009901" y="4595813"/>
                <a:ext cx="157163" cy="107950"/>
              </a:xfrm>
              <a:custGeom>
                <a:avLst/>
                <a:gdLst>
                  <a:gd name="T0" fmla="*/ 0 w 99"/>
                  <a:gd name="T1" fmla="*/ 57 h 68"/>
                  <a:gd name="T2" fmla="*/ 25 w 99"/>
                  <a:gd name="T3" fmla="*/ 25 h 68"/>
                  <a:gd name="T4" fmla="*/ 48 w 99"/>
                  <a:gd name="T5" fmla="*/ 0 h 68"/>
                  <a:gd name="T6" fmla="*/ 53 w 99"/>
                  <a:gd name="T7" fmla="*/ 4 h 68"/>
                  <a:gd name="T8" fmla="*/ 64 w 99"/>
                  <a:gd name="T9" fmla="*/ 16 h 68"/>
                  <a:gd name="T10" fmla="*/ 80 w 99"/>
                  <a:gd name="T11" fmla="*/ 34 h 68"/>
                  <a:gd name="T12" fmla="*/ 89 w 99"/>
                  <a:gd name="T13" fmla="*/ 45 h 68"/>
                  <a:gd name="T14" fmla="*/ 94 w 99"/>
                  <a:gd name="T15" fmla="*/ 55 h 68"/>
                  <a:gd name="T16" fmla="*/ 99 w 99"/>
                  <a:gd name="T17" fmla="*/ 62 h 68"/>
                  <a:gd name="T18" fmla="*/ 96 w 99"/>
                  <a:gd name="T19" fmla="*/ 66 h 68"/>
                  <a:gd name="T20" fmla="*/ 80 w 99"/>
                  <a:gd name="T21" fmla="*/ 68 h 68"/>
                  <a:gd name="T22" fmla="*/ 62 w 99"/>
                  <a:gd name="T23" fmla="*/ 68 h 68"/>
                  <a:gd name="T24" fmla="*/ 46 w 99"/>
                  <a:gd name="T25" fmla="*/ 66 h 68"/>
                  <a:gd name="T26" fmla="*/ 30 w 99"/>
                  <a:gd name="T27" fmla="*/ 64 h 68"/>
                  <a:gd name="T28" fmla="*/ 25 w 99"/>
                  <a:gd name="T29" fmla="*/ 64 h 68"/>
                  <a:gd name="T30" fmla="*/ 21 w 99"/>
                  <a:gd name="T31" fmla="*/ 64 h 68"/>
                  <a:gd name="T32" fmla="*/ 16 w 99"/>
                  <a:gd name="T33" fmla="*/ 64 h 68"/>
                  <a:gd name="T34" fmla="*/ 9 w 99"/>
                  <a:gd name="T35" fmla="*/ 64 h 68"/>
                  <a:gd name="T36" fmla="*/ 0 w 99"/>
                  <a:gd name="T37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9" h="68">
                    <a:moveTo>
                      <a:pt x="0" y="57"/>
                    </a:moveTo>
                    <a:lnTo>
                      <a:pt x="25" y="25"/>
                    </a:lnTo>
                    <a:lnTo>
                      <a:pt x="48" y="0"/>
                    </a:lnTo>
                    <a:lnTo>
                      <a:pt x="53" y="4"/>
                    </a:lnTo>
                    <a:lnTo>
                      <a:pt x="64" y="16"/>
                    </a:lnTo>
                    <a:lnTo>
                      <a:pt x="80" y="34"/>
                    </a:lnTo>
                    <a:lnTo>
                      <a:pt x="89" y="45"/>
                    </a:lnTo>
                    <a:lnTo>
                      <a:pt x="94" y="55"/>
                    </a:lnTo>
                    <a:lnTo>
                      <a:pt x="99" y="62"/>
                    </a:lnTo>
                    <a:lnTo>
                      <a:pt x="96" y="66"/>
                    </a:lnTo>
                    <a:lnTo>
                      <a:pt x="80" y="68"/>
                    </a:lnTo>
                    <a:lnTo>
                      <a:pt x="62" y="68"/>
                    </a:lnTo>
                    <a:lnTo>
                      <a:pt x="46" y="66"/>
                    </a:lnTo>
                    <a:lnTo>
                      <a:pt x="30" y="64"/>
                    </a:lnTo>
                    <a:lnTo>
                      <a:pt x="25" y="64"/>
                    </a:lnTo>
                    <a:lnTo>
                      <a:pt x="21" y="64"/>
                    </a:lnTo>
                    <a:lnTo>
                      <a:pt x="16" y="64"/>
                    </a:lnTo>
                    <a:lnTo>
                      <a:pt x="9" y="6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300"/>
              <p:cNvSpPr>
                <a:spLocks/>
              </p:cNvSpPr>
              <p:nvPr/>
            </p:nvSpPr>
            <p:spPr bwMode="auto">
              <a:xfrm>
                <a:off x="3017839" y="4868863"/>
                <a:ext cx="133350" cy="101600"/>
              </a:xfrm>
              <a:custGeom>
                <a:avLst/>
                <a:gdLst>
                  <a:gd name="T0" fmla="*/ 84 w 84"/>
                  <a:gd name="T1" fmla="*/ 16 h 64"/>
                  <a:gd name="T2" fmla="*/ 62 w 84"/>
                  <a:gd name="T3" fmla="*/ 41 h 64"/>
                  <a:gd name="T4" fmla="*/ 36 w 84"/>
                  <a:gd name="T5" fmla="*/ 64 h 64"/>
                  <a:gd name="T6" fmla="*/ 23 w 84"/>
                  <a:gd name="T7" fmla="*/ 50 h 64"/>
                  <a:gd name="T8" fmla="*/ 9 w 84"/>
                  <a:gd name="T9" fmla="*/ 32 h 64"/>
                  <a:gd name="T10" fmla="*/ 4 w 84"/>
                  <a:gd name="T11" fmla="*/ 22 h 64"/>
                  <a:gd name="T12" fmla="*/ 2 w 84"/>
                  <a:gd name="T13" fmla="*/ 13 h 64"/>
                  <a:gd name="T14" fmla="*/ 0 w 84"/>
                  <a:gd name="T15" fmla="*/ 6 h 64"/>
                  <a:gd name="T16" fmla="*/ 2 w 84"/>
                  <a:gd name="T17" fmla="*/ 2 h 64"/>
                  <a:gd name="T18" fmla="*/ 11 w 84"/>
                  <a:gd name="T19" fmla="*/ 0 h 64"/>
                  <a:gd name="T20" fmla="*/ 20 w 84"/>
                  <a:gd name="T21" fmla="*/ 0 h 64"/>
                  <a:gd name="T22" fmla="*/ 34 w 84"/>
                  <a:gd name="T23" fmla="*/ 0 h 64"/>
                  <a:gd name="T24" fmla="*/ 46 w 84"/>
                  <a:gd name="T25" fmla="*/ 0 h 64"/>
                  <a:gd name="T26" fmla="*/ 59 w 84"/>
                  <a:gd name="T27" fmla="*/ 2 h 64"/>
                  <a:gd name="T28" fmla="*/ 71 w 84"/>
                  <a:gd name="T29" fmla="*/ 6 h 64"/>
                  <a:gd name="T30" fmla="*/ 78 w 84"/>
                  <a:gd name="T31" fmla="*/ 9 h 64"/>
                  <a:gd name="T32" fmla="*/ 84 w 84"/>
                  <a:gd name="T33" fmla="*/ 1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64">
                    <a:moveTo>
                      <a:pt x="84" y="16"/>
                    </a:moveTo>
                    <a:lnTo>
                      <a:pt x="62" y="41"/>
                    </a:lnTo>
                    <a:lnTo>
                      <a:pt x="36" y="64"/>
                    </a:lnTo>
                    <a:lnTo>
                      <a:pt x="23" y="50"/>
                    </a:lnTo>
                    <a:lnTo>
                      <a:pt x="9" y="32"/>
                    </a:lnTo>
                    <a:lnTo>
                      <a:pt x="4" y="22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11" y="0"/>
                    </a:lnTo>
                    <a:lnTo>
                      <a:pt x="20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9" y="2"/>
                    </a:lnTo>
                    <a:lnTo>
                      <a:pt x="71" y="6"/>
                    </a:lnTo>
                    <a:lnTo>
                      <a:pt x="78" y="9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301"/>
              <p:cNvSpPr>
                <a:spLocks/>
              </p:cNvSpPr>
              <p:nvPr/>
            </p:nvSpPr>
            <p:spPr bwMode="auto">
              <a:xfrm>
                <a:off x="2085976" y="6178551"/>
                <a:ext cx="182563" cy="717550"/>
              </a:xfrm>
              <a:custGeom>
                <a:avLst/>
                <a:gdLst>
                  <a:gd name="T0" fmla="*/ 115 w 115"/>
                  <a:gd name="T1" fmla="*/ 452 h 452"/>
                  <a:gd name="T2" fmla="*/ 92 w 115"/>
                  <a:gd name="T3" fmla="*/ 445 h 452"/>
                  <a:gd name="T4" fmla="*/ 69 w 115"/>
                  <a:gd name="T5" fmla="*/ 433 h 452"/>
                  <a:gd name="T6" fmla="*/ 51 w 115"/>
                  <a:gd name="T7" fmla="*/ 419 h 452"/>
                  <a:gd name="T8" fmla="*/ 32 w 115"/>
                  <a:gd name="T9" fmla="*/ 403 h 452"/>
                  <a:gd name="T10" fmla="*/ 19 w 115"/>
                  <a:gd name="T11" fmla="*/ 383 h 452"/>
                  <a:gd name="T12" fmla="*/ 7 w 115"/>
                  <a:gd name="T13" fmla="*/ 362 h 452"/>
                  <a:gd name="T14" fmla="*/ 3 w 115"/>
                  <a:gd name="T15" fmla="*/ 337 h 452"/>
                  <a:gd name="T16" fmla="*/ 0 w 115"/>
                  <a:gd name="T17" fmla="*/ 312 h 452"/>
                  <a:gd name="T18" fmla="*/ 0 w 115"/>
                  <a:gd name="T19" fmla="*/ 25 h 452"/>
                  <a:gd name="T20" fmla="*/ 12 w 115"/>
                  <a:gd name="T21" fmla="*/ 11 h 452"/>
                  <a:gd name="T22" fmla="*/ 23 w 115"/>
                  <a:gd name="T23" fmla="*/ 0 h 452"/>
                  <a:gd name="T24" fmla="*/ 30 w 115"/>
                  <a:gd name="T25" fmla="*/ 18 h 452"/>
                  <a:gd name="T26" fmla="*/ 35 w 115"/>
                  <a:gd name="T27" fmla="*/ 39 h 452"/>
                  <a:gd name="T28" fmla="*/ 37 w 115"/>
                  <a:gd name="T29" fmla="*/ 62 h 452"/>
                  <a:gd name="T30" fmla="*/ 35 w 115"/>
                  <a:gd name="T31" fmla="*/ 87 h 452"/>
                  <a:gd name="T32" fmla="*/ 32 w 115"/>
                  <a:gd name="T33" fmla="*/ 137 h 452"/>
                  <a:gd name="T34" fmla="*/ 35 w 115"/>
                  <a:gd name="T35" fmla="*/ 188 h 452"/>
                  <a:gd name="T36" fmla="*/ 35 w 115"/>
                  <a:gd name="T37" fmla="*/ 231 h 452"/>
                  <a:gd name="T38" fmla="*/ 35 w 115"/>
                  <a:gd name="T39" fmla="*/ 270 h 452"/>
                  <a:gd name="T40" fmla="*/ 35 w 115"/>
                  <a:gd name="T41" fmla="*/ 291 h 452"/>
                  <a:gd name="T42" fmla="*/ 37 w 115"/>
                  <a:gd name="T43" fmla="*/ 312 h 452"/>
                  <a:gd name="T44" fmla="*/ 39 w 115"/>
                  <a:gd name="T45" fmla="*/ 332 h 452"/>
                  <a:gd name="T46" fmla="*/ 44 w 115"/>
                  <a:gd name="T47" fmla="*/ 355 h 452"/>
                  <a:gd name="T48" fmla="*/ 60 w 115"/>
                  <a:gd name="T49" fmla="*/ 387 h 452"/>
                  <a:gd name="T50" fmla="*/ 78 w 115"/>
                  <a:gd name="T51" fmla="*/ 422 h 452"/>
                  <a:gd name="T52" fmla="*/ 99 w 115"/>
                  <a:gd name="T53" fmla="*/ 438 h 452"/>
                  <a:gd name="T54" fmla="*/ 115 w 115"/>
                  <a:gd name="T55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5" h="452">
                    <a:moveTo>
                      <a:pt x="115" y="452"/>
                    </a:moveTo>
                    <a:lnTo>
                      <a:pt x="92" y="445"/>
                    </a:lnTo>
                    <a:lnTo>
                      <a:pt x="69" y="433"/>
                    </a:lnTo>
                    <a:lnTo>
                      <a:pt x="51" y="419"/>
                    </a:lnTo>
                    <a:lnTo>
                      <a:pt x="32" y="403"/>
                    </a:lnTo>
                    <a:lnTo>
                      <a:pt x="19" y="383"/>
                    </a:lnTo>
                    <a:lnTo>
                      <a:pt x="7" y="362"/>
                    </a:lnTo>
                    <a:lnTo>
                      <a:pt x="3" y="337"/>
                    </a:lnTo>
                    <a:lnTo>
                      <a:pt x="0" y="312"/>
                    </a:lnTo>
                    <a:lnTo>
                      <a:pt x="0" y="25"/>
                    </a:lnTo>
                    <a:lnTo>
                      <a:pt x="12" y="11"/>
                    </a:lnTo>
                    <a:lnTo>
                      <a:pt x="23" y="0"/>
                    </a:lnTo>
                    <a:lnTo>
                      <a:pt x="30" y="18"/>
                    </a:lnTo>
                    <a:lnTo>
                      <a:pt x="35" y="39"/>
                    </a:lnTo>
                    <a:lnTo>
                      <a:pt x="37" y="62"/>
                    </a:lnTo>
                    <a:lnTo>
                      <a:pt x="35" y="87"/>
                    </a:lnTo>
                    <a:lnTo>
                      <a:pt x="32" y="137"/>
                    </a:lnTo>
                    <a:lnTo>
                      <a:pt x="35" y="188"/>
                    </a:lnTo>
                    <a:lnTo>
                      <a:pt x="35" y="231"/>
                    </a:lnTo>
                    <a:lnTo>
                      <a:pt x="35" y="270"/>
                    </a:lnTo>
                    <a:lnTo>
                      <a:pt x="35" y="291"/>
                    </a:lnTo>
                    <a:lnTo>
                      <a:pt x="37" y="312"/>
                    </a:lnTo>
                    <a:lnTo>
                      <a:pt x="39" y="332"/>
                    </a:lnTo>
                    <a:lnTo>
                      <a:pt x="44" y="355"/>
                    </a:lnTo>
                    <a:lnTo>
                      <a:pt x="60" y="387"/>
                    </a:lnTo>
                    <a:lnTo>
                      <a:pt x="78" y="422"/>
                    </a:lnTo>
                    <a:lnTo>
                      <a:pt x="99" y="438"/>
                    </a:lnTo>
                    <a:lnTo>
                      <a:pt x="115" y="452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302"/>
              <p:cNvSpPr>
                <a:spLocks/>
              </p:cNvSpPr>
              <p:nvPr/>
            </p:nvSpPr>
            <p:spPr bwMode="auto">
              <a:xfrm>
                <a:off x="2409826" y="1719263"/>
                <a:ext cx="1377950" cy="258763"/>
              </a:xfrm>
              <a:custGeom>
                <a:avLst/>
                <a:gdLst>
                  <a:gd name="T0" fmla="*/ 0 w 868"/>
                  <a:gd name="T1" fmla="*/ 14 h 163"/>
                  <a:gd name="T2" fmla="*/ 2 w 868"/>
                  <a:gd name="T3" fmla="*/ 163 h 163"/>
                  <a:gd name="T4" fmla="*/ 25 w 868"/>
                  <a:gd name="T5" fmla="*/ 161 h 163"/>
                  <a:gd name="T6" fmla="*/ 21 w 868"/>
                  <a:gd name="T7" fmla="*/ 145 h 163"/>
                  <a:gd name="T8" fmla="*/ 28 w 868"/>
                  <a:gd name="T9" fmla="*/ 145 h 163"/>
                  <a:gd name="T10" fmla="*/ 28 w 868"/>
                  <a:gd name="T11" fmla="*/ 136 h 163"/>
                  <a:gd name="T12" fmla="*/ 53 w 868"/>
                  <a:gd name="T13" fmla="*/ 136 h 163"/>
                  <a:gd name="T14" fmla="*/ 57 w 868"/>
                  <a:gd name="T15" fmla="*/ 131 h 163"/>
                  <a:gd name="T16" fmla="*/ 67 w 868"/>
                  <a:gd name="T17" fmla="*/ 129 h 163"/>
                  <a:gd name="T18" fmla="*/ 80 w 868"/>
                  <a:gd name="T19" fmla="*/ 124 h 163"/>
                  <a:gd name="T20" fmla="*/ 94 w 868"/>
                  <a:gd name="T21" fmla="*/ 120 h 163"/>
                  <a:gd name="T22" fmla="*/ 126 w 868"/>
                  <a:gd name="T23" fmla="*/ 115 h 163"/>
                  <a:gd name="T24" fmla="*/ 149 w 868"/>
                  <a:gd name="T25" fmla="*/ 113 h 163"/>
                  <a:gd name="T26" fmla="*/ 170 w 868"/>
                  <a:gd name="T27" fmla="*/ 113 h 163"/>
                  <a:gd name="T28" fmla="*/ 195 w 868"/>
                  <a:gd name="T29" fmla="*/ 115 h 163"/>
                  <a:gd name="T30" fmla="*/ 218 w 868"/>
                  <a:gd name="T31" fmla="*/ 117 h 163"/>
                  <a:gd name="T32" fmla="*/ 243 w 868"/>
                  <a:gd name="T33" fmla="*/ 124 h 163"/>
                  <a:gd name="T34" fmla="*/ 261 w 868"/>
                  <a:gd name="T35" fmla="*/ 129 h 163"/>
                  <a:gd name="T36" fmla="*/ 266 w 868"/>
                  <a:gd name="T37" fmla="*/ 129 h 163"/>
                  <a:gd name="T38" fmla="*/ 270 w 868"/>
                  <a:gd name="T39" fmla="*/ 127 h 163"/>
                  <a:gd name="T40" fmla="*/ 268 w 868"/>
                  <a:gd name="T41" fmla="*/ 117 h 163"/>
                  <a:gd name="T42" fmla="*/ 286 w 868"/>
                  <a:gd name="T43" fmla="*/ 115 h 163"/>
                  <a:gd name="T44" fmla="*/ 307 w 868"/>
                  <a:gd name="T45" fmla="*/ 108 h 163"/>
                  <a:gd name="T46" fmla="*/ 330 w 868"/>
                  <a:gd name="T47" fmla="*/ 104 h 163"/>
                  <a:gd name="T48" fmla="*/ 346 w 868"/>
                  <a:gd name="T49" fmla="*/ 101 h 163"/>
                  <a:gd name="T50" fmla="*/ 364 w 868"/>
                  <a:gd name="T51" fmla="*/ 101 h 163"/>
                  <a:gd name="T52" fmla="*/ 380 w 868"/>
                  <a:gd name="T53" fmla="*/ 106 h 163"/>
                  <a:gd name="T54" fmla="*/ 396 w 868"/>
                  <a:gd name="T55" fmla="*/ 110 h 163"/>
                  <a:gd name="T56" fmla="*/ 408 w 868"/>
                  <a:gd name="T57" fmla="*/ 117 h 163"/>
                  <a:gd name="T58" fmla="*/ 435 w 868"/>
                  <a:gd name="T59" fmla="*/ 117 h 163"/>
                  <a:gd name="T60" fmla="*/ 470 w 868"/>
                  <a:gd name="T61" fmla="*/ 117 h 163"/>
                  <a:gd name="T62" fmla="*/ 486 w 868"/>
                  <a:gd name="T63" fmla="*/ 120 h 163"/>
                  <a:gd name="T64" fmla="*/ 502 w 868"/>
                  <a:gd name="T65" fmla="*/ 120 h 163"/>
                  <a:gd name="T66" fmla="*/ 516 w 868"/>
                  <a:gd name="T67" fmla="*/ 122 h 163"/>
                  <a:gd name="T68" fmla="*/ 522 w 868"/>
                  <a:gd name="T69" fmla="*/ 127 h 163"/>
                  <a:gd name="T70" fmla="*/ 541 w 868"/>
                  <a:gd name="T71" fmla="*/ 129 h 163"/>
                  <a:gd name="T72" fmla="*/ 587 w 868"/>
                  <a:gd name="T73" fmla="*/ 122 h 163"/>
                  <a:gd name="T74" fmla="*/ 596 w 868"/>
                  <a:gd name="T75" fmla="*/ 122 h 163"/>
                  <a:gd name="T76" fmla="*/ 605 w 868"/>
                  <a:gd name="T77" fmla="*/ 124 h 163"/>
                  <a:gd name="T78" fmla="*/ 603 w 868"/>
                  <a:gd name="T79" fmla="*/ 129 h 163"/>
                  <a:gd name="T80" fmla="*/ 610 w 868"/>
                  <a:gd name="T81" fmla="*/ 131 h 163"/>
                  <a:gd name="T82" fmla="*/ 619 w 868"/>
                  <a:gd name="T83" fmla="*/ 131 h 163"/>
                  <a:gd name="T84" fmla="*/ 715 w 868"/>
                  <a:gd name="T85" fmla="*/ 127 h 163"/>
                  <a:gd name="T86" fmla="*/ 713 w 868"/>
                  <a:gd name="T87" fmla="*/ 131 h 163"/>
                  <a:gd name="T88" fmla="*/ 715 w 868"/>
                  <a:gd name="T89" fmla="*/ 133 h 163"/>
                  <a:gd name="T90" fmla="*/ 719 w 868"/>
                  <a:gd name="T91" fmla="*/ 138 h 163"/>
                  <a:gd name="T92" fmla="*/ 726 w 868"/>
                  <a:gd name="T93" fmla="*/ 143 h 163"/>
                  <a:gd name="T94" fmla="*/ 733 w 868"/>
                  <a:gd name="T95" fmla="*/ 143 h 163"/>
                  <a:gd name="T96" fmla="*/ 738 w 868"/>
                  <a:gd name="T97" fmla="*/ 145 h 163"/>
                  <a:gd name="T98" fmla="*/ 740 w 868"/>
                  <a:gd name="T99" fmla="*/ 145 h 163"/>
                  <a:gd name="T100" fmla="*/ 742 w 868"/>
                  <a:gd name="T101" fmla="*/ 149 h 163"/>
                  <a:gd name="T102" fmla="*/ 868 w 868"/>
                  <a:gd name="T103" fmla="*/ 163 h 163"/>
                  <a:gd name="T104" fmla="*/ 868 w 868"/>
                  <a:gd name="T105" fmla="*/ 0 h 163"/>
                  <a:gd name="T106" fmla="*/ 555 w 868"/>
                  <a:gd name="T107" fmla="*/ 0 h 163"/>
                  <a:gd name="T108" fmla="*/ 0 w 868"/>
                  <a:gd name="T109" fmla="*/ 1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8" h="163">
                    <a:moveTo>
                      <a:pt x="0" y="14"/>
                    </a:moveTo>
                    <a:lnTo>
                      <a:pt x="2" y="163"/>
                    </a:lnTo>
                    <a:lnTo>
                      <a:pt x="25" y="161"/>
                    </a:lnTo>
                    <a:lnTo>
                      <a:pt x="21" y="145"/>
                    </a:lnTo>
                    <a:lnTo>
                      <a:pt x="28" y="145"/>
                    </a:lnTo>
                    <a:lnTo>
                      <a:pt x="28" y="136"/>
                    </a:lnTo>
                    <a:lnTo>
                      <a:pt x="53" y="136"/>
                    </a:lnTo>
                    <a:lnTo>
                      <a:pt x="57" y="131"/>
                    </a:lnTo>
                    <a:lnTo>
                      <a:pt x="67" y="129"/>
                    </a:lnTo>
                    <a:lnTo>
                      <a:pt x="80" y="124"/>
                    </a:lnTo>
                    <a:lnTo>
                      <a:pt x="94" y="120"/>
                    </a:lnTo>
                    <a:lnTo>
                      <a:pt x="126" y="115"/>
                    </a:lnTo>
                    <a:lnTo>
                      <a:pt x="149" y="113"/>
                    </a:lnTo>
                    <a:lnTo>
                      <a:pt x="170" y="113"/>
                    </a:lnTo>
                    <a:lnTo>
                      <a:pt x="195" y="115"/>
                    </a:lnTo>
                    <a:lnTo>
                      <a:pt x="218" y="117"/>
                    </a:lnTo>
                    <a:lnTo>
                      <a:pt x="243" y="124"/>
                    </a:lnTo>
                    <a:lnTo>
                      <a:pt x="261" y="129"/>
                    </a:lnTo>
                    <a:lnTo>
                      <a:pt x="266" y="129"/>
                    </a:lnTo>
                    <a:lnTo>
                      <a:pt x="270" y="127"/>
                    </a:lnTo>
                    <a:lnTo>
                      <a:pt x="268" y="117"/>
                    </a:lnTo>
                    <a:lnTo>
                      <a:pt x="286" y="115"/>
                    </a:lnTo>
                    <a:lnTo>
                      <a:pt x="307" y="108"/>
                    </a:lnTo>
                    <a:lnTo>
                      <a:pt x="330" y="104"/>
                    </a:lnTo>
                    <a:lnTo>
                      <a:pt x="346" y="101"/>
                    </a:lnTo>
                    <a:lnTo>
                      <a:pt x="364" y="101"/>
                    </a:lnTo>
                    <a:lnTo>
                      <a:pt x="380" y="106"/>
                    </a:lnTo>
                    <a:lnTo>
                      <a:pt x="396" y="110"/>
                    </a:lnTo>
                    <a:lnTo>
                      <a:pt x="408" y="117"/>
                    </a:lnTo>
                    <a:lnTo>
                      <a:pt x="435" y="117"/>
                    </a:lnTo>
                    <a:lnTo>
                      <a:pt x="470" y="117"/>
                    </a:lnTo>
                    <a:lnTo>
                      <a:pt x="486" y="120"/>
                    </a:lnTo>
                    <a:lnTo>
                      <a:pt x="502" y="120"/>
                    </a:lnTo>
                    <a:lnTo>
                      <a:pt x="516" y="122"/>
                    </a:lnTo>
                    <a:lnTo>
                      <a:pt x="522" y="127"/>
                    </a:lnTo>
                    <a:lnTo>
                      <a:pt x="541" y="129"/>
                    </a:lnTo>
                    <a:lnTo>
                      <a:pt x="587" y="122"/>
                    </a:lnTo>
                    <a:lnTo>
                      <a:pt x="596" y="122"/>
                    </a:lnTo>
                    <a:lnTo>
                      <a:pt x="605" y="124"/>
                    </a:lnTo>
                    <a:lnTo>
                      <a:pt x="603" y="129"/>
                    </a:lnTo>
                    <a:lnTo>
                      <a:pt x="610" y="131"/>
                    </a:lnTo>
                    <a:lnTo>
                      <a:pt x="619" y="131"/>
                    </a:lnTo>
                    <a:lnTo>
                      <a:pt x="715" y="127"/>
                    </a:lnTo>
                    <a:lnTo>
                      <a:pt x="713" y="131"/>
                    </a:lnTo>
                    <a:lnTo>
                      <a:pt x="715" y="133"/>
                    </a:lnTo>
                    <a:lnTo>
                      <a:pt x="719" y="138"/>
                    </a:lnTo>
                    <a:lnTo>
                      <a:pt x="726" y="143"/>
                    </a:lnTo>
                    <a:lnTo>
                      <a:pt x="733" y="143"/>
                    </a:lnTo>
                    <a:lnTo>
                      <a:pt x="738" y="145"/>
                    </a:lnTo>
                    <a:lnTo>
                      <a:pt x="740" y="145"/>
                    </a:lnTo>
                    <a:lnTo>
                      <a:pt x="742" y="149"/>
                    </a:lnTo>
                    <a:lnTo>
                      <a:pt x="868" y="163"/>
                    </a:lnTo>
                    <a:lnTo>
                      <a:pt x="868" y="0"/>
                    </a:lnTo>
                    <a:lnTo>
                      <a:pt x="55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F8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303"/>
              <p:cNvSpPr>
                <a:spLocks/>
              </p:cNvSpPr>
              <p:nvPr/>
            </p:nvSpPr>
            <p:spPr bwMode="auto">
              <a:xfrm>
                <a:off x="2668589" y="2640013"/>
                <a:ext cx="1065213" cy="433388"/>
              </a:xfrm>
              <a:custGeom>
                <a:avLst/>
                <a:gdLst>
                  <a:gd name="T0" fmla="*/ 57 w 671"/>
                  <a:gd name="T1" fmla="*/ 230 h 273"/>
                  <a:gd name="T2" fmla="*/ 78 w 671"/>
                  <a:gd name="T3" fmla="*/ 243 h 273"/>
                  <a:gd name="T4" fmla="*/ 119 w 671"/>
                  <a:gd name="T5" fmla="*/ 255 h 273"/>
                  <a:gd name="T6" fmla="*/ 211 w 671"/>
                  <a:gd name="T7" fmla="*/ 260 h 273"/>
                  <a:gd name="T8" fmla="*/ 236 w 671"/>
                  <a:gd name="T9" fmla="*/ 262 h 273"/>
                  <a:gd name="T10" fmla="*/ 249 w 671"/>
                  <a:gd name="T11" fmla="*/ 269 h 273"/>
                  <a:gd name="T12" fmla="*/ 288 w 671"/>
                  <a:gd name="T13" fmla="*/ 264 h 273"/>
                  <a:gd name="T14" fmla="*/ 332 w 671"/>
                  <a:gd name="T15" fmla="*/ 255 h 273"/>
                  <a:gd name="T16" fmla="*/ 359 w 671"/>
                  <a:gd name="T17" fmla="*/ 250 h 273"/>
                  <a:gd name="T18" fmla="*/ 414 w 671"/>
                  <a:gd name="T19" fmla="*/ 234 h 273"/>
                  <a:gd name="T20" fmla="*/ 421 w 671"/>
                  <a:gd name="T21" fmla="*/ 246 h 273"/>
                  <a:gd name="T22" fmla="*/ 451 w 671"/>
                  <a:gd name="T23" fmla="*/ 241 h 273"/>
                  <a:gd name="T24" fmla="*/ 476 w 671"/>
                  <a:gd name="T25" fmla="*/ 239 h 273"/>
                  <a:gd name="T26" fmla="*/ 488 w 671"/>
                  <a:gd name="T27" fmla="*/ 239 h 273"/>
                  <a:gd name="T28" fmla="*/ 573 w 671"/>
                  <a:gd name="T29" fmla="*/ 179 h 273"/>
                  <a:gd name="T30" fmla="*/ 623 w 671"/>
                  <a:gd name="T31" fmla="*/ 140 h 273"/>
                  <a:gd name="T32" fmla="*/ 628 w 671"/>
                  <a:gd name="T33" fmla="*/ 127 h 273"/>
                  <a:gd name="T34" fmla="*/ 657 w 671"/>
                  <a:gd name="T35" fmla="*/ 101 h 273"/>
                  <a:gd name="T36" fmla="*/ 671 w 671"/>
                  <a:gd name="T37" fmla="*/ 92 h 273"/>
                  <a:gd name="T38" fmla="*/ 657 w 671"/>
                  <a:gd name="T39" fmla="*/ 76 h 273"/>
                  <a:gd name="T40" fmla="*/ 648 w 671"/>
                  <a:gd name="T41" fmla="*/ 60 h 273"/>
                  <a:gd name="T42" fmla="*/ 641 w 671"/>
                  <a:gd name="T43" fmla="*/ 46 h 273"/>
                  <a:gd name="T44" fmla="*/ 634 w 671"/>
                  <a:gd name="T45" fmla="*/ 35 h 273"/>
                  <a:gd name="T46" fmla="*/ 609 w 671"/>
                  <a:gd name="T47" fmla="*/ 26 h 273"/>
                  <a:gd name="T48" fmla="*/ 614 w 671"/>
                  <a:gd name="T49" fmla="*/ 7 h 273"/>
                  <a:gd name="T50" fmla="*/ 598 w 671"/>
                  <a:gd name="T51" fmla="*/ 12 h 273"/>
                  <a:gd name="T52" fmla="*/ 582 w 671"/>
                  <a:gd name="T53" fmla="*/ 7 h 273"/>
                  <a:gd name="T54" fmla="*/ 566 w 671"/>
                  <a:gd name="T55" fmla="*/ 14 h 273"/>
                  <a:gd name="T56" fmla="*/ 563 w 671"/>
                  <a:gd name="T57" fmla="*/ 0 h 273"/>
                  <a:gd name="T58" fmla="*/ 529 w 671"/>
                  <a:gd name="T59" fmla="*/ 14 h 273"/>
                  <a:gd name="T60" fmla="*/ 488 w 671"/>
                  <a:gd name="T61" fmla="*/ 53 h 273"/>
                  <a:gd name="T62" fmla="*/ 414 w 671"/>
                  <a:gd name="T63" fmla="*/ 99 h 273"/>
                  <a:gd name="T64" fmla="*/ 353 w 671"/>
                  <a:gd name="T65" fmla="*/ 124 h 273"/>
                  <a:gd name="T66" fmla="*/ 343 w 671"/>
                  <a:gd name="T67" fmla="*/ 131 h 273"/>
                  <a:gd name="T68" fmla="*/ 282 w 671"/>
                  <a:gd name="T69" fmla="*/ 150 h 273"/>
                  <a:gd name="T70" fmla="*/ 243 w 671"/>
                  <a:gd name="T71" fmla="*/ 145 h 273"/>
                  <a:gd name="T72" fmla="*/ 254 w 671"/>
                  <a:gd name="T73" fmla="*/ 136 h 273"/>
                  <a:gd name="T74" fmla="*/ 236 w 671"/>
                  <a:gd name="T75" fmla="*/ 124 h 273"/>
                  <a:gd name="T76" fmla="*/ 236 w 671"/>
                  <a:gd name="T77" fmla="*/ 120 h 273"/>
                  <a:gd name="T78" fmla="*/ 149 w 671"/>
                  <a:gd name="T79" fmla="*/ 117 h 273"/>
                  <a:gd name="T80" fmla="*/ 185 w 671"/>
                  <a:gd name="T81" fmla="*/ 113 h 273"/>
                  <a:gd name="T82" fmla="*/ 128 w 671"/>
                  <a:gd name="T83" fmla="*/ 108 h 273"/>
                  <a:gd name="T84" fmla="*/ 71 w 671"/>
                  <a:gd name="T85" fmla="*/ 106 h 273"/>
                  <a:gd name="T86" fmla="*/ 18 w 671"/>
                  <a:gd name="T87" fmla="*/ 94 h 273"/>
                  <a:gd name="T88" fmla="*/ 23 w 671"/>
                  <a:gd name="T89" fmla="*/ 108 h 273"/>
                  <a:gd name="T90" fmla="*/ 20 w 671"/>
                  <a:gd name="T91" fmla="*/ 117 h 273"/>
                  <a:gd name="T92" fmla="*/ 32 w 671"/>
                  <a:gd name="T93" fmla="*/ 122 h 273"/>
                  <a:gd name="T94" fmla="*/ 32 w 671"/>
                  <a:gd name="T95" fmla="*/ 133 h 273"/>
                  <a:gd name="T96" fmla="*/ 18 w 671"/>
                  <a:gd name="T97" fmla="*/ 163 h 273"/>
                  <a:gd name="T98" fmla="*/ 27 w 671"/>
                  <a:gd name="T99" fmla="*/ 170 h 273"/>
                  <a:gd name="T100" fmla="*/ 11 w 671"/>
                  <a:gd name="T101" fmla="*/ 170 h 273"/>
                  <a:gd name="T102" fmla="*/ 7 w 671"/>
                  <a:gd name="T103" fmla="*/ 175 h 273"/>
                  <a:gd name="T104" fmla="*/ 27 w 671"/>
                  <a:gd name="T105" fmla="*/ 177 h 273"/>
                  <a:gd name="T106" fmla="*/ 14 w 671"/>
                  <a:gd name="T107" fmla="*/ 193 h 273"/>
                  <a:gd name="T108" fmla="*/ 23 w 671"/>
                  <a:gd name="T109" fmla="*/ 20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71" h="273">
                    <a:moveTo>
                      <a:pt x="18" y="216"/>
                    </a:moveTo>
                    <a:lnTo>
                      <a:pt x="23" y="221"/>
                    </a:lnTo>
                    <a:lnTo>
                      <a:pt x="57" y="230"/>
                    </a:lnTo>
                    <a:lnTo>
                      <a:pt x="55" y="241"/>
                    </a:lnTo>
                    <a:lnTo>
                      <a:pt x="66" y="241"/>
                    </a:lnTo>
                    <a:lnTo>
                      <a:pt x="78" y="243"/>
                    </a:lnTo>
                    <a:lnTo>
                      <a:pt x="87" y="248"/>
                    </a:lnTo>
                    <a:lnTo>
                      <a:pt x="96" y="253"/>
                    </a:lnTo>
                    <a:lnTo>
                      <a:pt x="119" y="255"/>
                    </a:lnTo>
                    <a:lnTo>
                      <a:pt x="160" y="255"/>
                    </a:lnTo>
                    <a:lnTo>
                      <a:pt x="211" y="253"/>
                    </a:lnTo>
                    <a:lnTo>
                      <a:pt x="211" y="260"/>
                    </a:lnTo>
                    <a:lnTo>
                      <a:pt x="231" y="257"/>
                    </a:lnTo>
                    <a:lnTo>
                      <a:pt x="231" y="262"/>
                    </a:lnTo>
                    <a:lnTo>
                      <a:pt x="236" y="262"/>
                    </a:lnTo>
                    <a:lnTo>
                      <a:pt x="236" y="273"/>
                    </a:lnTo>
                    <a:lnTo>
                      <a:pt x="249" y="273"/>
                    </a:lnTo>
                    <a:lnTo>
                      <a:pt x="249" y="269"/>
                    </a:lnTo>
                    <a:lnTo>
                      <a:pt x="279" y="269"/>
                    </a:lnTo>
                    <a:lnTo>
                      <a:pt x="284" y="269"/>
                    </a:lnTo>
                    <a:lnTo>
                      <a:pt x="288" y="264"/>
                    </a:lnTo>
                    <a:lnTo>
                      <a:pt x="304" y="264"/>
                    </a:lnTo>
                    <a:lnTo>
                      <a:pt x="318" y="260"/>
                    </a:lnTo>
                    <a:lnTo>
                      <a:pt x="332" y="255"/>
                    </a:lnTo>
                    <a:lnTo>
                      <a:pt x="343" y="248"/>
                    </a:lnTo>
                    <a:lnTo>
                      <a:pt x="350" y="250"/>
                    </a:lnTo>
                    <a:lnTo>
                      <a:pt x="359" y="250"/>
                    </a:lnTo>
                    <a:lnTo>
                      <a:pt x="373" y="246"/>
                    </a:lnTo>
                    <a:lnTo>
                      <a:pt x="396" y="239"/>
                    </a:lnTo>
                    <a:lnTo>
                      <a:pt x="414" y="234"/>
                    </a:lnTo>
                    <a:lnTo>
                      <a:pt x="410" y="243"/>
                    </a:lnTo>
                    <a:lnTo>
                      <a:pt x="414" y="246"/>
                    </a:lnTo>
                    <a:lnTo>
                      <a:pt x="421" y="246"/>
                    </a:lnTo>
                    <a:lnTo>
                      <a:pt x="433" y="243"/>
                    </a:lnTo>
                    <a:lnTo>
                      <a:pt x="447" y="239"/>
                    </a:lnTo>
                    <a:lnTo>
                      <a:pt x="451" y="241"/>
                    </a:lnTo>
                    <a:lnTo>
                      <a:pt x="456" y="243"/>
                    </a:lnTo>
                    <a:lnTo>
                      <a:pt x="469" y="243"/>
                    </a:lnTo>
                    <a:lnTo>
                      <a:pt x="476" y="239"/>
                    </a:lnTo>
                    <a:lnTo>
                      <a:pt x="481" y="237"/>
                    </a:lnTo>
                    <a:lnTo>
                      <a:pt x="485" y="237"/>
                    </a:lnTo>
                    <a:lnTo>
                      <a:pt x="488" y="239"/>
                    </a:lnTo>
                    <a:lnTo>
                      <a:pt x="522" y="216"/>
                    </a:lnTo>
                    <a:lnTo>
                      <a:pt x="556" y="193"/>
                    </a:lnTo>
                    <a:lnTo>
                      <a:pt x="573" y="179"/>
                    </a:lnTo>
                    <a:lnTo>
                      <a:pt x="589" y="163"/>
                    </a:lnTo>
                    <a:lnTo>
                      <a:pt x="605" y="150"/>
                    </a:lnTo>
                    <a:lnTo>
                      <a:pt x="623" y="140"/>
                    </a:lnTo>
                    <a:lnTo>
                      <a:pt x="623" y="133"/>
                    </a:lnTo>
                    <a:lnTo>
                      <a:pt x="623" y="129"/>
                    </a:lnTo>
                    <a:lnTo>
                      <a:pt x="628" y="127"/>
                    </a:lnTo>
                    <a:lnTo>
                      <a:pt x="646" y="108"/>
                    </a:lnTo>
                    <a:lnTo>
                      <a:pt x="655" y="108"/>
                    </a:lnTo>
                    <a:lnTo>
                      <a:pt x="657" y="101"/>
                    </a:lnTo>
                    <a:lnTo>
                      <a:pt x="662" y="99"/>
                    </a:lnTo>
                    <a:lnTo>
                      <a:pt x="666" y="97"/>
                    </a:lnTo>
                    <a:lnTo>
                      <a:pt x="671" y="92"/>
                    </a:lnTo>
                    <a:lnTo>
                      <a:pt x="671" y="83"/>
                    </a:lnTo>
                    <a:lnTo>
                      <a:pt x="650" y="88"/>
                    </a:lnTo>
                    <a:lnTo>
                      <a:pt x="657" y="76"/>
                    </a:lnTo>
                    <a:lnTo>
                      <a:pt x="664" y="67"/>
                    </a:lnTo>
                    <a:lnTo>
                      <a:pt x="664" y="58"/>
                    </a:lnTo>
                    <a:lnTo>
                      <a:pt x="648" y="60"/>
                    </a:lnTo>
                    <a:lnTo>
                      <a:pt x="650" y="51"/>
                    </a:lnTo>
                    <a:lnTo>
                      <a:pt x="632" y="51"/>
                    </a:lnTo>
                    <a:lnTo>
                      <a:pt x="641" y="46"/>
                    </a:lnTo>
                    <a:lnTo>
                      <a:pt x="641" y="35"/>
                    </a:lnTo>
                    <a:lnTo>
                      <a:pt x="632" y="37"/>
                    </a:lnTo>
                    <a:lnTo>
                      <a:pt x="634" y="35"/>
                    </a:lnTo>
                    <a:lnTo>
                      <a:pt x="637" y="28"/>
                    </a:lnTo>
                    <a:lnTo>
                      <a:pt x="637" y="17"/>
                    </a:lnTo>
                    <a:lnTo>
                      <a:pt x="609" y="26"/>
                    </a:lnTo>
                    <a:lnTo>
                      <a:pt x="614" y="19"/>
                    </a:lnTo>
                    <a:lnTo>
                      <a:pt x="614" y="14"/>
                    </a:lnTo>
                    <a:lnTo>
                      <a:pt x="614" y="7"/>
                    </a:lnTo>
                    <a:lnTo>
                      <a:pt x="607" y="7"/>
                    </a:lnTo>
                    <a:lnTo>
                      <a:pt x="602" y="10"/>
                    </a:lnTo>
                    <a:lnTo>
                      <a:pt x="598" y="12"/>
                    </a:lnTo>
                    <a:lnTo>
                      <a:pt x="591" y="7"/>
                    </a:lnTo>
                    <a:lnTo>
                      <a:pt x="586" y="5"/>
                    </a:lnTo>
                    <a:lnTo>
                      <a:pt x="582" y="7"/>
                    </a:lnTo>
                    <a:lnTo>
                      <a:pt x="577" y="12"/>
                    </a:lnTo>
                    <a:lnTo>
                      <a:pt x="573" y="12"/>
                    </a:lnTo>
                    <a:lnTo>
                      <a:pt x="566" y="14"/>
                    </a:lnTo>
                    <a:lnTo>
                      <a:pt x="566" y="10"/>
                    </a:lnTo>
                    <a:lnTo>
                      <a:pt x="559" y="10"/>
                    </a:lnTo>
                    <a:lnTo>
                      <a:pt x="563" y="0"/>
                    </a:lnTo>
                    <a:lnTo>
                      <a:pt x="552" y="0"/>
                    </a:lnTo>
                    <a:lnTo>
                      <a:pt x="543" y="5"/>
                    </a:lnTo>
                    <a:lnTo>
                      <a:pt x="529" y="14"/>
                    </a:lnTo>
                    <a:lnTo>
                      <a:pt x="518" y="26"/>
                    </a:lnTo>
                    <a:lnTo>
                      <a:pt x="508" y="35"/>
                    </a:lnTo>
                    <a:lnTo>
                      <a:pt x="488" y="53"/>
                    </a:lnTo>
                    <a:lnTo>
                      <a:pt x="465" y="69"/>
                    </a:lnTo>
                    <a:lnTo>
                      <a:pt x="440" y="85"/>
                    </a:lnTo>
                    <a:lnTo>
                      <a:pt x="414" y="99"/>
                    </a:lnTo>
                    <a:lnTo>
                      <a:pt x="387" y="111"/>
                    </a:lnTo>
                    <a:lnTo>
                      <a:pt x="359" y="124"/>
                    </a:lnTo>
                    <a:lnTo>
                      <a:pt x="353" y="124"/>
                    </a:lnTo>
                    <a:lnTo>
                      <a:pt x="348" y="124"/>
                    </a:lnTo>
                    <a:lnTo>
                      <a:pt x="346" y="127"/>
                    </a:lnTo>
                    <a:lnTo>
                      <a:pt x="343" y="131"/>
                    </a:lnTo>
                    <a:lnTo>
                      <a:pt x="332" y="129"/>
                    </a:lnTo>
                    <a:lnTo>
                      <a:pt x="307" y="143"/>
                    </a:lnTo>
                    <a:lnTo>
                      <a:pt x="282" y="150"/>
                    </a:lnTo>
                    <a:lnTo>
                      <a:pt x="268" y="147"/>
                    </a:lnTo>
                    <a:lnTo>
                      <a:pt x="252" y="145"/>
                    </a:lnTo>
                    <a:lnTo>
                      <a:pt x="243" y="145"/>
                    </a:lnTo>
                    <a:lnTo>
                      <a:pt x="243" y="140"/>
                    </a:lnTo>
                    <a:lnTo>
                      <a:pt x="254" y="140"/>
                    </a:lnTo>
                    <a:lnTo>
                      <a:pt x="254" y="136"/>
                    </a:lnTo>
                    <a:lnTo>
                      <a:pt x="213" y="131"/>
                    </a:lnTo>
                    <a:lnTo>
                      <a:pt x="213" y="127"/>
                    </a:lnTo>
                    <a:lnTo>
                      <a:pt x="236" y="124"/>
                    </a:lnTo>
                    <a:lnTo>
                      <a:pt x="224" y="122"/>
                    </a:lnTo>
                    <a:lnTo>
                      <a:pt x="224" y="120"/>
                    </a:lnTo>
                    <a:lnTo>
                      <a:pt x="236" y="120"/>
                    </a:lnTo>
                    <a:lnTo>
                      <a:pt x="236" y="115"/>
                    </a:lnTo>
                    <a:lnTo>
                      <a:pt x="213" y="113"/>
                    </a:lnTo>
                    <a:lnTo>
                      <a:pt x="149" y="117"/>
                    </a:lnTo>
                    <a:lnTo>
                      <a:pt x="149" y="115"/>
                    </a:lnTo>
                    <a:lnTo>
                      <a:pt x="174" y="113"/>
                    </a:lnTo>
                    <a:lnTo>
                      <a:pt x="185" y="113"/>
                    </a:lnTo>
                    <a:lnTo>
                      <a:pt x="185" y="108"/>
                    </a:lnTo>
                    <a:lnTo>
                      <a:pt x="160" y="108"/>
                    </a:lnTo>
                    <a:lnTo>
                      <a:pt x="128" y="108"/>
                    </a:lnTo>
                    <a:lnTo>
                      <a:pt x="96" y="108"/>
                    </a:lnTo>
                    <a:lnTo>
                      <a:pt x="75" y="106"/>
                    </a:lnTo>
                    <a:lnTo>
                      <a:pt x="71" y="106"/>
                    </a:lnTo>
                    <a:lnTo>
                      <a:pt x="66" y="108"/>
                    </a:lnTo>
                    <a:lnTo>
                      <a:pt x="43" y="101"/>
                    </a:lnTo>
                    <a:lnTo>
                      <a:pt x="18" y="94"/>
                    </a:lnTo>
                    <a:lnTo>
                      <a:pt x="18" y="101"/>
                    </a:lnTo>
                    <a:lnTo>
                      <a:pt x="36" y="108"/>
                    </a:lnTo>
                    <a:lnTo>
                      <a:pt x="23" y="108"/>
                    </a:lnTo>
                    <a:lnTo>
                      <a:pt x="23" y="113"/>
                    </a:lnTo>
                    <a:lnTo>
                      <a:pt x="18" y="113"/>
                    </a:lnTo>
                    <a:lnTo>
                      <a:pt x="20" y="117"/>
                    </a:lnTo>
                    <a:lnTo>
                      <a:pt x="23" y="120"/>
                    </a:lnTo>
                    <a:lnTo>
                      <a:pt x="25" y="120"/>
                    </a:lnTo>
                    <a:lnTo>
                      <a:pt x="32" y="122"/>
                    </a:lnTo>
                    <a:lnTo>
                      <a:pt x="36" y="129"/>
                    </a:lnTo>
                    <a:lnTo>
                      <a:pt x="41" y="136"/>
                    </a:lnTo>
                    <a:lnTo>
                      <a:pt x="32" y="133"/>
                    </a:lnTo>
                    <a:lnTo>
                      <a:pt x="23" y="133"/>
                    </a:lnTo>
                    <a:lnTo>
                      <a:pt x="14" y="133"/>
                    </a:lnTo>
                    <a:lnTo>
                      <a:pt x="18" y="163"/>
                    </a:lnTo>
                    <a:lnTo>
                      <a:pt x="30" y="163"/>
                    </a:lnTo>
                    <a:lnTo>
                      <a:pt x="27" y="166"/>
                    </a:lnTo>
                    <a:lnTo>
                      <a:pt x="27" y="170"/>
                    </a:lnTo>
                    <a:lnTo>
                      <a:pt x="25" y="170"/>
                    </a:lnTo>
                    <a:lnTo>
                      <a:pt x="20" y="172"/>
                    </a:lnTo>
                    <a:lnTo>
                      <a:pt x="11" y="170"/>
                    </a:lnTo>
                    <a:lnTo>
                      <a:pt x="0" y="168"/>
                    </a:lnTo>
                    <a:lnTo>
                      <a:pt x="2" y="172"/>
                    </a:lnTo>
                    <a:lnTo>
                      <a:pt x="7" y="175"/>
                    </a:lnTo>
                    <a:lnTo>
                      <a:pt x="11" y="177"/>
                    </a:lnTo>
                    <a:lnTo>
                      <a:pt x="18" y="177"/>
                    </a:lnTo>
                    <a:lnTo>
                      <a:pt x="27" y="177"/>
                    </a:lnTo>
                    <a:lnTo>
                      <a:pt x="27" y="184"/>
                    </a:lnTo>
                    <a:lnTo>
                      <a:pt x="14" y="184"/>
                    </a:lnTo>
                    <a:lnTo>
                      <a:pt x="14" y="193"/>
                    </a:lnTo>
                    <a:lnTo>
                      <a:pt x="0" y="191"/>
                    </a:lnTo>
                    <a:lnTo>
                      <a:pt x="14" y="200"/>
                    </a:lnTo>
                    <a:lnTo>
                      <a:pt x="23" y="207"/>
                    </a:lnTo>
                    <a:lnTo>
                      <a:pt x="23" y="214"/>
                    </a:lnTo>
                    <a:lnTo>
                      <a:pt x="18" y="216"/>
                    </a:lnTo>
                    <a:close/>
                  </a:path>
                </a:pathLst>
              </a:custGeom>
              <a:solidFill>
                <a:srgbClr val="737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304"/>
              <p:cNvSpPr>
                <a:spLocks/>
              </p:cNvSpPr>
              <p:nvPr/>
            </p:nvSpPr>
            <p:spPr bwMode="auto">
              <a:xfrm>
                <a:off x="3905251" y="4081463"/>
                <a:ext cx="61913" cy="2246313"/>
              </a:xfrm>
              <a:custGeom>
                <a:avLst/>
                <a:gdLst>
                  <a:gd name="T0" fmla="*/ 2 w 39"/>
                  <a:gd name="T1" fmla="*/ 1337 h 1415"/>
                  <a:gd name="T2" fmla="*/ 11 w 39"/>
                  <a:gd name="T3" fmla="*/ 1346 h 1415"/>
                  <a:gd name="T4" fmla="*/ 18 w 39"/>
                  <a:gd name="T5" fmla="*/ 1344 h 1415"/>
                  <a:gd name="T6" fmla="*/ 23 w 39"/>
                  <a:gd name="T7" fmla="*/ 1360 h 1415"/>
                  <a:gd name="T8" fmla="*/ 25 w 39"/>
                  <a:gd name="T9" fmla="*/ 1342 h 1415"/>
                  <a:gd name="T10" fmla="*/ 32 w 39"/>
                  <a:gd name="T11" fmla="*/ 1344 h 1415"/>
                  <a:gd name="T12" fmla="*/ 34 w 39"/>
                  <a:gd name="T13" fmla="*/ 1325 h 1415"/>
                  <a:gd name="T14" fmla="*/ 34 w 39"/>
                  <a:gd name="T15" fmla="*/ 1076 h 1415"/>
                  <a:gd name="T16" fmla="*/ 32 w 39"/>
                  <a:gd name="T17" fmla="*/ 938 h 1415"/>
                  <a:gd name="T18" fmla="*/ 32 w 39"/>
                  <a:gd name="T19" fmla="*/ 924 h 1415"/>
                  <a:gd name="T20" fmla="*/ 32 w 39"/>
                  <a:gd name="T21" fmla="*/ 869 h 1415"/>
                  <a:gd name="T22" fmla="*/ 29 w 39"/>
                  <a:gd name="T23" fmla="*/ 917 h 1415"/>
                  <a:gd name="T24" fmla="*/ 32 w 39"/>
                  <a:gd name="T25" fmla="*/ 709 h 1415"/>
                  <a:gd name="T26" fmla="*/ 34 w 39"/>
                  <a:gd name="T27" fmla="*/ 690 h 1415"/>
                  <a:gd name="T28" fmla="*/ 34 w 39"/>
                  <a:gd name="T29" fmla="*/ 340 h 1415"/>
                  <a:gd name="T30" fmla="*/ 36 w 39"/>
                  <a:gd name="T31" fmla="*/ 686 h 1415"/>
                  <a:gd name="T32" fmla="*/ 36 w 39"/>
                  <a:gd name="T33" fmla="*/ 330 h 1415"/>
                  <a:gd name="T34" fmla="*/ 34 w 39"/>
                  <a:gd name="T35" fmla="*/ 264 h 1415"/>
                  <a:gd name="T36" fmla="*/ 36 w 39"/>
                  <a:gd name="T37" fmla="*/ 301 h 1415"/>
                  <a:gd name="T38" fmla="*/ 34 w 39"/>
                  <a:gd name="T39" fmla="*/ 324 h 1415"/>
                  <a:gd name="T40" fmla="*/ 32 w 39"/>
                  <a:gd name="T41" fmla="*/ 246 h 1415"/>
                  <a:gd name="T42" fmla="*/ 27 w 39"/>
                  <a:gd name="T43" fmla="*/ 225 h 1415"/>
                  <a:gd name="T44" fmla="*/ 27 w 39"/>
                  <a:gd name="T45" fmla="*/ 236 h 1415"/>
                  <a:gd name="T46" fmla="*/ 23 w 39"/>
                  <a:gd name="T47" fmla="*/ 218 h 1415"/>
                  <a:gd name="T48" fmla="*/ 16 w 39"/>
                  <a:gd name="T49" fmla="*/ 241 h 1415"/>
                  <a:gd name="T50" fmla="*/ 16 w 39"/>
                  <a:gd name="T51" fmla="*/ 223 h 1415"/>
                  <a:gd name="T52" fmla="*/ 16 w 39"/>
                  <a:gd name="T53" fmla="*/ 218 h 1415"/>
                  <a:gd name="T54" fmla="*/ 9 w 39"/>
                  <a:gd name="T55" fmla="*/ 218 h 1415"/>
                  <a:gd name="T56" fmla="*/ 4 w 39"/>
                  <a:gd name="T57" fmla="*/ 230 h 1415"/>
                  <a:gd name="T58" fmla="*/ 4 w 39"/>
                  <a:gd name="T59" fmla="*/ 248 h 1415"/>
                  <a:gd name="T60" fmla="*/ 0 w 39"/>
                  <a:gd name="T61" fmla="*/ 0 h 1415"/>
                  <a:gd name="T62" fmla="*/ 0 w 39"/>
                  <a:gd name="T63" fmla="*/ 706 h 1415"/>
                  <a:gd name="T64" fmla="*/ 0 w 39"/>
                  <a:gd name="T65" fmla="*/ 1142 h 1415"/>
                  <a:gd name="T66" fmla="*/ 0 w 39"/>
                  <a:gd name="T67" fmla="*/ 1360 h 1415"/>
                  <a:gd name="T68" fmla="*/ 2 w 39"/>
                  <a:gd name="T69" fmla="*/ 1415 h 1415"/>
                  <a:gd name="T70" fmla="*/ 2 w 39"/>
                  <a:gd name="T71" fmla="*/ 1364 h 1415"/>
                  <a:gd name="T72" fmla="*/ 2 w 39"/>
                  <a:gd name="T73" fmla="*/ 1261 h 1415"/>
                  <a:gd name="T74" fmla="*/ 2 w 39"/>
                  <a:gd name="T75" fmla="*/ 1160 h 1415"/>
                  <a:gd name="T76" fmla="*/ 2 w 39"/>
                  <a:gd name="T77" fmla="*/ 111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" h="1415">
                    <a:moveTo>
                      <a:pt x="2" y="1117"/>
                    </a:moveTo>
                    <a:lnTo>
                      <a:pt x="2" y="1337"/>
                    </a:lnTo>
                    <a:lnTo>
                      <a:pt x="9" y="1335"/>
                    </a:lnTo>
                    <a:lnTo>
                      <a:pt x="11" y="1346"/>
                    </a:lnTo>
                    <a:lnTo>
                      <a:pt x="16" y="1344"/>
                    </a:lnTo>
                    <a:lnTo>
                      <a:pt x="18" y="1344"/>
                    </a:lnTo>
                    <a:lnTo>
                      <a:pt x="18" y="1360"/>
                    </a:lnTo>
                    <a:lnTo>
                      <a:pt x="23" y="1360"/>
                    </a:lnTo>
                    <a:lnTo>
                      <a:pt x="23" y="1344"/>
                    </a:lnTo>
                    <a:lnTo>
                      <a:pt x="25" y="1342"/>
                    </a:lnTo>
                    <a:lnTo>
                      <a:pt x="25" y="1348"/>
                    </a:lnTo>
                    <a:lnTo>
                      <a:pt x="32" y="1344"/>
                    </a:lnTo>
                    <a:lnTo>
                      <a:pt x="32" y="1325"/>
                    </a:lnTo>
                    <a:lnTo>
                      <a:pt x="34" y="1325"/>
                    </a:lnTo>
                    <a:lnTo>
                      <a:pt x="34" y="1105"/>
                    </a:lnTo>
                    <a:lnTo>
                      <a:pt x="34" y="1076"/>
                    </a:lnTo>
                    <a:lnTo>
                      <a:pt x="32" y="1076"/>
                    </a:lnTo>
                    <a:lnTo>
                      <a:pt x="32" y="938"/>
                    </a:lnTo>
                    <a:lnTo>
                      <a:pt x="32" y="931"/>
                    </a:lnTo>
                    <a:lnTo>
                      <a:pt x="32" y="924"/>
                    </a:lnTo>
                    <a:lnTo>
                      <a:pt x="32" y="869"/>
                    </a:lnTo>
                    <a:lnTo>
                      <a:pt x="32" y="869"/>
                    </a:lnTo>
                    <a:lnTo>
                      <a:pt x="32" y="917"/>
                    </a:lnTo>
                    <a:lnTo>
                      <a:pt x="29" y="917"/>
                    </a:lnTo>
                    <a:lnTo>
                      <a:pt x="29" y="709"/>
                    </a:lnTo>
                    <a:lnTo>
                      <a:pt x="32" y="709"/>
                    </a:lnTo>
                    <a:lnTo>
                      <a:pt x="32" y="695"/>
                    </a:lnTo>
                    <a:lnTo>
                      <a:pt x="34" y="690"/>
                    </a:lnTo>
                    <a:lnTo>
                      <a:pt x="34" y="684"/>
                    </a:lnTo>
                    <a:lnTo>
                      <a:pt x="34" y="340"/>
                    </a:lnTo>
                    <a:lnTo>
                      <a:pt x="36" y="340"/>
                    </a:lnTo>
                    <a:lnTo>
                      <a:pt x="36" y="686"/>
                    </a:lnTo>
                    <a:lnTo>
                      <a:pt x="39" y="330"/>
                    </a:lnTo>
                    <a:lnTo>
                      <a:pt x="36" y="330"/>
                    </a:lnTo>
                    <a:lnTo>
                      <a:pt x="36" y="246"/>
                    </a:lnTo>
                    <a:lnTo>
                      <a:pt x="34" y="264"/>
                    </a:lnTo>
                    <a:lnTo>
                      <a:pt x="34" y="289"/>
                    </a:lnTo>
                    <a:lnTo>
                      <a:pt x="36" y="301"/>
                    </a:lnTo>
                    <a:lnTo>
                      <a:pt x="36" y="312"/>
                    </a:lnTo>
                    <a:lnTo>
                      <a:pt x="34" y="324"/>
                    </a:lnTo>
                    <a:lnTo>
                      <a:pt x="32" y="328"/>
                    </a:lnTo>
                    <a:lnTo>
                      <a:pt x="32" y="246"/>
                    </a:lnTo>
                    <a:lnTo>
                      <a:pt x="27" y="248"/>
                    </a:lnTo>
                    <a:lnTo>
                      <a:pt x="27" y="225"/>
                    </a:lnTo>
                    <a:lnTo>
                      <a:pt x="27" y="225"/>
                    </a:lnTo>
                    <a:lnTo>
                      <a:pt x="27" y="236"/>
                    </a:lnTo>
                    <a:lnTo>
                      <a:pt x="23" y="236"/>
                    </a:lnTo>
                    <a:lnTo>
                      <a:pt x="23" y="218"/>
                    </a:lnTo>
                    <a:lnTo>
                      <a:pt x="18" y="227"/>
                    </a:lnTo>
                    <a:lnTo>
                      <a:pt x="16" y="241"/>
                    </a:lnTo>
                    <a:lnTo>
                      <a:pt x="16" y="230"/>
                    </a:lnTo>
                    <a:lnTo>
                      <a:pt x="16" y="223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3" y="218"/>
                    </a:lnTo>
                    <a:lnTo>
                      <a:pt x="9" y="218"/>
                    </a:lnTo>
                    <a:lnTo>
                      <a:pt x="7" y="223"/>
                    </a:lnTo>
                    <a:lnTo>
                      <a:pt x="4" y="230"/>
                    </a:lnTo>
                    <a:lnTo>
                      <a:pt x="4" y="239"/>
                    </a:lnTo>
                    <a:lnTo>
                      <a:pt x="4" y="248"/>
                    </a:lnTo>
                    <a:lnTo>
                      <a:pt x="0" y="248"/>
                    </a:lnTo>
                    <a:lnTo>
                      <a:pt x="0" y="0"/>
                    </a:lnTo>
                    <a:lnTo>
                      <a:pt x="0" y="390"/>
                    </a:lnTo>
                    <a:lnTo>
                      <a:pt x="0" y="706"/>
                    </a:lnTo>
                    <a:lnTo>
                      <a:pt x="0" y="954"/>
                    </a:lnTo>
                    <a:lnTo>
                      <a:pt x="0" y="1142"/>
                    </a:lnTo>
                    <a:lnTo>
                      <a:pt x="0" y="1273"/>
                    </a:lnTo>
                    <a:lnTo>
                      <a:pt x="0" y="1360"/>
                    </a:lnTo>
                    <a:lnTo>
                      <a:pt x="0" y="1403"/>
                    </a:lnTo>
                    <a:lnTo>
                      <a:pt x="2" y="1415"/>
                    </a:lnTo>
                    <a:lnTo>
                      <a:pt x="2" y="1401"/>
                    </a:lnTo>
                    <a:lnTo>
                      <a:pt x="2" y="1364"/>
                    </a:lnTo>
                    <a:lnTo>
                      <a:pt x="2" y="1316"/>
                    </a:lnTo>
                    <a:lnTo>
                      <a:pt x="2" y="1261"/>
                    </a:lnTo>
                    <a:lnTo>
                      <a:pt x="2" y="1209"/>
                    </a:lnTo>
                    <a:lnTo>
                      <a:pt x="2" y="1160"/>
                    </a:lnTo>
                    <a:lnTo>
                      <a:pt x="2" y="1128"/>
                    </a:lnTo>
                    <a:lnTo>
                      <a:pt x="2" y="1117"/>
                    </a:lnTo>
                    <a:close/>
                  </a:path>
                </a:pathLst>
              </a:custGeom>
              <a:solidFill>
                <a:srgbClr val="5E5F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305"/>
              <p:cNvSpPr>
                <a:spLocks/>
              </p:cNvSpPr>
              <p:nvPr/>
            </p:nvSpPr>
            <p:spPr bwMode="auto">
              <a:xfrm>
                <a:off x="2125664" y="1279526"/>
                <a:ext cx="196850" cy="2289175"/>
              </a:xfrm>
              <a:custGeom>
                <a:avLst/>
                <a:gdLst>
                  <a:gd name="T0" fmla="*/ 26 w 124"/>
                  <a:gd name="T1" fmla="*/ 28 h 1442"/>
                  <a:gd name="T2" fmla="*/ 7 w 124"/>
                  <a:gd name="T3" fmla="*/ 71 h 1442"/>
                  <a:gd name="T4" fmla="*/ 5 w 124"/>
                  <a:gd name="T5" fmla="*/ 138 h 1442"/>
                  <a:gd name="T6" fmla="*/ 5 w 124"/>
                  <a:gd name="T7" fmla="*/ 204 h 1442"/>
                  <a:gd name="T8" fmla="*/ 3 w 124"/>
                  <a:gd name="T9" fmla="*/ 268 h 1442"/>
                  <a:gd name="T10" fmla="*/ 5 w 124"/>
                  <a:gd name="T11" fmla="*/ 433 h 1442"/>
                  <a:gd name="T12" fmla="*/ 7 w 124"/>
                  <a:gd name="T13" fmla="*/ 745 h 1442"/>
                  <a:gd name="T14" fmla="*/ 5 w 124"/>
                  <a:gd name="T15" fmla="*/ 903 h 1442"/>
                  <a:gd name="T16" fmla="*/ 5 w 124"/>
                  <a:gd name="T17" fmla="*/ 1048 h 1442"/>
                  <a:gd name="T18" fmla="*/ 5 w 124"/>
                  <a:gd name="T19" fmla="*/ 1224 h 1442"/>
                  <a:gd name="T20" fmla="*/ 5 w 124"/>
                  <a:gd name="T21" fmla="*/ 1344 h 1442"/>
                  <a:gd name="T22" fmla="*/ 16 w 124"/>
                  <a:gd name="T23" fmla="*/ 1405 h 1442"/>
                  <a:gd name="T24" fmla="*/ 39 w 124"/>
                  <a:gd name="T25" fmla="*/ 1428 h 1442"/>
                  <a:gd name="T26" fmla="*/ 69 w 124"/>
                  <a:gd name="T27" fmla="*/ 1442 h 1442"/>
                  <a:gd name="T28" fmla="*/ 110 w 124"/>
                  <a:gd name="T29" fmla="*/ 1428 h 1442"/>
                  <a:gd name="T30" fmla="*/ 74 w 124"/>
                  <a:gd name="T31" fmla="*/ 1399 h 1442"/>
                  <a:gd name="T32" fmla="*/ 51 w 124"/>
                  <a:gd name="T33" fmla="*/ 1357 h 1442"/>
                  <a:gd name="T34" fmla="*/ 44 w 124"/>
                  <a:gd name="T35" fmla="*/ 1295 h 1442"/>
                  <a:gd name="T36" fmla="*/ 35 w 124"/>
                  <a:gd name="T37" fmla="*/ 1231 h 1442"/>
                  <a:gd name="T38" fmla="*/ 26 w 124"/>
                  <a:gd name="T39" fmla="*/ 1126 h 1442"/>
                  <a:gd name="T40" fmla="*/ 23 w 124"/>
                  <a:gd name="T41" fmla="*/ 1059 h 1442"/>
                  <a:gd name="T42" fmla="*/ 37 w 124"/>
                  <a:gd name="T43" fmla="*/ 1055 h 1442"/>
                  <a:gd name="T44" fmla="*/ 42 w 124"/>
                  <a:gd name="T45" fmla="*/ 1036 h 1442"/>
                  <a:gd name="T46" fmla="*/ 53 w 124"/>
                  <a:gd name="T47" fmla="*/ 984 h 1442"/>
                  <a:gd name="T48" fmla="*/ 53 w 124"/>
                  <a:gd name="T49" fmla="*/ 890 h 1442"/>
                  <a:gd name="T50" fmla="*/ 53 w 124"/>
                  <a:gd name="T51" fmla="*/ 839 h 1442"/>
                  <a:gd name="T52" fmla="*/ 62 w 124"/>
                  <a:gd name="T53" fmla="*/ 821 h 1442"/>
                  <a:gd name="T54" fmla="*/ 62 w 124"/>
                  <a:gd name="T55" fmla="*/ 763 h 1442"/>
                  <a:gd name="T56" fmla="*/ 42 w 124"/>
                  <a:gd name="T57" fmla="*/ 763 h 1442"/>
                  <a:gd name="T58" fmla="*/ 44 w 124"/>
                  <a:gd name="T59" fmla="*/ 757 h 1442"/>
                  <a:gd name="T60" fmla="*/ 42 w 124"/>
                  <a:gd name="T61" fmla="*/ 747 h 1442"/>
                  <a:gd name="T62" fmla="*/ 32 w 124"/>
                  <a:gd name="T63" fmla="*/ 736 h 1442"/>
                  <a:gd name="T64" fmla="*/ 39 w 124"/>
                  <a:gd name="T65" fmla="*/ 720 h 1442"/>
                  <a:gd name="T66" fmla="*/ 32 w 124"/>
                  <a:gd name="T67" fmla="*/ 702 h 1442"/>
                  <a:gd name="T68" fmla="*/ 46 w 124"/>
                  <a:gd name="T69" fmla="*/ 686 h 1442"/>
                  <a:gd name="T70" fmla="*/ 53 w 124"/>
                  <a:gd name="T71" fmla="*/ 676 h 1442"/>
                  <a:gd name="T72" fmla="*/ 62 w 124"/>
                  <a:gd name="T73" fmla="*/ 667 h 1442"/>
                  <a:gd name="T74" fmla="*/ 58 w 124"/>
                  <a:gd name="T75" fmla="*/ 663 h 1442"/>
                  <a:gd name="T76" fmla="*/ 58 w 124"/>
                  <a:gd name="T77" fmla="*/ 658 h 1442"/>
                  <a:gd name="T78" fmla="*/ 58 w 124"/>
                  <a:gd name="T79" fmla="*/ 651 h 1442"/>
                  <a:gd name="T80" fmla="*/ 46 w 124"/>
                  <a:gd name="T81" fmla="*/ 642 h 1442"/>
                  <a:gd name="T82" fmla="*/ 53 w 124"/>
                  <a:gd name="T83" fmla="*/ 626 h 1442"/>
                  <a:gd name="T84" fmla="*/ 53 w 124"/>
                  <a:gd name="T85" fmla="*/ 612 h 1442"/>
                  <a:gd name="T86" fmla="*/ 58 w 124"/>
                  <a:gd name="T87" fmla="*/ 598 h 1442"/>
                  <a:gd name="T88" fmla="*/ 67 w 124"/>
                  <a:gd name="T89" fmla="*/ 516 h 1442"/>
                  <a:gd name="T90" fmla="*/ 62 w 124"/>
                  <a:gd name="T91" fmla="*/ 429 h 1442"/>
                  <a:gd name="T92" fmla="*/ 60 w 124"/>
                  <a:gd name="T93" fmla="*/ 392 h 1442"/>
                  <a:gd name="T94" fmla="*/ 55 w 124"/>
                  <a:gd name="T95" fmla="*/ 367 h 1442"/>
                  <a:gd name="T96" fmla="*/ 62 w 124"/>
                  <a:gd name="T97" fmla="*/ 310 h 1442"/>
                  <a:gd name="T98" fmla="*/ 46 w 124"/>
                  <a:gd name="T99" fmla="*/ 291 h 1442"/>
                  <a:gd name="T100" fmla="*/ 32 w 124"/>
                  <a:gd name="T101" fmla="*/ 268 h 1442"/>
                  <a:gd name="T102" fmla="*/ 23 w 124"/>
                  <a:gd name="T103" fmla="*/ 280 h 1442"/>
                  <a:gd name="T104" fmla="*/ 35 w 124"/>
                  <a:gd name="T105" fmla="*/ 170 h 1442"/>
                  <a:gd name="T106" fmla="*/ 60 w 124"/>
                  <a:gd name="T107" fmla="*/ 67 h 1442"/>
                  <a:gd name="T108" fmla="*/ 53 w 124"/>
                  <a:gd name="T109" fmla="*/ 7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442">
                    <a:moveTo>
                      <a:pt x="53" y="7"/>
                    </a:moveTo>
                    <a:lnTo>
                      <a:pt x="37" y="16"/>
                    </a:lnTo>
                    <a:lnTo>
                      <a:pt x="26" y="28"/>
                    </a:lnTo>
                    <a:lnTo>
                      <a:pt x="16" y="39"/>
                    </a:lnTo>
                    <a:lnTo>
                      <a:pt x="12" y="55"/>
                    </a:lnTo>
                    <a:lnTo>
                      <a:pt x="7" y="71"/>
                    </a:lnTo>
                    <a:lnTo>
                      <a:pt x="7" y="89"/>
                    </a:lnTo>
                    <a:lnTo>
                      <a:pt x="5" y="112"/>
                    </a:lnTo>
                    <a:lnTo>
                      <a:pt x="5" y="138"/>
                    </a:lnTo>
                    <a:lnTo>
                      <a:pt x="5" y="158"/>
                    </a:lnTo>
                    <a:lnTo>
                      <a:pt x="5" y="181"/>
                    </a:lnTo>
                    <a:lnTo>
                      <a:pt x="5" y="204"/>
                    </a:lnTo>
                    <a:lnTo>
                      <a:pt x="5" y="225"/>
                    </a:lnTo>
                    <a:lnTo>
                      <a:pt x="5" y="248"/>
                    </a:lnTo>
                    <a:lnTo>
                      <a:pt x="3" y="268"/>
                    </a:lnTo>
                    <a:lnTo>
                      <a:pt x="3" y="289"/>
                    </a:lnTo>
                    <a:lnTo>
                      <a:pt x="0" y="310"/>
                    </a:lnTo>
                    <a:lnTo>
                      <a:pt x="5" y="433"/>
                    </a:lnTo>
                    <a:lnTo>
                      <a:pt x="3" y="575"/>
                    </a:lnTo>
                    <a:lnTo>
                      <a:pt x="0" y="745"/>
                    </a:lnTo>
                    <a:lnTo>
                      <a:pt x="7" y="745"/>
                    </a:lnTo>
                    <a:lnTo>
                      <a:pt x="5" y="763"/>
                    </a:lnTo>
                    <a:lnTo>
                      <a:pt x="3" y="775"/>
                    </a:lnTo>
                    <a:lnTo>
                      <a:pt x="5" y="903"/>
                    </a:lnTo>
                    <a:lnTo>
                      <a:pt x="5" y="929"/>
                    </a:lnTo>
                    <a:lnTo>
                      <a:pt x="3" y="1013"/>
                    </a:lnTo>
                    <a:lnTo>
                      <a:pt x="5" y="1048"/>
                    </a:lnTo>
                    <a:lnTo>
                      <a:pt x="5" y="1107"/>
                    </a:lnTo>
                    <a:lnTo>
                      <a:pt x="5" y="1165"/>
                    </a:lnTo>
                    <a:lnTo>
                      <a:pt x="5" y="1224"/>
                    </a:lnTo>
                    <a:lnTo>
                      <a:pt x="5" y="1284"/>
                    </a:lnTo>
                    <a:lnTo>
                      <a:pt x="5" y="1311"/>
                    </a:lnTo>
                    <a:lnTo>
                      <a:pt x="5" y="1344"/>
                    </a:lnTo>
                    <a:lnTo>
                      <a:pt x="7" y="1373"/>
                    </a:lnTo>
                    <a:lnTo>
                      <a:pt x="12" y="1396"/>
                    </a:lnTo>
                    <a:lnTo>
                      <a:pt x="16" y="1405"/>
                    </a:lnTo>
                    <a:lnTo>
                      <a:pt x="23" y="1412"/>
                    </a:lnTo>
                    <a:lnTo>
                      <a:pt x="30" y="1421"/>
                    </a:lnTo>
                    <a:lnTo>
                      <a:pt x="39" y="1428"/>
                    </a:lnTo>
                    <a:lnTo>
                      <a:pt x="49" y="1435"/>
                    </a:lnTo>
                    <a:lnTo>
                      <a:pt x="58" y="1440"/>
                    </a:lnTo>
                    <a:lnTo>
                      <a:pt x="69" y="1442"/>
                    </a:lnTo>
                    <a:lnTo>
                      <a:pt x="83" y="1442"/>
                    </a:lnTo>
                    <a:lnTo>
                      <a:pt x="124" y="1442"/>
                    </a:lnTo>
                    <a:lnTo>
                      <a:pt x="110" y="1428"/>
                    </a:lnTo>
                    <a:lnTo>
                      <a:pt x="92" y="1415"/>
                    </a:lnTo>
                    <a:lnTo>
                      <a:pt x="83" y="1408"/>
                    </a:lnTo>
                    <a:lnTo>
                      <a:pt x="74" y="1399"/>
                    </a:lnTo>
                    <a:lnTo>
                      <a:pt x="62" y="1389"/>
                    </a:lnTo>
                    <a:lnTo>
                      <a:pt x="53" y="1376"/>
                    </a:lnTo>
                    <a:lnTo>
                      <a:pt x="51" y="1357"/>
                    </a:lnTo>
                    <a:lnTo>
                      <a:pt x="46" y="1337"/>
                    </a:lnTo>
                    <a:lnTo>
                      <a:pt x="44" y="1316"/>
                    </a:lnTo>
                    <a:lnTo>
                      <a:pt x="44" y="1295"/>
                    </a:lnTo>
                    <a:lnTo>
                      <a:pt x="42" y="1277"/>
                    </a:lnTo>
                    <a:lnTo>
                      <a:pt x="37" y="1254"/>
                    </a:lnTo>
                    <a:lnTo>
                      <a:pt x="35" y="1231"/>
                    </a:lnTo>
                    <a:lnTo>
                      <a:pt x="35" y="1215"/>
                    </a:lnTo>
                    <a:lnTo>
                      <a:pt x="32" y="1176"/>
                    </a:lnTo>
                    <a:lnTo>
                      <a:pt x="26" y="1126"/>
                    </a:lnTo>
                    <a:lnTo>
                      <a:pt x="23" y="1100"/>
                    </a:lnTo>
                    <a:lnTo>
                      <a:pt x="23" y="1078"/>
                    </a:lnTo>
                    <a:lnTo>
                      <a:pt x="23" y="1059"/>
                    </a:lnTo>
                    <a:lnTo>
                      <a:pt x="28" y="1048"/>
                    </a:lnTo>
                    <a:lnTo>
                      <a:pt x="28" y="1057"/>
                    </a:lnTo>
                    <a:lnTo>
                      <a:pt x="37" y="1055"/>
                    </a:lnTo>
                    <a:lnTo>
                      <a:pt x="37" y="1064"/>
                    </a:lnTo>
                    <a:lnTo>
                      <a:pt x="39" y="1064"/>
                    </a:lnTo>
                    <a:lnTo>
                      <a:pt x="42" y="1036"/>
                    </a:lnTo>
                    <a:lnTo>
                      <a:pt x="49" y="1045"/>
                    </a:lnTo>
                    <a:lnTo>
                      <a:pt x="49" y="984"/>
                    </a:lnTo>
                    <a:lnTo>
                      <a:pt x="53" y="984"/>
                    </a:lnTo>
                    <a:lnTo>
                      <a:pt x="58" y="924"/>
                    </a:lnTo>
                    <a:lnTo>
                      <a:pt x="58" y="910"/>
                    </a:lnTo>
                    <a:lnTo>
                      <a:pt x="53" y="890"/>
                    </a:lnTo>
                    <a:lnTo>
                      <a:pt x="49" y="869"/>
                    </a:lnTo>
                    <a:lnTo>
                      <a:pt x="49" y="848"/>
                    </a:lnTo>
                    <a:lnTo>
                      <a:pt x="53" y="839"/>
                    </a:lnTo>
                    <a:lnTo>
                      <a:pt x="55" y="823"/>
                    </a:lnTo>
                    <a:lnTo>
                      <a:pt x="60" y="823"/>
                    </a:lnTo>
                    <a:lnTo>
                      <a:pt x="62" y="821"/>
                    </a:lnTo>
                    <a:lnTo>
                      <a:pt x="62" y="821"/>
                    </a:lnTo>
                    <a:lnTo>
                      <a:pt x="62" y="816"/>
                    </a:lnTo>
                    <a:lnTo>
                      <a:pt x="62" y="763"/>
                    </a:lnTo>
                    <a:lnTo>
                      <a:pt x="51" y="768"/>
                    </a:lnTo>
                    <a:lnTo>
                      <a:pt x="42" y="766"/>
                    </a:lnTo>
                    <a:lnTo>
                      <a:pt x="42" y="763"/>
                    </a:lnTo>
                    <a:lnTo>
                      <a:pt x="28" y="752"/>
                    </a:lnTo>
                    <a:lnTo>
                      <a:pt x="28" y="750"/>
                    </a:lnTo>
                    <a:lnTo>
                      <a:pt x="44" y="757"/>
                    </a:lnTo>
                    <a:lnTo>
                      <a:pt x="49" y="750"/>
                    </a:lnTo>
                    <a:lnTo>
                      <a:pt x="44" y="750"/>
                    </a:lnTo>
                    <a:lnTo>
                      <a:pt x="42" y="747"/>
                    </a:lnTo>
                    <a:lnTo>
                      <a:pt x="37" y="745"/>
                    </a:lnTo>
                    <a:lnTo>
                      <a:pt x="32" y="743"/>
                    </a:lnTo>
                    <a:lnTo>
                      <a:pt x="32" y="736"/>
                    </a:lnTo>
                    <a:lnTo>
                      <a:pt x="35" y="731"/>
                    </a:lnTo>
                    <a:lnTo>
                      <a:pt x="37" y="727"/>
                    </a:lnTo>
                    <a:lnTo>
                      <a:pt x="39" y="720"/>
                    </a:lnTo>
                    <a:lnTo>
                      <a:pt x="37" y="718"/>
                    </a:lnTo>
                    <a:lnTo>
                      <a:pt x="39" y="711"/>
                    </a:lnTo>
                    <a:lnTo>
                      <a:pt x="32" y="702"/>
                    </a:lnTo>
                    <a:lnTo>
                      <a:pt x="39" y="695"/>
                    </a:lnTo>
                    <a:lnTo>
                      <a:pt x="44" y="697"/>
                    </a:lnTo>
                    <a:lnTo>
                      <a:pt x="46" y="686"/>
                    </a:lnTo>
                    <a:lnTo>
                      <a:pt x="46" y="681"/>
                    </a:lnTo>
                    <a:lnTo>
                      <a:pt x="49" y="679"/>
                    </a:lnTo>
                    <a:lnTo>
                      <a:pt x="53" y="676"/>
                    </a:lnTo>
                    <a:lnTo>
                      <a:pt x="58" y="676"/>
                    </a:lnTo>
                    <a:lnTo>
                      <a:pt x="62" y="674"/>
                    </a:lnTo>
                    <a:lnTo>
                      <a:pt x="62" y="667"/>
                    </a:lnTo>
                    <a:lnTo>
                      <a:pt x="60" y="667"/>
                    </a:lnTo>
                    <a:lnTo>
                      <a:pt x="55" y="667"/>
                    </a:lnTo>
                    <a:lnTo>
                      <a:pt x="58" y="663"/>
                    </a:lnTo>
                    <a:lnTo>
                      <a:pt x="42" y="653"/>
                    </a:lnTo>
                    <a:lnTo>
                      <a:pt x="42" y="651"/>
                    </a:lnTo>
                    <a:lnTo>
                      <a:pt x="58" y="658"/>
                    </a:lnTo>
                    <a:lnTo>
                      <a:pt x="62" y="653"/>
                    </a:lnTo>
                    <a:lnTo>
                      <a:pt x="62" y="651"/>
                    </a:lnTo>
                    <a:lnTo>
                      <a:pt x="58" y="651"/>
                    </a:lnTo>
                    <a:lnTo>
                      <a:pt x="55" y="649"/>
                    </a:lnTo>
                    <a:lnTo>
                      <a:pt x="53" y="647"/>
                    </a:lnTo>
                    <a:lnTo>
                      <a:pt x="46" y="642"/>
                    </a:lnTo>
                    <a:lnTo>
                      <a:pt x="46" y="637"/>
                    </a:lnTo>
                    <a:lnTo>
                      <a:pt x="51" y="633"/>
                    </a:lnTo>
                    <a:lnTo>
                      <a:pt x="53" y="626"/>
                    </a:lnTo>
                    <a:lnTo>
                      <a:pt x="53" y="619"/>
                    </a:lnTo>
                    <a:lnTo>
                      <a:pt x="51" y="619"/>
                    </a:lnTo>
                    <a:lnTo>
                      <a:pt x="53" y="612"/>
                    </a:lnTo>
                    <a:lnTo>
                      <a:pt x="49" y="603"/>
                    </a:lnTo>
                    <a:lnTo>
                      <a:pt x="53" y="596"/>
                    </a:lnTo>
                    <a:lnTo>
                      <a:pt x="58" y="598"/>
                    </a:lnTo>
                    <a:lnTo>
                      <a:pt x="58" y="562"/>
                    </a:lnTo>
                    <a:lnTo>
                      <a:pt x="62" y="562"/>
                    </a:lnTo>
                    <a:lnTo>
                      <a:pt x="67" y="516"/>
                    </a:lnTo>
                    <a:lnTo>
                      <a:pt x="67" y="479"/>
                    </a:lnTo>
                    <a:lnTo>
                      <a:pt x="65" y="456"/>
                    </a:lnTo>
                    <a:lnTo>
                      <a:pt x="62" y="429"/>
                    </a:lnTo>
                    <a:lnTo>
                      <a:pt x="62" y="408"/>
                    </a:lnTo>
                    <a:lnTo>
                      <a:pt x="62" y="399"/>
                    </a:lnTo>
                    <a:lnTo>
                      <a:pt x="60" y="392"/>
                    </a:lnTo>
                    <a:lnTo>
                      <a:pt x="51" y="381"/>
                    </a:lnTo>
                    <a:lnTo>
                      <a:pt x="51" y="367"/>
                    </a:lnTo>
                    <a:lnTo>
                      <a:pt x="55" y="367"/>
                    </a:lnTo>
                    <a:lnTo>
                      <a:pt x="55" y="351"/>
                    </a:lnTo>
                    <a:lnTo>
                      <a:pt x="62" y="355"/>
                    </a:lnTo>
                    <a:lnTo>
                      <a:pt x="62" y="310"/>
                    </a:lnTo>
                    <a:lnTo>
                      <a:pt x="58" y="310"/>
                    </a:lnTo>
                    <a:lnTo>
                      <a:pt x="58" y="294"/>
                    </a:lnTo>
                    <a:lnTo>
                      <a:pt x="46" y="291"/>
                    </a:lnTo>
                    <a:lnTo>
                      <a:pt x="44" y="275"/>
                    </a:lnTo>
                    <a:lnTo>
                      <a:pt x="32" y="280"/>
                    </a:lnTo>
                    <a:lnTo>
                      <a:pt x="32" y="268"/>
                    </a:lnTo>
                    <a:lnTo>
                      <a:pt x="30" y="268"/>
                    </a:lnTo>
                    <a:lnTo>
                      <a:pt x="30" y="280"/>
                    </a:lnTo>
                    <a:lnTo>
                      <a:pt x="23" y="280"/>
                    </a:lnTo>
                    <a:lnTo>
                      <a:pt x="23" y="243"/>
                    </a:lnTo>
                    <a:lnTo>
                      <a:pt x="28" y="206"/>
                    </a:lnTo>
                    <a:lnTo>
                      <a:pt x="35" y="170"/>
                    </a:lnTo>
                    <a:lnTo>
                      <a:pt x="42" y="133"/>
                    </a:lnTo>
                    <a:lnTo>
                      <a:pt x="51" y="99"/>
                    </a:lnTo>
                    <a:lnTo>
                      <a:pt x="60" y="67"/>
                    </a:lnTo>
                    <a:lnTo>
                      <a:pt x="74" y="34"/>
                    </a:lnTo>
                    <a:lnTo>
                      <a:pt x="83" y="0"/>
                    </a:ln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D9D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306"/>
              <p:cNvSpPr>
                <a:spLocks/>
              </p:cNvSpPr>
              <p:nvPr/>
            </p:nvSpPr>
            <p:spPr bwMode="auto">
              <a:xfrm>
                <a:off x="2336801" y="3714751"/>
                <a:ext cx="557213" cy="203200"/>
              </a:xfrm>
              <a:custGeom>
                <a:avLst/>
                <a:gdLst>
                  <a:gd name="T0" fmla="*/ 0 w 351"/>
                  <a:gd name="T1" fmla="*/ 43 h 128"/>
                  <a:gd name="T2" fmla="*/ 0 w 351"/>
                  <a:gd name="T3" fmla="*/ 128 h 128"/>
                  <a:gd name="T4" fmla="*/ 12 w 351"/>
                  <a:gd name="T5" fmla="*/ 124 h 128"/>
                  <a:gd name="T6" fmla="*/ 37 w 351"/>
                  <a:gd name="T7" fmla="*/ 112 h 128"/>
                  <a:gd name="T8" fmla="*/ 64 w 351"/>
                  <a:gd name="T9" fmla="*/ 101 h 128"/>
                  <a:gd name="T10" fmla="*/ 83 w 351"/>
                  <a:gd name="T11" fmla="*/ 92 h 128"/>
                  <a:gd name="T12" fmla="*/ 101 w 351"/>
                  <a:gd name="T13" fmla="*/ 85 h 128"/>
                  <a:gd name="T14" fmla="*/ 129 w 351"/>
                  <a:gd name="T15" fmla="*/ 75 h 128"/>
                  <a:gd name="T16" fmla="*/ 158 w 351"/>
                  <a:gd name="T17" fmla="*/ 69 h 128"/>
                  <a:gd name="T18" fmla="*/ 179 w 351"/>
                  <a:gd name="T19" fmla="*/ 66 h 128"/>
                  <a:gd name="T20" fmla="*/ 197 w 351"/>
                  <a:gd name="T21" fmla="*/ 69 h 128"/>
                  <a:gd name="T22" fmla="*/ 197 w 351"/>
                  <a:gd name="T23" fmla="*/ 64 h 128"/>
                  <a:gd name="T24" fmla="*/ 216 w 351"/>
                  <a:gd name="T25" fmla="*/ 66 h 128"/>
                  <a:gd name="T26" fmla="*/ 234 w 351"/>
                  <a:gd name="T27" fmla="*/ 73 h 128"/>
                  <a:gd name="T28" fmla="*/ 257 w 351"/>
                  <a:gd name="T29" fmla="*/ 78 h 128"/>
                  <a:gd name="T30" fmla="*/ 280 w 351"/>
                  <a:gd name="T31" fmla="*/ 82 h 128"/>
                  <a:gd name="T32" fmla="*/ 303 w 351"/>
                  <a:gd name="T33" fmla="*/ 85 h 128"/>
                  <a:gd name="T34" fmla="*/ 303 w 351"/>
                  <a:gd name="T35" fmla="*/ 85 h 128"/>
                  <a:gd name="T36" fmla="*/ 321 w 351"/>
                  <a:gd name="T37" fmla="*/ 82 h 128"/>
                  <a:gd name="T38" fmla="*/ 332 w 351"/>
                  <a:gd name="T39" fmla="*/ 85 h 128"/>
                  <a:gd name="T40" fmla="*/ 332 w 351"/>
                  <a:gd name="T41" fmla="*/ 80 h 128"/>
                  <a:gd name="T42" fmla="*/ 314 w 351"/>
                  <a:gd name="T43" fmla="*/ 78 h 128"/>
                  <a:gd name="T44" fmla="*/ 319 w 351"/>
                  <a:gd name="T45" fmla="*/ 73 h 128"/>
                  <a:gd name="T46" fmla="*/ 330 w 351"/>
                  <a:gd name="T47" fmla="*/ 73 h 128"/>
                  <a:gd name="T48" fmla="*/ 326 w 351"/>
                  <a:gd name="T49" fmla="*/ 66 h 128"/>
                  <a:gd name="T50" fmla="*/ 335 w 351"/>
                  <a:gd name="T51" fmla="*/ 66 h 128"/>
                  <a:gd name="T52" fmla="*/ 337 w 351"/>
                  <a:gd name="T53" fmla="*/ 64 h 128"/>
                  <a:gd name="T54" fmla="*/ 344 w 351"/>
                  <a:gd name="T55" fmla="*/ 64 h 128"/>
                  <a:gd name="T56" fmla="*/ 351 w 351"/>
                  <a:gd name="T57" fmla="*/ 64 h 128"/>
                  <a:gd name="T58" fmla="*/ 351 w 351"/>
                  <a:gd name="T59" fmla="*/ 62 h 128"/>
                  <a:gd name="T60" fmla="*/ 337 w 351"/>
                  <a:gd name="T61" fmla="*/ 57 h 128"/>
                  <a:gd name="T62" fmla="*/ 344 w 351"/>
                  <a:gd name="T63" fmla="*/ 55 h 128"/>
                  <a:gd name="T64" fmla="*/ 344 w 351"/>
                  <a:gd name="T65" fmla="*/ 50 h 128"/>
                  <a:gd name="T66" fmla="*/ 337 w 351"/>
                  <a:gd name="T67" fmla="*/ 46 h 128"/>
                  <a:gd name="T68" fmla="*/ 326 w 351"/>
                  <a:gd name="T69" fmla="*/ 39 h 128"/>
                  <a:gd name="T70" fmla="*/ 326 w 351"/>
                  <a:gd name="T71" fmla="*/ 30 h 128"/>
                  <a:gd name="T72" fmla="*/ 323 w 351"/>
                  <a:gd name="T73" fmla="*/ 27 h 128"/>
                  <a:gd name="T74" fmla="*/ 312 w 351"/>
                  <a:gd name="T75" fmla="*/ 23 h 128"/>
                  <a:gd name="T76" fmla="*/ 252 w 351"/>
                  <a:gd name="T77" fmla="*/ 14 h 128"/>
                  <a:gd name="T78" fmla="*/ 241 w 351"/>
                  <a:gd name="T79" fmla="*/ 14 h 128"/>
                  <a:gd name="T80" fmla="*/ 232 w 351"/>
                  <a:gd name="T81" fmla="*/ 11 h 128"/>
                  <a:gd name="T82" fmla="*/ 200 w 351"/>
                  <a:gd name="T83" fmla="*/ 4 h 128"/>
                  <a:gd name="T84" fmla="*/ 154 w 351"/>
                  <a:gd name="T85" fmla="*/ 2 h 128"/>
                  <a:gd name="T86" fmla="*/ 149 w 351"/>
                  <a:gd name="T87" fmla="*/ 0 h 128"/>
                  <a:gd name="T88" fmla="*/ 76 w 351"/>
                  <a:gd name="T89" fmla="*/ 7 h 128"/>
                  <a:gd name="T90" fmla="*/ 28 w 351"/>
                  <a:gd name="T91" fmla="*/ 7 h 128"/>
                  <a:gd name="T92" fmla="*/ 30 w 351"/>
                  <a:gd name="T93" fmla="*/ 18 h 128"/>
                  <a:gd name="T94" fmla="*/ 39 w 351"/>
                  <a:gd name="T95" fmla="*/ 18 h 128"/>
                  <a:gd name="T96" fmla="*/ 39 w 351"/>
                  <a:gd name="T97" fmla="*/ 25 h 128"/>
                  <a:gd name="T98" fmla="*/ 26 w 351"/>
                  <a:gd name="T99" fmla="*/ 25 h 128"/>
                  <a:gd name="T100" fmla="*/ 28 w 351"/>
                  <a:gd name="T101" fmla="*/ 39 h 128"/>
                  <a:gd name="T102" fmla="*/ 14 w 351"/>
                  <a:gd name="T103" fmla="*/ 39 h 128"/>
                  <a:gd name="T104" fmla="*/ 14 w 351"/>
                  <a:gd name="T105" fmla="*/ 43 h 128"/>
                  <a:gd name="T106" fmla="*/ 0 w 351"/>
                  <a:gd name="T107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1" h="128">
                    <a:moveTo>
                      <a:pt x="0" y="43"/>
                    </a:moveTo>
                    <a:lnTo>
                      <a:pt x="0" y="128"/>
                    </a:lnTo>
                    <a:lnTo>
                      <a:pt x="12" y="124"/>
                    </a:lnTo>
                    <a:lnTo>
                      <a:pt x="37" y="112"/>
                    </a:lnTo>
                    <a:lnTo>
                      <a:pt x="64" y="101"/>
                    </a:lnTo>
                    <a:lnTo>
                      <a:pt x="83" y="92"/>
                    </a:lnTo>
                    <a:lnTo>
                      <a:pt x="101" y="85"/>
                    </a:lnTo>
                    <a:lnTo>
                      <a:pt x="129" y="75"/>
                    </a:lnTo>
                    <a:lnTo>
                      <a:pt x="158" y="69"/>
                    </a:lnTo>
                    <a:lnTo>
                      <a:pt x="179" y="66"/>
                    </a:lnTo>
                    <a:lnTo>
                      <a:pt x="197" y="69"/>
                    </a:lnTo>
                    <a:lnTo>
                      <a:pt x="197" y="64"/>
                    </a:lnTo>
                    <a:lnTo>
                      <a:pt x="216" y="66"/>
                    </a:lnTo>
                    <a:lnTo>
                      <a:pt x="234" y="73"/>
                    </a:lnTo>
                    <a:lnTo>
                      <a:pt x="257" y="78"/>
                    </a:lnTo>
                    <a:lnTo>
                      <a:pt x="280" y="82"/>
                    </a:lnTo>
                    <a:lnTo>
                      <a:pt x="303" y="85"/>
                    </a:lnTo>
                    <a:lnTo>
                      <a:pt x="303" y="85"/>
                    </a:lnTo>
                    <a:lnTo>
                      <a:pt x="321" y="82"/>
                    </a:lnTo>
                    <a:lnTo>
                      <a:pt x="332" y="85"/>
                    </a:lnTo>
                    <a:lnTo>
                      <a:pt x="332" y="80"/>
                    </a:lnTo>
                    <a:lnTo>
                      <a:pt x="314" y="78"/>
                    </a:lnTo>
                    <a:lnTo>
                      <a:pt x="319" y="73"/>
                    </a:lnTo>
                    <a:lnTo>
                      <a:pt x="330" y="73"/>
                    </a:lnTo>
                    <a:lnTo>
                      <a:pt x="326" y="66"/>
                    </a:lnTo>
                    <a:lnTo>
                      <a:pt x="335" y="66"/>
                    </a:lnTo>
                    <a:lnTo>
                      <a:pt x="337" y="64"/>
                    </a:lnTo>
                    <a:lnTo>
                      <a:pt x="344" y="64"/>
                    </a:lnTo>
                    <a:lnTo>
                      <a:pt x="351" y="64"/>
                    </a:lnTo>
                    <a:lnTo>
                      <a:pt x="351" y="62"/>
                    </a:lnTo>
                    <a:lnTo>
                      <a:pt x="337" y="57"/>
                    </a:lnTo>
                    <a:lnTo>
                      <a:pt x="344" y="55"/>
                    </a:lnTo>
                    <a:lnTo>
                      <a:pt x="344" y="50"/>
                    </a:lnTo>
                    <a:lnTo>
                      <a:pt x="337" y="46"/>
                    </a:lnTo>
                    <a:lnTo>
                      <a:pt x="326" y="39"/>
                    </a:lnTo>
                    <a:lnTo>
                      <a:pt x="326" y="30"/>
                    </a:lnTo>
                    <a:lnTo>
                      <a:pt x="323" y="27"/>
                    </a:lnTo>
                    <a:lnTo>
                      <a:pt x="312" y="23"/>
                    </a:lnTo>
                    <a:lnTo>
                      <a:pt x="252" y="14"/>
                    </a:lnTo>
                    <a:lnTo>
                      <a:pt x="241" y="14"/>
                    </a:lnTo>
                    <a:lnTo>
                      <a:pt x="232" y="11"/>
                    </a:lnTo>
                    <a:lnTo>
                      <a:pt x="200" y="4"/>
                    </a:lnTo>
                    <a:lnTo>
                      <a:pt x="154" y="2"/>
                    </a:lnTo>
                    <a:lnTo>
                      <a:pt x="149" y="0"/>
                    </a:lnTo>
                    <a:lnTo>
                      <a:pt x="76" y="7"/>
                    </a:lnTo>
                    <a:lnTo>
                      <a:pt x="28" y="7"/>
                    </a:lnTo>
                    <a:lnTo>
                      <a:pt x="30" y="18"/>
                    </a:lnTo>
                    <a:lnTo>
                      <a:pt x="39" y="18"/>
                    </a:lnTo>
                    <a:lnTo>
                      <a:pt x="39" y="25"/>
                    </a:lnTo>
                    <a:lnTo>
                      <a:pt x="26" y="25"/>
                    </a:lnTo>
                    <a:lnTo>
                      <a:pt x="28" y="39"/>
                    </a:lnTo>
                    <a:lnTo>
                      <a:pt x="14" y="39"/>
                    </a:lnTo>
                    <a:lnTo>
                      <a:pt x="1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D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307"/>
              <p:cNvSpPr>
                <a:spLocks/>
              </p:cNvSpPr>
              <p:nvPr/>
            </p:nvSpPr>
            <p:spPr bwMode="auto">
              <a:xfrm>
                <a:off x="2457451" y="6448426"/>
                <a:ext cx="1214438" cy="206375"/>
              </a:xfrm>
              <a:custGeom>
                <a:avLst/>
                <a:gdLst>
                  <a:gd name="T0" fmla="*/ 0 w 765"/>
                  <a:gd name="T1" fmla="*/ 6 h 130"/>
                  <a:gd name="T2" fmla="*/ 16 w 765"/>
                  <a:gd name="T3" fmla="*/ 20 h 130"/>
                  <a:gd name="T4" fmla="*/ 53 w 765"/>
                  <a:gd name="T5" fmla="*/ 36 h 130"/>
                  <a:gd name="T6" fmla="*/ 89 w 765"/>
                  <a:gd name="T7" fmla="*/ 52 h 130"/>
                  <a:gd name="T8" fmla="*/ 137 w 765"/>
                  <a:gd name="T9" fmla="*/ 68 h 130"/>
                  <a:gd name="T10" fmla="*/ 197 w 765"/>
                  <a:gd name="T11" fmla="*/ 82 h 130"/>
                  <a:gd name="T12" fmla="*/ 204 w 765"/>
                  <a:gd name="T13" fmla="*/ 87 h 130"/>
                  <a:gd name="T14" fmla="*/ 204 w 765"/>
                  <a:gd name="T15" fmla="*/ 96 h 130"/>
                  <a:gd name="T16" fmla="*/ 238 w 765"/>
                  <a:gd name="T17" fmla="*/ 123 h 130"/>
                  <a:gd name="T18" fmla="*/ 273 w 765"/>
                  <a:gd name="T19" fmla="*/ 126 h 130"/>
                  <a:gd name="T20" fmla="*/ 332 w 765"/>
                  <a:gd name="T21" fmla="*/ 130 h 130"/>
                  <a:gd name="T22" fmla="*/ 353 w 765"/>
                  <a:gd name="T23" fmla="*/ 123 h 130"/>
                  <a:gd name="T24" fmla="*/ 460 w 765"/>
                  <a:gd name="T25" fmla="*/ 123 h 130"/>
                  <a:gd name="T26" fmla="*/ 472 w 765"/>
                  <a:gd name="T27" fmla="*/ 128 h 130"/>
                  <a:gd name="T28" fmla="*/ 504 w 765"/>
                  <a:gd name="T29" fmla="*/ 123 h 130"/>
                  <a:gd name="T30" fmla="*/ 513 w 765"/>
                  <a:gd name="T31" fmla="*/ 121 h 130"/>
                  <a:gd name="T32" fmla="*/ 525 w 765"/>
                  <a:gd name="T33" fmla="*/ 123 h 130"/>
                  <a:gd name="T34" fmla="*/ 557 w 765"/>
                  <a:gd name="T35" fmla="*/ 112 h 130"/>
                  <a:gd name="T36" fmla="*/ 582 w 765"/>
                  <a:gd name="T37" fmla="*/ 100 h 130"/>
                  <a:gd name="T38" fmla="*/ 593 w 765"/>
                  <a:gd name="T39" fmla="*/ 91 h 130"/>
                  <a:gd name="T40" fmla="*/ 607 w 765"/>
                  <a:gd name="T41" fmla="*/ 82 h 130"/>
                  <a:gd name="T42" fmla="*/ 628 w 765"/>
                  <a:gd name="T43" fmla="*/ 71 h 130"/>
                  <a:gd name="T44" fmla="*/ 646 w 765"/>
                  <a:gd name="T45" fmla="*/ 57 h 130"/>
                  <a:gd name="T46" fmla="*/ 657 w 765"/>
                  <a:gd name="T47" fmla="*/ 48 h 130"/>
                  <a:gd name="T48" fmla="*/ 683 w 765"/>
                  <a:gd name="T49" fmla="*/ 36 h 130"/>
                  <a:gd name="T50" fmla="*/ 703 w 765"/>
                  <a:gd name="T51" fmla="*/ 29 h 130"/>
                  <a:gd name="T52" fmla="*/ 740 w 765"/>
                  <a:gd name="T53" fmla="*/ 20 h 130"/>
                  <a:gd name="T54" fmla="*/ 765 w 765"/>
                  <a:gd name="T55" fmla="*/ 13 h 130"/>
                  <a:gd name="T56" fmla="*/ 662 w 765"/>
                  <a:gd name="T57" fmla="*/ 9 h 130"/>
                  <a:gd name="T58" fmla="*/ 644 w 765"/>
                  <a:gd name="T59" fmla="*/ 2 h 130"/>
                  <a:gd name="T60" fmla="*/ 641 w 765"/>
                  <a:gd name="T61" fmla="*/ 11 h 130"/>
                  <a:gd name="T62" fmla="*/ 570 w 765"/>
                  <a:gd name="T63" fmla="*/ 36 h 130"/>
                  <a:gd name="T64" fmla="*/ 557 w 765"/>
                  <a:gd name="T65" fmla="*/ 48 h 130"/>
                  <a:gd name="T66" fmla="*/ 522 w 765"/>
                  <a:gd name="T67" fmla="*/ 66 h 130"/>
                  <a:gd name="T68" fmla="*/ 502 w 765"/>
                  <a:gd name="T69" fmla="*/ 71 h 130"/>
                  <a:gd name="T70" fmla="*/ 506 w 765"/>
                  <a:gd name="T71" fmla="*/ 77 h 130"/>
                  <a:gd name="T72" fmla="*/ 492 w 765"/>
                  <a:gd name="T73" fmla="*/ 80 h 130"/>
                  <a:gd name="T74" fmla="*/ 318 w 765"/>
                  <a:gd name="T75" fmla="*/ 84 h 130"/>
                  <a:gd name="T76" fmla="*/ 307 w 765"/>
                  <a:gd name="T77" fmla="*/ 80 h 130"/>
                  <a:gd name="T78" fmla="*/ 286 w 765"/>
                  <a:gd name="T79" fmla="*/ 75 h 130"/>
                  <a:gd name="T80" fmla="*/ 243 w 765"/>
                  <a:gd name="T81" fmla="*/ 71 h 130"/>
                  <a:gd name="T82" fmla="*/ 227 w 765"/>
                  <a:gd name="T83" fmla="*/ 68 h 130"/>
                  <a:gd name="T84" fmla="*/ 215 w 765"/>
                  <a:gd name="T85" fmla="*/ 61 h 130"/>
                  <a:gd name="T86" fmla="*/ 160 w 765"/>
                  <a:gd name="T87" fmla="*/ 11 h 130"/>
                  <a:gd name="T88" fmla="*/ 144 w 765"/>
                  <a:gd name="T89" fmla="*/ 9 h 130"/>
                  <a:gd name="T90" fmla="*/ 135 w 765"/>
                  <a:gd name="T91" fmla="*/ 2 h 130"/>
                  <a:gd name="T92" fmla="*/ 117 w 765"/>
                  <a:gd name="T93" fmla="*/ 0 h 130"/>
                  <a:gd name="T94" fmla="*/ 96 w 765"/>
                  <a:gd name="T95" fmla="*/ 11 h 130"/>
                  <a:gd name="T96" fmla="*/ 11 w 765"/>
                  <a:gd name="T97" fmla="*/ 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65" h="130">
                    <a:moveTo>
                      <a:pt x="0" y="4"/>
                    </a:moveTo>
                    <a:lnTo>
                      <a:pt x="0" y="6"/>
                    </a:lnTo>
                    <a:lnTo>
                      <a:pt x="7" y="13"/>
                    </a:lnTo>
                    <a:lnTo>
                      <a:pt x="16" y="20"/>
                    </a:lnTo>
                    <a:lnTo>
                      <a:pt x="27" y="25"/>
                    </a:lnTo>
                    <a:lnTo>
                      <a:pt x="53" y="36"/>
                    </a:lnTo>
                    <a:lnTo>
                      <a:pt x="69" y="45"/>
                    </a:lnTo>
                    <a:lnTo>
                      <a:pt x="89" y="52"/>
                    </a:lnTo>
                    <a:lnTo>
                      <a:pt x="114" y="61"/>
                    </a:lnTo>
                    <a:lnTo>
                      <a:pt x="137" y="68"/>
                    </a:lnTo>
                    <a:lnTo>
                      <a:pt x="153" y="75"/>
                    </a:lnTo>
                    <a:lnTo>
                      <a:pt x="197" y="82"/>
                    </a:lnTo>
                    <a:lnTo>
                      <a:pt x="197" y="87"/>
                    </a:lnTo>
                    <a:lnTo>
                      <a:pt x="204" y="87"/>
                    </a:lnTo>
                    <a:lnTo>
                      <a:pt x="199" y="96"/>
                    </a:lnTo>
                    <a:lnTo>
                      <a:pt x="204" y="96"/>
                    </a:lnTo>
                    <a:lnTo>
                      <a:pt x="204" y="103"/>
                    </a:lnTo>
                    <a:lnTo>
                      <a:pt x="238" y="123"/>
                    </a:lnTo>
                    <a:lnTo>
                      <a:pt x="273" y="123"/>
                    </a:lnTo>
                    <a:lnTo>
                      <a:pt x="273" y="126"/>
                    </a:lnTo>
                    <a:lnTo>
                      <a:pt x="252" y="126"/>
                    </a:lnTo>
                    <a:lnTo>
                      <a:pt x="332" y="130"/>
                    </a:lnTo>
                    <a:lnTo>
                      <a:pt x="348" y="126"/>
                    </a:lnTo>
                    <a:lnTo>
                      <a:pt x="353" y="123"/>
                    </a:lnTo>
                    <a:lnTo>
                      <a:pt x="357" y="123"/>
                    </a:lnTo>
                    <a:lnTo>
                      <a:pt x="460" y="123"/>
                    </a:lnTo>
                    <a:lnTo>
                      <a:pt x="465" y="126"/>
                    </a:lnTo>
                    <a:lnTo>
                      <a:pt x="472" y="128"/>
                    </a:lnTo>
                    <a:lnTo>
                      <a:pt x="476" y="128"/>
                    </a:lnTo>
                    <a:lnTo>
                      <a:pt x="504" y="123"/>
                    </a:lnTo>
                    <a:lnTo>
                      <a:pt x="508" y="121"/>
                    </a:lnTo>
                    <a:lnTo>
                      <a:pt x="513" y="121"/>
                    </a:lnTo>
                    <a:lnTo>
                      <a:pt x="520" y="121"/>
                    </a:lnTo>
                    <a:lnTo>
                      <a:pt x="525" y="123"/>
                    </a:lnTo>
                    <a:lnTo>
                      <a:pt x="545" y="119"/>
                    </a:lnTo>
                    <a:lnTo>
                      <a:pt x="557" y="112"/>
                    </a:lnTo>
                    <a:lnTo>
                      <a:pt x="573" y="105"/>
                    </a:lnTo>
                    <a:lnTo>
                      <a:pt x="582" y="100"/>
                    </a:lnTo>
                    <a:lnTo>
                      <a:pt x="589" y="96"/>
                    </a:lnTo>
                    <a:lnTo>
                      <a:pt x="593" y="91"/>
                    </a:lnTo>
                    <a:lnTo>
                      <a:pt x="596" y="84"/>
                    </a:lnTo>
                    <a:lnTo>
                      <a:pt x="607" y="82"/>
                    </a:lnTo>
                    <a:lnTo>
                      <a:pt x="618" y="77"/>
                    </a:lnTo>
                    <a:lnTo>
                      <a:pt x="628" y="71"/>
                    </a:lnTo>
                    <a:lnTo>
                      <a:pt x="637" y="66"/>
                    </a:lnTo>
                    <a:lnTo>
                      <a:pt x="646" y="57"/>
                    </a:lnTo>
                    <a:lnTo>
                      <a:pt x="651" y="52"/>
                    </a:lnTo>
                    <a:lnTo>
                      <a:pt x="657" y="48"/>
                    </a:lnTo>
                    <a:lnTo>
                      <a:pt x="671" y="43"/>
                    </a:lnTo>
                    <a:lnTo>
                      <a:pt x="683" y="36"/>
                    </a:lnTo>
                    <a:lnTo>
                      <a:pt x="694" y="32"/>
                    </a:lnTo>
                    <a:lnTo>
                      <a:pt x="703" y="29"/>
                    </a:lnTo>
                    <a:lnTo>
                      <a:pt x="715" y="27"/>
                    </a:lnTo>
                    <a:lnTo>
                      <a:pt x="740" y="20"/>
                    </a:lnTo>
                    <a:lnTo>
                      <a:pt x="765" y="16"/>
                    </a:lnTo>
                    <a:lnTo>
                      <a:pt x="765" y="13"/>
                    </a:lnTo>
                    <a:lnTo>
                      <a:pt x="671" y="11"/>
                    </a:lnTo>
                    <a:lnTo>
                      <a:pt x="662" y="9"/>
                    </a:lnTo>
                    <a:lnTo>
                      <a:pt x="662" y="2"/>
                    </a:lnTo>
                    <a:lnTo>
                      <a:pt x="644" y="2"/>
                    </a:lnTo>
                    <a:lnTo>
                      <a:pt x="644" y="11"/>
                    </a:lnTo>
                    <a:lnTo>
                      <a:pt x="641" y="11"/>
                    </a:lnTo>
                    <a:lnTo>
                      <a:pt x="586" y="11"/>
                    </a:lnTo>
                    <a:lnTo>
                      <a:pt x="570" y="36"/>
                    </a:lnTo>
                    <a:lnTo>
                      <a:pt x="554" y="41"/>
                    </a:lnTo>
                    <a:lnTo>
                      <a:pt x="557" y="48"/>
                    </a:lnTo>
                    <a:lnTo>
                      <a:pt x="541" y="57"/>
                    </a:lnTo>
                    <a:lnTo>
                      <a:pt x="522" y="66"/>
                    </a:lnTo>
                    <a:lnTo>
                      <a:pt x="502" y="66"/>
                    </a:lnTo>
                    <a:lnTo>
                      <a:pt x="502" y="71"/>
                    </a:lnTo>
                    <a:lnTo>
                      <a:pt x="511" y="73"/>
                    </a:lnTo>
                    <a:lnTo>
                      <a:pt x="506" y="77"/>
                    </a:lnTo>
                    <a:lnTo>
                      <a:pt x="497" y="80"/>
                    </a:lnTo>
                    <a:lnTo>
                      <a:pt x="492" y="80"/>
                    </a:lnTo>
                    <a:lnTo>
                      <a:pt x="488" y="84"/>
                    </a:lnTo>
                    <a:lnTo>
                      <a:pt x="318" y="84"/>
                    </a:lnTo>
                    <a:lnTo>
                      <a:pt x="325" y="80"/>
                    </a:lnTo>
                    <a:lnTo>
                      <a:pt x="307" y="80"/>
                    </a:lnTo>
                    <a:lnTo>
                      <a:pt x="289" y="68"/>
                    </a:lnTo>
                    <a:lnTo>
                      <a:pt x="286" y="75"/>
                    </a:lnTo>
                    <a:lnTo>
                      <a:pt x="263" y="73"/>
                    </a:lnTo>
                    <a:lnTo>
                      <a:pt x="243" y="71"/>
                    </a:lnTo>
                    <a:lnTo>
                      <a:pt x="234" y="68"/>
                    </a:lnTo>
                    <a:lnTo>
                      <a:pt x="227" y="68"/>
                    </a:lnTo>
                    <a:lnTo>
                      <a:pt x="220" y="66"/>
                    </a:lnTo>
                    <a:lnTo>
                      <a:pt x="215" y="61"/>
                    </a:lnTo>
                    <a:lnTo>
                      <a:pt x="188" y="11"/>
                    </a:lnTo>
                    <a:lnTo>
                      <a:pt x="160" y="11"/>
                    </a:lnTo>
                    <a:lnTo>
                      <a:pt x="153" y="11"/>
                    </a:lnTo>
                    <a:lnTo>
                      <a:pt x="144" y="9"/>
                    </a:lnTo>
                    <a:lnTo>
                      <a:pt x="140" y="6"/>
                    </a:lnTo>
                    <a:lnTo>
                      <a:pt x="135" y="2"/>
                    </a:lnTo>
                    <a:lnTo>
                      <a:pt x="128" y="2"/>
                    </a:lnTo>
                    <a:lnTo>
                      <a:pt x="117" y="0"/>
                    </a:lnTo>
                    <a:lnTo>
                      <a:pt x="96" y="2"/>
                    </a:lnTo>
                    <a:lnTo>
                      <a:pt x="96" y="11"/>
                    </a:lnTo>
                    <a:lnTo>
                      <a:pt x="30" y="11"/>
                    </a:lnTo>
                    <a:lnTo>
                      <a:pt x="1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5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308"/>
              <p:cNvSpPr>
                <a:spLocks/>
              </p:cNvSpPr>
              <p:nvPr/>
            </p:nvSpPr>
            <p:spPr bwMode="auto">
              <a:xfrm>
                <a:off x="2184401" y="6684963"/>
                <a:ext cx="546100" cy="166688"/>
              </a:xfrm>
              <a:custGeom>
                <a:avLst/>
                <a:gdLst>
                  <a:gd name="T0" fmla="*/ 14 w 344"/>
                  <a:gd name="T1" fmla="*/ 41 h 105"/>
                  <a:gd name="T2" fmla="*/ 18 w 344"/>
                  <a:gd name="T3" fmla="*/ 52 h 105"/>
                  <a:gd name="T4" fmla="*/ 12 w 344"/>
                  <a:gd name="T5" fmla="*/ 57 h 105"/>
                  <a:gd name="T6" fmla="*/ 16 w 344"/>
                  <a:gd name="T7" fmla="*/ 75 h 105"/>
                  <a:gd name="T8" fmla="*/ 30 w 344"/>
                  <a:gd name="T9" fmla="*/ 82 h 105"/>
                  <a:gd name="T10" fmla="*/ 37 w 344"/>
                  <a:gd name="T11" fmla="*/ 98 h 105"/>
                  <a:gd name="T12" fmla="*/ 76 w 344"/>
                  <a:gd name="T13" fmla="*/ 100 h 105"/>
                  <a:gd name="T14" fmla="*/ 94 w 344"/>
                  <a:gd name="T15" fmla="*/ 100 h 105"/>
                  <a:gd name="T16" fmla="*/ 110 w 344"/>
                  <a:gd name="T17" fmla="*/ 105 h 105"/>
                  <a:gd name="T18" fmla="*/ 158 w 344"/>
                  <a:gd name="T19" fmla="*/ 103 h 105"/>
                  <a:gd name="T20" fmla="*/ 211 w 344"/>
                  <a:gd name="T21" fmla="*/ 100 h 105"/>
                  <a:gd name="T22" fmla="*/ 264 w 344"/>
                  <a:gd name="T23" fmla="*/ 100 h 105"/>
                  <a:gd name="T24" fmla="*/ 291 w 344"/>
                  <a:gd name="T25" fmla="*/ 98 h 105"/>
                  <a:gd name="T26" fmla="*/ 309 w 344"/>
                  <a:gd name="T27" fmla="*/ 91 h 105"/>
                  <a:gd name="T28" fmla="*/ 330 w 344"/>
                  <a:gd name="T29" fmla="*/ 78 h 105"/>
                  <a:gd name="T30" fmla="*/ 344 w 344"/>
                  <a:gd name="T31" fmla="*/ 71 h 105"/>
                  <a:gd name="T32" fmla="*/ 328 w 344"/>
                  <a:gd name="T33" fmla="*/ 66 h 105"/>
                  <a:gd name="T34" fmla="*/ 341 w 344"/>
                  <a:gd name="T35" fmla="*/ 59 h 105"/>
                  <a:gd name="T36" fmla="*/ 323 w 344"/>
                  <a:gd name="T37" fmla="*/ 45 h 105"/>
                  <a:gd name="T38" fmla="*/ 325 w 344"/>
                  <a:gd name="T39" fmla="*/ 41 h 105"/>
                  <a:gd name="T40" fmla="*/ 316 w 344"/>
                  <a:gd name="T41" fmla="*/ 29 h 105"/>
                  <a:gd name="T42" fmla="*/ 289 w 344"/>
                  <a:gd name="T43" fmla="*/ 25 h 105"/>
                  <a:gd name="T44" fmla="*/ 282 w 344"/>
                  <a:gd name="T45" fmla="*/ 20 h 105"/>
                  <a:gd name="T46" fmla="*/ 243 w 344"/>
                  <a:gd name="T47" fmla="*/ 25 h 105"/>
                  <a:gd name="T48" fmla="*/ 204 w 344"/>
                  <a:gd name="T49" fmla="*/ 25 h 105"/>
                  <a:gd name="T50" fmla="*/ 163 w 344"/>
                  <a:gd name="T51" fmla="*/ 25 h 105"/>
                  <a:gd name="T52" fmla="*/ 119 w 344"/>
                  <a:gd name="T53" fmla="*/ 25 h 105"/>
                  <a:gd name="T54" fmla="*/ 110 w 344"/>
                  <a:gd name="T55" fmla="*/ 29 h 105"/>
                  <a:gd name="T56" fmla="*/ 96 w 344"/>
                  <a:gd name="T57" fmla="*/ 11 h 105"/>
                  <a:gd name="T58" fmla="*/ 80 w 344"/>
                  <a:gd name="T59" fmla="*/ 4 h 105"/>
                  <a:gd name="T60" fmla="*/ 46 w 344"/>
                  <a:gd name="T61" fmla="*/ 0 h 105"/>
                  <a:gd name="T62" fmla="*/ 25 w 344"/>
                  <a:gd name="T63" fmla="*/ 6 h 105"/>
                  <a:gd name="T64" fmla="*/ 21 w 344"/>
                  <a:gd name="T65" fmla="*/ 22 h 105"/>
                  <a:gd name="T66" fmla="*/ 7 w 344"/>
                  <a:gd name="T67" fmla="*/ 4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4" h="105">
                    <a:moveTo>
                      <a:pt x="7" y="41"/>
                    </a:moveTo>
                    <a:lnTo>
                      <a:pt x="14" y="41"/>
                    </a:lnTo>
                    <a:lnTo>
                      <a:pt x="14" y="52"/>
                    </a:lnTo>
                    <a:lnTo>
                      <a:pt x="18" y="52"/>
                    </a:lnTo>
                    <a:lnTo>
                      <a:pt x="18" y="57"/>
                    </a:lnTo>
                    <a:lnTo>
                      <a:pt x="12" y="57"/>
                    </a:lnTo>
                    <a:lnTo>
                      <a:pt x="5" y="68"/>
                    </a:lnTo>
                    <a:lnTo>
                      <a:pt x="16" y="75"/>
                    </a:lnTo>
                    <a:lnTo>
                      <a:pt x="25" y="75"/>
                    </a:lnTo>
                    <a:lnTo>
                      <a:pt x="30" y="82"/>
                    </a:lnTo>
                    <a:lnTo>
                      <a:pt x="28" y="89"/>
                    </a:lnTo>
                    <a:lnTo>
                      <a:pt x="37" y="98"/>
                    </a:lnTo>
                    <a:lnTo>
                      <a:pt x="57" y="98"/>
                    </a:lnTo>
                    <a:lnTo>
                      <a:pt x="76" y="100"/>
                    </a:lnTo>
                    <a:lnTo>
                      <a:pt x="85" y="100"/>
                    </a:lnTo>
                    <a:lnTo>
                      <a:pt x="94" y="100"/>
                    </a:lnTo>
                    <a:lnTo>
                      <a:pt x="105" y="103"/>
                    </a:lnTo>
                    <a:lnTo>
                      <a:pt x="110" y="105"/>
                    </a:lnTo>
                    <a:lnTo>
                      <a:pt x="135" y="103"/>
                    </a:lnTo>
                    <a:lnTo>
                      <a:pt x="158" y="103"/>
                    </a:lnTo>
                    <a:lnTo>
                      <a:pt x="183" y="100"/>
                    </a:lnTo>
                    <a:lnTo>
                      <a:pt x="211" y="100"/>
                    </a:lnTo>
                    <a:lnTo>
                      <a:pt x="236" y="100"/>
                    </a:lnTo>
                    <a:lnTo>
                      <a:pt x="264" y="100"/>
                    </a:lnTo>
                    <a:lnTo>
                      <a:pt x="277" y="100"/>
                    </a:lnTo>
                    <a:lnTo>
                      <a:pt x="291" y="98"/>
                    </a:lnTo>
                    <a:lnTo>
                      <a:pt x="300" y="96"/>
                    </a:lnTo>
                    <a:lnTo>
                      <a:pt x="309" y="91"/>
                    </a:lnTo>
                    <a:lnTo>
                      <a:pt x="289" y="91"/>
                    </a:lnTo>
                    <a:lnTo>
                      <a:pt x="330" y="78"/>
                    </a:lnTo>
                    <a:lnTo>
                      <a:pt x="330" y="71"/>
                    </a:lnTo>
                    <a:lnTo>
                      <a:pt x="344" y="71"/>
                    </a:lnTo>
                    <a:lnTo>
                      <a:pt x="344" y="66"/>
                    </a:lnTo>
                    <a:lnTo>
                      <a:pt x="328" y="66"/>
                    </a:lnTo>
                    <a:lnTo>
                      <a:pt x="328" y="59"/>
                    </a:lnTo>
                    <a:lnTo>
                      <a:pt x="341" y="59"/>
                    </a:lnTo>
                    <a:lnTo>
                      <a:pt x="341" y="50"/>
                    </a:lnTo>
                    <a:lnTo>
                      <a:pt x="323" y="45"/>
                    </a:lnTo>
                    <a:lnTo>
                      <a:pt x="330" y="45"/>
                    </a:lnTo>
                    <a:lnTo>
                      <a:pt x="325" y="41"/>
                    </a:lnTo>
                    <a:lnTo>
                      <a:pt x="328" y="29"/>
                    </a:lnTo>
                    <a:lnTo>
                      <a:pt x="316" y="29"/>
                    </a:lnTo>
                    <a:lnTo>
                      <a:pt x="316" y="25"/>
                    </a:lnTo>
                    <a:lnTo>
                      <a:pt x="289" y="25"/>
                    </a:lnTo>
                    <a:lnTo>
                      <a:pt x="289" y="20"/>
                    </a:lnTo>
                    <a:lnTo>
                      <a:pt x="282" y="20"/>
                    </a:lnTo>
                    <a:lnTo>
                      <a:pt x="268" y="22"/>
                    </a:lnTo>
                    <a:lnTo>
                      <a:pt x="243" y="25"/>
                    </a:lnTo>
                    <a:lnTo>
                      <a:pt x="225" y="25"/>
                    </a:lnTo>
                    <a:lnTo>
                      <a:pt x="204" y="25"/>
                    </a:lnTo>
                    <a:lnTo>
                      <a:pt x="183" y="25"/>
                    </a:lnTo>
                    <a:lnTo>
                      <a:pt x="163" y="25"/>
                    </a:lnTo>
                    <a:lnTo>
                      <a:pt x="140" y="25"/>
                    </a:lnTo>
                    <a:lnTo>
                      <a:pt x="119" y="25"/>
                    </a:lnTo>
                    <a:lnTo>
                      <a:pt x="115" y="29"/>
                    </a:lnTo>
                    <a:lnTo>
                      <a:pt x="110" y="29"/>
                    </a:lnTo>
                    <a:lnTo>
                      <a:pt x="99" y="29"/>
                    </a:lnTo>
                    <a:lnTo>
                      <a:pt x="96" y="11"/>
                    </a:lnTo>
                    <a:lnTo>
                      <a:pt x="80" y="11"/>
                    </a:lnTo>
                    <a:lnTo>
                      <a:pt x="80" y="4"/>
                    </a:lnTo>
                    <a:lnTo>
                      <a:pt x="46" y="4"/>
                    </a:lnTo>
                    <a:lnTo>
                      <a:pt x="46" y="0"/>
                    </a:lnTo>
                    <a:lnTo>
                      <a:pt x="21" y="0"/>
                    </a:lnTo>
                    <a:lnTo>
                      <a:pt x="25" y="6"/>
                    </a:lnTo>
                    <a:lnTo>
                      <a:pt x="5" y="4"/>
                    </a:lnTo>
                    <a:lnTo>
                      <a:pt x="21" y="22"/>
                    </a:lnTo>
                    <a:lnTo>
                      <a:pt x="0" y="20"/>
                    </a:lnTo>
                    <a:lnTo>
                      <a:pt x="7" y="41"/>
                    </a:lnTo>
                    <a:close/>
                  </a:path>
                </a:pathLst>
              </a:custGeom>
              <a:solidFill>
                <a:srgbClr val="413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309"/>
              <p:cNvSpPr>
                <a:spLocks/>
              </p:cNvSpPr>
              <p:nvPr/>
            </p:nvSpPr>
            <p:spPr bwMode="auto">
              <a:xfrm>
                <a:off x="3449639" y="3762376"/>
                <a:ext cx="244475" cy="200025"/>
              </a:xfrm>
              <a:custGeom>
                <a:avLst/>
                <a:gdLst>
                  <a:gd name="T0" fmla="*/ 7 w 154"/>
                  <a:gd name="T1" fmla="*/ 62 h 126"/>
                  <a:gd name="T2" fmla="*/ 10 w 154"/>
                  <a:gd name="T3" fmla="*/ 68 h 126"/>
                  <a:gd name="T4" fmla="*/ 5 w 154"/>
                  <a:gd name="T5" fmla="*/ 68 h 126"/>
                  <a:gd name="T6" fmla="*/ 5 w 154"/>
                  <a:gd name="T7" fmla="*/ 64 h 126"/>
                  <a:gd name="T8" fmla="*/ 0 w 154"/>
                  <a:gd name="T9" fmla="*/ 64 h 126"/>
                  <a:gd name="T10" fmla="*/ 3 w 154"/>
                  <a:gd name="T11" fmla="*/ 71 h 126"/>
                  <a:gd name="T12" fmla="*/ 5 w 154"/>
                  <a:gd name="T13" fmla="*/ 73 h 126"/>
                  <a:gd name="T14" fmla="*/ 12 w 154"/>
                  <a:gd name="T15" fmla="*/ 75 h 126"/>
                  <a:gd name="T16" fmla="*/ 19 w 154"/>
                  <a:gd name="T17" fmla="*/ 78 h 126"/>
                  <a:gd name="T18" fmla="*/ 14 w 154"/>
                  <a:gd name="T19" fmla="*/ 87 h 126"/>
                  <a:gd name="T20" fmla="*/ 23 w 154"/>
                  <a:gd name="T21" fmla="*/ 87 h 126"/>
                  <a:gd name="T22" fmla="*/ 23 w 154"/>
                  <a:gd name="T23" fmla="*/ 91 h 126"/>
                  <a:gd name="T24" fmla="*/ 39 w 154"/>
                  <a:gd name="T25" fmla="*/ 98 h 126"/>
                  <a:gd name="T26" fmla="*/ 62 w 154"/>
                  <a:gd name="T27" fmla="*/ 110 h 126"/>
                  <a:gd name="T28" fmla="*/ 74 w 154"/>
                  <a:gd name="T29" fmla="*/ 114 h 126"/>
                  <a:gd name="T30" fmla="*/ 87 w 154"/>
                  <a:gd name="T31" fmla="*/ 121 h 126"/>
                  <a:gd name="T32" fmla="*/ 99 w 154"/>
                  <a:gd name="T33" fmla="*/ 123 h 126"/>
                  <a:gd name="T34" fmla="*/ 110 w 154"/>
                  <a:gd name="T35" fmla="*/ 126 h 126"/>
                  <a:gd name="T36" fmla="*/ 110 w 154"/>
                  <a:gd name="T37" fmla="*/ 121 h 126"/>
                  <a:gd name="T38" fmla="*/ 142 w 154"/>
                  <a:gd name="T39" fmla="*/ 121 h 126"/>
                  <a:gd name="T40" fmla="*/ 142 w 154"/>
                  <a:gd name="T41" fmla="*/ 119 h 126"/>
                  <a:gd name="T42" fmla="*/ 113 w 154"/>
                  <a:gd name="T43" fmla="*/ 117 h 126"/>
                  <a:gd name="T44" fmla="*/ 103 w 154"/>
                  <a:gd name="T45" fmla="*/ 107 h 126"/>
                  <a:gd name="T46" fmla="*/ 115 w 154"/>
                  <a:gd name="T47" fmla="*/ 112 h 126"/>
                  <a:gd name="T48" fmla="*/ 119 w 154"/>
                  <a:gd name="T49" fmla="*/ 110 h 126"/>
                  <a:gd name="T50" fmla="*/ 126 w 154"/>
                  <a:gd name="T51" fmla="*/ 110 h 126"/>
                  <a:gd name="T52" fmla="*/ 138 w 154"/>
                  <a:gd name="T53" fmla="*/ 110 h 126"/>
                  <a:gd name="T54" fmla="*/ 140 w 154"/>
                  <a:gd name="T55" fmla="*/ 105 h 126"/>
                  <a:gd name="T56" fmla="*/ 138 w 154"/>
                  <a:gd name="T57" fmla="*/ 98 h 126"/>
                  <a:gd name="T58" fmla="*/ 136 w 154"/>
                  <a:gd name="T59" fmla="*/ 91 h 126"/>
                  <a:gd name="T60" fmla="*/ 136 w 154"/>
                  <a:gd name="T61" fmla="*/ 84 h 126"/>
                  <a:gd name="T62" fmla="*/ 140 w 154"/>
                  <a:gd name="T63" fmla="*/ 84 h 126"/>
                  <a:gd name="T64" fmla="*/ 140 w 154"/>
                  <a:gd name="T65" fmla="*/ 80 h 126"/>
                  <a:gd name="T66" fmla="*/ 154 w 154"/>
                  <a:gd name="T67" fmla="*/ 73 h 126"/>
                  <a:gd name="T68" fmla="*/ 147 w 154"/>
                  <a:gd name="T69" fmla="*/ 64 h 126"/>
                  <a:gd name="T70" fmla="*/ 138 w 154"/>
                  <a:gd name="T71" fmla="*/ 64 h 126"/>
                  <a:gd name="T72" fmla="*/ 138 w 154"/>
                  <a:gd name="T73" fmla="*/ 52 h 126"/>
                  <a:gd name="T74" fmla="*/ 138 w 154"/>
                  <a:gd name="T75" fmla="*/ 48 h 126"/>
                  <a:gd name="T76" fmla="*/ 136 w 154"/>
                  <a:gd name="T77" fmla="*/ 45 h 126"/>
                  <a:gd name="T78" fmla="*/ 129 w 154"/>
                  <a:gd name="T79" fmla="*/ 41 h 126"/>
                  <a:gd name="T80" fmla="*/ 115 w 154"/>
                  <a:gd name="T81" fmla="*/ 34 h 126"/>
                  <a:gd name="T82" fmla="*/ 101 w 154"/>
                  <a:gd name="T83" fmla="*/ 29 h 126"/>
                  <a:gd name="T84" fmla="*/ 74 w 154"/>
                  <a:gd name="T85" fmla="*/ 18 h 126"/>
                  <a:gd name="T86" fmla="*/ 48 w 154"/>
                  <a:gd name="T87" fmla="*/ 4 h 126"/>
                  <a:gd name="T88" fmla="*/ 46 w 154"/>
                  <a:gd name="T89" fmla="*/ 13 h 126"/>
                  <a:gd name="T90" fmla="*/ 35 w 154"/>
                  <a:gd name="T91" fmla="*/ 9 h 126"/>
                  <a:gd name="T92" fmla="*/ 14 w 154"/>
                  <a:gd name="T93" fmla="*/ 0 h 126"/>
                  <a:gd name="T94" fmla="*/ 12 w 154"/>
                  <a:gd name="T95" fmla="*/ 16 h 126"/>
                  <a:gd name="T96" fmla="*/ 28 w 154"/>
                  <a:gd name="T97" fmla="*/ 32 h 126"/>
                  <a:gd name="T98" fmla="*/ 10 w 154"/>
                  <a:gd name="T99" fmla="*/ 27 h 126"/>
                  <a:gd name="T100" fmla="*/ 12 w 154"/>
                  <a:gd name="T101" fmla="*/ 41 h 126"/>
                  <a:gd name="T102" fmla="*/ 16 w 154"/>
                  <a:gd name="T103" fmla="*/ 48 h 126"/>
                  <a:gd name="T104" fmla="*/ 19 w 154"/>
                  <a:gd name="T105" fmla="*/ 50 h 126"/>
                  <a:gd name="T106" fmla="*/ 21 w 154"/>
                  <a:gd name="T107" fmla="*/ 55 h 126"/>
                  <a:gd name="T108" fmla="*/ 19 w 154"/>
                  <a:gd name="T109" fmla="*/ 59 h 126"/>
                  <a:gd name="T110" fmla="*/ 14 w 154"/>
                  <a:gd name="T111" fmla="*/ 62 h 126"/>
                  <a:gd name="T112" fmla="*/ 7 w 154"/>
                  <a:gd name="T113" fmla="*/ 6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4" h="126">
                    <a:moveTo>
                      <a:pt x="7" y="62"/>
                    </a:moveTo>
                    <a:lnTo>
                      <a:pt x="10" y="68"/>
                    </a:lnTo>
                    <a:lnTo>
                      <a:pt x="5" y="68"/>
                    </a:lnTo>
                    <a:lnTo>
                      <a:pt x="5" y="64"/>
                    </a:lnTo>
                    <a:lnTo>
                      <a:pt x="0" y="64"/>
                    </a:lnTo>
                    <a:lnTo>
                      <a:pt x="3" y="71"/>
                    </a:lnTo>
                    <a:lnTo>
                      <a:pt x="5" y="73"/>
                    </a:lnTo>
                    <a:lnTo>
                      <a:pt x="12" y="75"/>
                    </a:lnTo>
                    <a:lnTo>
                      <a:pt x="19" y="78"/>
                    </a:lnTo>
                    <a:lnTo>
                      <a:pt x="14" y="87"/>
                    </a:lnTo>
                    <a:lnTo>
                      <a:pt x="23" y="87"/>
                    </a:lnTo>
                    <a:lnTo>
                      <a:pt x="23" y="91"/>
                    </a:lnTo>
                    <a:lnTo>
                      <a:pt x="39" y="98"/>
                    </a:lnTo>
                    <a:lnTo>
                      <a:pt x="62" y="110"/>
                    </a:lnTo>
                    <a:lnTo>
                      <a:pt x="74" y="114"/>
                    </a:lnTo>
                    <a:lnTo>
                      <a:pt x="87" y="121"/>
                    </a:lnTo>
                    <a:lnTo>
                      <a:pt x="99" y="123"/>
                    </a:lnTo>
                    <a:lnTo>
                      <a:pt x="110" y="126"/>
                    </a:lnTo>
                    <a:lnTo>
                      <a:pt x="110" y="121"/>
                    </a:lnTo>
                    <a:lnTo>
                      <a:pt x="142" y="121"/>
                    </a:lnTo>
                    <a:lnTo>
                      <a:pt x="142" y="119"/>
                    </a:lnTo>
                    <a:lnTo>
                      <a:pt x="113" y="117"/>
                    </a:lnTo>
                    <a:lnTo>
                      <a:pt x="103" y="107"/>
                    </a:lnTo>
                    <a:lnTo>
                      <a:pt x="115" y="112"/>
                    </a:lnTo>
                    <a:lnTo>
                      <a:pt x="119" y="110"/>
                    </a:lnTo>
                    <a:lnTo>
                      <a:pt x="126" y="110"/>
                    </a:lnTo>
                    <a:lnTo>
                      <a:pt x="138" y="110"/>
                    </a:lnTo>
                    <a:lnTo>
                      <a:pt x="140" y="105"/>
                    </a:lnTo>
                    <a:lnTo>
                      <a:pt x="138" y="98"/>
                    </a:lnTo>
                    <a:lnTo>
                      <a:pt x="136" y="91"/>
                    </a:lnTo>
                    <a:lnTo>
                      <a:pt x="136" y="84"/>
                    </a:lnTo>
                    <a:lnTo>
                      <a:pt x="140" y="84"/>
                    </a:lnTo>
                    <a:lnTo>
                      <a:pt x="140" y="80"/>
                    </a:lnTo>
                    <a:lnTo>
                      <a:pt x="154" y="73"/>
                    </a:lnTo>
                    <a:lnTo>
                      <a:pt x="147" y="64"/>
                    </a:lnTo>
                    <a:lnTo>
                      <a:pt x="138" y="64"/>
                    </a:lnTo>
                    <a:lnTo>
                      <a:pt x="138" y="52"/>
                    </a:lnTo>
                    <a:lnTo>
                      <a:pt x="138" y="48"/>
                    </a:lnTo>
                    <a:lnTo>
                      <a:pt x="136" y="45"/>
                    </a:lnTo>
                    <a:lnTo>
                      <a:pt x="129" y="41"/>
                    </a:lnTo>
                    <a:lnTo>
                      <a:pt x="115" y="34"/>
                    </a:lnTo>
                    <a:lnTo>
                      <a:pt x="101" y="29"/>
                    </a:lnTo>
                    <a:lnTo>
                      <a:pt x="74" y="18"/>
                    </a:lnTo>
                    <a:lnTo>
                      <a:pt x="48" y="4"/>
                    </a:lnTo>
                    <a:lnTo>
                      <a:pt x="46" y="13"/>
                    </a:lnTo>
                    <a:lnTo>
                      <a:pt x="35" y="9"/>
                    </a:lnTo>
                    <a:lnTo>
                      <a:pt x="14" y="0"/>
                    </a:lnTo>
                    <a:lnTo>
                      <a:pt x="12" y="16"/>
                    </a:lnTo>
                    <a:lnTo>
                      <a:pt x="28" y="32"/>
                    </a:lnTo>
                    <a:lnTo>
                      <a:pt x="10" y="27"/>
                    </a:lnTo>
                    <a:lnTo>
                      <a:pt x="12" y="41"/>
                    </a:lnTo>
                    <a:lnTo>
                      <a:pt x="16" y="48"/>
                    </a:lnTo>
                    <a:lnTo>
                      <a:pt x="19" y="50"/>
                    </a:lnTo>
                    <a:lnTo>
                      <a:pt x="21" y="55"/>
                    </a:lnTo>
                    <a:lnTo>
                      <a:pt x="19" y="59"/>
                    </a:lnTo>
                    <a:lnTo>
                      <a:pt x="14" y="62"/>
                    </a:lnTo>
                    <a:lnTo>
                      <a:pt x="7" y="62"/>
                    </a:lnTo>
                    <a:close/>
                  </a:path>
                </a:pathLst>
              </a:custGeom>
              <a:solidFill>
                <a:srgbClr val="8D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310"/>
              <p:cNvSpPr>
                <a:spLocks/>
              </p:cNvSpPr>
              <p:nvPr/>
            </p:nvSpPr>
            <p:spPr bwMode="auto">
              <a:xfrm>
                <a:off x="2403476" y="3968751"/>
                <a:ext cx="180975" cy="374650"/>
              </a:xfrm>
              <a:custGeom>
                <a:avLst/>
                <a:gdLst>
                  <a:gd name="T0" fmla="*/ 13 w 114"/>
                  <a:gd name="T1" fmla="*/ 7 h 236"/>
                  <a:gd name="T2" fmla="*/ 6 w 114"/>
                  <a:gd name="T3" fmla="*/ 16 h 236"/>
                  <a:gd name="T4" fmla="*/ 0 w 114"/>
                  <a:gd name="T5" fmla="*/ 21 h 236"/>
                  <a:gd name="T6" fmla="*/ 0 w 114"/>
                  <a:gd name="T7" fmla="*/ 236 h 236"/>
                  <a:gd name="T8" fmla="*/ 0 w 114"/>
                  <a:gd name="T9" fmla="*/ 232 h 236"/>
                  <a:gd name="T10" fmla="*/ 0 w 114"/>
                  <a:gd name="T11" fmla="*/ 223 h 236"/>
                  <a:gd name="T12" fmla="*/ 2 w 114"/>
                  <a:gd name="T13" fmla="*/ 227 h 236"/>
                  <a:gd name="T14" fmla="*/ 16 w 114"/>
                  <a:gd name="T15" fmla="*/ 227 h 236"/>
                  <a:gd name="T16" fmla="*/ 22 w 114"/>
                  <a:gd name="T17" fmla="*/ 227 h 236"/>
                  <a:gd name="T18" fmla="*/ 25 w 114"/>
                  <a:gd name="T19" fmla="*/ 230 h 236"/>
                  <a:gd name="T20" fmla="*/ 32 w 114"/>
                  <a:gd name="T21" fmla="*/ 227 h 236"/>
                  <a:gd name="T22" fmla="*/ 36 w 114"/>
                  <a:gd name="T23" fmla="*/ 213 h 236"/>
                  <a:gd name="T24" fmla="*/ 38 w 114"/>
                  <a:gd name="T25" fmla="*/ 213 h 236"/>
                  <a:gd name="T26" fmla="*/ 41 w 114"/>
                  <a:gd name="T27" fmla="*/ 220 h 236"/>
                  <a:gd name="T28" fmla="*/ 38 w 114"/>
                  <a:gd name="T29" fmla="*/ 119 h 236"/>
                  <a:gd name="T30" fmla="*/ 34 w 114"/>
                  <a:gd name="T31" fmla="*/ 53 h 236"/>
                  <a:gd name="T32" fmla="*/ 34 w 114"/>
                  <a:gd name="T33" fmla="*/ 48 h 236"/>
                  <a:gd name="T34" fmla="*/ 34 w 114"/>
                  <a:gd name="T35" fmla="*/ 44 h 236"/>
                  <a:gd name="T36" fmla="*/ 96 w 114"/>
                  <a:gd name="T37" fmla="*/ 42 h 236"/>
                  <a:gd name="T38" fmla="*/ 100 w 114"/>
                  <a:gd name="T39" fmla="*/ 28 h 236"/>
                  <a:gd name="T40" fmla="*/ 107 w 114"/>
                  <a:gd name="T41" fmla="*/ 21 h 236"/>
                  <a:gd name="T42" fmla="*/ 98 w 114"/>
                  <a:gd name="T43" fmla="*/ 9 h 236"/>
                  <a:gd name="T44" fmla="*/ 114 w 114"/>
                  <a:gd name="T45" fmla="*/ 9 h 236"/>
                  <a:gd name="T46" fmla="*/ 82 w 114"/>
                  <a:gd name="T47" fmla="*/ 5 h 236"/>
                  <a:gd name="T48" fmla="*/ 82 w 114"/>
                  <a:gd name="T49" fmla="*/ 0 h 236"/>
                  <a:gd name="T50" fmla="*/ 59 w 114"/>
                  <a:gd name="T51" fmla="*/ 0 h 236"/>
                  <a:gd name="T52" fmla="*/ 34 w 114"/>
                  <a:gd name="T53" fmla="*/ 5 h 236"/>
                  <a:gd name="T54" fmla="*/ 13 w 114"/>
                  <a:gd name="T5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236">
                    <a:moveTo>
                      <a:pt x="13" y="7"/>
                    </a:moveTo>
                    <a:lnTo>
                      <a:pt x="6" y="16"/>
                    </a:lnTo>
                    <a:lnTo>
                      <a:pt x="0" y="21"/>
                    </a:lnTo>
                    <a:lnTo>
                      <a:pt x="0" y="236"/>
                    </a:lnTo>
                    <a:lnTo>
                      <a:pt x="0" y="232"/>
                    </a:lnTo>
                    <a:lnTo>
                      <a:pt x="0" y="223"/>
                    </a:lnTo>
                    <a:lnTo>
                      <a:pt x="2" y="227"/>
                    </a:lnTo>
                    <a:lnTo>
                      <a:pt x="16" y="227"/>
                    </a:lnTo>
                    <a:lnTo>
                      <a:pt x="22" y="227"/>
                    </a:lnTo>
                    <a:lnTo>
                      <a:pt x="25" y="230"/>
                    </a:lnTo>
                    <a:lnTo>
                      <a:pt x="32" y="227"/>
                    </a:lnTo>
                    <a:lnTo>
                      <a:pt x="36" y="213"/>
                    </a:lnTo>
                    <a:lnTo>
                      <a:pt x="38" y="213"/>
                    </a:lnTo>
                    <a:lnTo>
                      <a:pt x="41" y="220"/>
                    </a:lnTo>
                    <a:lnTo>
                      <a:pt x="38" y="119"/>
                    </a:lnTo>
                    <a:lnTo>
                      <a:pt x="34" y="53"/>
                    </a:lnTo>
                    <a:lnTo>
                      <a:pt x="34" y="48"/>
                    </a:lnTo>
                    <a:lnTo>
                      <a:pt x="34" y="44"/>
                    </a:lnTo>
                    <a:lnTo>
                      <a:pt x="96" y="42"/>
                    </a:lnTo>
                    <a:lnTo>
                      <a:pt x="100" y="28"/>
                    </a:lnTo>
                    <a:lnTo>
                      <a:pt x="107" y="21"/>
                    </a:lnTo>
                    <a:lnTo>
                      <a:pt x="98" y="9"/>
                    </a:lnTo>
                    <a:lnTo>
                      <a:pt x="114" y="9"/>
                    </a:lnTo>
                    <a:lnTo>
                      <a:pt x="82" y="5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34" y="5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311"/>
              <p:cNvSpPr>
                <a:spLocks/>
              </p:cNvSpPr>
              <p:nvPr/>
            </p:nvSpPr>
            <p:spPr bwMode="auto">
              <a:xfrm>
                <a:off x="3505201" y="3979863"/>
                <a:ext cx="163513" cy="327025"/>
              </a:xfrm>
              <a:custGeom>
                <a:avLst/>
                <a:gdLst>
                  <a:gd name="T0" fmla="*/ 27 w 103"/>
                  <a:gd name="T1" fmla="*/ 90 h 206"/>
                  <a:gd name="T2" fmla="*/ 11 w 103"/>
                  <a:gd name="T3" fmla="*/ 129 h 206"/>
                  <a:gd name="T4" fmla="*/ 2 w 103"/>
                  <a:gd name="T5" fmla="*/ 156 h 206"/>
                  <a:gd name="T6" fmla="*/ 0 w 103"/>
                  <a:gd name="T7" fmla="*/ 177 h 206"/>
                  <a:gd name="T8" fmla="*/ 4 w 103"/>
                  <a:gd name="T9" fmla="*/ 190 h 206"/>
                  <a:gd name="T10" fmla="*/ 2 w 103"/>
                  <a:gd name="T11" fmla="*/ 200 h 206"/>
                  <a:gd name="T12" fmla="*/ 7 w 103"/>
                  <a:gd name="T13" fmla="*/ 200 h 206"/>
                  <a:gd name="T14" fmla="*/ 20 w 103"/>
                  <a:gd name="T15" fmla="*/ 200 h 206"/>
                  <a:gd name="T16" fmla="*/ 25 w 103"/>
                  <a:gd name="T17" fmla="*/ 204 h 206"/>
                  <a:gd name="T18" fmla="*/ 36 w 103"/>
                  <a:gd name="T19" fmla="*/ 190 h 206"/>
                  <a:gd name="T20" fmla="*/ 29 w 103"/>
                  <a:gd name="T21" fmla="*/ 168 h 206"/>
                  <a:gd name="T22" fmla="*/ 46 w 103"/>
                  <a:gd name="T23" fmla="*/ 170 h 206"/>
                  <a:gd name="T24" fmla="*/ 46 w 103"/>
                  <a:gd name="T25" fmla="*/ 165 h 206"/>
                  <a:gd name="T26" fmla="*/ 43 w 103"/>
                  <a:gd name="T27" fmla="*/ 161 h 206"/>
                  <a:gd name="T28" fmla="*/ 36 w 103"/>
                  <a:gd name="T29" fmla="*/ 156 h 206"/>
                  <a:gd name="T30" fmla="*/ 39 w 103"/>
                  <a:gd name="T31" fmla="*/ 145 h 206"/>
                  <a:gd name="T32" fmla="*/ 43 w 103"/>
                  <a:gd name="T33" fmla="*/ 133 h 206"/>
                  <a:gd name="T34" fmla="*/ 41 w 103"/>
                  <a:gd name="T35" fmla="*/ 126 h 206"/>
                  <a:gd name="T36" fmla="*/ 41 w 103"/>
                  <a:gd name="T37" fmla="*/ 110 h 206"/>
                  <a:gd name="T38" fmla="*/ 50 w 103"/>
                  <a:gd name="T39" fmla="*/ 101 h 206"/>
                  <a:gd name="T40" fmla="*/ 52 w 103"/>
                  <a:gd name="T41" fmla="*/ 94 h 206"/>
                  <a:gd name="T42" fmla="*/ 64 w 103"/>
                  <a:gd name="T43" fmla="*/ 90 h 206"/>
                  <a:gd name="T44" fmla="*/ 73 w 103"/>
                  <a:gd name="T45" fmla="*/ 85 h 206"/>
                  <a:gd name="T46" fmla="*/ 84 w 103"/>
                  <a:gd name="T47" fmla="*/ 60 h 206"/>
                  <a:gd name="T48" fmla="*/ 96 w 103"/>
                  <a:gd name="T49" fmla="*/ 39 h 206"/>
                  <a:gd name="T50" fmla="*/ 98 w 103"/>
                  <a:gd name="T51" fmla="*/ 30 h 206"/>
                  <a:gd name="T52" fmla="*/ 94 w 103"/>
                  <a:gd name="T53" fmla="*/ 30 h 206"/>
                  <a:gd name="T54" fmla="*/ 103 w 103"/>
                  <a:gd name="T55" fmla="*/ 19 h 206"/>
                  <a:gd name="T56" fmla="*/ 87 w 103"/>
                  <a:gd name="T57" fmla="*/ 5 h 206"/>
                  <a:gd name="T58" fmla="*/ 75 w 103"/>
                  <a:gd name="T59" fmla="*/ 2 h 206"/>
                  <a:gd name="T60" fmla="*/ 59 w 103"/>
                  <a:gd name="T61" fmla="*/ 0 h 206"/>
                  <a:gd name="T62" fmla="*/ 50 w 103"/>
                  <a:gd name="T63" fmla="*/ 23 h 206"/>
                  <a:gd name="T64" fmla="*/ 41 w 103"/>
                  <a:gd name="T65" fmla="*/ 48 h 206"/>
                  <a:gd name="T66" fmla="*/ 39 w 103"/>
                  <a:gd name="T67" fmla="*/ 6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206">
                    <a:moveTo>
                      <a:pt x="34" y="67"/>
                    </a:moveTo>
                    <a:lnTo>
                      <a:pt x="27" y="90"/>
                    </a:lnTo>
                    <a:lnTo>
                      <a:pt x="16" y="115"/>
                    </a:lnTo>
                    <a:lnTo>
                      <a:pt x="11" y="129"/>
                    </a:lnTo>
                    <a:lnTo>
                      <a:pt x="7" y="142"/>
                    </a:lnTo>
                    <a:lnTo>
                      <a:pt x="2" y="156"/>
                    </a:lnTo>
                    <a:lnTo>
                      <a:pt x="0" y="172"/>
                    </a:lnTo>
                    <a:lnTo>
                      <a:pt x="0" y="177"/>
                    </a:lnTo>
                    <a:lnTo>
                      <a:pt x="4" y="186"/>
                    </a:lnTo>
                    <a:lnTo>
                      <a:pt x="4" y="190"/>
                    </a:lnTo>
                    <a:lnTo>
                      <a:pt x="4" y="197"/>
                    </a:lnTo>
                    <a:lnTo>
                      <a:pt x="2" y="200"/>
                    </a:lnTo>
                    <a:lnTo>
                      <a:pt x="2" y="206"/>
                    </a:lnTo>
                    <a:lnTo>
                      <a:pt x="7" y="200"/>
                    </a:lnTo>
                    <a:lnTo>
                      <a:pt x="18" y="200"/>
                    </a:lnTo>
                    <a:lnTo>
                      <a:pt x="20" y="200"/>
                    </a:lnTo>
                    <a:lnTo>
                      <a:pt x="25" y="200"/>
                    </a:lnTo>
                    <a:lnTo>
                      <a:pt x="25" y="204"/>
                    </a:lnTo>
                    <a:lnTo>
                      <a:pt x="34" y="204"/>
                    </a:lnTo>
                    <a:lnTo>
                      <a:pt x="36" y="190"/>
                    </a:lnTo>
                    <a:lnTo>
                      <a:pt x="43" y="177"/>
                    </a:lnTo>
                    <a:lnTo>
                      <a:pt x="29" y="168"/>
                    </a:lnTo>
                    <a:lnTo>
                      <a:pt x="29" y="165"/>
                    </a:lnTo>
                    <a:lnTo>
                      <a:pt x="46" y="170"/>
                    </a:lnTo>
                    <a:lnTo>
                      <a:pt x="46" y="168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1"/>
                    </a:lnTo>
                    <a:lnTo>
                      <a:pt x="41" y="161"/>
                    </a:lnTo>
                    <a:lnTo>
                      <a:pt x="36" y="156"/>
                    </a:lnTo>
                    <a:lnTo>
                      <a:pt x="36" y="151"/>
                    </a:lnTo>
                    <a:lnTo>
                      <a:pt x="39" y="145"/>
                    </a:lnTo>
                    <a:lnTo>
                      <a:pt x="41" y="140"/>
                    </a:lnTo>
                    <a:lnTo>
                      <a:pt x="43" y="133"/>
                    </a:lnTo>
                    <a:lnTo>
                      <a:pt x="41" y="133"/>
                    </a:lnTo>
                    <a:lnTo>
                      <a:pt x="41" y="126"/>
                    </a:lnTo>
                    <a:lnTo>
                      <a:pt x="36" y="117"/>
                    </a:lnTo>
                    <a:lnTo>
                      <a:pt x="41" y="110"/>
                    </a:lnTo>
                    <a:lnTo>
                      <a:pt x="46" y="112"/>
                    </a:lnTo>
                    <a:lnTo>
                      <a:pt x="50" y="101"/>
                    </a:lnTo>
                    <a:lnTo>
                      <a:pt x="50" y="96"/>
                    </a:lnTo>
                    <a:lnTo>
                      <a:pt x="52" y="94"/>
                    </a:lnTo>
                    <a:lnTo>
                      <a:pt x="57" y="92"/>
                    </a:lnTo>
                    <a:lnTo>
                      <a:pt x="64" y="90"/>
                    </a:lnTo>
                    <a:lnTo>
                      <a:pt x="73" y="87"/>
                    </a:lnTo>
                    <a:lnTo>
                      <a:pt x="73" y="85"/>
                    </a:lnTo>
                    <a:lnTo>
                      <a:pt x="75" y="85"/>
                    </a:lnTo>
                    <a:lnTo>
                      <a:pt x="84" y="60"/>
                    </a:lnTo>
                    <a:lnTo>
                      <a:pt x="89" y="41"/>
                    </a:lnTo>
                    <a:lnTo>
                      <a:pt x="96" y="39"/>
                    </a:lnTo>
                    <a:lnTo>
                      <a:pt x="96" y="32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4" y="30"/>
                    </a:lnTo>
                    <a:lnTo>
                      <a:pt x="101" y="21"/>
                    </a:lnTo>
                    <a:lnTo>
                      <a:pt x="103" y="19"/>
                    </a:lnTo>
                    <a:lnTo>
                      <a:pt x="89" y="14"/>
                    </a:lnTo>
                    <a:lnTo>
                      <a:pt x="87" y="5"/>
                    </a:lnTo>
                    <a:lnTo>
                      <a:pt x="75" y="5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59" y="9"/>
                    </a:lnTo>
                    <a:lnTo>
                      <a:pt x="50" y="23"/>
                    </a:lnTo>
                    <a:lnTo>
                      <a:pt x="43" y="37"/>
                    </a:lnTo>
                    <a:lnTo>
                      <a:pt x="41" y="48"/>
                    </a:lnTo>
                    <a:lnTo>
                      <a:pt x="41" y="55"/>
                    </a:lnTo>
                    <a:lnTo>
                      <a:pt x="39" y="60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312"/>
              <p:cNvSpPr>
                <a:spLocks/>
              </p:cNvSpPr>
              <p:nvPr/>
            </p:nvSpPr>
            <p:spPr bwMode="auto">
              <a:xfrm>
                <a:off x="3438526" y="3484563"/>
                <a:ext cx="484188" cy="69850"/>
              </a:xfrm>
              <a:custGeom>
                <a:avLst/>
                <a:gdLst>
                  <a:gd name="T0" fmla="*/ 44 w 305"/>
                  <a:gd name="T1" fmla="*/ 14 h 44"/>
                  <a:gd name="T2" fmla="*/ 53 w 305"/>
                  <a:gd name="T3" fmla="*/ 10 h 44"/>
                  <a:gd name="T4" fmla="*/ 58 w 305"/>
                  <a:gd name="T5" fmla="*/ 16 h 44"/>
                  <a:gd name="T6" fmla="*/ 71 w 305"/>
                  <a:gd name="T7" fmla="*/ 19 h 44"/>
                  <a:gd name="T8" fmla="*/ 92 w 305"/>
                  <a:gd name="T9" fmla="*/ 14 h 44"/>
                  <a:gd name="T10" fmla="*/ 99 w 305"/>
                  <a:gd name="T11" fmla="*/ 16 h 44"/>
                  <a:gd name="T12" fmla="*/ 99 w 305"/>
                  <a:gd name="T13" fmla="*/ 21 h 44"/>
                  <a:gd name="T14" fmla="*/ 106 w 305"/>
                  <a:gd name="T15" fmla="*/ 21 h 44"/>
                  <a:gd name="T16" fmla="*/ 122 w 305"/>
                  <a:gd name="T17" fmla="*/ 14 h 44"/>
                  <a:gd name="T18" fmla="*/ 122 w 305"/>
                  <a:gd name="T19" fmla="*/ 16 h 44"/>
                  <a:gd name="T20" fmla="*/ 122 w 305"/>
                  <a:gd name="T21" fmla="*/ 19 h 44"/>
                  <a:gd name="T22" fmla="*/ 140 w 305"/>
                  <a:gd name="T23" fmla="*/ 10 h 44"/>
                  <a:gd name="T24" fmla="*/ 149 w 305"/>
                  <a:gd name="T25" fmla="*/ 7 h 44"/>
                  <a:gd name="T26" fmla="*/ 149 w 305"/>
                  <a:gd name="T27" fmla="*/ 12 h 44"/>
                  <a:gd name="T28" fmla="*/ 165 w 305"/>
                  <a:gd name="T29" fmla="*/ 7 h 44"/>
                  <a:gd name="T30" fmla="*/ 191 w 305"/>
                  <a:gd name="T31" fmla="*/ 5 h 44"/>
                  <a:gd name="T32" fmla="*/ 184 w 305"/>
                  <a:gd name="T33" fmla="*/ 16 h 44"/>
                  <a:gd name="T34" fmla="*/ 191 w 305"/>
                  <a:gd name="T35" fmla="*/ 12 h 44"/>
                  <a:gd name="T36" fmla="*/ 209 w 305"/>
                  <a:gd name="T37" fmla="*/ 0 h 44"/>
                  <a:gd name="T38" fmla="*/ 204 w 305"/>
                  <a:gd name="T39" fmla="*/ 10 h 44"/>
                  <a:gd name="T40" fmla="*/ 207 w 305"/>
                  <a:gd name="T41" fmla="*/ 14 h 44"/>
                  <a:gd name="T42" fmla="*/ 225 w 305"/>
                  <a:gd name="T43" fmla="*/ 0 h 44"/>
                  <a:gd name="T44" fmla="*/ 223 w 305"/>
                  <a:gd name="T45" fmla="*/ 5 h 44"/>
                  <a:gd name="T46" fmla="*/ 216 w 305"/>
                  <a:gd name="T47" fmla="*/ 16 h 44"/>
                  <a:gd name="T48" fmla="*/ 218 w 305"/>
                  <a:gd name="T49" fmla="*/ 19 h 44"/>
                  <a:gd name="T50" fmla="*/ 227 w 305"/>
                  <a:gd name="T51" fmla="*/ 14 h 44"/>
                  <a:gd name="T52" fmla="*/ 225 w 305"/>
                  <a:gd name="T53" fmla="*/ 21 h 44"/>
                  <a:gd name="T54" fmla="*/ 230 w 305"/>
                  <a:gd name="T55" fmla="*/ 21 h 44"/>
                  <a:gd name="T56" fmla="*/ 241 w 305"/>
                  <a:gd name="T57" fmla="*/ 19 h 44"/>
                  <a:gd name="T58" fmla="*/ 264 w 305"/>
                  <a:gd name="T59" fmla="*/ 21 h 44"/>
                  <a:gd name="T60" fmla="*/ 289 w 305"/>
                  <a:gd name="T61" fmla="*/ 19 h 44"/>
                  <a:gd name="T62" fmla="*/ 291 w 305"/>
                  <a:gd name="T63" fmla="*/ 21 h 44"/>
                  <a:gd name="T64" fmla="*/ 287 w 305"/>
                  <a:gd name="T65" fmla="*/ 28 h 44"/>
                  <a:gd name="T66" fmla="*/ 291 w 305"/>
                  <a:gd name="T67" fmla="*/ 28 h 44"/>
                  <a:gd name="T68" fmla="*/ 303 w 305"/>
                  <a:gd name="T69" fmla="*/ 26 h 44"/>
                  <a:gd name="T70" fmla="*/ 305 w 305"/>
                  <a:gd name="T71" fmla="*/ 32 h 44"/>
                  <a:gd name="T72" fmla="*/ 294 w 305"/>
                  <a:gd name="T73" fmla="*/ 37 h 44"/>
                  <a:gd name="T74" fmla="*/ 278 w 305"/>
                  <a:gd name="T75" fmla="*/ 37 h 44"/>
                  <a:gd name="T76" fmla="*/ 264 w 305"/>
                  <a:gd name="T77" fmla="*/ 35 h 44"/>
                  <a:gd name="T78" fmla="*/ 241 w 305"/>
                  <a:gd name="T79" fmla="*/ 32 h 44"/>
                  <a:gd name="T80" fmla="*/ 184 w 305"/>
                  <a:gd name="T81" fmla="*/ 32 h 44"/>
                  <a:gd name="T82" fmla="*/ 138 w 305"/>
                  <a:gd name="T83" fmla="*/ 35 h 44"/>
                  <a:gd name="T84" fmla="*/ 122 w 305"/>
                  <a:gd name="T85" fmla="*/ 37 h 44"/>
                  <a:gd name="T86" fmla="*/ 90 w 305"/>
                  <a:gd name="T87" fmla="*/ 32 h 44"/>
                  <a:gd name="T88" fmla="*/ 51 w 305"/>
                  <a:gd name="T89" fmla="*/ 37 h 44"/>
                  <a:gd name="T90" fmla="*/ 30 w 305"/>
                  <a:gd name="T91" fmla="*/ 35 h 44"/>
                  <a:gd name="T92" fmla="*/ 7 w 305"/>
                  <a:gd name="T93" fmla="*/ 44 h 44"/>
                  <a:gd name="T94" fmla="*/ 0 w 305"/>
                  <a:gd name="T95" fmla="*/ 44 h 44"/>
                  <a:gd name="T96" fmla="*/ 5 w 305"/>
                  <a:gd name="T97" fmla="*/ 32 h 44"/>
                  <a:gd name="T98" fmla="*/ 30 w 305"/>
                  <a:gd name="T9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5" h="44">
                    <a:moveTo>
                      <a:pt x="37" y="21"/>
                    </a:moveTo>
                    <a:lnTo>
                      <a:pt x="44" y="14"/>
                    </a:lnTo>
                    <a:lnTo>
                      <a:pt x="51" y="12"/>
                    </a:lnTo>
                    <a:lnTo>
                      <a:pt x="53" y="10"/>
                    </a:lnTo>
                    <a:lnTo>
                      <a:pt x="55" y="12"/>
                    </a:lnTo>
                    <a:lnTo>
                      <a:pt x="58" y="16"/>
                    </a:lnTo>
                    <a:lnTo>
                      <a:pt x="62" y="19"/>
                    </a:lnTo>
                    <a:lnTo>
                      <a:pt x="71" y="19"/>
                    </a:lnTo>
                    <a:lnTo>
                      <a:pt x="85" y="16"/>
                    </a:lnTo>
                    <a:lnTo>
                      <a:pt x="92" y="14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99" y="19"/>
                    </a:lnTo>
                    <a:lnTo>
                      <a:pt x="99" y="21"/>
                    </a:lnTo>
                    <a:lnTo>
                      <a:pt x="101" y="21"/>
                    </a:lnTo>
                    <a:lnTo>
                      <a:pt x="106" y="21"/>
                    </a:lnTo>
                    <a:lnTo>
                      <a:pt x="110" y="19"/>
                    </a:lnTo>
                    <a:lnTo>
                      <a:pt x="122" y="14"/>
                    </a:lnTo>
                    <a:lnTo>
                      <a:pt x="124" y="14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22" y="19"/>
                    </a:lnTo>
                    <a:lnTo>
                      <a:pt x="126" y="16"/>
                    </a:lnTo>
                    <a:lnTo>
                      <a:pt x="140" y="10"/>
                    </a:lnTo>
                    <a:lnTo>
                      <a:pt x="149" y="3"/>
                    </a:lnTo>
                    <a:lnTo>
                      <a:pt x="149" y="7"/>
                    </a:lnTo>
                    <a:lnTo>
                      <a:pt x="147" y="12"/>
                    </a:lnTo>
                    <a:lnTo>
                      <a:pt x="149" y="12"/>
                    </a:lnTo>
                    <a:lnTo>
                      <a:pt x="156" y="7"/>
                    </a:lnTo>
                    <a:lnTo>
                      <a:pt x="165" y="7"/>
                    </a:lnTo>
                    <a:lnTo>
                      <a:pt x="191" y="0"/>
                    </a:lnTo>
                    <a:lnTo>
                      <a:pt x="191" y="5"/>
                    </a:lnTo>
                    <a:lnTo>
                      <a:pt x="184" y="14"/>
                    </a:lnTo>
                    <a:lnTo>
                      <a:pt x="184" y="16"/>
                    </a:lnTo>
                    <a:lnTo>
                      <a:pt x="186" y="16"/>
                    </a:lnTo>
                    <a:lnTo>
                      <a:pt x="191" y="12"/>
                    </a:lnTo>
                    <a:lnTo>
                      <a:pt x="197" y="10"/>
                    </a:lnTo>
                    <a:lnTo>
                      <a:pt x="209" y="0"/>
                    </a:lnTo>
                    <a:lnTo>
                      <a:pt x="214" y="0"/>
                    </a:lnTo>
                    <a:lnTo>
                      <a:pt x="204" y="10"/>
                    </a:lnTo>
                    <a:lnTo>
                      <a:pt x="195" y="16"/>
                    </a:lnTo>
                    <a:lnTo>
                      <a:pt x="207" y="14"/>
                    </a:lnTo>
                    <a:lnTo>
                      <a:pt x="218" y="5"/>
                    </a:lnTo>
                    <a:lnTo>
                      <a:pt x="225" y="0"/>
                    </a:lnTo>
                    <a:lnTo>
                      <a:pt x="225" y="3"/>
                    </a:lnTo>
                    <a:lnTo>
                      <a:pt x="223" y="5"/>
                    </a:lnTo>
                    <a:lnTo>
                      <a:pt x="218" y="12"/>
                    </a:lnTo>
                    <a:lnTo>
                      <a:pt x="216" y="16"/>
                    </a:lnTo>
                    <a:lnTo>
                      <a:pt x="214" y="19"/>
                    </a:lnTo>
                    <a:lnTo>
                      <a:pt x="218" y="19"/>
                    </a:lnTo>
                    <a:lnTo>
                      <a:pt x="225" y="14"/>
                    </a:lnTo>
                    <a:lnTo>
                      <a:pt x="227" y="14"/>
                    </a:lnTo>
                    <a:lnTo>
                      <a:pt x="225" y="19"/>
                    </a:lnTo>
                    <a:lnTo>
                      <a:pt x="225" y="21"/>
                    </a:lnTo>
                    <a:lnTo>
                      <a:pt x="225" y="21"/>
                    </a:lnTo>
                    <a:lnTo>
                      <a:pt x="230" y="21"/>
                    </a:lnTo>
                    <a:lnTo>
                      <a:pt x="239" y="16"/>
                    </a:lnTo>
                    <a:lnTo>
                      <a:pt x="241" y="19"/>
                    </a:lnTo>
                    <a:lnTo>
                      <a:pt x="243" y="26"/>
                    </a:lnTo>
                    <a:lnTo>
                      <a:pt x="264" y="21"/>
                    </a:lnTo>
                    <a:lnTo>
                      <a:pt x="287" y="16"/>
                    </a:lnTo>
                    <a:lnTo>
                      <a:pt x="289" y="19"/>
                    </a:lnTo>
                    <a:lnTo>
                      <a:pt x="291" y="19"/>
                    </a:lnTo>
                    <a:lnTo>
                      <a:pt x="291" y="21"/>
                    </a:lnTo>
                    <a:lnTo>
                      <a:pt x="289" y="26"/>
                    </a:lnTo>
                    <a:lnTo>
                      <a:pt x="287" y="28"/>
                    </a:lnTo>
                    <a:lnTo>
                      <a:pt x="287" y="30"/>
                    </a:lnTo>
                    <a:lnTo>
                      <a:pt x="291" y="28"/>
                    </a:lnTo>
                    <a:lnTo>
                      <a:pt x="298" y="26"/>
                    </a:lnTo>
                    <a:lnTo>
                      <a:pt x="303" y="26"/>
                    </a:lnTo>
                    <a:lnTo>
                      <a:pt x="305" y="28"/>
                    </a:lnTo>
                    <a:lnTo>
                      <a:pt x="305" y="32"/>
                    </a:lnTo>
                    <a:lnTo>
                      <a:pt x="301" y="35"/>
                    </a:lnTo>
                    <a:lnTo>
                      <a:pt x="294" y="37"/>
                    </a:lnTo>
                    <a:lnTo>
                      <a:pt x="285" y="37"/>
                    </a:lnTo>
                    <a:lnTo>
                      <a:pt x="278" y="37"/>
                    </a:lnTo>
                    <a:lnTo>
                      <a:pt x="271" y="37"/>
                    </a:lnTo>
                    <a:lnTo>
                      <a:pt x="264" y="35"/>
                    </a:lnTo>
                    <a:lnTo>
                      <a:pt x="262" y="32"/>
                    </a:lnTo>
                    <a:lnTo>
                      <a:pt x="241" y="32"/>
                    </a:lnTo>
                    <a:lnTo>
                      <a:pt x="214" y="32"/>
                    </a:lnTo>
                    <a:lnTo>
                      <a:pt x="184" y="32"/>
                    </a:lnTo>
                    <a:lnTo>
                      <a:pt x="149" y="35"/>
                    </a:lnTo>
                    <a:lnTo>
                      <a:pt x="138" y="35"/>
                    </a:lnTo>
                    <a:lnTo>
                      <a:pt x="131" y="32"/>
                    </a:lnTo>
                    <a:lnTo>
                      <a:pt x="122" y="37"/>
                    </a:lnTo>
                    <a:lnTo>
                      <a:pt x="110" y="35"/>
                    </a:lnTo>
                    <a:lnTo>
                      <a:pt x="90" y="32"/>
                    </a:lnTo>
                    <a:lnTo>
                      <a:pt x="62" y="35"/>
                    </a:lnTo>
                    <a:lnTo>
                      <a:pt x="51" y="37"/>
                    </a:lnTo>
                    <a:lnTo>
                      <a:pt x="33" y="35"/>
                    </a:lnTo>
                    <a:lnTo>
                      <a:pt x="30" y="35"/>
                    </a:lnTo>
                    <a:lnTo>
                      <a:pt x="14" y="42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5" y="32"/>
                    </a:lnTo>
                    <a:lnTo>
                      <a:pt x="14" y="28"/>
                    </a:lnTo>
                    <a:lnTo>
                      <a:pt x="30" y="21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313"/>
              <p:cNvSpPr>
                <a:spLocks/>
              </p:cNvSpPr>
              <p:nvPr/>
            </p:nvSpPr>
            <p:spPr bwMode="auto">
              <a:xfrm>
                <a:off x="2260601" y="3514726"/>
                <a:ext cx="495300" cy="57150"/>
              </a:xfrm>
              <a:custGeom>
                <a:avLst/>
                <a:gdLst>
                  <a:gd name="T0" fmla="*/ 51 w 312"/>
                  <a:gd name="T1" fmla="*/ 13 h 36"/>
                  <a:gd name="T2" fmla="*/ 60 w 312"/>
                  <a:gd name="T3" fmla="*/ 9 h 36"/>
                  <a:gd name="T4" fmla="*/ 64 w 312"/>
                  <a:gd name="T5" fmla="*/ 16 h 36"/>
                  <a:gd name="T6" fmla="*/ 76 w 312"/>
                  <a:gd name="T7" fmla="*/ 18 h 36"/>
                  <a:gd name="T8" fmla="*/ 96 w 312"/>
                  <a:gd name="T9" fmla="*/ 13 h 36"/>
                  <a:gd name="T10" fmla="*/ 106 w 312"/>
                  <a:gd name="T11" fmla="*/ 16 h 36"/>
                  <a:gd name="T12" fmla="*/ 106 w 312"/>
                  <a:gd name="T13" fmla="*/ 20 h 36"/>
                  <a:gd name="T14" fmla="*/ 110 w 312"/>
                  <a:gd name="T15" fmla="*/ 20 h 36"/>
                  <a:gd name="T16" fmla="*/ 126 w 312"/>
                  <a:gd name="T17" fmla="*/ 13 h 36"/>
                  <a:gd name="T18" fmla="*/ 128 w 312"/>
                  <a:gd name="T19" fmla="*/ 16 h 36"/>
                  <a:gd name="T20" fmla="*/ 128 w 312"/>
                  <a:gd name="T21" fmla="*/ 18 h 36"/>
                  <a:gd name="T22" fmla="*/ 145 w 312"/>
                  <a:gd name="T23" fmla="*/ 7 h 36"/>
                  <a:gd name="T24" fmla="*/ 154 w 312"/>
                  <a:gd name="T25" fmla="*/ 7 h 36"/>
                  <a:gd name="T26" fmla="*/ 154 w 312"/>
                  <a:gd name="T27" fmla="*/ 11 h 36"/>
                  <a:gd name="T28" fmla="*/ 172 w 312"/>
                  <a:gd name="T29" fmla="*/ 7 h 36"/>
                  <a:gd name="T30" fmla="*/ 195 w 312"/>
                  <a:gd name="T31" fmla="*/ 4 h 36"/>
                  <a:gd name="T32" fmla="*/ 188 w 312"/>
                  <a:gd name="T33" fmla="*/ 16 h 36"/>
                  <a:gd name="T34" fmla="*/ 197 w 312"/>
                  <a:gd name="T35" fmla="*/ 11 h 36"/>
                  <a:gd name="T36" fmla="*/ 213 w 312"/>
                  <a:gd name="T37" fmla="*/ 0 h 36"/>
                  <a:gd name="T38" fmla="*/ 209 w 312"/>
                  <a:gd name="T39" fmla="*/ 9 h 36"/>
                  <a:gd name="T40" fmla="*/ 211 w 312"/>
                  <a:gd name="T41" fmla="*/ 13 h 36"/>
                  <a:gd name="T42" fmla="*/ 229 w 312"/>
                  <a:gd name="T43" fmla="*/ 0 h 36"/>
                  <a:gd name="T44" fmla="*/ 227 w 312"/>
                  <a:gd name="T45" fmla="*/ 4 h 36"/>
                  <a:gd name="T46" fmla="*/ 220 w 312"/>
                  <a:gd name="T47" fmla="*/ 16 h 36"/>
                  <a:gd name="T48" fmla="*/ 222 w 312"/>
                  <a:gd name="T49" fmla="*/ 18 h 36"/>
                  <a:gd name="T50" fmla="*/ 232 w 312"/>
                  <a:gd name="T51" fmla="*/ 13 h 36"/>
                  <a:gd name="T52" fmla="*/ 229 w 312"/>
                  <a:gd name="T53" fmla="*/ 20 h 36"/>
                  <a:gd name="T54" fmla="*/ 236 w 312"/>
                  <a:gd name="T55" fmla="*/ 20 h 36"/>
                  <a:gd name="T56" fmla="*/ 248 w 312"/>
                  <a:gd name="T57" fmla="*/ 18 h 36"/>
                  <a:gd name="T58" fmla="*/ 268 w 312"/>
                  <a:gd name="T59" fmla="*/ 20 h 36"/>
                  <a:gd name="T60" fmla="*/ 296 w 312"/>
                  <a:gd name="T61" fmla="*/ 18 h 36"/>
                  <a:gd name="T62" fmla="*/ 296 w 312"/>
                  <a:gd name="T63" fmla="*/ 20 h 36"/>
                  <a:gd name="T64" fmla="*/ 291 w 312"/>
                  <a:gd name="T65" fmla="*/ 27 h 36"/>
                  <a:gd name="T66" fmla="*/ 296 w 312"/>
                  <a:gd name="T67" fmla="*/ 27 h 36"/>
                  <a:gd name="T68" fmla="*/ 307 w 312"/>
                  <a:gd name="T69" fmla="*/ 25 h 36"/>
                  <a:gd name="T70" fmla="*/ 309 w 312"/>
                  <a:gd name="T71" fmla="*/ 32 h 36"/>
                  <a:gd name="T72" fmla="*/ 298 w 312"/>
                  <a:gd name="T73" fmla="*/ 36 h 36"/>
                  <a:gd name="T74" fmla="*/ 282 w 312"/>
                  <a:gd name="T75" fmla="*/ 36 h 36"/>
                  <a:gd name="T76" fmla="*/ 271 w 312"/>
                  <a:gd name="T77" fmla="*/ 34 h 36"/>
                  <a:gd name="T78" fmla="*/ 245 w 312"/>
                  <a:gd name="T79" fmla="*/ 32 h 36"/>
                  <a:gd name="T80" fmla="*/ 190 w 312"/>
                  <a:gd name="T81" fmla="*/ 32 h 36"/>
                  <a:gd name="T82" fmla="*/ 142 w 312"/>
                  <a:gd name="T83" fmla="*/ 34 h 36"/>
                  <a:gd name="T84" fmla="*/ 126 w 312"/>
                  <a:gd name="T85" fmla="*/ 36 h 36"/>
                  <a:gd name="T86" fmla="*/ 94 w 312"/>
                  <a:gd name="T87" fmla="*/ 32 h 36"/>
                  <a:gd name="T88" fmla="*/ 55 w 312"/>
                  <a:gd name="T89" fmla="*/ 34 h 36"/>
                  <a:gd name="T90" fmla="*/ 35 w 312"/>
                  <a:gd name="T91" fmla="*/ 34 h 36"/>
                  <a:gd name="T92" fmla="*/ 9 w 312"/>
                  <a:gd name="T93" fmla="*/ 32 h 36"/>
                  <a:gd name="T94" fmla="*/ 0 w 312"/>
                  <a:gd name="T95" fmla="*/ 30 h 36"/>
                  <a:gd name="T96" fmla="*/ 5 w 312"/>
                  <a:gd name="T97" fmla="*/ 23 h 36"/>
                  <a:gd name="T98" fmla="*/ 23 w 312"/>
                  <a:gd name="T99" fmla="*/ 13 h 36"/>
                  <a:gd name="T100" fmla="*/ 39 w 312"/>
                  <a:gd name="T10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36">
                    <a:moveTo>
                      <a:pt x="41" y="20"/>
                    </a:moveTo>
                    <a:lnTo>
                      <a:pt x="51" y="13"/>
                    </a:lnTo>
                    <a:lnTo>
                      <a:pt x="55" y="11"/>
                    </a:lnTo>
                    <a:lnTo>
                      <a:pt x="60" y="9"/>
                    </a:lnTo>
                    <a:lnTo>
                      <a:pt x="62" y="11"/>
                    </a:lnTo>
                    <a:lnTo>
                      <a:pt x="64" y="16"/>
                    </a:lnTo>
                    <a:lnTo>
                      <a:pt x="67" y="18"/>
                    </a:lnTo>
                    <a:lnTo>
                      <a:pt x="76" y="18"/>
                    </a:lnTo>
                    <a:lnTo>
                      <a:pt x="90" y="16"/>
                    </a:lnTo>
                    <a:lnTo>
                      <a:pt x="96" y="13"/>
                    </a:lnTo>
                    <a:lnTo>
                      <a:pt x="101" y="13"/>
                    </a:lnTo>
                    <a:lnTo>
                      <a:pt x="106" y="16"/>
                    </a:lnTo>
                    <a:lnTo>
                      <a:pt x="106" y="18"/>
                    </a:lnTo>
                    <a:lnTo>
                      <a:pt x="106" y="20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5" y="18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8" y="18"/>
                    </a:lnTo>
                    <a:lnTo>
                      <a:pt x="131" y="16"/>
                    </a:lnTo>
                    <a:lnTo>
                      <a:pt x="145" y="7"/>
                    </a:lnTo>
                    <a:lnTo>
                      <a:pt x="154" y="2"/>
                    </a:lnTo>
                    <a:lnTo>
                      <a:pt x="154" y="7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61" y="7"/>
                    </a:lnTo>
                    <a:lnTo>
                      <a:pt x="172" y="7"/>
                    </a:lnTo>
                    <a:lnTo>
                      <a:pt x="195" y="0"/>
                    </a:lnTo>
                    <a:lnTo>
                      <a:pt x="195" y="4"/>
                    </a:lnTo>
                    <a:lnTo>
                      <a:pt x="188" y="13"/>
                    </a:lnTo>
                    <a:lnTo>
                      <a:pt x="188" y="16"/>
                    </a:lnTo>
                    <a:lnTo>
                      <a:pt x="190" y="16"/>
                    </a:lnTo>
                    <a:lnTo>
                      <a:pt x="197" y="11"/>
                    </a:lnTo>
                    <a:lnTo>
                      <a:pt x="202" y="9"/>
                    </a:lnTo>
                    <a:lnTo>
                      <a:pt x="213" y="0"/>
                    </a:lnTo>
                    <a:lnTo>
                      <a:pt x="218" y="0"/>
                    </a:lnTo>
                    <a:lnTo>
                      <a:pt x="209" y="9"/>
                    </a:lnTo>
                    <a:lnTo>
                      <a:pt x="202" y="16"/>
                    </a:lnTo>
                    <a:lnTo>
                      <a:pt x="211" y="13"/>
                    </a:lnTo>
                    <a:lnTo>
                      <a:pt x="222" y="4"/>
                    </a:lnTo>
                    <a:lnTo>
                      <a:pt x="229" y="0"/>
                    </a:lnTo>
                    <a:lnTo>
                      <a:pt x="232" y="2"/>
                    </a:lnTo>
                    <a:lnTo>
                      <a:pt x="227" y="4"/>
                    </a:lnTo>
                    <a:lnTo>
                      <a:pt x="225" y="11"/>
                    </a:lnTo>
                    <a:lnTo>
                      <a:pt x="220" y="16"/>
                    </a:lnTo>
                    <a:lnTo>
                      <a:pt x="220" y="18"/>
                    </a:lnTo>
                    <a:lnTo>
                      <a:pt x="222" y="18"/>
                    </a:lnTo>
                    <a:lnTo>
                      <a:pt x="232" y="13"/>
                    </a:lnTo>
                    <a:lnTo>
                      <a:pt x="232" y="13"/>
                    </a:lnTo>
                    <a:lnTo>
                      <a:pt x="229" y="18"/>
                    </a:lnTo>
                    <a:lnTo>
                      <a:pt x="229" y="20"/>
                    </a:lnTo>
                    <a:lnTo>
                      <a:pt x="232" y="20"/>
                    </a:lnTo>
                    <a:lnTo>
                      <a:pt x="236" y="20"/>
                    </a:lnTo>
                    <a:lnTo>
                      <a:pt x="243" y="16"/>
                    </a:lnTo>
                    <a:lnTo>
                      <a:pt x="248" y="18"/>
                    </a:lnTo>
                    <a:lnTo>
                      <a:pt x="250" y="25"/>
                    </a:lnTo>
                    <a:lnTo>
                      <a:pt x="268" y="20"/>
                    </a:lnTo>
                    <a:lnTo>
                      <a:pt x="291" y="16"/>
                    </a:lnTo>
                    <a:lnTo>
                      <a:pt x="296" y="18"/>
                    </a:lnTo>
                    <a:lnTo>
                      <a:pt x="296" y="18"/>
                    </a:lnTo>
                    <a:lnTo>
                      <a:pt x="296" y="20"/>
                    </a:lnTo>
                    <a:lnTo>
                      <a:pt x="296" y="25"/>
                    </a:lnTo>
                    <a:lnTo>
                      <a:pt x="291" y="27"/>
                    </a:lnTo>
                    <a:lnTo>
                      <a:pt x="293" y="30"/>
                    </a:lnTo>
                    <a:lnTo>
                      <a:pt x="296" y="27"/>
                    </a:lnTo>
                    <a:lnTo>
                      <a:pt x="303" y="25"/>
                    </a:lnTo>
                    <a:lnTo>
                      <a:pt x="307" y="25"/>
                    </a:lnTo>
                    <a:lnTo>
                      <a:pt x="312" y="27"/>
                    </a:lnTo>
                    <a:lnTo>
                      <a:pt x="309" y="32"/>
                    </a:lnTo>
                    <a:lnTo>
                      <a:pt x="305" y="34"/>
                    </a:lnTo>
                    <a:lnTo>
                      <a:pt x="298" y="36"/>
                    </a:lnTo>
                    <a:lnTo>
                      <a:pt x="291" y="36"/>
                    </a:lnTo>
                    <a:lnTo>
                      <a:pt x="282" y="36"/>
                    </a:lnTo>
                    <a:lnTo>
                      <a:pt x="275" y="36"/>
                    </a:lnTo>
                    <a:lnTo>
                      <a:pt x="271" y="34"/>
                    </a:lnTo>
                    <a:lnTo>
                      <a:pt x="268" y="30"/>
                    </a:lnTo>
                    <a:lnTo>
                      <a:pt x="245" y="32"/>
                    </a:lnTo>
                    <a:lnTo>
                      <a:pt x="220" y="32"/>
                    </a:lnTo>
                    <a:lnTo>
                      <a:pt x="190" y="32"/>
                    </a:lnTo>
                    <a:lnTo>
                      <a:pt x="154" y="34"/>
                    </a:lnTo>
                    <a:lnTo>
                      <a:pt x="142" y="34"/>
                    </a:lnTo>
                    <a:lnTo>
                      <a:pt x="135" y="32"/>
                    </a:lnTo>
                    <a:lnTo>
                      <a:pt x="126" y="36"/>
                    </a:lnTo>
                    <a:lnTo>
                      <a:pt x="115" y="34"/>
                    </a:lnTo>
                    <a:lnTo>
                      <a:pt x="94" y="32"/>
                    </a:lnTo>
                    <a:lnTo>
                      <a:pt x="69" y="34"/>
                    </a:lnTo>
                    <a:lnTo>
                      <a:pt x="55" y="34"/>
                    </a:lnTo>
                    <a:lnTo>
                      <a:pt x="39" y="34"/>
                    </a:lnTo>
                    <a:lnTo>
                      <a:pt x="35" y="34"/>
                    </a:lnTo>
                    <a:lnTo>
                      <a:pt x="21" y="32"/>
                    </a:lnTo>
                    <a:lnTo>
                      <a:pt x="9" y="32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14" y="16"/>
                    </a:lnTo>
                    <a:lnTo>
                      <a:pt x="23" y="13"/>
                    </a:lnTo>
                    <a:lnTo>
                      <a:pt x="32" y="13"/>
                    </a:lnTo>
                    <a:lnTo>
                      <a:pt x="39" y="18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9" name="Freeform 98"/>
            <p:cNvSpPr/>
            <p:nvPr/>
          </p:nvSpPr>
          <p:spPr>
            <a:xfrm>
              <a:off x="4736306" y="3498056"/>
              <a:ext cx="871538" cy="657225"/>
            </a:xfrm>
            <a:custGeom>
              <a:avLst/>
              <a:gdLst>
                <a:gd name="connsiteX0" fmla="*/ 188119 w 871538"/>
                <a:gd name="connsiteY0" fmla="*/ 2382 h 657225"/>
                <a:gd name="connsiteX1" fmla="*/ 190500 w 871538"/>
                <a:gd name="connsiteY1" fmla="*/ 257175 h 657225"/>
                <a:gd name="connsiteX2" fmla="*/ 252413 w 871538"/>
                <a:gd name="connsiteY2" fmla="*/ 261938 h 657225"/>
                <a:gd name="connsiteX3" fmla="*/ 347663 w 871538"/>
                <a:gd name="connsiteY3" fmla="*/ 342900 h 657225"/>
                <a:gd name="connsiteX4" fmla="*/ 521494 w 871538"/>
                <a:gd name="connsiteY4" fmla="*/ 342900 h 657225"/>
                <a:gd name="connsiteX5" fmla="*/ 597694 w 871538"/>
                <a:gd name="connsiteY5" fmla="*/ 264319 h 657225"/>
                <a:gd name="connsiteX6" fmla="*/ 683419 w 871538"/>
                <a:gd name="connsiteY6" fmla="*/ 264319 h 657225"/>
                <a:gd name="connsiteX7" fmla="*/ 681038 w 871538"/>
                <a:gd name="connsiteY7" fmla="*/ 0 h 657225"/>
                <a:gd name="connsiteX8" fmla="*/ 745332 w 871538"/>
                <a:gd name="connsiteY8" fmla="*/ 28575 h 657225"/>
                <a:gd name="connsiteX9" fmla="*/ 871538 w 871538"/>
                <a:gd name="connsiteY9" fmla="*/ 590550 h 657225"/>
                <a:gd name="connsiteX10" fmla="*/ 835819 w 871538"/>
                <a:gd name="connsiteY10" fmla="*/ 650082 h 657225"/>
                <a:gd name="connsiteX11" fmla="*/ 440532 w 871538"/>
                <a:gd name="connsiteY11" fmla="*/ 657225 h 657225"/>
                <a:gd name="connsiteX12" fmla="*/ 66675 w 871538"/>
                <a:gd name="connsiteY12" fmla="*/ 657225 h 657225"/>
                <a:gd name="connsiteX13" fmla="*/ 0 w 871538"/>
                <a:gd name="connsiteY13" fmla="*/ 595313 h 657225"/>
                <a:gd name="connsiteX14" fmla="*/ 100013 w 871538"/>
                <a:gd name="connsiteY14" fmla="*/ 54769 h 657225"/>
                <a:gd name="connsiteX15" fmla="*/ 188119 w 871538"/>
                <a:gd name="connsiteY15" fmla="*/ 23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1538" h="657225">
                  <a:moveTo>
                    <a:pt x="188119" y="2382"/>
                  </a:moveTo>
                  <a:cubicBezTo>
                    <a:pt x="188913" y="87313"/>
                    <a:pt x="189706" y="172244"/>
                    <a:pt x="190500" y="257175"/>
                  </a:cubicBezTo>
                  <a:lnTo>
                    <a:pt x="252413" y="261938"/>
                  </a:lnTo>
                  <a:lnTo>
                    <a:pt x="347663" y="342900"/>
                  </a:lnTo>
                  <a:lnTo>
                    <a:pt x="521494" y="342900"/>
                  </a:lnTo>
                  <a:lnTo>
                    <a:pt x="597694" y="264319"/>
                  </a:lnTo>
                  <a:lnTo>
                    <a:pt x="683419" y="264319"/>
                  </a:lnTo>
                  <a:cubicBezTo>
                    <a:pt x="682625" y="176213"/>
                    <a:pt x="681832" y="88106"/>
                    <a:pt x="681038" y="0"/>
                  </a:cubicBezTo>
                  <a:lnTo>
                    <a:pt x="745332" y="28575"/>
                  </a:lnTo>
                  <a:lnTo>
                    <a:pt x="871538" y="590550"/>
                  </a:lnTo>
                  <a:lnTo>
                    <a:pt x="835819" y="650082"/>
                  </a:lnTo>
                  <a:lnTo>
                    <a:pt x="440532" y="657225"/>
                  </a:lnTo>
                  <a:lnTo>
                    <a:pt x="66675" y="657225"/>
                  </a:lnTo>
                  <a:lnTo>
                    <a:pt x="0" y="595313"/>
                  </a:lnTo>
                  <a:lnTo>
                    <a:pt x="100013" y="54769"/>
                  </a:lnTo>
                  <a:lnTo>
                    <a:pt x="188119" y="238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6" name="Picture 2" descr="http://reviews.cnet.com/sc/30999821-2-200-0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60" r="20340"/>
          <a:stretch/>
        </p:blipFill>
        <p:spPr bwMode="auto">
          <a:xfrm>
            <a:off x="6516216" y="4941168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342" descr="http://t3.gstatic.com/images?q=tbn:ANd9GcSSdkraOD8ZgZe7e2BxUuvkDAl8M8dXa44liZOUmHF3EyfNwIRb5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16" y="5340064"/>
            <a:ext cx="630957" cy="63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TextBox 177"/>
          <p:cNvSpPr txBox="1"/>
          <p:nvPr/>
        </p:nvSpPr>
        <p:spPr>
          <a:xfrm>
            <a:off x="6643554" y="6319396"/>
            <a:ext cx="116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сервер с 1С</a:t>
            </a:r>
          </a:p>
        </p:txBody>
      </p:sp>
      <p:pic>
        <p:nvPicPr>
          <p:cNvPr id="181" name="Picture 3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93" y="5198526"/>
            <a:ext cx="815177" cy="91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2" name="Curved Connector 181"/>
          <p:cNvCxnSpPr>
            <a:stCxn id="186" idx="9"/>
            <a:endCxn id="181" idx="2"/>
          </p:cNvCxnSpPr>
          <p:nvPr/>
        </p:nvCxnSpPr>
        <p:spPr>
          <a:xfrm flipV="1">
            <a:off x="1754065" y="6115211"/>
            <a:ext cx="1116817" cy="280727"/>
          </a:xfrm>
          <a:prstGeom prst="curvedConnector2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2967350" y="6055737"/>
            <a:ext cx="116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USB/COM</a:t>
            </a:r>
            <a:endParaRPr lang="ru-RU" sz="1600" b="1" i="1" dirty="0" smtClean="0">
              <a:solidFill>
                <a:schemeClr val="bg1"/>
              </a:solidFill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1187624" y="5412686"/>
            <a:ext cx="566441" cy="1029240"/>
            <a:chOff x="4736306" y="2663050"/>
            <a:chExt cx="871538" cy="1492231"/>
          </a:xfrm>
        </p:grpSpPr>
        <p:grpSp>
          <p:nvGrpSpPr>
            <p:cNvPr id="185" name="Group 184"/>
            <p:cNvGrpSpPr/>
            <p:nvPr/>
          </p:nvGrpSpPr>
          <p:grpSpPr>
            <a:xfrm>
              <a:off x="4887399" y="2663050"/>
              <a:ext cx="573706" cy="1255025"/>
              <a:chOff x="1962151" y="1119188"/>
              <a:chExt cx="2266951" cy="5776913"/>
            </a:xfrm>
          </p:grpSpPr>
          <p:sp>
            <p:nvSpPr>
              <p:cNvPr id="187" name="Freeform 241"/>
              <p:cNvSpPr>
                <a:spLocks/>
              </p:cNvSpPr>
              <p:nvPr/>
            </p:nvSpPr>
            <p:spPr bwMode="auto">
              <a:xfrm>
                <a:off x="1962151" y="1119188"/>
                <a:ext cx="2244725" cy="5721350"/>
              </a:xfrm>
              <a:custGeom>
                <a:avLst/>
                <a:gdLst>
                  <a:gd name="T0" fmla="*/ 1313 w 1414"/>
                  <a:gd name="T1" fmla="*/ 3455 h 3604"/>
                  <a:gd name="T2" fmla="*/ 1311 w 1414"/>
                  <a:gd name="T3" fmla="*/ 3485 h 3604"/>
                  <a:gd name="T4" fmla="*/ 1302 w 1414"/>
                  <a:gd name="T5" fmla="*/ 3512 h 3604"/>
                  <a:gd name="T6" fmla="*/ 1288 w 1414"/>
                  <a:gd name="T7" fmla="*/ 3540 h 3604"/>
                  <a:gd name="T8" fmla="*/ 1270 w 1414"/>
                  <a:gd name="T9" fmla="*/ 3561 h 3604"/>
                  <a:gd name="T10" fmla="*/ 1249 w 1414"/>
                  <a:gd name="T11" fmla="*/ 3579 h 3604"/>
                  <a:gd name="T12" fmla="*/ 1224 w 1414"/>
                  <a:gd name="T13" fmla="*/ 3593 h 3604"/>
                  <a:gd name="T14" fmla="*/ 1194 w 1414"/>
                  <a:gd name="T15" fmla="*/ 3602 h 3604"/>
                  <a:gd name="T16" fmla="*/ 1164 w 1414"/>
                  <a:gd name="T17" fmla="*/ 3604 h 3604"/>
                  <a:gd name="T18" fmla="*/ 248 w 1414"/>
                  <a:gd name="T19" fmla="*/ 3604 h 3604"/>
                  <a:gd name="T20" fmla="*/ 220 w 1414"/>
                  <a:gd name="T21" fmla="*/ 3597 h 3604"/>
                  <a:gd name="T22" fmla="*/ 193 w 1414"/>
                  <a:gd name="T23" fmla="*/ 3586 h 3604"/>
                  <a:gd name="T24" fmla="*/ 170 w 1414"/>
                  <a:gd name="T25" fmla="*/ 3570 h 3604"/>
                  <a:gd name="T26" fmla="*/ 149 w 1414"/>
                  <a:gd name="T27" fmla="*/ 3551 h 3604"/>
                  <a:gd name="T28" fmla="*/ 133 w 1414"/>
                  <a:gd name="T29" fmla="*/ 3526 h 3604"/>
                  <a:gd name="T30" fmla="*/ 122 w 1414"/>
                  <a:gd name="T31" fmla="*/ 3501 h 3604"/>
                  <a:gd name="T32" fmla="*/ 115 w 1414"/>
                  <a:gd name="T33" fmla="*/ 3471 h 3604"/>
                  <a:gd name="T34" fmla="*/ 115 w 1414"/>
                  <a:gd name="T35" fmla="*/ 1621 h 3604"/>
                  <a:gd name="T36" fmla="*/ 74 w 1414"/>
                  <a:gd name="T37" fmla="*/ 1594 h 3604"/>
                  <a:gd name="T38" fmla="*/ 44 w 1414"/>
                  <a:gd name="T39" fmla="*/ 1555 h 3604"/>
                  <a:gd name="T40" fmla="*/ 23 w 1414"/>
                  <a:gd name="T41" fmla="*/ 1509 h 3604"/>
                  <a:gd name="T42" fmla="*/ 16 w 1414"/>
                  <a:gd name="T43" fmla="*/ 1458 h 3604"/>
                  <a:gd name="T44" fmla="*/ 0 w 1414"/>
                  <a:gd name="T45" fmla="*/ 791 h 3604"/>
                  <a:gd name="T46" fmla="*/ 16 w 1414"/>
                  <a:gd name="T47" fmla="*/ 161 h 3604"/>
                  <a:gd name="T48" fmla="*/ 23 w 1414"/>
                  <a:gd name="T49" fmla="*/ 126 h 3604"/>
                  <a:gd name="T50" fmla="*/ 37 w 1414"/>
                  <a:gd name="T51" fmla="*/ 94 h 3604"/>
                  <a:gd name="T52" fmla="*/ 55 w 1414"/>
                  <a:gd name="T53" fmla="*/ 67 h 3604"/>
                  <a:gd name="T54" fmla="*/ 81 w 1414"/>
                  <a:gd name="T55" fmla="*/ 41 h 3604"/>
                  <a:gd name="T56" fmla="*/ 108 w 1414"/>
                  <a:gd name="T57" fmla="*/ 23 h 3604"/>
                  <a:gd name="T58" fmla="*/ 140 w 1414"/>
                  <a:gd name="T59" fmla="*/ 9 h 3604"/>
                  <a:gd name="T60" fmla="*/ 174 w 1414"/>
                  <a:gd name="T61" fmla="*/ 2 h 3604"/>
                  <a:gd name="T62" fmla="*/ 1235 w 1414"/>
                  <a:gd name="T63" fmla="*/ 0 h 3604"/>
                  <a:gd name="T64" fmla="*/ 1272 w 1414"/>
                  <a:gd name="T65" fmla="*/ 5 h 3604"/>
                  <a:gd name="T66" fmla="*/ 1304 w 1414"/>
                  <a:gd name="T67" fmla="*/ 16 h 3604"/>
                  <a:gd name="T68" fmla="*/ 1336 w 1414"/>
                  <a:gd name="T69" fmla="*/ 32 h 3604"/>
                  <a:gd name="T70" fmla="*/ 1361 w 1414"/>
                  <a:gd name="T71" fmla="*/ 53 h 3604"/>
                  <a:gd name="T72" fmla="*/ 1382 w 1414"/>
                  <a:gd name="T73" fmla="*/ 80 h 3604"/>
                  <a:gd name="T74" fmla="*/ 1400 w 1414"/>
                  <a:gd name="T75" fmla="*/ 110 h 3604"/>
                  <a:gd name="T76" fmla="*/ 1409 w 1414"/>
                  <a:gd name="T77" fmla="*/ 142 h 3604"/>
                  <a:gd name="T78" fmla="*/ 1414 w 1414"/>
                  <a:gd name="T79" fmla="*/ 179 h 3604"/>
                  <a:gd name="T80" fmla="*/ 1412 w 1414"/>
                  <a:gd name="T81" fmla="*/ 1488 h 3604"/>
                  <a:gd name="T82" fmla="*/ 1398 w 1414"/>
                  <a:gd name="T83" fmla="*/ 1536 h 3604"/>
                  <a:gd name="T84" fmla="*/ 1370 w 1414"/>
                  <a:gd name="T85" fmla="*/ 1577 h 3604"/>
                  <a:gd name="T86" fmla="*/ 1336 w 1414"/>
                  <a:gd name="T87" fmla="*/ 161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4" h="3604">
                    <a:moveTo>
                      <a:pt x="1313" y="1621"/>
                    </a:moveTo>
                    <a:lnTo>
                      <a:pt x="1313" y="3455"/>
                    </a:lnTo>
                    <a:lnTo>
                      <a:pt x="1313" y="3471"/>
                    </a:lnTo>
                    <a:lnTo>
                      <a:pt x="1311" y="3485"/>
                    </a:lnTo>
                    <a:lnTo>
                      <a:pt x="1306" y="3501"/>
                    </a:lnTo>
                    <a:lnTo>
                      <a:pt x="1302" y="3512"/>
                    </a:lnTo>
                    <a:lnTo>
                      <a:pt x="1297" y="3526"/>
                    </a:lnTo>
                    <a:lnTo>
                      <a:pt x="1288" y="3540"/>
                    </a:lnTo>
                    <a:lnTo>
                      <a:pt x="1281" y="3551"/>
                    </a:lnTo>
                    <a:lnTo>
                      <a:pt x="1270" y="3561"/>
                    </a:lnTo>
                    <a:lnTo>
                      <a:pt x="1260" y="3570"/>
                    </a:lnTo>
                    <a:lnTo>
                      <a:pt x="1249" y="3579"/>
                    </a:lnTo>
                    <a:lnTo>
                      <a:pt x="1235" y="3586"/>
                    </a:lnTo>
                    <a:lnTo>
                      <a:pt x="1224" y="3593"/>
                    </a:lnTo>
                    <a:lnTo>
                      <a:pt x="1210" y="3597"/>
                    </a:lnTo>
                    <a:lnTo>
                      <a:pt x="1194" y="3602"/>
                    </a:lnTo>
                    <a:lnTo>
                      <a:pt x="1180" y="3604"/>
                    </a:lnTo>
                    <a:lnTo>
                      <a:pt x="1164" y="3604"/>
                    </a:lnTo>
                    <a:lnTo>
                      <a:pt x="264" y="3604"/>
                    </a:lnTo>
                    <a:lnTo>
                      <a:pt x="248" y="3604"/>
                    </a:lnTo>
                    <a:lnTo>
                      <a:pt x="234" y="3602"/>
                    </a:lnTo>
                    <a:lnTo>
                      <a:pt x="220" y="3597"/>
                    </a:lnTo>
                    <a:lnTo>
                      <a:pt x="207" y="3593"/>
                    </a:lnTo>
                    <a:lnTo>
                      <a:pt x="193" y="3586"/>
                    </a:lnTo>
                    <a:lnTo>
                      <a:pt x="181" y="3579"/>
                    </a:lnTo>
                    <a:lnTo>
                      <a:pt x="170" y="3570"/>
                    </a:lnTo>
                    <a:lnTo>
                      <a:pt x="158" y="3561"/>
                    </a:lnTo>
                    <a:lnTo>
                      <a:pt x="149" y="3551"/>
                    </a:lnTo>
                    <a:lnTo>
                      <a:pt x="140" y="3540"/>
                    </a:lnTo>
                    <a:lnTo>
                      <a:pt x="133" y="3526"/>
                    </a:lnTo>
                    <a:lnTo>
                      <a:pt x="126" y="3512"/>
                    </a:lnTo>
                    <a:lnTo>
                      <a:pt x="122" y="3501"/>
                    </a:lnTo>
                    <a:lnTo>
                      <a:pt x="117" y="3485"/>
                    </a:lnTo>
                    <a:lnTo>
                      <a:pt x="115" y="3471"/>
                    </a:lnTo>
                    <a:lnTo>
                      <a:pt x="115" y="3455"/>
                    </a:lnTo>
                    <a:lnTo>
                      <a:pt x="115" y="1621"/>
                    </a:lnTo>
                    <a:lnTo>
                      <a:pt x="94" y="1610"/>
                    </a:lnTo>
                    <a:lnTo>
                      <a:pt x="74" y="1594"/>
                    </a:lnTo>
                    <a:lnTo>
                      <a:pt x="58" y="1575"/>
                    </a:lnTo>
                    <a:lnTo>
                      <a:pt x="44" y="1555"/>
                    </a:lnTo>
                    <a:lnTo>
                      <a:pt x="32" y="1532"/>
                    </a:lnTo>
                    <a:lnTo>
                      <a:pt x="23" y="1509"/>
                    </a:lnTo>
                    <a:lnTo>
                      <a:pt x="19" y="1483"/>
                    </a:lnTo>
                    <a:lnTo>
                      <a:pt x="16" y="1458"/>
                    </a:lnTo>
                    <a:lnTo>
                      <a:pt x="16" y="1142"/>
                    </a:lnTo>
                    <a:lnTo>
                      <a:pt x="0" y="791"/>
                    </a:lnTo>
                    <a:lnTo>
                      <a:pt x="16" y="179"/>
                    </a:lnTo>
                    <a:lnTo>
                      <a:pt x="16" y="161"/>
                    </a:lnTo>
                    <a:lnTo>
                      <a:pt x="19" y="142"/>
                    </a:lnTo>
                    <a:lnTo>
                      <a:pt x="23" y="126"/>
                    </a:lnTo>
                    <a:lnTo>
                      <a:pt x="30" y="110"/>
                    </a:lnTo>
                    <a:lnTo>
                      <a:pt x="37" y="94"/>
                    </a:lnTo>
                    <a:lnTo>
                      <a:pt x="46" y="80"/>
                    </a:lnTo>
                    <a:lnTo>
                      <a:pt x="55" y="67"/>
                    </a:lnTo>
                    <a:lnTo>
                      <a:pt x="67" y="53"/>
                    </a:lnTo>
                    <a:lnTo>
                      <a:pt x="81" y="41"/>
                    </a:lnTo>
                    <a:lnTo>
                      <a:pt x="94" y="32"/>
                    </a:lnTo>
                    <a:lnTo>
                      <a:pt x="108" y="23"/>
                    </a:lnTo>
                    <a:lnTo>
                      <a:pt x="124" y="16"/>
                    </a:lnTo>
                    <a:lnTo>
                      <a:pt x="140" y="9"/>
                    </a:lnTo>
                    <a:lnTo>
                      <a:pt x="158" y="5"/>
                    </a:lnTo>
                    <a:lnTo>
                      <a:pt x="174" y="2"/>
                    </a:lnTo>
                    <a:lnTo>
                      <a:pt x="193" y="0"/>
                    </a:lnTo>
                    <a:lnTo>
                      <a:pt x="1235" y="0"/>
                    </a:lnTo>
                    <a:lnTo>
                      <a:pt x="1253" y="2"/>
                    </a:lnTo>
                    <a:lnTo>
                      <a:pt x="1272" y="5"/>
                    </a:lnTo>
                    <a:lnTo>
                      <a:pt x="1288" y="9"/>
                    </a:lnTo>
                    <a:lnTo>
                      <a:pt x="1304" y="16"/>
                    </a:lnTo>
                    <a:lnTo>
                      <a:pt x="1320" y="23"/>
                    </a:lnTo>
                    <a:lnTo>
                      <a:pt x="1336" y="32"/>
                    </a:lnTo>
                    <a:lnTo>
                      <a:pt x="1347" y="41"/>
                    </a:lnTo>
                    <a:lnTo>
                      <a:pt x="1361" y="53"/>
                    </a:lnTo>
                    <a:lnTo>
                      <a:pt x="1373" y="67"/>
                    </a:lnTo>
                    <a:lnTo>
                      <a:pt x="1382" y="80"/>
                    </a:lnTo>
                    <a:lnTo>
                      <a:pt x="1391" y="94"/>
                    </a:lnTo>
                    <a:lnTo>
                      <a:pt x="1400" y="110"/>
                    </a:lnTo>
                    <a:lnTo>
                      <a:pt x="1405" y="126"/>
                    </a:lnTo>
                    <a:lnTo>
                      <a:pt x="1409" y="142"/>
                    </a:lnTo>
                    <a:lnTo>
                      <a:pt x="1412" y="161"/>
                    </a:lnTo>
                    <a:lnTo>
                      <a:pt x="1414" y="179"/>
                    </a:lnTo>
                    <a:lnTo>
                      <a:pt x="1414" y="1463"/>
                    </a:lnTo>
                    <a:lnTo>
                      <a:pt x="1412" y="1488"/>
                    </a:lnTo>
                    <a:lnTo>
                      <a:pt x="1407" y="1513"/>
                    </a:lnTo>
                    <a:lnTo>
                      <a:pt x="1398" y="1536"/>
                    </a:lnTo>
                    <a:lnTo>
                      <a:pt x="1386" y="1557"/>
                    </a:lnTo>
                    <a:lnTo>
                      <a:pt x="1370" y="1577"/>
                    </a:lnTo>
                    <a:lnTo>
                      <a:pt x="1354" y="1594"/>
                    </a:lnTo>
                    <a:lnTo>
                      <a:pt x="1336" y="1610"/>
                    </a:lnTo>
                    <a:lnTo>
                      <a:pt x="1313" y="1621"/>
                    </a:lnTo>
                    <a:close/>
                  </a:path>
                </a:pathLst>
              </a:cu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242"/>
              <p:cNvSpPr>
                <a:spLocks/>
              </p:cNvSpPr>
              <p:nvPr/>
            </p:nvSpPr>
            <p:spPr bwMode="auto">
              <a:xfrm>
                <a:off x="2122489" y="3751263"/>
                <a:ext cx="65088" cy="2547938"/>
              </a:xfrm>
              <a:custGeom>
                <a:avLst/>
                <a:gdLst>
                  <a:gd name="T0" fmla="*/ 14 w 41"/>
                  <a:gd name="T1" fmla="*/ 1605 h 1605"/>
                  <a:gd name="T2" fmla="*/ 0 w 41"/>
                  <a:gd name="T3" fmla="*/ 298 h 1605"/>
                  <a:gd name="T4" fmla="*/ 14 w 41"/>
                  <a:gd name="T5" fmla="*/ 0 h 1605"/>
                  <a:gd name="T6" fmla="*/ 23 w 41"/>
                  <a:gd name="T7" fmla="*/ 43 h 1605"/>
                  <a:gd name="T8" fmla="*/ 30 w 41"/>
                  <a:gd name="T9" fmla="*/ 101 h 1605"/>
                  <a:gd name="T10" fmla="*/ 34 w 41"/>
                  <a:gd name="T11" fmla="*/ 167 h 1605"/>
                  <a:gd name="T12" fmla="*/ 39 w 41"/>
                  <a:gd name="T13" fmla="*/ 243 h 1605"/>
                  <a:gd name="T14" fmla="*/ 41 w 41"/>
                  <a:gd name="T15" fmla="*/ 415 h 1605"/>
                  <a:gd name="T16" fmla="*/ 41 w 41"/>
                  <a:gd name="T17" fmla="*/ 603 h 1605"/>
                  <a:gd name="T18" fmla="*/ 41 w 41"/>
                  <a:gd name="T19" fmla="*/ 791 h 1605"/>
                  <a:gd name="T20" fmla="*/ 37 w 41"/>
                  <a:gd name="T21" fmla="*/ 967 h 1605"/>
                  <a:gd name="T22" fmla="*/ 34 w 41"/>
                  <a:gd name="T23" fmla="*/ 1114 h 1605"/>
                  <a:gd name="T24" fmla="*/ 32 w 41"/>
                  <a:gd name="T25" fmla="*/ 1219 h 1605"/>
                  <a:gd name="T26" fmla="*/ 32 w 41"/>
                  <a:gd name="T27" fmla="*/ 1554 h 1605"/>
                  <a:gd name="T28" fmla="*/ 32 w 41"/>
                  <a:gd name="T29" fmla="*/ 1577 h 1605"/>
                  <a:gd name="T30" fmla="*/ 28 w 41"/>
                  <a:gd name="T31" fmla="*/ 1593 h 1605"/>
                  <a:gd name="T32" fmla="*/ 25 w 41"/>
                  <a:gd name="T33" fmla="*/ 1598 h 1605"/>
                  <a:gd name="T34" fmla="*/ 21 w 41"/>
                  <a:gd name="T35" fmla="*/ 1600 h 1605"/>
                  <a:gd name="T36" fmla="*/ 18 w 41"/>
                  <a:gd name="T37" fmla="*/ 1602 h 1605"/>
                  <a:gd name="T38" fmla="*/ 14 w 41"/>
                  <a:gd name="T39" fmla="*/ 1605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1605">
                    <a:moveTo>
                      <a:pt x="14" y="1605"/>
                    </a:moveTo>
                    <a:lnTo>
                      <a:pt x="0" y="298"/>
                    </a:lnTo>
                    <a:lnTo>
                      <a:pt x="14" y="0"/>
                    </a:lnTo>
                    <a:lnTo>
                      <a:pt x="23" y="43"/>
                    </a:lnTo>
                    <a:lnTo>
                      <a:pt x="30" y="101"/>
                    </a:lnTo>
                    <a:lnTo>
                      <a:pt x="34" y="167"/>
                    </a:lnTo>
                    <a:lnTo>
                      <a:pt x="39" y="243"/>
                    </a:lnTo>
                    <a:lnTo>
                      <a:pt x="41" y="415"/>
                    </a:lnTo>
                    <a:lnTo>
                      <a:pt x="41" y="603"/>
                    </a:lnTo>
                    <a:lnTo>
                      <a:pt x="41" y="791"/>
                    </a:lnTo>
                    <a:lnTo>
                      <a:pt x="37" y="967"/>
                    </a:lnTo>
                    <a:lnTo>
                      <a:pt x="34" y="1114"/>
                    </a:lnTo>
                    <a:lnTo>
                      <a:pt x="32" y="1219"/>
                    </a:lnTo>
                    <a:lnTo>
                      <a:pt x="32" y="1554"/>
                    </a:lnTo>
                    <a:lnTo>
                      <a:pt x="32" y="1577"/>
                    </a:lnTo>
                    <a:lnTo>
                      <a:pt x="28" y="1593"/>
                    </a:lnTo>
                    <a:lnTo>
                      <a:pt x="25" y="1598"/>
                    </a:lnTo>
                    <a:lnTo>
                      <a:pt x="21" y="1600"/>
                    </a:lnTo>
                    <a:lnTo>
                      <a:pt x="18" y="1602"/>
                    </a:lnTo>
                    <a:lnTo>
                      <a:pt x="14" y="1605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243"/>
              <p:cNvSpPr>
                <a:spLocks/>
              </p:cNvSpPr>
              <p:nvPr/>
            </p:nvSpPr>
            <p:spPr bwMode="auto">
              <a:xfrm>
                <a:off x="4071939" y="1163638"/>
                <a:ext cx="157163" cy="2201863"/>
              </a:xfrm>
              <a:custGeom>
                <a:avLst/>
                <a:gdLst>
                  <a:gd name="T0" fmla="*/ 18 w 99"/>
                  <a:gd name="T1" fmla="*/ 13 h 1387"/>
                  <a:gd name="T2" fmla="*/ 48 w 99"/>
                  <a:gd name="T3" fmla="*/ 46 h 1387"/>
                  <a:gd name="T4" fmla="*/ 71 w 99"/>
                  <a:gd name="T5" fmla="*/ 85 h 1387"/>
                  <a:gd name="T6" fmla="*/ 83 w 99"/>
                  <a:gd name="T7" fmla="*/ 128 h 1387"/>
                  <a:gd name="T8" fmla="*/ 99 w 99"/>
                  <a:gd name="T9" fmla="*/ 1011 h 1387"/>
                  <a:gd name="T10" fmla="*/ 78 w 99"/>
                  <a:gd name="T11" fmla="*/ 1371 h 1387"/>
                  <a:gd name="T12" fmla="*/ 67 w 99"/>
                  <a:gd name="T13" fmla="*/ 1384 h 1387"/>
                  <a:gd name="T14" fmla="*/ 50 w 99"/>
                  <a:gd name="T15" fmla="*/ 1336 h 1387"/>
                  <a:gd name="T16" fmla="*/ 39 w 99"/>
                  <a:gd name="T17" fmla="*/ 1235 h 1387"/>
                  <a:gd name="T18" fmla="*/ 37 w 99"/>
                  <a:gd name="T19" fmla="*/ 1183 h 1387"/>
                  <a:gd name="T20" fmla="*/ 39 w 99"/>
                  <a:gd name="T21" fmla="*/ 1178 h 1387"/>
                  <a:gd name="T22" fmla="*/ 44 w 99"/>
                  <a:gd name="T23" fmla="*/ 1169 h 1387"/>
                  <a:gd name="T24" fmla="*/ 50 w 99"/>
                  <a:gd name="T25" fmla="*/ 1169 h 1387"/>
                  <a:gd name="T26" fmla="*/ 55 w 99"/>
                  <a:gd name="T27" fmla="*/ 1160 h 1387"/>
                  <a:gd name="T28" fmla="*/ 53 w 99"/>
                  <a:gd name="T29" fmla="*/ 1164 h 1387"/>
                  <a:gd name="T30" fmla="*/ 53 w 99"/>
                  <a:gd name="T31" fmla="*/ 1155 h 1387"/>
                  <a:gd name="T32" fmla="*/ 48 w 99"/>
                  <a:gd name="T33" fmla="*/ 1151 h 1387"/>
                  <a:gd name="T34" fmla="*/ 53 w 99"/>
                  <a:gd name="T35" fmla="*/ 1139 h 1387"/>
                  <a:gd name="T36" fmla="*/ 50 w 99"/>
                  <a:gd name="T37" fmla="*/ 1121 h 1387"/>
                  <a:gd name="T38" fmla="*/ 64 w 99"/>
                  <a:gd name="T39" fmla="*/ 1093 h 1387"/>
                  <a:gd name="T40" fmla="*/ 46 w 99"/>
                  <a:gd name="T41" fmla="*/ 1098 h 1387"/>
                  <a:gd name="T42" fmla="*/ 44 w 99"/>
                  <a:gd name="T43" fmla="*/ 1091 h 1387"/>
                  <a:gd name="T44" fmla="*/ 37 w 99"/>
                  <a:gd name="T45" fmla="*/ 1082 h 1387"/>
                  <a:gd name="T46" fmla="*/ 41 w 99"/>
                  <a:gd name="T47" fmla="*/ 1070 h 1387"/>
                  <a:gd name="T48" fmla="*/ 46 w 99"/>
                  <a:gd name="T49" fmla="*/ 1066 h 1387"/>
                  <a:gd name="T50" fmla="*/ 73 w 99"/>
                  <a:gd name="T51" fmla="*/ 1047 h 1387"/>
                  <a:gd name="T52" fmla="*/ 37 w 99"/>
                  <a:gd name="T53" fmla="*/ 1057 h 1387"/>
                  <a:gd name="T54" fmla="*/ 44 w 99"/>
                  <a:gd name="T55" fmla="*/ 1054 h 1387"/>
                  <a:gd name="T56" fmla="*/ 53 w 99"/>
                  <a:gd name="T57" fmla="*/ 1045 h 1387"/>
                  <a:gd name="T58" fmla="*/ 64 w 99"/>
                  <a:gd name="T59" fmla="*/ 1036 h 1387"/>
                  <a:gd name="T60" fmla="*/ 55 w 99"/>
                  <a:gd name="T61" fmla="*/ 1027 h 1387"/>
                  <a:gd name="T62" fmla="*/ 55 w 99"/>
                  <a:gd name="T63" fmla="*/ 1018 h 1387"/>
                  <a:gd name="T64" fmla="*/ 62 w 99"/>
                  <a:gd name="T65" fmla="*/ 1002 h 1387"/>
                  <a:gd name="T66" fmla="*/ 44 w 99"/>
                  <a:gd name="T67" fmla="*/ 999 h 1387"/>
                  <a:gd name="T68" fmla="*/ 39 w 99"/>
                  <a:gd name="T69" fmla="*/ 992 h 1387"/>
                  <a:gd name="T70" fmla="*/ 46 w 99"/>
                  <a:gd name="T71" fmla="*/ 960 h 1387"/>
                  <a:gd name="T72" fmla="*/ 50 w 99"/>
                  <a:gd name="T73" fmla="*/ 958 h 1387"/>
                  <a:gd name="T74" fmla="*/ 55 w 99"/>
                  <a:gd name="T75" fmla="*/ 951 h 1387"/>
                  <a:gd name="T76" fmla="*/ 62 w 99"/>
                  <a:gd name="T77" fmla="*/ 953 h 1387"/>
                  <a:gd name="T78" fmla="*/ 67 w 99"/>
                  <a:gd name="T79" fmla="*/ 947 h 1387"/>
                  <a:gd name="T80" fmla="*/ 64 w 99"/>
                  <a:gd name="T81" fmla="*/ 949 h 1387"/>
                  <a:gd name="T82" fmla="*/ 64 w 99"/>
                  <a:gd name="T83" fmla="*/ 942 h 1387"/>
                  <a:gd name="T84" fmla="*/ 60 w 99"/>
                  <a:gd name="T85" fmla="*/ 935 h 1387"/>
                  <a:gd name="T86" fmla="*/ 64 w 99"/>
                  <a:gd name="T87" fmla="*/ 926 h 1387"/>
                  <a:gd name="T88" fmla="*/ 62 w 99"/>
                  <a:gd name="T89" fmla="*/ 905 h 1387"/>
                  <a:gd name="T90" fmla="*/ 76 w 99"/>
                  <a:gd name="T91" fmla="*/ 882 h 1387"/>
                  <a:gd name="T92" fmla="*/ 57 w 99"/>
                  <a:gd name="T93" fmla="*/ 880 h 1387"/>
                  <a:gd name="T94" fmla="*/ 53 w 99"/>
                  <a:gd name="T95" fmla="*/ 873 h 1387"/>
                  <a:gd name="T96" fmla="*/ 44 w 99"/>
                  <a:gd name="T97" fmla="*/ 846 h 1387"/>
                  <a:gd name="T98" fmla="*/ 46 w 99"/>
                  <a:gd name="T99" fmla="*/ 742 h 1387"/>
                  <a:gd name="T100" fmla="*/ 57 w 99"/>
                  <a:gd name="T101" fmla="*/ 538 h 1387"/>
                  <a:gd name="T102" fmla="*/ 62 w 99"/>
                  <a:gd name="T103" fmla="*/ 367 h 1387"/>
                  <a:gd name="T104" fmla="*/ 62 w 99"/>
                  <a:gd name="T105" fmla="*/ 256 h 1387"/>
                  <a:gd name="T106" fmla="*/ 53 w 99"/>
                  <a:gd name="T107" fmla="*/ 160 h 1387"/>
                  <a:gd name="T108" fmla="*/ 39 w 99"/>
                  <a:gd name="T109" fmla="*/ 103 h 1387"/>
                  <a:gd name="T110" fmla="*/ 28 w 99"/>
                  <a:gd name="T111" fmla="*/ 71 h 1387"/>
                  <a:gd name="T112" fmla="*/ 12 w 99"/>
                  <a:gd name="T113" fmla="*/ 34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" h="1387">
                    <a:moveTo>
                      <a:pt x="0" y="0"/>
                    </a:moveTo>
                    <a:lnTo>
                      <a:pt x="18" y="13"/>
                    </a:lnTo>
                    <a:lnTo>
                      <a:pt x="34" y="29"/>
                    </a:lnTo>
                    <a:lnTo>
                      <a:pt x="48" y="46"/>
                    </a:lnTo>
                    <a:lnTo>
                      <a:pt x="62" y="64"/>
                    </a:lnTo>
                    <a:lnTo>
                      <a:pt x="71" y="85"/>
                    </a:lnTo>
                    <a:lnTo>
                      <a:pt x="78" y="105"/>
                    </a:lnTo>
                    <a:lnTo>
                      <a:pt x="83" y="128"/>
                    </a:lnTo>
                    <a:lnTo>
                      <a:pt x="85" y="151"/>
                    </a:lnTo>
                    <a:lnTo>
                      <a:pt x="99" y="1011"/>
                    </a:lnTo>
                    <a:lnTo>
                      <a:pt x="85" y="1359"/>
                    </a:lnTo>
                    <a:lnTo>
                      <a:pt x="78" y="1371"/>
                    </a:lnTo>
                    <a:lnTo>
                      <a:pt x="73" y="1378"/>
                    </a:lnTo>
                    <a:lnTo>
                      <a:pt x="67" y="1384"/>
                    </a:lnTo>
                    <a:lnTo>
                      <a:pt x="60" y="1387"/>
                    </a:lnTo>
                    <a:lnTo>
                      <a:pt x="50" y="1336"/>
                    </a:lnTo>
                    <a:lnTo>
                      <a:pt x="44" y="1286"/>
                    </a:lnTo>
                    <a:lnTo>
                      <a:pt x="39" y="1235"/>
                    </a:lnTo>
                    <a:lnTo>
                      <a:pt x="37" y="1183"/>
                    </a:lnTo>
                    <a:lnTo>
                      <a:pt x="37" y="1183"/>
                    </a:lnTo>
                    <a:lnTo>
                      <a:pt x="37" y="1183"/>
                    </a:lnTo>
                    <a:lnTo>
                      <a:pt x="39" y="1178"/>
                    </a:lnTo>
                    <a:lnTo>
                      <a:pt x="44" y="1180"/>
                    </a:lnTo>
                    <a:lnTo>
                      <a:pt x="44" y="1169"/>
                    </a:lnTo>
                    <a:lnTo>
                      <a:pt x="48" y="1169"/>
                    </a:lnTo>
                    <a:lnTo>
                      <a:pt x="50" y="1169"/>
                    </a:lnTo>
                    <a:lnTo>
                      <a:pt x="53" y="1167"/>
                    </a:lnTo>
                    <a:lnTo>
                      <a:pt x="55" y="1160"/>
                    </a:lnTo>
                    <a:lnTo>
                      <a:pt x="53" y="1160"/>
                    </a:lnTo>
                    <a:lnTo>
                      <a:pt x="53" y="1164"/>
                    </a:lnTo>
                    <a:lnTo>
                      <a:pt x="50" y="1162"/>
                    </a:lnTo>
                    <a:lnTo>
                      <a:pt x="53" y="1155"/>
                    </a:lnTo>
                    <a:lnTo>
                      <a:pt x="50" y="1153"/>
                    </a:lnTo>
                    <a:lnTo>
                      <a:pt x="48" y="1151"/>
                    </a:lnTo>
                    <a:lnTo>
                      <a:pt x="48" y="1146"/>
                    </a:lnTo>
                    <a:lnTo>
                      <a:pt x="53" y="1139"/>
                    </a:lnTo>
                    <a:lnTo>
                      <a:pt x="60" y="1123"/>
                    </a:lnTo>
                    <a:lnTo>
                      <a:pt x="50" y="1121"/>
                    </a:lnTo>
                    <a:lnTo>
                      <a:pt x="62" y="1109"/>
                    </a:lnTo>
                    <a:lnTo>
                      <a:pt x="64" y="1093"/>
                    </a:lnTo>
                    <a:lnTo>
                      <a:pt x="53" y="1096"/>
                    </a:lnTo>
                    <a:lnTo>
                      <a:pt x="46" y="1098"/>
                    </a:lnTo>
                    <a:lnTo>
                      <a:pt x="48" y="1089"/>
                    </a:lnTo>
                    <a:lnTo>
                      <a:pt x="44" y="1091"/>
                    </a:lnTo>
                    <a:lnTo>
                      <a:pt x="37" y="1093"/>
                    </a:lnTo>
                    <a:lnTo>
                      <a:pt x="37" y="1082"/>
                    </a:lnTo>
                    <a:lnTo>
                      <a:pt x="37" y="1073"/>
                    </a:lnTo>
                    <a:lnTo>
                      <a:pt x="41" y="1070"/>
                    </a:lnTo>
                    <a:lnTo>
                      <a:pt x="46" y="1068"/>
                    </a:lnTo>
                    <a:lnTo>
                      <a:pt x="46" y="1066"/>
                    </a:lnTo>
                    <a:lnTo>
                      <a:pt x="73" y="1050"/>
                    </a:lnTo>
                    <a:lnTo>
                      <a:pt x="73" y="1047"/>
                    </a:lnTo>
                    <a:lnTo>
                      <a:pt x="44" y="1059"/>
                    </a:lnTo>
                    <a:lnTo>
                      <a:pt x="37" y="1057"/>
                    </a:lnTo>
                    <a:lnTo>
                      <a:pt x="37" y="1054"/>
                    </a:lnTo>
                    <a:lnTo>
                      <a:pt x="44" y="1054"/>
                    </a:lnTo>
                    <a:lnTo>
                      <a:pt x="48" y="1050"/>
                    </a:lnTo>
                    <a:lnTo>
                      <a:pt x="53" y="1045"/>
                    </a:lnTo>
                    <a:lnTo>
                      <a:pt x="64" y="1041"/>
                    </a:lnTo>
                    <a:lnTo>
                      <a:pt x="64" y="1036"/>
                    </a:lnTo>
                    <a:lnTo>
                      <a:pt x="57" y="1031"/>
                    </a:lnTo>
                    <a:lnTo>
                      <a:pt x="55" y="1027"/>
                    </a:lnTo>
                    <a:lnTo>
                      <a:pt x="50" y="1020"/>
                    </a:lnTo>
                    <a:lnTo>
                      <a:pt x="55" y="1018"/>
                    </a:lnTo>
                    <a:lnTo>
                      <a:pt x="53" y="1013"/>
                    </a:lnTo>
                    <a:lnTo>
                      <a:pt x="62" y="1002"/>
                    </a:lnTo>
                    <a:lnTo>
                      <a:pt x="53" y="995"/>
                    </a:lnTo>
                    <a:lnTo>
                      <a:pt x="44" y="999"/>
                    </a:lnTo>
                    <a:lnTo>
                      <a:pt x="41" y="997"/>
                    </a:lnTo>
                    <a:lnTo>
                      <a:pt x="39" y="992"/>
                    </a:lnTo>
                    <a:lnTo>
                      <a:pt x="41" y="960"/>
                    </a:lnTo>
                    <a:lnTo>
                      <a:pt x="46" y="960"/>
                    </a:lnTo>
                    <a:lnTo>
                      <a:pt x="48" y="963"/>
                    </a:lnTo>
                    <a:lnTo>
                      <a:pt x="50" y="958"/>
                    </a:lnTo>
                    <a:lnTo>
                      <a:pt x="55" y="963"/>
                    </a:lnTo>
                    <a:lnTo>
                      <a:pt x="55" y="951"/>
                    </a:lnTo>
                    <a:lnTo>
                      <a:pt x="60" y="951"/>
                    </a:lnTo>
                    <a:lnTo>
                      <a:pt x="62" y="953"/>
                    </a:lnTo>
                    <a:lnTo>
                      <a:pt x="64" y="953"/>
                    </a:lnTo>
                    <a:lnTo>
                      <a:pt x="67" y="947"/>
                    </a:lnTo>
                    <a:lnTo>
                      <a:pt x="64" y="944"/>
                    </a:lnTo>
                    <a:lnTo>
                      <a:pt x="64" y="949"/>
                    </a:lnTo>
                    <a:lnTo>
                      <a:pt x="62" y="947"/>
                    </a:lnTo>
                    <a:lnTo>
                      <a:pt x="64" y="942"/>
                    </a:lnTo>
                    <a:lnTo>
                      <a:pt x="62" y="940"/>
                    </a:lnTo>
                    <a:lnTo>
                      <a:pt x="60" y="935"/>
                    </a:lnTo>
                    <a:lnTo>
                      <a:pt x="60" y="928"/>
                    </a:lnTo>
                    <a:lnTo>
                      <a:pt x="64" y="926"/>
                    </a:lnTo>
                    <a:lnTo>
                      <a:pt x="71" y="912"/>
                    </a:lnTo>
                    <a:lnTo>
                      <a:pt x="62" y="905"/>
                    </a:lnTo>
                    <a:lnTo>
                      <a:pt x="73" y="898"/>
                    </a:lnTo>
                    <a:lnTo>
                      <a:pt x="76" y="882"/>
                    </a:lnTo>
                    <a:lnTo>
                      <a:pt x="64" y="882"/>
                    </a:lnTo>
                    <a:lnTo>
                      <a:pt x="57" y="880"/>
                    </a:lnTo>
                    <a:lnTo>
                      <a:pt x="60" y="873"/>
                    </a:lnTo>
                    <a:lnTo>
                      <a:pt x="53" y="873"/>
                    </a:lnTo>
                    <a:lnTo>
                      <a:pt x="44" y="871"/>
                    </a:lnTo>
                    <a:lnTo>
                      <a:pt x="44" y="846"/>
                    </a:lnTo>
                    <a:lnTo>
                      <a:pt x="44" y="820"/>
                    </a:lnTo>
                    <a:lnTo>
                      <a:pt x="46" y="742"/>
                    </a:lnTo>
                    <a:lnTo>
                      <a:pt x="50" y="646"/>
                    </a:lnTo>
                    <a:lnTo>
                      <a:pt x="57" y="538"/>
                    </a:lnTo>
                    <a:lnTo>
                      <a:pt x="62" y="422"/>
                    </a:lnTo>
                    <a:lnTo>
                      <a:pt x="62" y="367"/>
                    </a:lnTo>
                    <a:lnTo>
                      <a:pt x="62" y="309"/>
                    </a:lnTo>
                    <a:lnTo>
                      <a:pt x="62" y="256"/>
                    </a:lnTo>
                    <a:lnTo>
                      <a:pt x="57" y="206"/>
                    </a:lnTo>
                    <a:lnTo>
                      <a:pt x="53" y="160"/>
                    </a:lnTo>
                    <a:lnTo>
                      <a:pt x="44" y="121"/>
                    </a:lnTo>
                    <a:lnTo>
                      <a:pt x="39" y="103"/>
                    </a:lnTo>
                    <a:lnTo>
                      <a:pt x="34" y="87"/>
                    </a:lnTo>
                    <a:lnTo>
                      <a:pt x="28" y="71"/>
                    </a:lnTo>
                    <a:lnTo>
                      <a:pt x="21" y="59"/>
                    </a:lnTo>
                    <a:lnTo>
                      <a:pt x="1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244"/>
              <p:cNvSpPr>
                <a:spLocks/>
              </p:cNvSpPr>
              <p:nvPr/>
            </p:nvSpPr>
            <p:spPr bwMode="auto">
              <a:xfrm>
                <a:off x="2046289" y="1119188"/>
                <a:ext cx="2095500" cy="109538"/>
              </a:xfrm>
              <a:custGeom>
                <a:avLst/>
                <a:gdLst>
                  <a:gd name="T0" fmla="*/ 0 w 1320"/>
                  <a:gd name="T1" fmla="*/ 69 h 69"/>
                  <a:gd name="T2" fmla="*/ 14 w 1320"/>
                  <a:gd name="T3" fmla="*/ 55 h 69"/>
                  <a:gd name="T4" fmla="*/ 28 w 1320"/>
                  <a:gd name="T5" fmla="*/ 41 h 69"/>
                  <a:gd name="T6" fmla="*/ 44 w 1320"/>
                  <a:gd name="T7" fmla="*/ 30 h 69"/>
                  <a:gd name="T8" fmla="*/ 62 w 1320"/>
                  <a:gd name="T9" fmla="*/ 21 h 69"/>
                  <a:gd name="T10" fmla="*/ 80 w 1320"/>
                  <a:gd name="T11" fmla="*/ 12 h 69"/>
                  <a:gd name="T12" fmla="*/ 99 w 1320"/>
                  <a:gd name="T13" fmla="*/ 7 h 69"/>
                  <a:gd name="T14" fmla="*/ 119 w 1320"/>
                  <a:gd name="T15" fmla="*/ 2 h 69"/>
                  <a:gd name="T16" fmla="*/ 140 w 1320"/>
                  <a:gd name="T17" fmla="*/ 0 h 69"/>
                  <a:gd name="T18" fmla="*/ 1182 w 1320"/>
                  <a:gd name="T19" fmla="*/ 0 h 69"/>
                  <a:gd name="T20" fmla="*/ 1203 w 1320"/>
                  <a:gd name="T21" fmla="*/ 2 h 69"/>
                  <a:gd name="T22" fmla="*/ 1223 w 1320"/>
                  <a:gd name="T23" fmla="*/ 5 h 69"/>
                  <a:gd name="T24" fmla="*/ 1242 w 1320"/>
                  <a:gd name="T25" fmla="*/ 12 h 69"/>
                  <a:gd name="T26" fmla="*/ 1260 w 1320"/>
                  <a:gd name="T27" fmla="*/ 19 h 69"/>
                  <a:gd name="T28" fmla="*/ 1276 w 1320"/>
                  <a:gd name="T29" fmla="*/ 28 h 69"/>
                  <a:gd name="T30" fmla="*/ 1292 w 1320"/>
                  <a:gd name="T31" fmla="*/ 39 h 69"/>
                  <a:gd name="T32" fmla="*/ 1306 w 1320"/>
                  <a:gd name="T33" fmla="*/ 53 h 69"/>
                  <a:gd name="T34" fmla="*/ 1320 w 1320"/>
                  <a:gd name="T35" fmla="*/ 67 h 69"/>
                  <a:gd name="T36" fmla="*/ 1274 w 1320"/>
                  <a:gd name="T37" fmla="*/ 62 h 69"/>
                  <a:gd name="T38" fmla="*/ 1230 w 1320"/>
                  <a:gd name="T39" fmla="*/ 57 h 69"/>
                  <a:gd name="T40" fmla="*/ 1194 w 1320"/>
                  <a:gd name="T41" fmla="*/ 55 h 69"/>
                  <a:gd name="T42" fmla="*/ 1173 w 1320"/>
                  <a:gd name="T43" fmla="*/ 53 h 69"/>
                  <a:gd name="T44" fmla="*/ 1132 w 1320"/>
                  <a:gd name="T45" fmla="*/ 53 h 69"/>
                  <a:gd name="T46" fmla="*/ 1088 w 1320"/>
                  <a:gd name="T47" fmla="*/ 51 h 69"/>
                  <a:gd name="T48" fmla="*/ 1047 w 1320"/>
                  <a:gd name="T49" fmla="*/ 46 h 69"/>
                  <a:gd name="T50" fmla="*/ 1008 w 1320"/>
                  <a:gd name="T51" fmla="*/ 41 h 69"/>
                  <a:gd name="T52" fmla="*/ 967 w 1320"/>
                  <a:gd name="T53" fmla="*/ 37 h 69"/>
                  <a:gd name="T54" fmla="*/ 926 w 1320"/>
                  <a:gd name="T55" fmla="*/ 32 h 69"/>
                  <a:gd name="T56" fmla="*/ 884 w 1320"/>
                  <a:gd name="T57" fmla="*/ 30 h 69"/>
                  <a:gd name="T58" fmla="*/ 841 w 1320"/>
                  <a:gd name="T59" fmla="*/ 28 h 69"/>
                  <a:gd name="T60" fmla="*/ 793 w 1320"/>
                  <a:gd name="T61" fmla="*/ 28 h 69"/>
                  <a:gd name="T62" fmla="*/ 745 w 1320"/>
                  <a:gd name="T63" fmla="*/ 30 h 69"/>
                  <a:gd name="T64" fmla="*/ 696 w 1320"/>
                  <a:gd name="T65" fmla="*/ 32 h 69"/>
                  <a:gd name="T66" fmla="*/ 648 w 1320"/>
                  <a:gd name="T67" fmla="*/ 35 h 69"/>
                  <a:gd name="T68" fmla="*/ 600 w 1320"/>
                  <a:gd name="T69" fmla="*/ 37 h 69"/>
                  <a:gd name="T70" fmla="*/ 552 w 1320"/>
                  <a:gd name="T71" fmla="*/ 37 h 69"/>
                  <a:gd name="T72" fmla="*/ 504 w 1320"/>
                  <a:gd name="T73" fmla="*/ 35 h 69"/>
                  <a:gd name="T74" fmla="*/ 456 w 1320"/>
                  <a:gd name="T75" fmla="*/ 32 h 69"/>
                  <a:gd name="T76" fmla="*/ 401 w 1320"/>
                  <a:gd name="T77" fmla="*/ 25 h 69"/>
                  <a:gd name="T78" fmla="*/ 344 w 1320"/>
                  <a:gd name="T79" fmla="*/ 23 h 69"/>
                  <a:gd name="T80" fmla="*/ 284 w 1320"/>
                  <a:gd name="T81" fmla="*/ 21 h 69"/>
                  <a:gd name="T82" fmla="*/ 225 w 1320"/>
                  <a:gd name="T83" fmla="*/ 21 h 69"/>
                  <a:gd name="T84" fmla="*/ 192 w 1320"/>
                  <a:gd name="T85" fmla="*/ 21 h 69"/>
                  <a:gd name="T86" fmla="*/ 163 w 1320"/>
                  <a:gd name="T87" fmla="*/ 25 h 69"/>
                  <a:gd name="T88" fmla="*/ 135 w 1320"/>
                  <a:gd name="T89" fmla="*/ 28 h 69"/>
                  <a:gd name="T90" fmla="*/ 105 w 1320"/>
                  <a:gd name="T91" fmla="*/ 32 h 69"/>
                  <a:gd name="T92" fmla="*/ 78 w 1320"/>
                  <a:gd name="T93" fmla="*/ 39 h 69"/>
                  <a:gd name="T94" fmla="*/ 50 w 1320"/>
                  <a:gd name="T95" fmla="*/ 48 h 69"/>
                  <a:gd name="T96" fmla="*/ 25 w 1320"/>
                  <a:gd name="T97" fmla="*/ 57 h 69"/>
                  <a:gd name="T98" fmla="*/ 0 w 1320"/>
                  <a:gd name="T9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0" h="69">
                    <a:moveTo>
                      <a:pt x="0" y="69"/>
                    </a:moveTo>
                    <a:lnTo>
                      <a:pt x="14" y="55"/>
                    </a:lnTo>
                    <a:lnTo>
                      <a:pt x="28" y="41"/>
                    </a:lnTo>
                    <a:lnTo>
                      <a:pt x="44" y="30"/>
                    </a:lnTo>
                    <a:lnTo>
                      <a:pt x="62" y="21"/>
                    </a:lnTo>
                    <a:lnTo>
                      <a:pt x="80" y="12"/>
                    </a:lnTo>
                    <a:lnTo>
                      <a:pt x="99" y="7"/>
                    </a:lnTo>
                    <a:lnTo>
                      <a:pt x="119" y="2"/>
                    </a:lnTo>
                    <a:lnTo>
                      <a:pt x="140" y="0"/>
                    </a:lnTo>
                    <a:lnTo>
                      <a:pt x="1182" y="0"/>
                    </a:lnTo>
                    <a:lnTo>
                      <a:pt x="1203" y="2"/>
                    </a:lnTo>
                    <a:lnTo>
                      <a:pt x="1223" y="5"/>
                    </a:lnTo>
                    <a:lnTo>
                      <a:pt x="1242" y="12"/>
                    </a:lnTo>
                    <a:lnTo>
                      <a:pt x="1260" y="19"/>
                    </a:lnTo>
                    <a:lnTo>
                      <a:pt x="1276" y="28"/>
                    </a:lnTo>
                    <a:lnTo>
                      <a:pt x="1292" y="39"/>
                    </a:lnTo>
                    <a:lnTo>
                      <a:pt x="1306" y="53"/>
                    </a:lnTo>
                    <a:lnTo>
                      <a:pt x="1320" y="67"/>
                    </a:lnTo>
                    <a:lnTo>
                      <a:pt x="1274" y="62"/>
                    </a:lnTo>
                    <a:lnTo>
                      <a:pt x="1230" y="57"/>
                    </a:lnTo>
                    <a:lnTo>
                      <a:pt x="1194" y="55"/>
                    </a:lnTo>
                    <a:lnTo>
                      <a:pt x="1173" y="53"/>
                    </a:lnTo>
                    <a:lnTo>
                      <a:pt x="1132" y="53"/>
                    </a:lnTo>
                    <a:lnTo>
                      <a:pt x="1088" y="51"/>
                    </a:lnTo>
                    <a:lnTo>
                      <a:pt x="1047" y="46"/>
                    </a:lnTo>
                    <a:lnTo>
                      <a:pt x="1008" y="41"/>
                    </a:lnTo>
                    <a:lnTo>
                      <a:pt x="967" y="37"/>
                    </a:lnTo>
                    <a:lnTo>
                      <a:pt x="926" y="32"/>
                    </a:lnTo>
                    <a:lnTo>
                      <a:pt x="884" y="30"/>
                    </a:lnTo>
                    <a:lnTo>
                      <a:pt x="841" y="28"/>
                    </a:lnTo>
                    <a:lnTo>
                      <a:pt x="793" y="28"/>
                    </a:lnTo>
                    <a:lnTo>
                      <a:pt x="745" y="30"/>
                    </a:lnTo>
                    <a:lnTo>
                      <a:pt x="696" y="32"/>
                    </a:lnTo>
                    <a:lnTo>
                      <a:pt x="648" y="35"/>
                    </a:lnTo>
                    <a:lnTo>
                      <a:pt x="600" y="37"/>
                    </a:lnTo>
                    <a:lnTo>
                      <a:pt x="552" y="37"/>
                    </a:lnTo>
                    <a:lnTo>
                      <a:pt x="504" y="35"/>
                    </a:lnTo>
                    <a:lnTo>
                      <a:pt x="456" y="32"/>
                    </a:lnTo>
                    <a:lnTo>
                      <a:pt x="401" y="25"/>
                    </a:lnTo>
                    <a:lnTo>
                      <a:pt x="344" y="23"/>
                    </a:lnTo>
                    <a:lnTo>
                      <a:pt x="284" y="21"/>
                    </a:lnTo>
                    <a:lnTo>
                      <a:pt x="225" y="21"/>
                    </a:lnTo>
                    <a:lnTo>
                      <a:pt x="192" y="21"/>
                    </a:lnTo>
                    <a:lnTo>
                      <a:pt x="163" y="25"/>
                    </a:lnTo>
                    <a:lnTo>
                      <a:pt x="135" y="28"/>
                    </a:lnTo>
                    <a:lnTo>
                      <a:pt x="105" y="32"/>
                    </a:lnTo>
                    <a:lnTo>
                      <a:pt x="78" y="39"/>
                    </a:lnTo>
                    <a:lnTo>
                      <a:pt x="50" y="48"/>
                    </a:lnTo>
                    <a:lnTo>
                      <a:pt x="25" y="5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2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245"/>
              <p:cNvSpPr>
                <a:spLocks/>
              </p:cNvSpPr>
              <p:nvPr/>
            </p:nvSpPr>
            <p:spPr bwMode="auto">
              <a:xfrm>
                <a:off x="3930651" y="3230563"/>
                <a:ext cx="287338" cy="3598863"/>
              </a:xfrm>
              <a:custGeom>
                <a:avLst/>
                <a:gdLst>
                  <a:gd name="T0" fmla="*/ 80 w 181"/>
                  <a:gd name="T1" fmla="*/ 295 h 2267"/>
                  <a:gd name="T2" fmla="*/ 96 w 181"/>
                  <a:gd name="T3" fmla="*/ 1295 h 2267"/>
                  <a:gd name="T4" fmla="*/ 80 w 181"/>
                  <a:gd name="T5" fmla="*/ 2130 h 2267"/>
                  <a:gd name="T6" fmla="*/ 80 w 181"/>
                  <a:gd name="T7" fmla="*/ 2150 h 2267"/>
                  <a:gd name="T8" fmla="*/ 75 w 181"/>
                  <a:gd name="T9" fmla="*/ 2173 h 2267"/>
                  <a:gd name="T10" fmla="*/ 69 w 181"/>
                  <a:gd name="T11" fmla="*/ 2191 h 2267"/>
                  <a:gd name="T12" fmla="*/ 59 w 181"/>
                  <a:gd name="T13" fmla="*/ 2210 h 2267"/>
                  <a:gd name="T14" fmla="*/ 46 w 181"/>
                  <a:gd name="T15" fmla="*/ 2228 h 2267"/>
                  <a:gd name="T16" fmla="*/ 32 w 181"/>
                  <a:gd name="T17" fmla="*/ 2244 h 2267"/>
                  <a:gd name="T18" fmla="*/ 18 w 181"/>
                  <a:gd name="T19" fmla="*/ 2256 h 2267"/>
                  <a:gd name="T20" fmla="*/ 0 w 181"/>
                  <a:gd name="T21" fmla="*/ 2267 h 2267"/>
                  <a:gd name="T22" fmla="*/ 9 w 181"/>
                  <a:gd name="T23" fmla="*/ 2226 h 2267"/>
                  <a:gd name="T24" fmla="*/ 23 w 181"/>
                  <a:gd name="T25" fmla="*/ 2189 h 2267"/>
                  <a:gd name="T26" fmla="*/ 34 w 181"/>
                  <a:gd name="T27" fmla="*/ 2155 h 2267"/>
                  <a:gd name="T28" fmla="*/ 43 w 181"/>
                  <a:gd name="T29" fmla="*/ 2118 h 2267"/>
                  <a:gd name="T30" fmla="*/ 53 w 181"/>
                  <a:gd name="T31" fmla="*/ 2079 h 2267"/>
                  <a:gd name="T32" fmla="*/ 57 w 181"/>
                  <a:gd name="T33" fmla="*/ 2036 h 2267"/>
                  <a:gd name="T34" fmla="*/ 57 w 181"/>
                  <a:gd name="T35" fmla="*/ 2010 h 2267"/>
                  <a:gd name="T36" fmla="*/ 57 w 181"/>
                  <a:gd name="T37" fmla="*/ 1983 h 2267"/>
                  <a:gd name="T38" fmla="*/ 57 w 181"/>
                  <a:gd name="T39" fmla="*/ 1953 h 2267"/>
                  <a:gd name="T40" fmla="*/ 53 w 181"/>
                  <a:gd name="T41" fmla="*/ 1921 h 2267"/>
                  <a:gd name="T42" fmla="*/ 50 w 181"/>
                  <a:gd name="T43" fmla="*/ 1873 h 2267"/>
                  <a:gd name="T44" fmla="*/ 48 w 181"/>
                  <a:gd name="T45" fmla="*/ 1818 h 2267"/>
                  <a:gd name="T46" fmla="*/ 48 w 181"/>
                  <a:gd name="T47" fmla="*/ 1758 h 2267"/>
                  <a:gd name="T48" fmla="*/ 50 w 181"/>
                  <a:gd name="T49" fmla="*/ 1696 h 2267"/>
                  <a:gd name="T50" fmla="*/ 53 w 181"/>
                  <a:gd name="T51" fmla="*/ 1632 h 2267"/>
                  <a:gd name="T52" fmla="*/ 53 w 181"/>
                  <a:gd name="T53" fmla="*/ 1566 h 2267"/>
                  <a:gd name="T54" fmla="*/ 55 w 181"/>
                  <a:gd name="T55" fmla="*/ 1504 h 2267"/>
                  <a:gd name="T56" fmla="*/ 53 w 181"/>
                  <a:gd name="T57" fmla="*/ 1442 h 2267"/>
                  <a:gd name="T58" fmla="*/ 48 w 181"/>
                  <a:gd name="T59" fmla="*/ 1297 h 2267"/>
                  <a:gd name="T60" fmla="*/ 43 w 181"/>
                  <a:gd name="T61" fmla="*/ 1123 h 2267"/>
                  <a:gd name="T62" fmla="*/ 37 w 181"/>
                  <a:gd name="T63" fmla="*/ 935 h 2267"/>
                  <a:gd name="T64" fmla="*/ 34 w 181"/>
                  <a:gd name="T65" fmla="*/ 745 h 2267"/>
                  <a:gd name="T66" fmla="*/ 34 w 181"/>
                  <a:gd name="T67" fmla="*/ 653 h 2267"/>
                  <a:gd name="T68" fmla="*/ 37 w 181"/>
                  <a:gd name="T69" fmla="*/ 566 h 2267"/>
                  <a:gd name="T70" fmla="*/ 39 w 181"/>
                  <a:gd name="T71" fmla="*/ 486 h 2267"/>
                  <a:gd name="T72" fmla="*/ 46 w 181"/>
                  <a:gd name="T73" fmla="*/ 415 h 2267"/>
                  <a:gd name="T74" fmla="*/ 53 w 181"/>
                  <a:gd name="T75" fmla="*/ 350 h 2267"/>
                  <a:gd name="T76" fmla="*/ 62 w 181"/>
                  <a:gd name="T77" fmla="*/ 300 h 2267"/>
                  <a:gd name="T78" fmla="*/ 69 w 181"/>
                  <a:gd name="T79" fmla="*/ 279 h 2267"/>
                  <a:gd name="T80" fmla="*/ 73 w 181"/>
                  <a:gd name="T81" fmla="*/ 261 h 2267"/>
                  <a:gd name="T82" fmla="*/ 82 w 181"/>
                  <a:gd name="T83" fmla="*/ 247 h 2267"/>
                  <a:gd name="T84" fmla="*/ 89 w 181"/>
                  <a:gd name="T85" fmla="*/ 238 h 2267"/>
                  <a:gd name="T86" fmla="*/ 101 w 181"/>
                  <a:gd name="T87" fmla="*/ 227 h 2267"/>
                  <a:gd name="T88" fmla="*/ 110 w 181"/>
                  <a:gd name="T89" fmla="*/ 213 h 2267"/>
                  <a:gd name="T90" fmla="*/ 119 w 181"/>
                  <a:gd name="T91" fmla="*/ 199 h 2267"/>
                  <a:gd name="T92" fmla="*/ 126 w 181"/>
                  <a:gd name="T93" fmla="*/ 185 h 2267"/>
                  <a:gd name="T94" fmla="*/ 137 w 181"/>
                  <a:gd name="T95" fmla="*/ 153 h 2267"/>
                  <a:gd name="T96" fmla="*/ 146 w 181"/>
                  <a:gd name="T97" fmla="*/ 119 h 2267"/>
                  <a:gd name="T98" fmla="*/ 156 w 181"/>
                  <a:gd name="T99" fmla="*/ 87 h 2267"/>
                  <a:gd name="T100" fmla="*/ 163 w 181"/>
                  <a:gd name="T101" fmla="*/ 55 h 2267"/>
                  <a:gd name="T102" fmla="*/ 169 w 181"/>
                  <a:gd name="T103" fmla="*/ 25 h 2267"/>
                  <a:gd name="T104" fmla="*/ 181 w 181"/>
                  <a:gd name="T105" fmla="*/ 0 h 2267"/>
                  <a:gd name="T106" fmla="*/ 181 w 181"/>
                  <a:gd name="T107" fmla="*/ 142 h 2267"/>
                  <a:gd name="T108" fmla="*/ 179 w 181"/>
                  <a:gd name="T109" fmla="*/ 167 h 2267"/>
                  <a:gd name="T110" fmla="*/ 174 w 181"/>
                  <a:gd name="T111" fmla="*/ 190 h 2267"/>
                  <a:gd name="T112" fmla="*/ 165 w 181"/>
                  <a:gd name="T113" fmla="*/ 213 h 2267"/>
                  <a:gd name="T114" fmla="*/ 153 w 181"/>
                  <a:gd name="T115" fmla="*/ 234 h 2267"/>
                  <a:gd name="T116" fmla="*/ 137 w 181"/>
                  <a:gd name="T117" fmla="*/ 252 h 2267"/>
                  <a:gd name="T118" fmla="*/ 121 w 181"/>
                  <a:gd name="T119" fmla="*/ 270 h 2267"/>
                  <a:gd name="T120" fmla="*/ 103 w 181"/>
                  <a:gd name="T121" fmla="*/ 284 h 2267"/>
                  <a:gd name="T122" fmla="*/ 80 w 181"/>
                  <a:gd name="T123" fmla="*/ 295 h 2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1" h="2267">
                    <a:moveTo>
                      <a:pt x="80" y="295"/>
                    </a:moveTo>
                    <a:lnTo>
                      <a:pt x="96" y="1295"/>
                    </a:lnTo>
                    <a:lnTo>
                      <a:pt x="80" y="2130"/>
                    </a:lnTo>
                    <a:lnTo>
                      <a:pt x="80" y="2150"/>
                    </a:lnTo>
                    <a:lnTo>
                      <a:pt x="75" y="2173"/>
                    </a:lnTo>
                    <a:lnTo>
                      <a:pt x="69" y="2191"/>
                    </a:lnTo>
                    <a:lnTo>
                      <a:pt x="59" y="2210"/>
                    </a:lnTo>
                    <a:lnTo>
                      <a:pt x="46" y="2228"/>
                    </a:lnTo>
                    <a:lnTo>
                      <a:pt x="32" y="2244"/>
                    </a:lnTo>
                    <a:lnTo>
                      <a:pt x="18" y="2256"/>
                    </a:lnTo>
                    <a:lnTo>
                      <a:pt x="0" y="2267"/>
                    </a:lnTo>
                    <a:lnTo>
                      <a:pt x="9" y="2226"/>
                    </a:lnTo>
                    <a:lnTo>
                      <a:pt x="23" y="2189"/>
                    </a:lnTo>
                    <a:lnTo>
                      <a:pt x="34" y="2155"/>
                    </a:lnTo>
                    <a:lnTo>
                      <a:pt x="43" y="2118"/>
                    </a:lnTo>
                    <a:lnTo>
                      <a:pt x="53" y="2079"/>
                    </a:lnTo>
                    <a:lnTo>
                      <a:pt x="57" y="2036"/>
                    </a:lnTo>
                    <a:lnTo>
                      <a:pt x="57" y="2010"/>
                    </a:lnTo>
                    <a:lnTo>
                      <a:pt x="57" y="1983"/>
                    </a:lnTo>
                    <a:lnTo>
                      <a:pt x="57" y="1953"/>
                    </a:lnTo>
                    <a:lnTo>
                      <a:pt x="53" y="1921"/>
                    </a:lnTo>
                    <a:lnTo>
                      <a:pt x="50" y="1873"/>
                    </a:lnTo>
                    <a:lnTo>
                      <a:pt x="48" y="1818"/>
                    </a:lnTo>
                    <a:lnTo>
                      <a:pt x="48" y="1758"/>
                    </a:lnTo>
                    <a:lnTo>
                      <a:pt x="50" y="1696"/>
                    </a:lnTo>
                    <a:lnTo>
                      <a:pt x="53" y="1632"/>
                    </a:lnTo>
                    <a:lnTo>
                      <a:pt x="53" y="1566"/>
                    </a:lnTo>
                    <a:lnTo>
                      <a:pt x="55" y="1504"/>
                    </a:lnTo>
                    <a:lnTo>
                      <a:pt x="53" y="1442"/>
                    </a:lnTo>
                    <a:lnTo>
                      <a:pt x="48" y="1297"/>
                    </a:lnTo>
                    <a:lnTo>
                      <a:pt x="43" y="1123"/>
                    </a:lnTo>
                    <a:lnTo>
                      <a:pt x="37" y="935"/>
                    </a:lnTo>
                    <a:lnTo>
                      <a:pt x="34" y="745"/>
                    </a:lnTo>
                    <a:lnTo>
                      <a:pt x="34" y="653"/>
                    </a:lnTo>
                    <a:lnTo>
                      <a:pt x="37" y="566"/>
                    </a:lnTo>
                    <a:lnTo>
                      <a:pt x="39" y="486"/>
                    </a:lnTo>
                    <a:lnTo>
                      <a:pt x="46" y="415"/>
                    </a:lnTo>
                    <a:lnTo>
                      <a:pt x="53" y="350"/>
                    </a:lnTo>
                    <a:lnTo>
                      <a:pt x="62" y="300"/>
                    </a:lnTo>
                    <a:lnTo>
                      <a:pt x="69" y="279"/>
                    </a:lnTo>
                    <a:lnTo>
                      <a:pt x="73" y="261"/>
                    </a:lnTo>
                    <a:lnTo>
                      <a:pt x="82" y="247"/>
                    </a:lnTo>
                    <a:lnTo>
                      <a:pt x="89" y="238"/>
                    </a:lnTo>
                    <a:lnTo>
                      <a:pt x="101" y="227"/>
                    </a:lnTo>
                    <a:lnTo>
                      <a:pt x="110" y="213"/>
                    </a:lnTo>
                    <a:lnTo>
                      <a:pt x="119" y="199"/>
                    </a:lnTo>
                    <a:lnTo>
                      <a:pt x="126" y="185"/>
                    </a:lnTo>
                    <a:lnTo>
                      <a:pt x="137" y="153"/>
                    </a:lnTo>
                    <a:lnTo>
                      <a:pt x="146" y="119"/>
                    </a:lnTo>
                    <a:lnTo>
                      <a:pt x="156" y="87"/>
                    </a:lnTo>
                    <a:lnTo>
                      <a:pt x="163" y="55"/>
                    </a:lnTo>
                    <a:lnTo>
                      <a:pt x="169" y="25"/>
                    </a:lnTo>
                    <a:lnTo>
                      <a:pt x="181" y="0"/>
                    </a:lnTo>
                    <a:lnTo>
                      <a:pt x="181" y="142"/>
                    </a:lnTo>
                    <a:lnTo>
                      <a:pt x="179" y="167"/>
                    </a:lnTo>
                    <a:lnTo>
                      <a:pt x="174" y="190"/>
                    </a:lnTo>
                    <a:lnTo>
                      <a:pt x="165" y="213"/>
                    </a:lnTo>
                    <a:lnTo>
                      <a:pt x="153" y="234"/>
                    </a:lnTo>
                    <a:lnTo>
                      <a:pt x="137" y="252"/>
                    </a:lnTo>
                    <a:lnTo>
                      <a:pt x="121" y="270"/>
                    </a:lnTo>
                    <a:lnTo>
                      <a:pt x="103" y="284"/>
                    </a:lnTo>
                    <a:lnTo>
                      <a:pt x="80" y="295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246"/>
              <p:cNvSpPr>
                <a:spLocks/>
              </p:cNvSpPr>
              <p:nvPr/>
            </p:nvSpPr>
            <p:spPr bwMode="auto">
              <a:xfrm>
                <a:off x="2141539" y="1276351"/>
                <a:ext cx="1908175" cy="5411788"/>
              </a:xfrm>
              <a:custGeom>
                <a:avLst/>
                <a:gdLst>
                  <a:gd name="T0" fmla="*/ 80 w 1202"/>
                  <a:gd name="T1" fmla="*/ 0 h 3409"/>
                  <a:gd name="T2" fmla="*/ 1122 w 1202"/>
                  <a:gd name="T3" fmla="*/ 0 h 3409"/>
                  <a:gd name="T4" fmla="*/ 1138 w 1202"/>
                  <a:gd name="T5" fmla="*/ 2 h 3409"/>
                  <a:gd name="T6" fmla="*/ 1154 w 1202"/>
                  <a:gd name="T7" fmla="*/ 7 h 3409"/>
                  <a:gd name="T8" fmla="*/ 1168 w 1202"/>
                  <a:gd name="T9" fmla="*/ 14 h 3409"/>
                  <a:gd name="T10" fmla="*/ 1179 w 1202"/>
                  <a:gd name="T11" fmla="*/ 23 h 3409"/>
                  <a:gd name="T12" fmla="*/ 1189 w 1202"/>
                  <a:gd name="T13" fmla="*/ 34 h 3409"/>
                  <a:gd name="T14" fmla="*/ 1195 w 1202"/>
                  <a:gd name="T15" fmla="*/ 48 h 3409"/>
                  <a:gd name="T16" fmla="*/ 1200 w 1202"/>
                  <a:gd name="T17" fmla="*/ 64 h 3409"/>
                  <a:gd name="T18" fmla="*/ 1202 w 1202"/>
                  <a:gd name="T19" fmla="*/ 80 h 3409"/>
                  <a:gd name="T20" fmla="*/ 1202 w 1202"/>
                  <a:gd name="T21" fmla="*/ 1364 h 3409"/>
                  <a:gd name="T22" fmla="*/ 1200 w 1202"/>
                  <a:gd name="T23" fmla="*/ 1380 h 3409"/>
                  <a:gd name="T24" fmla="*/ 1195 w 1202"/>
                  <a:gd name="T25" fmla="*/ 1394 h 3409"/>
                  <a:gd name="T26" fmla="*/ 1189 w 1202"/>
                  <a:gd name="T27" fmla="*/ 1407 h 3409"/>
                  <a:gd name="T28" fmla="*/ 1179 w 1202"/>
                  <a:gd name="T29" fmla="*/ 1421 h 3409"/>
                  <a:gd name="T30" fmla="*/ 1168 w 1202"/>
                  <a:gd name="T31" fmla="*/ 1430 h 3409"/>
                  <a:gd name="T32" fmla="*/ 1154 w 1202"/>
                  <a:gd name="T33" fmla="*/ 1437 h 3409"/>
                  <a:gd name="T34" fmla="*/ 1138 w 1202"/>
                  <a:gd name="T35" fmla="*/ 1442 h 3409"/>
                  <a:gd name="T36" fmla="*/ 1122 w 1202"/>
                  <a:gd name="T37" fmla="*/ 1444 h 3409"/>
                  <a:gd name="T38" fmla="*/ 1104 w 1202"/>
                  <a:gd name="T39" fmla="*/ 1444 h 3409"/>
                  <a:gd name="T40" fmla="*/ 1104 w 1202"/>
                  <a:gd name="T41" fmla="*/ 3356 h 3409"/>
                  <a:gd name="T42" fmla="*/ 1102 w 1202"/>
                  <a:gd name="T43" fmla="*/ 3368 h 3409"/>
                  <a:gd name="T44" fmla="*/ 1099 w 1202"/>
                  <a:gd name="T45" fmla="*/ 3377 h 3409"/>
                  <a:gd name="T46" fmla="*/ 1095 w 1202"/>
                  <a:gd name="T47" fmla="*/ 3386 h 3409"/>
                  <a:gd name="T48" fmla="*/ 1088 w 1202"/>
                  <a:gd name="T49" fmla="*/ 3393 h 3409"/>
                  <a:gd name="T50" fmla="*/ 1081 w 1202"/>
                  <a:gd name="T51" fmla="*/ 3400 h 3409"/>
                  <a:gd name="T52" fmla="*/ 1072 w 1202"/>
                  <a:gd name="T53" fmla="*/ 3404 h 3409"/>
                  <a:gd name="T54" fmla="*/ 1063 w 1202"/>
                  <a:gd name="T55" fmla="*/ 3407 h 3409"/>
                  <a:gd name="T56" fmla="*/ 1051 w 1202"/>
                  <a:gd name="T57" fmla="*/ 3409 h 3409"/>
                  <a:gd name="T58" fmla="*/ 151 w 1202"/>
                  <a:gd name="T59" fmla="*/ 3409 h 3409"/>
                  <a:gd name="T60" fmla="*/ 142 w 1202"/>
                  <a:gd name="T61" fmla="*/ 3407 h 3409"/>
                  <a:gd name="T62" fmla="*/ 130 w 1202"/>
                  <a:gd name="T63" fmla="*/ 3404 h 3409"/>
                  <a:gd name="T64" fmla="*/ 123 w 1202"/>
                  <a:gd name="T65" fmla="*/ 3400 h 3409"/>
                  <a:gd name="T66" fmla="*/ 114 w 1202"/>
                  <a:gd name="T67" fmla="*/ 3393 h 3409"/>
                  <a:gd name="T68" fmla="*/ 107 w 1202"/>
                  <a:gd name="T69" fmla="*/ 3386 h 3409"/>
                  <a:gd name="T70" fmla="*/ 103 w 1202"/>
                  <a:gd name="T71" fmla="*/ 3377 h 3409"/>
                  <a:gd name="T72" fmla="*/ 100 w 1202"/>
                  <a:gd name="T73" fmla="*/ 3368 h 3409"/>
                  <a:gd name="T74" fmla="*/ 100 w 1202"/>
                  <a:gd name="T75" fmla="*/ 3356 h 3409"/>
                  <a:gd name="T76" fmla="*/ 100 w 1202"/>
                  <a:gd name="T77" fmla="*/ 1444 h 3409"/>
                  <a:gd name="T78" fmla="*/ 80 w 1202"/>
                  <a:gd name="T79" fmla="*/ 1444 h 3409"/>
                  <a:gd name="T80" fmla="*/ 64 w 1202"/>
                  <a:gd name="T81" fmla="*/ 1442 h 3409"/>
                  <a:gd name="T82" fmla="*/ 50 w 1202"/>
                  <a:gd name="T83" fmla="*/ 1437 h 3409"/>
                  <a:gd name="T84" fmla="*/ 36 w 1202"/>
                  <a:gd name="T85" fmla="*/ 1430 h 3409"/>
                  <a:gd name="T86" fmla="*/ 25 w 1202"/>
                  <a:gd name="T87" fmla="*/ 1421 h 3409"/>
                  <a:gd name="T88" fmla="*/ 13 w 1202"/>
                  <a:gd name="T89" fmla="*/ 1407 h 3409"/>
                  <a:gd name="T90" fmla="*/ 6 w 1202"/>
                  <a:gd name="T91" fmla="*/ 1394 h 3409"/>
                  <a:gd name="T92" fmla="*/ 2 w 1202"/>
                  <a:gd name="T93" fmla="*/ 1380 h 3409"/>
                  <a:gd name="T94" fmla="*/ 0 w 1202"/>
                  <a:gd name="T95" fmla="*/ 1364 h 3409"/>
                  <a:gd name="T96" fmla="*/ 0 w 1202"/>
                  <a:gd name="T97" fmla="*/ 80 h 3409"/>
                  <a:gd name="T98" fmla="*/ 2 w 1202"/>
                  <a:gd name="T99" fmla="*/ 64 h 3409"/>
                  <a:gd name="T100" fmla="*/ 6 w 1202"/>
                  <a:gd name="T101" fmla="*/ 48 h 3409"/>
                  <a:gd name="T102" fmla="*/ 13 w 1202"/>
                  <a:gd name="T103" fmla="*/ 34 h 3409"/>
                  <a:gd name="T104" fmla="*/ 25 w 1202"/>
                  <a:gd name="T105" fmla="*/ 23 h 3409"/>
                  <a:gd name="T106" fmla="*/ 36 w 1202"/>
                  <a:gd name="T107" fmla="*/ 14 h 3409"/>
                  <a:gd name="T108" fmla="*/ 50 w 1202"/>
                  <a:gd name="T109" fmla="*/ 7 h 3409"/>
                  <a:gd name="T110" fmla="*/ 64 w 1202"/>
                  <a:gd name="T111" fmla="*/ 2 h 3409"/>
                  <a:gd name="T112" fmla="*/ 80 w 1202"/>
                  <a:gd name="T113" fmla="*/ 0 h 3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2" h="3409">
                    <a:moveTo>
                      <a:pt x="80" y="0"/>
                    </a:moveTo>
                    <a:lnTo>
                      <a:pt x="1122" y="0"/>
                    </a:lnTo>
                    <a:lnTo>
                      <a:pt x="1138" y="2"/>
                    </a:lnTo>
                    <a:lnTo>
                      <a:pt x="1154" y="7"/>
                    </a:lnTo>
                    <a:lnTo>
                      <a:pt x="1168" y="14"/>
                    </a:lnTo>
                    <a:lnTo>
                      <a:pt x="1179" y="23"/>
                    </a:lnTo>
                    <a:lnTo>
                      <a:pt x="1189" y="34"/>
                    </a:lnTo>
                    <a:lnTo>
                      <a:pt x="1195" y="48"/>
                    </a:lnTo>
                    <a:lnTo>
                      <a:pt x="1200" y="64"/>
                    </a:lnTo>
                    <a:lnTo>
                      <a:pt x="1202" y="80"/>
                    </a:lnTo>
                    <a:lnTo>
                      <a:pt x="1202" y="1364"/>
                    </a:lnTo>
                    <a:lnTo>
                      <a:pt x="1200" y="1380"/>
                    </a:lnTo>
                    <a:lnTo>
                      <a:pt x="1195" y="1394"/>
                    </a:lnTo>
                    <a:lnTo>
                      <a:pt x="1189" y="1407"/>
                    </a:lnTo>
                    <a:lnTo>
                      <a:pt x="1179" y="1421"/>
                    </a:lnTo>
                    <a:lnTo>
                      <a:pt x="1168" y="1430"/>
                    </a:lnTo>
                    <a:lnTo>
                      <a:pt x="1154" y="1437"/>
                    </a:lnTo>
                    <a:lnTo>
                      <a:pt x="1138" y="1442"/>
                    </a:lnTo>
                    <a:lnTo>
                      <a:pt x="1122" y="1444"/>
                    </a:lnTo>
                    <a:lnTo>
                      <a:pt x="1104" y="1444"/>
                    </a:lnTo>
                    <a:lnTo>
                      <a:pt x="1104" y="3356"/>
                    </a:lnTo>
                    <a:lnTo>
                      <a:pt x="1102" y="3368"/>
                    </a:lnTo>
                    <a:lnTo>
                      <a:pt x="1099" y="3377"/>
                    </a:lnTo>
                    <a:lnTo>
                      <a:pt x="1095" y="3386"/>
                    </a:lnTo>
                    <a:lnTo>
                      <a:pt x="1088" y="3393"/>
                    </a:lnTo>
                    <a:lnTo>
                      <a:pt x="1081" y="3400"/>
                    </a:lnTo>
                    <a:lnTo>
                      <a:pt x="1072" y="3404"/>
                    </a:lnTo>
                    <a:lnTo>
                      <a:pt x="1063" y="3407"/>
                    </a:lnTo>
                    <a:lnTo>
                      <a:pt x="1051" y="3409"/>
                    </a:lnTo>
                    <a:lnTo>
                      <a:pt x="151" y="3409"/>
                    </a:lnTo>
                    <a:lnTo>
                      <a:pt x="142" y="3407"/>
                    </a:lnTo>
                    <a:lnTo>
                      <a:pt x="130" y="3404"/>
                    </a:lnTo>
                    <a:lnTo>
                      <a:pt x="123" y="3400"/>
                    </a:lnTo>
                    <a:lnTo>
                      <a:pt x="114" y="3393"/>
                    </a:lnTo>
                    <a:lnTo>
                      <a:pt x="107" y="3386"/>
                    </a:lnTo>
                    <a:lnTo>
                      <a:pt x="103" y="3377"/>
                    </a:lnTo>
                    <a:lnTo>
                      <a:pt x="100" y="3368"/>
                    </a:lnTo>
                    <a:lnTo>
                      <a:pt x="100" y="3356"/>
                    </a:lnTo>
                    <a:lnTo>
                      <a:pt x="100" y="1444"/>
                    </a:lnTo>
                    <a:lnTo>
                      <a:pt x="80" y="1444"/>
                    </a:lnTo>
                    <a:lnTo>
                      <a:pt x="64" y="1442"/>
                    </a:lnTo>
                    <a:lnTo>
                      <a:pt x="50" y="1437"/>
                    </a:lnTo>
                    <a:lnTo>
                      <a:pt x="36" y="1430"/>
                    </a:lnTo>
                    <a:lnTo>
                      <a:pt x="25" y="1421"/>
                    </a:lnTo>
                    <a:lnTo>
                      <a:pt x="13" y="1407"/>
                    </a:lnTo>
                    <a:lnTo>
                      <a:pt x="6" y="1394"/>
                    </a:lnTo>
                    <a:lnTo>
                      <a:pt x="2" y="1380"/>
                    </a:lnTo>
                    <a:lnTo>
                      <a:pt x="0" y="1364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6" y="48"/>
                    </a:lnTo>
                    <a:lnTo>
                      <a:pt x="13" y="34"/>
                    </a:lnTo>
                    <a:lnTo>
                      <a:pt x="25" y="23"/>
                    </a:lnTo>
                    <a:lnTo>
                      <a:pt x="36" y="14"/>
                    </a:lnTo>
                    <a:lnTo>
                      <a:pt x="50" y="7"/>
                    </a:lnTo>
                    <a:lnTo>
                      <a:pt x="64" y="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247"/>
              <p:cNvSpPr>
                <a:spLocks/>
              </p:cNvSpPr>
              <p:nvPr/>
            </p:nvSpPr>
            <p:spPr bwMode="auto">
              <a:xfrm>
                <a:off x="2300289" y="3422651"/>
                <a:ext cx="1593850" cy="3265488"/>
              </a:xfrm>
              <a:custGeom>
                <a:avLst/>
                <a:gdLst>
                  <a:gd name="T0" fmla="*/ 51 w 1004"/>
                  <a:gd name="T1" fmla="*/ 0 h 2057"/>
                  <a:gd name="T2" fmla="*/ 951 w 1004"/>
                  <a:gd name="T3" fmla="*/ 0 h 2057"/>
                  <a:gd name="T4" fmla="*/ 963 w 1004"/>
                  <a:gd name="T5" fmla="*/ 0 h 2057"/>
                  <a:gd name="T6" fmla="*/ 972 w 1004"/>
                  <a:gd name="T7" fmla="*/ 5 h 2057"/>
                  <a:gd name="T8" fmla="*/ 981 w 1004"/>
                  <a:gd name="T9" fmla="*/ 10 h 2057"/>
                  <a:gd name="T10" fmla="*/ 988 w 1004"/>
                  <a:gd name="T11" fmla="*/ 14 h 2057"/>
                  <a:gd name="T12" fmla="*/ 995 w 1004"/>
                  <a:gd name="T13" fmla="*/ 23 h 2057"/>
                  <a:gd name="T14" fmla="*/ 999 w 1004"/>
                  <a:gd name="T15" fmla="*/ 32 h 2057"/>
                  <a:gd name="T16" fmla="*/ 1002 w 1004"/>
                  <a:gd name="T17" fmla="*/ 42 h 2057"/>
                  <a:gd name="T18" fmla="*/ 1004 w 1004"/>
                  <a:gd name="T19" fmla="*/ 51 h 2057"/>
                  <a:gd name="T20" fmla="*/ 1004 w 1004"/>
                  <a:gd name="T21" fmla="*/ 2004 h 2057"/>
                  <a:gd name="T22" fmla="*/ 1002 w 1004"/>
                  <a:gd name="T23" fmla="*/ 2016 h 2057"/>
                  <a:gd name="T24" fmla="*/ 999 w 1004"/>
                  <a:gd name="T25" fmla="*/ 2025 h 2057"/>
                  <a:gd name="T26" fmla="*/ 995 w 1004"/>
                  <a:gd name="T27" fmla="*/ 2034 h 2057"/>
                  <a:gd name="T28" fmla="*/ 988 w 1004"/>
                  <a:gd name="T29" fmla="*/ 2041 h 2057"/>
                  <a:gd name="T30" fmla="*/ 981 w 1004"/>
                  <a:gd name="T31" fmla="*/ 2048 h 2057"/>
                  <a:gd name="T32" fmla="*/ 972 w 1004"/>
                  <a:gd name="T33" fmla="*/ 2052 h 2057"/>
                  <a:gd name="T34" fmla="*/ 963 w 1004"/>
                  <a:gd name="T35" fmla="*/ 2055 h 2057"/>
                  <a:gd name="T36" fmla="*/ 951 w 1004"/>
                  <a:gd name="T37" fmla="*/ 2057 h 2057"/>
                  <a:gd name="T38" fmla="*/ 688 w 1004"/>
                  <a:gd name="T39" fmla="*/ 2057 h 2057"/>
                  <a:gd name="T40" fmla="*/ 51 w 1004"/>
                  <a:gd name="T41" fmla="*/ 2057 h 2057"/>
                  <a:gd name="T42" fmla="*/ 42 w 1004"/>
                  <a:gd name="T43" fmla="*/ 2055 h 2057"/>
                  <a:gd name="T44" fmla="*/ 30 w 1004"/>
                  <a:gd name="T45" fmla="*/ 2052 h 2057"/>
                  <a:gd name="T46" fmla="*/ 23 w 1004"/>
                  <a:gd name="T47" fmla="*/ 2048 h 2057"/>
                  <a:gd name="T48" fmla="*/ 14 w 1004"/>
                  <a:gd name="T49" fmla="*/ 2041 h 2057"/>
                  <a:gd name="T50" fmla="*/ 7 w 1004"/>
                  <a:gd name="T51" fmla="*/ 2034 h 2057"/>
                  <a:gd name="T52" fmla="*/ 3 w 1004"/>
                  <a:gd name="T53" fmla="*/ 2025 h 2057"/>
                  <a:gd name="T54" fmla="*/ 0 w 1004"/>
                  <a:gd name="T55" fmla="*/ 2016 h 2057"/>
                  <a:gd name="T56" fmla="*/ 0 w 1004"/>
                  <a:gd name="T57" fmla="*/ 2004 h 2057"/>
                  <a:gd name="T58" fmla="*/ 0 w 1004"/>
                  <a:gd name="T59" fmla="*/ 51 h 2057"/>
                  <a:gd name="T60" fmla="*/ 0 w 1004"/>
                  <a:gd name="T61" fmla="*/ 42 h 2057"/>
                  <a:gd name="T62" fmla="*/ 3 w 1004"/>
                  <a:gd name="T63" fmla="*/ 32 h 2057"/>
                  <a:gd name="T64" fmla="*/ 7 w 1004"/>
                  <a:gd name="T65" fmla="*/ 23 h 2057"/>
                  <a:gd name="T66" fmla="*/ 14 w 1004"/>
                  <a:gd name="T67" fmla="*/ 14 h 2057"/>
                  <a:gd name="T68" fmla="*/ 23 w 1004"/>
                  <a:gd name="T69" fmla="*/ 10 h 2057"/>
                  <a:gd name="T70" fmla="*/ 30 w 1004"/>
                  <a:gd name="T71" fmla="*/ 5 h 2057"/>
                  <a:gd name="T72" fmla="*/ 42 w 1004"/>
                  <a:gd name="T73" fmla="*/ 0 h 2057"/>
                  <a:gd name="T74" fmla="*/ 51 w 1004"/>
                  <a:gd name="T75" fmla="*/ 0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4" h="2057">
                    <a:moveTo>
                      <a:pt x="51" y="0"/>
                    </a:moveTo>
                    <a:lnTo>
                      <a:pt x="951" y="0"/>
                    </a:lnTo>
                    <a:lnTo>
                      <a:pt x="963" y="0"/>
                    </a:lnTo>
                    <a:lnTo>
                      <a:pt x="972" y="5"/>
                    </a:lnTo>
                    <a:lnTo>
                      <a:pt x="981" y="10"/>
                    </a:lnTo>
                    <a:lnTo>
                      <a:pt x="988" y="14"/>
                    </a:lnTo>
                    <a:lnTo>
                      <a:pt x="995" y="23"/>
                    </a:lnTo>
                    <a:lnTo>
                      <a:pt x="999" y="32"/>
                    </a:lnTo>
                    <a:lnTo>
                      <a:pt x="1002" y="42"/>
                    </a:lnTo>
                    <a:lnTo>
                      <a:pt x="1004" y="51"/>
                    </a:lnTo>
                    <a:lnTo>
                      <a:pt x="1004" y="2004"/>
                    </a:lnTo>
                    <a:lnTo>
                      <a:pt x="1002" y="2016"/>
                    </a:lnTo>
                    <a:lnTo>
                      <a:pt x="999" y="2025"/>
                    </a:lnTo>
                    <a:lnTo>
                      <a:pt x="995" y="2034"/>
                    </a:lnTo>
                    <a:lnTo>
                      <a:pt x="988" y="2041"/>
                    </a:lnTo>
                    <a:lnTo>
                      <a:pt x="981" y="2048"/>
                    </a:lnTo>
                    <a:lnTo>
                      <a:pt x="972" y="2052"/>
                    </a:lnTo>
                    <a:lnTo>
                      <a:pt x="963" y="2055"/>
                    </a:lnTo>
                    <a:lnTo>
                      <a:pt x="951" y="2057"/>
                    </a:lnTo>
                    <a:lnTo>
                      <a:pt x="688" y="2057"/>
                    </a:lnTo>
                    <a:lnTo>
                      <a:pt x="51" y="2057"/>
                    </a:lnTo>
                    <a:lnTo>
                      <a:pt x="42" y="2055"/>
                    </a:lnTo>
                    <a:lnTo>
                      <a:pt x="30" y="2052"/>
                    </a:lnTo>
                    <a:lnTo>
                      <a:pt x="23" y="2048"/>
                    </a:lnTo>
                    <a:lnTo>
                      <a:pt x="14" y="2041"/>
                    </a:lnTo>
                    <a:lnTo>
                      <a:pt x="7" y="2034"/>
                    </a:lnTo>
                    <a:lnTo>
                      <a:pt x="3" y="2025"/>
                    </a:lnTo>
                    <a:lnTo>
                      <a:pt x="0" y="2016"/>
                    </a:lnTo>
                    <a:lnTo>
                      <a:pt x="0" y="2004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3" y="10"/>
                    </a:lnTo>
                    <a:lnTo>
                      <a:pt x="30" y="5"/>
                    </a:lnTo>
                    <a:lnTo>
                      <a:pt x="42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909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248"/>
              <p:cNvSpPr>
                <a:spLocks/>
              </p:cNvSpPr>
              <p:nvPr/>
            </p:nvSpPr>
            <p:spPr bwMode="auto">
              <a:xfrm>
                <a:off x="2300289" y="3422651"/>
                <a:ext cx="1593850" cy="768350"/>
              </a:xfrm>
              <a:custGeom>
                <a:avLst/>
                <a:gdLst>
                  <a:gd name="T0" fmla="*/ 51 w 1004"/>
                  <a:gd name="T1" fmla="*/ 0 h 484"/>
                  <a:gd name="T2" fmla="*/ 951 w 1004"/>
                  <a:gd name="T3" fmla="*/ 0 h 484"/>
                  <a:gd name="T4" fmla="*/ 963 w 1004"/>
                  <a:gd name="T5" fmla="*/ 0 h 484"/>
                  <a:gd name="T6" fmla="*/ 972 w 1004"/>
                  <a:gd name="T7" fmla="*/ 5 h 484"/>
                  <a:gd name="T8" fmla="*/ 981 w 1004"/>
                  <a:gd name="T9" fmla="*/ 10 h 484"/>
                  <a:gd name="T10" fmla="*/ 988 w 1004"/>
                  <a:gd name="T11" fmla="*/ 14 h 484"/>
                  <a:gd name="T12" fmla="*/ 995 w 1004"/>
                  <a:gd name="T13" fmla="*/ 23 h 484"/>
                  <a:gd name="T14" fmla="*/ 999 w 1004"/>
                  <a:gd name="T15" fmla="*/ 32 h 484"/>
                  <a:gd name="T16" fmla="*/ 1002 w 1004"/>
                  <a:gd name="T17" fmla="*/ 42 h 484"/>
                  <a:gd name="T18" fmla="*/ 1004 w 1004"/>
                  <a:gd name="T19" fmla="*/ 51 h 484"/>
                  <a:gd name="T20" fmla="*/ 1004 w 1004"/>
                  <a:gd name="T21" fmla="*/ 484 h 484"/>
                  <a:gd name="T22" fmla="*/ 990 w 1004"/>
                  <a:gd name="T23" fmla="*/ 473 h 484"/>
                  <a:gd name="T24" fmla="*/ 979 w 1004"/>
                  <a:gd name="T25" fmla="*/ 459 h 484"/>
                  <a:gd name="T26" fmla="*/ 967 w 1004"/>
                  <a:gd name="T27" fmla="*/ 445 h 484"/>
                  <a:gd name="T28" fmla="*/ 958 w 1004"/>
                  <a:gd name="T29" fmla="*/ 429 h 484"/>
                  <a:gd name="T30" fmla="*/ 935 w 1004"/>
                  <a:gd name="T31" fmla="*/ 395 h 484"/>
                  <a:gd name="T32" fmla="*/ 912 w 1004"/>
                  <a:gd name="T33" fmla="*/ 360 h 484"/>
                  <a:gd name="T34" fmla="*/ 896 w 1004"/>
                  <a:gd name="T35" fmla="*/ 344 h 484"/>
                  <a:gd name="T36" fmla="*/ 882 w 1004"/>
                  <a:gd name="T37" fmla="*/ 328 h 484"/>
                  <a:gd name="T38" fmla="*/ 864 w 1004"/>
                  <a:gd name="T39" fmla="*/ 314 h 484"/>
                  <a:gd name="T40" fmla="*/ 846 w 1004"/>
                  <a:gd name="T41" fmla="*/ 303 h 484"/>
                  <a:gd name="T42" fmla="*/ 823 w 1004"/>
                  <a:gd name="T43" fmla="*/ 292 h 484"/>
                  <a:gd name="T44" fmla="*/ 800 w 1004"/>
                  <a:gd name="T45" fmla="*/ 285 h 484"/>
                  <a:gd name="T46" fmla="*/ 772 w 1004"/>
                  <a:gd name="T47" fmla="*/ 278 h 484"/>
                  <a:gd name="T48" fmla="*/ 743 w 1004"/>
                  <a:gd name="T49" fmla="*/ 278 h 484"/>
                  <a:gd name="T50" fmla="*/ 685 w 1004"/>
                  <a:gd name="T51" fmla="*/ 273 h 484"/>
                  <a:gd name="T52" fmla="*/ 612 w 1004"/>
                  <a:gd name="T53" fmla="*/ 269 h 484"/>
                  <a:gd name="T54" fmla="*/ 530 w 1004"/>
                  <a:gd name="T55" fmla="*/ 259 h 484"/>
                  <a:gd name="T56" fmla="*/ 443 w 1004"/>
                  <a:gd name="T57" fmla="*/ 248 h 484"/>
                  <a:gd name="T58" fmla="*/ 358 w 1004"/>
                  <a:gd name="T59" fmla="*/ 241 h 484"/>
                  <a:gd name="T60" fmla="*/ 282 w 1004"/>
                  <a:gd name="T61" fmla="*/ 237 h 484"/>
                  <a:gd name="T62" fmla="*/ 250 w 1004"/>
                  <a:gd name="T63" fmla="*/ 234 h 484"/>
                  <a:gd name="T64" fmla="*/ 223 w 1004"/>
                  <a:gd name="T65" fmla="*/ 237 h 484"/>
                  <a:gd name="T66" fmla="*/ 200 w 1004"/>
                  <a:gd name="T67" fmla="*/ 239 h 484"/>
                  <a:gd name="T68" fmla="*/ 181 w 1004"/>
                  <a:gd name="T69" fmla="*/ 241 h 484"/>
                  <a:gd name="T70" fmla="*/ 138 w 1004"/>
                  <a:gd name="T71" fmla="*/ 262 h 484"/>
                  <a:gd name="T72" fmla="*/ 92 w 1004"/>
                  <a:gd name="T73" fmla="*/ 287 h 484"/>
                  <a:gd name="T74" fmla="*/ 46 w 1004"/>
                  <a:gd name="T75" fmla="*/ 319 h 484"/>
                  <a:gd name="T76" fmla="*/ 0 w 1004"/>
                  <a:gd name="T77" fmla="*/ 353 h 484"/>
                  <a:gd name="T78" fmla="*/ 0 w 1004"/>
                  <a:gd name="T79" fmla="*/ 51 h 484"/>
                  <a:gd name="T80" fmla="*/ 0 w 1004"/>
                  <a:gd name="T81" fmla="*/ 42 h 484"/>
                  <a:gd name="T82" fmla="*/ 3 w 1004"/>
                  <a:gd name="T83" fmla="*/ 32 h 484"/>
                  <a:gd name="T84" fmla="*/ 7 w 1004"/>
                  <a:gd name="T85" fmla="*/ 23 h 484"/>
                  <a:gd name="T86" fmla="*/ 14 w 1004"/>
                  <a:gd name="T87" fmla="*/ 14 h 484"/>
                  <a:gd name="T88" fmla="*/ 23 w 1004"/>
                  <a:gd name="T89" fmla="*/ 10 h 484"/>
                  <a:gd name="T90" fmla="*/ 30 w 1004"/>
                  <a:gd name="T91" fmla="*/ 5 h 484"/>
                  <a:gd name="T92" fmla="*/ 42 w 1004"/>
                  <a:gd name="T93" fmla="*/ 0 h 484"/>
                  <a:gd name="T94" fmla="*/ 51 w 1004"/>
                  <a:gd name="T9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4" h="484">
                    <a:moveTo>
                      <a:pt x="51" y="0"/>
                    </a:moveTo>
                    <a:lnTo>
                      <a:pt x="951" y="0"/>
                    </a:lnTo>
                    <a:lnTo>
                      <a:pt x="963" y="0"/>
                    </a:lnTo>
                    <a:lnTo>
                      <a:pt x="972" y="5"/>
                    </a:lnTo>
                    <a:lnTo>
                      <a:pt x="981" y="10"/>
                    </a:lnTo>
                    <a:lnTo>
                      <a:pt x="988" y="14"/>
                    </a:lnTo>
                    <a:lnTo>
                      <a:pt x="995" y="23"/>
                    </a:lnTo>
                    <a:lnTo>
                      <a:pt x="999" y="32"/>
                    </a:lnTo>
                    <a:lnTo>
                      <a:pt x="1002" y="42"/>
                    </a:lnTo>
                    <a:lnTo>
                      <a:pt x="1004" y="51"/>
                    </a:lnTo>
                    <a:lnTo>
                      <a:pt x="1004" y="484"/>
                    </a:lnTo>
                    <a:lnTo>
                      <a:pt x="990" y="473"/>
                    </a:lnTo>
                    <a:lnTo>
                      <a:pt x="979" y="459"/>
                    </a:lnTo>
                    <a:lnTo>
                      <a:pt x="967" y="445"/>
                    </a:lnTo>
                    <a:lnTo>
                      <a:pt x="958" y="429"/>
                    </a:lnTo>
                    <a:lnTo>
                      <a:pt x="935" y="395"/>
                    </a:lnTo>
                    <a:lnTo>
                      <a:pt x="912" y="360"/>
                    </a:lnTo>
                    <a:lnTo>
                      <a:pt x="896" y="344"/>
                    </a:lnTo>
                    <a:lnTo>
                      <a:pt x="882" y="328"/>
                    </a:lnTo>
                    <a:lnTo>
                      <a:pt x="864" y="314"/>
                    </a:lnTo>
                    <a:lnTo>
                      <a:pt x="846" y="303"/>
                    </a:lnTo>
                    <a:lnTo>
                      <a:pt x="823" y="292"/>
                    </a:lnTo>
                    <a:lnTo>
                      <a:pt x="800" y="285"/>
                    </a:lnTo>
                    <a:lnTo>
                      <a:pt x="772" y="278"/>
                    </a:lnTo>
                    <a:lnTo>
                      <a:pt x="743" y="278"/>
                    </a:lnTo>
                    <a:lnTo>
                      <a:pt x="685" y="273"/>
                    </a:lnTo>
                    <a:lnTo>
                      <a:pt x="612" y="269"/>
                    </a:lnTo>
                    <a:lnTo>
                      <a:pt x="530" y="259"/>
                    </a:lnTo>
                    <a:lnTo>
                      <a:pt x="443" y="248"/>
                    </a:lnTo>
                    <a:lnTo>
                      <a:pt x="358" y="241"/>
                    </a:lnTo>
                    <a:lnTo>
                      <a:pt x="282" y="237"/>
                    </a:lnTo>
                    <a:lnTo>
                      <a:pt x="250" y="234"/>
                    </a:lnTo>
                    <a:lnTo>
                      <a:pt x="223" y="237"/>
                    </a:lnTo>
                    <a:lnTo>
                      <a:pt x="200" y="239"/>
                    </a:lnTo>
                    <a:lnTo>
                      <a:pt x="181" y="241"/>
                    </a:lnTo>
                    <a:lnTo>
                      <a:pt x="138" y="262"/>
                    </a:lnTo>
                    <a:lnTo>
                      <a:pt x="92" y="287"/>
                    </a:lnTo>
                    <a:lnTo>
                      <a:pt x="46" y="319"/>
                    </a:lnTo>
                    <a:lnTo>
                      <a:pt x="0" y="353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3" y="10"/>
                    </a:lnTo>
                    <a:lnTo>
                      <a:pt x="30" y="5"/>
                    </a:lnTo>
                    <a:lnTo>
                      <a:pt x="42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859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249"/>
              <p:cNvSpPr>
                <a:spLocks/>
              </p:cNvSpPr>
              <p:nvPr/>
            </p:nvSpPr>
            <p:spPr bwMode="auto">
              <a:xfrm>
                <a:off x="2300289" y="3725863"/>
                <a:ext cx="546100" cy="257175"/>
              </a:xfrm>
              <a:custGeom>
                <a:avLst/>
                <a:gdLst>
                  <a:gd name="T0" fmla="*/ 344 w 344"/>
                  <a:gd name="T1" fmla="*/ 48 h 162"/>
                  <a:gd name="T2" fmla="*/ 291 w 344"/>
                  <a:gd name="T3" fmla="*/ 46 h 162"/>
                  <a:gd name="T4" fmla="*/ 246 w 344"/>
                  <a:gd name="T5" fmla="*/ 43 h 162"/>
                  <a:gd name="T6" fmla="*/ 225 w 344"/>
                  <a:gd name="T7" fmla="*/ 46 h 162"/>
                  <a:gd name="T8" fmla="*/ 207 w 344"/>
                  <a:gd name="T9" fmla="*/ 46 h 162"/>
                  <a:gd name="T10" fmla="*/ 193 w 344"/>
                  <a:gd name="T11" fmla="*/ 48 h 162"/>
                  <a:gd name="T12" fmla="*/ 181 w 344"/>
                  <a:gd name="T13" fmla="*/ 50 h 162"/>
                  <a:gd name="T14" fmla="*/ 138 w 344"/>
                  <a:gd name="T15" fmla="*/ 71 h 162"/>
                  <a:gd name="T16" fmla="*/ 92 w 344"/>
                  <a:gd name="T17" fmla="*/ 96 h 162"/>
                  <a:gd name="T18" fmla="*/ 46 w 344"/>
                  <a:gd name="T19" fmla="*/ 128 h 162"/>
                  <a:gd name="T20" fmla="*/ 0 w 344"/>
                  <a:gd name="T21" fmla="*/ 162 h 162"/>
                  <a:gd name="T22" fmla="*/ 0 w 344"/>
                  <a:gd name="T23" fmla="*/ 16 h 162"/>
                  <a:gd name="T24" fmla="*/ 32 w 344"/>
                  <a:gd name="T25" fmla="*/ 13 h 162"/>
                  <a:gd name="T26" fmla="*/ 69 w 344"/>
                  <a:gd name="T27" fmla="*/ 11 h 162"/>
                  <a:gd name="T28" fmla="*/ 103 w 344"/>
                  <a:gd name="T29" fmla="*/ 7 h 162"/>
                  <a:gd name="T30" fmla="*/ 138 w 344"/>
                  <a:gd name="T31" fmla="*/ 7 h 162"/>
                  <a:gd name="T32" fmla="*/ 188 w 344"/>
                  <a:gd name="T33" fmla="*/ 4 h 162"/>
                  <a:gd name="T34" fmla="*/ 236 w 344"/>
                  <a:gd name="T35" fmla="*/ 0 h 162"/>
                  <a:gd name="T36" fmla="*/ 257 w 344"/>
                  <a:gd name="T37" fmla="*/ 0 h 162"/>
                  <a:gd name="T38" fmla="*/ 278 w 344"/>
                  <a:gd name="T39" fmla="*/ 4 h 162"/>
                  <a:gd name="T40" fmla="*/ 289 w 344"/>
                  <a:gd name="T41" fmla="*/ 9 h 162"/>
                  <a:gd name="T42" fmla="*/ 301 w 344"/>
                  <a:gd name="T43" fmla="*/ 13 h 162"/>
                  <a:gd name="T44" fmla="*/ 310 w 344"/>
                  <a:gd name="T45" fmla="*/ 18 h 162"/>
                  <a:gd name="T46" fmla="*/ 321 w 344"/>
                  <a:gd name="T47" fmla="*/ 27 h 162"/>
                  <a:gd name="T48" fmla="*/ 335 w 344"/>
                  <a:gd name="T49" fmla="*/ 39 h 162"/>
                  <a:gd name="T50" fmla="*/ 344 w 344"/>
                  <a:gd name="T51" fmla="*/ 4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4" h="162">
                    <a:moveTo>
                      <a:pt x="344" y="48"/>
                    </a:moveTo>
                    <a:lnTo>
                      <a:pt x="291" y="46"/>
                    </a:lnTo>
                    <a:lnTo>
                      <a:pt x="246" y="43"/>
                    </a:lnTo>
                    <a:lnTo>
                      <a:pt x="225" y="46"/>
                    </a:lnTo>
                    <a:lnTo>
                      <a:pt x="207" y="46"/>
                    </a:lnTo>
                    <a:lnTo>
                      <a:pt x="193" y="48"/>
                    </a:lnTo>
                    <a:lnTo>
                      <a:pt x="181" y="50"/>
                    </a:lnTo>
                    <a:lnTo>
                      <a:pt x="138" y="71"/>
                    </a:lnTo>
                    <a:lnTo>
                      <a:pt x="92" y="96"/>
                    </a:lnTo>
                    <a:lnTo>
                      <a:pt x="46" y="128"/>
                    </a:lnTo>
                    <a:lnTo>
                      <a:pt x="0" y="162"/>
                    </a:lnTo>
                    <a:lnTo>
                      <a:pt x="0" y="16"/>
                    </a:lnTo>
                    <a:lnTo>
                      <a:pt x="32" y="13"/>
                    </a:lnTo>
                    <a:lnTo>
                      <a:pt x="69" y="11"/>
                    </a:lnTo>
                    <a:lnTo>
                      <a:pt x="103" y="7"/>
                    </a:lnTo>
                    <a:lnTo>
                      <a:pt x="138" y="7"/>
                    </a:lnTo>
                    <a:lnTo>
                      <a:pt x="188" y="4"/>
                    </a:lnTo>
                    <a:lnTo>
                      <a:pt x="236" y="0"/>
                    </a:lnTo>
                    <a:lnTo>
                      <a:pt x="257" y="0"/>
                    </a:lnTo>
                    <a:lnTo>
                      <a:pt x="278" y="4"/>
                    </a:lnTo>
                    <a:lnTo>
                      <a:pt x="289" y="9"/>
                    </a:lnTo>
                    <a:lnTo>
                      <a:pt x="301" y="13"/>
                    </a:lnTo>
                    <a:lnTo>
                      <a:pt x="310" y="18"/>
                    </a:lnTo>
                    <a:lnTo>
                      <a:pt x="321" y="27"/>
                    </a:lnTo>
                    <a:lnTo>
                      <a:pt x="335" y="39"/>
                    </a:lnTo>
                    <a:lnTo>
                      <a:pt x="344" y="48"/>
                    </a:lnTo>
                    <a:close/>
                  </a:path>
                </a:pathLst>
              </a:custGeom>
              <a:solidFill>
                <a:srgbClr val="8D9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250"/>
              <p:cNvSpPr>
                <a:spLocks/>
              </p:cNvSpPr>
              <p:nvPr/>
            </p:nvSpPr>
            <p:spPr bwMode="auto">
              <a:xfrm>
                <a:off x="2300289" y="6611938"/>
                <a:ext cx="1582738" cy="98425"/>
              </a:xfrm>
              <a:custGeom>
                <a:avLst/>
                <a:gdLst>
                  <a:gd name="T0" fmla="*/ 997 w 997"/>
                  <a:gd name="T1" fmla="*/ 20 h 62"/>
                  <a:gd name="T2" fmla="*/ 990 w 997"/>
                  <a:gd name="T3" fmla="*/ 30 h 62"/>
                  <a:gd name="T4" fmla="*/ 979 w 997"/>
                  <a:gd name="T5" fmla="*/ 39 h 62"/>
                  <a:gd name="T6" fmla="*/ 967 w 997"/>
                  <a:gd name="T7" fmla="*/ 46 h 62"/>
                  <a:gd name="T8" fmla="*/ 951 w 997"/>
                  <a:gd name="T9" fmla="*/ 48 h 62"/>
                  <a:gd name="T10" fmla="*/ 766 w 997"/>
                  <a:gd name="T11" fmla="*/ 62 h 62"/>
                  <a:gd name="T12" fmla="*/ 630 w 997"/>
                  <a:gd name="T13" fmla="*/ 48 h 62"/>
                  <a:gd name="T14" fmla="*/ 436 w 997"/>
                  <a:gd name="T15" fmla="*/ 62 h 62"/>
                  <a:gd name="T16" fmla="*/ 51 w 997"/>
                  <a:gd name="T17" fmla="*/ 48 h 62"/>
                  <a:gd name="T18" fmla="*/ 42 w 997"/>
                  <a:gd name="T19" fmla="*/ 46 h 62"/>
                  <a:gd name="T20" fmla="*/ 32 w 997"/>
                  <a:gd name="T21" fmla="*/ 43 h 62"/>
                  <a:gd name="T22" fmla="*/ 23 w 997"/>
                  <a:gd name="T23" fmla="*/ 39 h 62"/>
                  <a:gd name="T24" fmla="*/ 16 w 997"/>
                  <a:gd name="T25" fmla="*/ 32 h 62"/>
                  <a:gd name="T26" fmla="*/ 10 w 997"/>
                  <a:gd name="T27" fmla="*/ 25 h 62"/>
                  <a:gd name="T28" fmla="*/ 5 w 997"/>
                  <a:gd name="T29" fmla="*/ 18 h 62"/>
                  <a:gd name="T30" fmla="*/ 0 w 997"/>
                  <a:gd name="T31" fmla="*/ 9 h 62"/>
                  <a:gd name="T32" fmla="*/ 0 w 997"/>
                  <a:gd name="T33" fmla="*/ 0 h 62"/>
                  <a:gd name="T34" fmla="*/ 0 w 997"/>
                  <a:gd name="T35" fmla="*/ 0 h 62"/>
                  <a:gd name="T36" fmla="*/ 0 w 997"/>
                  <a:gd name="T37" fmla="*/ 2 h 62"/>
                  <a:gd name="T38" fmla="*/ 60 w 997"/>
                  <a:gd name="T39" fmla="*/ 2 h 62"/>
                  <a:gd name="T40" fmla="*/ 122 w 997"/>
                  <a:gd name="T41" fmla="*/ 4 h 62"/>
                  <a:gd name="T42" fmla="*/ 186 w 997"/>
                  <a:gd name="T43" fmla="*/ 7 h 62"/>
                  <a:gd name="T44" fmla="*/ 252 w 997"/>
                  <a:gd name="T45" fmla="*/ 9 h 62"/>
                  <a:gd name="T46" fmla="*/ 321 w 997"/>
                  <a:gd name="T47" fmla="*/ 13 h 62"/>
                  <a:gd name="T48" fmla="*/ 394 w 997"/>
                  <a:gd name="T49" fmla="*/ 16 h 62"/>
                  <a:gd name="T50" fmla="*/ 468 w 997"/>
                  <a:gd name="T51" fmla="*/ 20 h 62"/>
                  <a:gd name="T52" fmla="*/ 546 w 997"/>
                  <a:gd name="T53" fmla="*/ 23 h 62"/>
                  <a:gd name="T54" fmla="*/ 578 w 997"/>
                  <a:gd name="T55" fmla="*/ 23 h 62"/>
                  <a:gd name="T56" fmla="*/ 624 w 997"/>
                  <a:gd name="T57" fmla="*/ 23 h 62"/>
                  <a:gd name="T58" fmla="*/ 676 w 997"/>
                  <a:gd name="T59" fmla="*/ 20 h 62"/>
                  <a:gd name="T60" fmla="*/ 731 w 997"/>
                  <a:gd name="T61" fmla="*/ 16 h 62"/>
                  <a:gd name="T62" fmla="*/ 788 w 997"/>
                  <a:gd name="T63" fmla="*/ 13 h 62"/>
                  <a:gd name="T64" fmla="*/ 843 w 997"/>
                  <a:gd name="T65" fmla="*/ 11 h 62"/>
                  <a:gd name="T66" fmla="*/ 892 w 997"/>
                  <a:gd name="T67" fmla="*/ 9 h 62"/>
                  <a:gd name="T68" fmla="*/ 928 w 997"/>
                  <a:gd name="T69" fmla="*/ 9 h 62"/>
                  <a:gd name="T70" fmla="*/ 949 w 997"/>
                  <a:gd name="T71" fmla="*/ 9 h 62"/>
                  <a:gd name="T72" fmla="*/ 969 w 997"/>
                  <a:gd name="T73" fmla="*/ 11 h 62"/>
                  <a:gd name="T74" fmla="*/ 986 w 997"/>
                  <a:gd name="T75" fmla="*/ 16 h 62"/>
                  <a:gd name="T76" fmla="*/ 997 w 997"/>
                  <a:gd name="T77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7" h="62">
                    <a:moveTo>
                      <a:pt x="997" y="20"/>
                    </a:moveTo>
                    <a:lnTo>
                      <a:pt x="990" y="30"/>
                    </a:lnTo>
                    <a:lnTo>
                      <a:pt x="979" y="39"/>
                    </a:lnTo>
                    <a:lnTo>
                      <a:pt x="967" y="46"/>
                    </a:lnTo>
                    <a:lnTo>
                      <a:pt x="951" y="48"/>
                    </a:lnTo>
                    <a:lnTo>
                      <a:pt x="766" y="62"/>
                    </a:lnTo>
                    <a:lnTo>
                      <a:pt x="630" y="48"/>
                    </a:lnTo>
                    <a:lnTo>
                      <a:pt x="436" y="62"/>
                    </a:lnTo>
                    <a:lnTo>
                      <a:pt x="51" y="48"/>
                    </a:lnTo>
                    <a:lnTo>
                      <a:pt x="42" y="46"/>
                    </a:lnTo>
                    <a:lnTo>
                      <a:pt x="32" y="43"/>
                    </a:lnTo>
                    <a:lnTo>
                      <a:pt x="23" y="39"/>
                    </a:lnTo>
                    <a:lnTo>
                      <a:pt x="16" y="32"/>
                    </a:lnTo>
                    <a:lnTo>
                      <a:pt x="10" y="25"/>
                    </a:lnTo>
                    <a:lnTo>
                      <a:pt x="5" y="18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0" y="2"/>
                    </a:lnTo>
                    <a:lnTo>
                      <a:pt x="122" y="4"/>
                    </a:lnTo>
                    <a:lnTo>
                      <a:pt x="186" y="7"/>
                    </a:lnTo>
                    <a:lnTo>
                      <a:pt x="252" y="9"/>
                    </a:lnTo>
                    <a:lnTo>
                      <a:pt x="321" y="13"/>
                    </a:lnTo>
                    <a:lnTo>
                      <a:pt x="394" y="16"/>
                    </a:lnTo>
                    <a:lnTo>
                      <a:pt x="468" y="20"/>
                    </a:lnTo>
                    <a:lnTo>
                      <a:pt x="546" y="23"/>
                    </a:lnTo>
                    <a:lnTo>
                      <a:pt x="578" y="23"/>
                    </a:lnTo>
                    <a:lnTo>
                      <a:pt x="624" y="23"/>
                    </a:lnTo>
                    <a:lnTo>
                      <a:pt x="676" y="20"/>
                    </a:lnTo>
                    <a:lnTo>
                      <a:pt x="731" y="16"/>
                    </a:lnTo>
                    <a:lnTo>
                      <a:pt x="788" y="13"/>
                    </a:lnTo>
                    <a:lnTo>
                      <a:pt x="843" y="11"/>
                    </a:lnTo>
                    <a:lnTo>
                      <a:pt x="892" y="9"/>
                    </a:lnTo>
                    <a:lnTo>
                      <a:pt x="928" y="9"/>
                    </a:lnTo>
                    <a:lnTo>
                      <a:pt x="949" y="9"/>
                    </a:lnTo>
                    <a:lnTo>
                      <a:pt x="969" y="11"/>
                    </a:lnTo>
                    <a:lnTo>
                      <a:pt x="986" y="16"/>
                    </a:lnTo>
                    <a:lnTo>
                      <a:pt x="997" y="20"/>
                    </a:lnTo>
                    <a:close/>
                  </a:path>
                </a:pathLst>
              </a:custGeom>
              <a:solidFill>
                <a:srgbClr val="6E7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251"/>
              <p:cNvSpPr>
                <a:spLocks/>
              </p:cNvSpPr>
              <p:nvPr/>
            </p:nvSpPr>
            <p:spPr bwMode="auto">
              <a:xfrm>
                <a:off x="2795589" y="3929063"/>
                <a:ext cx="679450" cy="498475"/>
              </a:xfrm>
              <a:custGeom>
                <a:avLst/>
                <a:gdLst>
                  <a:gd name="T0" fmla="*/ 5 w 428"/>
                  <a:gd name="T1" fmla="*/ 177 h 314"/>
                  <a:gd name="T2" fmla="*/ 0 w 428"/>
                  <a:gd name="T3" fmla="*/ 202 h 314"/>
                  <a:gd name="T4" fmla="*/ 0 w 428"/>
                  <a:gd name="T5" fmla="*/ 222 h 314"/>
                  <a:gd name="T6" fmla="*/ 2 w 428"/>
                  <a:gd name="T7" fmla="*/ 241 h 314"/>
                  <a:gd name="T8" fmla="*/ 7 w 428"/>
                  <a:gd name="T9" fmla="*/ 257 h 314"/>
                  <a:gd name="T10" fmla="*/ 16 w 428"/>
                  <a:gd name="T11" fmla="*/ 271 h 314"/>
                  <a:gd name="T12" fmla="*/ 27 w 428"/>
                  <a:gd name="T13" fmla="*/ 282 h 314"/>
                  <a:gd name="T14" fmla="*/ 41 w 428"/>
                  <a:gd name="T15" fmla="*/ 289 h 314"/>
                  <a:gd name="T16" fmla="*/ 57 w 428"/>
                  <a:gd name="T17" fmla="*/ 296 h 314"/>
                  <a:gd name="T18" fmla="*/ 76 w 428"/>
                  <a:gd name="T19" fmla="*/ 303 h 314"/>
                  <a:gd name="T20" fmla="*/ 94 w 428"/>
                  <a:gd name="T21" fmla="*/ 305 h 314"/>
                  <a:gd name="T22" fmla="*/ 115 w 428"/>
                  <a:gd name="T23" fmla="*/ 307 h 314"/>
                  <a:gd name="T24" fmla="*/ 135 w 428"/>
                  <a:gd name="T25" fmla="*/ 310 h 314"/>
                  <a:gd name="T26" fmla="*/ 181 w 428"/>
                  <a:gd name="T27" fmla="*/ 310 h 314"/>
                  <a:gd name="T28" fmla="*/ 224 w 428"/>
                  <a:gd name="T29" fmla="*/ 310 h 314"/>
                  <a:gd name="T30" fmla="*/ 254 w 428"/>
                  <a:gd name="T31" fmla="*/ 312 h 314"/>
                  <a:gd name="T32" fmla="*/ 284 w 428"/>
                  <a:gd name="T33" fmla="*/ 314 h 314"/>
                  <a:gd name="T34" fmla="*/ 298 w 428"/>
                  <a:gd name="T35" fmla="*/ 314 h 314"/>
                  <a:gd name="T36" fmla="*/ 312 w 428"/>
                  <a:gd name="T37" fmla="*/ 312 h 314"/>
                  <a:gd name="T38" fmla="*/ 328 w 428"/>
                  <a:gd name="T39" fmla="*/ 310 h 314"/>
                  <a:gd name="T40" fmla="*/ 344 w 428"/>
                  <a:gd name="T41" fmla="*/ 305 h 314"/>
                  <a:gd name="T42" fmla="*/ 367 w 428"/>
                  <a:gd name="T43" fmla="*/ 298 h 314"/>
                  <a:gd name="T44" fmla="*/ 385 w 428"/>
                  <a:gd name="T45" fmla="*/ 294 h 314"/>
                  <a:gd name="T46" fmla="*/ 392 w 428"/>
                  <a:gd name="T47" fmla="*/ 289 h 314"/>
                  <a:gd name="T48" fmla="*/ 399 w 428"/>
                  <a:gd name="T49" fmla="*/ 282 h 314"/>
                  <a:gd name="T50" fmla="*/ 401 w 428"/>
                  <a:gd name="T51" fmla="*/ 273 h 314"/>
                  <a:gd name="T52" fmla="*/ 403 w 428"/>
                  <a:gd name="T53" fmla="*/ 257 h 314"/>
                  <a:gd name="T54" fmla="*/ 405 w 428"/>
                  <a:gd name="T55" fmla="*/ 211 h 314"/>
                  <a:gd name="T56" fmla="*/ 415 w 428"/>
                  <a:gd name="T57" fmla="*/ 161 h 314"/>
                  <a:gd name="T58" fmla="*/ 419 w 428"/>
                  <a:gd name="T59" fmla="*/ 135 h 314"/>
                  <a:gd name="T60" fmla="*/ 424 w 428"/>
                  <a:gd name="T61" fmla="*/ 110 h 314"/>
                  <a:gd name="T62" fmla="*/ 426 w 428"/>
                  <a:gd name="T63" fmla="*/ 87 h 314"/>
                  <a:gd name="T64" fmla="*/ 428 w 428"/>
                  <a:gd name="T65" fmla="*/ 64 h 314"/>
                  <a:gd name="T66" fmla="*/ 426 w 428"/>
                  <a:gd name="T67" fmla="*/ 44 h 314"/>
                  <a:gd name="T68" fmla="*/ 419 w 428"/>
                  <a:gd name="T69" fmla="*/ 28 h 314"/>
                  <a:gd name="T70" fmla="*/ 417 w 428"/>
                  <a:gd name="T71" fmla="*/ 21 h 314"/>
                  <a:gd name="T72" fmla="*/ 410 w 428"/>
                  <a:gd name="T73" fmla="*/ 14 h 314"/>
                  <a:gd name="T74" fmla="*/ 405 w 428"/>
                  <a:gd name="T75" fmla="*/ 9 h 314"/>
                  <a:gd name="T76" fmla="*/ 396 w 428"/>
                  <a:gd name="T77" fmla="*/ 5 h 314"/>
                  <a:gd name="T78" fmla="*/ 389 w 428"/>
                  <a:gd name="T79" fmla="*/ 2 h 314"/>
                  <a:gd name="T80" fmla="*/ 378 w 428"/>
                  <a:gd name="T81" fmla="*/ 0 h 314"/>
                  <a:gd name="T82" fmla="*/ 367 w 428"/>
                  <a:gd name="T83" fmla="*/ 0 h 314"/>
                  <a:gd name="T84" fmla="*/ 353 w 428"/>
                  <a:gd name="T85" fmla="*/ 0 h 314"/>
                  <a:gd name="T86" fmla="*/ 323 w 428"/>
                  <a:gd name="T87" fmla="*/ 7 h 314"/>
                  <a:gd name="T88" fmla="*/ 284 w 428"/>
                  <a:gd name="T89" fmla="*/ 18 h 314"/>
                  <a:gd name="T90" fmla="*/ 236 w 428"/>
                  <a:gd name="T91" fmla="*/ 34 h 314"/>
                  <a:gd name="T92" fmla="*/ 190 w 428"/>
                  <a:gd name="T93" fmla="*/ 46 h 314"/>
                  <a:gd name="T94" fmla="*/ 169 w 428"/>
                  <a:gd name="T95" fmla="*/ 53 h 314"/>
                  <a:gd name="T96" fmla="*/ 147 w 428"/>
                  <a:gd name="T97" fmla="*/ 60 h 314"/>
                  <a:gd name="T98" fmla="*/ 124 w 428"/>
                  <a:gd name="T99" fmla="*/ 69 h 314"/>
                  <a:gd name="T100" fmla="*/ 101 w 428"/>
                  <a:gd name="T101" fmla="*/ 78 h 314"/>
                  <a:gd name="T102" fmla="*/ 82 w 428"/>
                  <a:gd name="T103" fmla="*/ 87 h 314"/>
                  <a:gd name="T104" fmla="*/ 64 w 428"/>
                  <a:gd name="T105" fmla="*/ 96 h 314"/>
                  <a:gd name="T106" fmla="*/ 50 w 428"/>
                  <a:gd name="T107" fmla="*/ 106 h 314"/>
                  <a:gd name="T108" fmla="*/ 37 w 428"/>
                  <a:gd name="T109" fmla="*/ 117 h 314"/>
                  <a:gd name="T110" fmla="*/ 30 w 428"/>
                  <a:gd name="T111" fmla="*/ 128 h 314"/>
                  <a:gd name="T112" fmla="*/ 21 w 428"/>
                  <a:gd name="T113" fmla="*/ 151 h 314"/>
                  <a:gd name="T114" fmla="*/ 16 w 428"/>
                  <a:gd name="T115" fmla="*/ 163 h 314"/>
                  <a:gd name="T116" fmla="*/ 11 w 428"/>
                  <a:gd name="T117" fmla="*/ 172 h 314"/>
                  <a:gd name="T118" fmla="*/ 7 w 428"/>
                  <a:gd name="T119" fmla="*/ 177 h 314"/>
                  <a:gd name="T120" fmla="*/ 5 w 428"/>
                  <a:gd name="T121" fmla="*/ 17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8" h="314">
                    <a:moveTo>
                      <a:pt x="5" y="177"/>
                    </a:moveTo>
                    <a:lnTo>
                      <a:pt x="0" y="202"/>
                    </a:lnTo>
                    <a:lnTo>
                      <a:pt x="0" y="222"/>
                    </a:lnTo>
                    <a:lnTo>
                      <a:pt x="2" y="241"/>
                    </a:lnTo>
                    <a:lnTo>
                      <a:pt x="7" y="257"/>
                    </a:lnTo>
                    <a:lnTo>
                      <a:pt x="16" y="271"/>
                    </a:lnTo>
                    <a:lnTo>
                      <a:pt x="27" y="282"/>
                    </a:lnTo>
                    <a:lnTo>
                      <a:pt x="41" y="289"/>
                    </a:lnTo>
                    <a:lnTo>
                      <a:pt x="57" y="296"/>
                    </a:lnTo>
                    <a:lnTo>
                      <a:pt x="76" y="303"/>
                    </a:lnTo>
                    <a:lnTo>
                      <a:pt x="94" y="305"/>
                    </a:lnTo>
                    <a:lnTo>
                      <a:pt x="115" y="307"/>
                    </a:lnTo>
                    <a:lnTo>
                      <a:pt x="135" y="310"/>
                    </a:lnTo>
                    <a:lnTo>
                      <a:pt x="181" y="310"/>
                    </a:lnTo>
                    <a:lnTo>
                      <a:pt x="224" y="310"/>
                    </a:lnTo>
                    <a:lnTo>
                      <a:pt x="254" y="312"/>
                    </a:lnTo>
                    <a:lnTo>
                      <a:pt x="284" y="314"/>
                    </a:lnTo>
                    <a:lnTo>
                      <a:pt x="298" y="314"/>
                    </a:lnTo>
                    <a:lnTo>
                      <a:pt x="312" y="312"/>
                    </a:lnTo>
                    <a:lnTo>
                      <a:pt x="328" y="310"/>
                    </a:lnTo>
                    <a:lnTo>
                      <a:pt x="344" y="305"/>
                    </a:lnTo>
                    <a:lnTo>
                      <a:pt x="367" y="298"/>
                    </a:lnTo>
                    <a:lnTo>
                      <a:pt x="385" y="294"/>
                    </a:lnTo>
                    <a:lnTo>
                      <a:pt x="392" y="289"/>
                    </a:lnTo>
                    <a:lnTo>
                      <a:pt x="399" y="282"/>
                    </a:lnTo>
                    <a:lnTo>
                      <a:pt x="401" y="273"/>
                    </a:lnTo>
                    <a:lnTo>
                      <a:pt x="403" y="257"/>
                    </a:lnTo>
                    <a:lnTo>
                      <a:pt x="405" y="211"/>
                    </a:lnTo>
                    <a:lnTo>
                      <a:pt x="415" y="161"/>
                    </a:lnTo>
                    <a:lnTo>
                      <a:pt x="419" y="135"/>
                    </a:lnTo>
                    <a:lnTo>
                      <a:pt x="424" y="110"/>
                    </a:lnTo>
                    <a:lnTo>
                      <a:pt x="426" y="87"/>
                    </a:lnTo>
                    <a:lnTo>
                      <a:pt x="428" y="64"/>
                    </a:lnTo>
                    <a:lnTo>
                      <a:pt x="426" y="44"/>
                    </a:lnTo>
                    <a:lnTo>
                      <a:pt x="419" y="28"/>
                    </a:lnTo>
                    <a:lnTo>
                      <a:pt x="417" y="21"/>
                    </a:lnTo>
                    <a:lnTo>
                      <a:pt x="410" y="14"/>
                    </a:lnTo>
                    <a:lnTo>
                      <a:pt x="405" y="9"/>
                    </a:lnTo>
                    <a:lnTo>
                      <a:pt x="396" y="5"/>
                    </a:lnTo>
                    <a:lnTo>
                      <a:pt x="389" y="2"/>
                    </a:lnTo>
                    <a:lnTo>
                      <a:pt x="378" y="0"/>
                    </a:lnTo>
                    <a:lnTo>
                      <a:pt x="367" y="0"/>
                    </a:lnTo>
                    <a:lnTo>
                      <a:pt x="353" y="0"/>
                    </a:lnTo>
                    <a:lnTo>
                      <a:pt x="323" y="7"/>
                    </a:lnTo>
                    <a:lnTo>
                      <a:pt x="284" y="18"/>
                    </a:lnTo>
                    <a:lnTo>
                      <a:pt x="236" y="34"/>
                    </a:lnTo>
                    <a:lnTo>
                      <a:pt x="190" y="46"/>
                    </a:lnTo>
                    <a:lnTo>
                      <a:pt x="169" y="53"/>
                    </a:lnTo>
                    <a:lnTo>
                      <a:pt x="147" y="60"/>
                    </a:lnTo>
                    <a:lnTo>
                      <a:pt x="124" y="69"/>
                    </a:lnTo>
                    <a:lnTo>
                      <a:pt x="101" y="78"/>
                    </a:lnTo>
                    <a:lnTo>
                      <a:pt x="82" y="87"/>
                    </a:lnTo>
                    <a:lnTo>
                      <a:pt x="64" y="96"/>
                    </a:lnTo>
                    <a:lnTo>
                      <a:pt x="50" y="106"/>
                    </a:lnTo>
                    <a:lnTo>
                      <a:pt x="37" y="117"/>
                    </a:lnTo>
                    <a:lnTo>
                      <a:pt x="30" y="128"/>
                    </a:lnTo>
                    <a:lnTo>
                      <a:pt x="21" y="151"/>
                    </a:lnTo>
                    <a:lnTo>
                      <a:pt x="16" y="163"/>
                    </a:lnTo>
                    <a:lnTo>
                      <a:pt x="11" y="172"/>
                    </a:lnTo>
                    <a:lnTo>
                      <a:pt x="7" y="177"/>
                    </a:lnTo>
                    <a:lnTo>
                      <a:pt x="5" y="177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252"/>
              <p:cNvSpPr>
                <a:spLocks/>
              </p:cNvSpPr>
              <p:nvPr/>
            </p:nvSpPr>
            <p:spPr bwMode="auto">
              <a:xfrm>
                <a:off x="2398714" y="4449763"/>
                <a:ext cx="1476375" cy="2157413"/>
              </a:xfrm>
              <a:custGeom>
                <a:avLst/>
                <a:gdLst>
                  <a:gd name="T0" fmla="*/ 5 w 930"/>
                  <a:gd name="T1" fmla="*/ 1217 h 1359"/>
                  <a:gd name="T2" fmla="*/ 23 w 930"/>
                  <a:gd name="T3" fmla="*/ 1242 h 1359"/>
                  <a:gd name="T4" fmla="*/ 48 w 930"/>
                  <a:gd name="T5" fmla="*/ 1263 h 1359"/>
                  <a:gd name="T6" fmla="*/ 85 w 930"/>
                  <a:gd name="T7" fmla="*/ 1284 h 1359"/>
                  <a:gd name="T8" fmla="*/ 151 w 930"/>
                  <a:gd name="T9" fmla="*/ 1311 h 1359"/>
                  <a:gd name="T10" fmla="*/ 257 w 930"/>
                  <a:gd name="T11" fmla="*/ 1336 h 1359"/>
                  <a:gd name="T12" fmla="*/ 371 w 930"/>
                  <a:gd name="T13" fmla="*/ 1355 h 1359"/>
                  <a:gd name="T14" fmla="*/ 486 w 930"/>
                  <a:gd name="T15" fmla="*/ 1359 h 1359"/>
                  <a:gd name="T16" fmla="*/ 562 w 930"/>
                  <a:gd name="T17" fmla="*/ 1353 h 1359"/>
                  <a:gd name="T18" fmla="*/ 607 w 930"/>
                  <a:gd name="T19" fmla="*/ 1346 h 1359"/>
                  <a:gd name="T20" fmla="*/ 644 w 930"/>
                  <a:gd name="T21" fmla="*/ 1334 h 1359"/>
                  <a:gd name="T22" fmla="*/ 674 w 930"/>
                  <a:gd name="T23" fmla="*/ 1318 h 1359"/>
                  <a:gd name="T24" fmla="*/ 697 w 930"/>
                  <a:gd name="T25" fmla="*/ 1298 h 1359"/>
                  <a:gd name="T26" fmla="*/ 726 w 930"/>
                  <a:gd name="T27" fmla="*/ 1284 h 1359"/>
                  <a:gd name="T28" fmla="*/ 781 w 930"/>
                  <a:gd name="T29" fmla="*/ 1270 h 1359"/>
                  <a:gd name="T30" fmla="*/ 839 w 930"/>
                  <a:gd name="T31" fmla="*/ 1254 h 1359"/>
                  <a:gd name="T32" fmla="*/ 873 w 930"/>
                  <a:gd name="T33" fmla="*/ 1240 h 1359"/>
                  <a:gd name="T34" fmla="*/ 901 w 930"/>
                  <a:gd name="T35" fmla="*/ 1217 h 1359"/>
                  <a:gd name="T36" fmla="*/ 914 w 930"/>
                  <a:gd name="T37" fmla="*/ 1187 h 1359"/>
                  <a:gd name="T38" fmla="*/ 919 w 930"/>
                  <a:gd name="T39" fmla="*/ 1059 h 1359"/>
                  <a:gd name="T40" fmla="*/ 928 w 930"/>
                  <a:gd name="T41" fmla="*/ 743 h 1359"/>
                  <a:gd name="T42" fmla="*/ 930 w 930"/>
                  <a:gd name="T43" fmla="*/ 477 h 1359"/>
                  <a:gd name="T44" fmla="*/ 921 w 930"/>
                  <a:gd name="T45" fmla="*/ 312 h 1359"/>
                  <a:gd name="T46" fmla="*/ 910 w 930"/>
                  <a:gd name="T47" fmla="*/ 204 h 1359"/>
                  <a:gd name="T48" fmla="*/ 898 w 930"/>
                  <a:gd name="T49" fmla="*/ 142 h 1359"/>
                  <a:gd name="T50" fmla="*/ 882 w 930"/>
                  <a:gd name="T51" fmla="*/ 92 h 1359"/>
                  <a:gd name="T52" fmla="*/ 862 w 930"/>
                  <a:gd name="T53" fmla="*/ 55 h 1359"/>
                  <a:gd name="T54" fmla="*/ 841 w 930"/>
                  <a:gd name="T55" fmla="*/ 34 h 1359"/>
                  <a:gd name="T56" fmla="*/ 814 w 930"/>
                  <a:gd name="T57" fmla="*/ 21 h 1359"/>
                  <a:gd name="T58" fmla="*/ 752 w 930"/>
                  <a:gd name="T59" fmla="*/ 7 h 1359"/>
                  <a:gd name="T60" fmla="*/ 642 w 930"/>
                  <a:gd name="T61" fmla="*/ 0 h 1359"/>
                  <a:gd name="T62" fmla="*/ 516 w 930"/>
                  <a:gd name="T63" fmla="*/ 7 h 1359"/>
                  <a:gd name="T64" fmla="*/ 385 w 930"/>
                  <a:gd name="T65" fmla="*/ 27 h 1359"/>
                  <a:gd name="T66" fmla="*/ 293 w 930"/>
                  <a:gd name="T67" fmla="*/ 48 h 1359"/>
                  <a:gd name="T68" fmla="*/ 239 w 930"/>
                  <a:gd name="T69" fmla="*/ 69 h 1359"/>
                  <a:gd name="T70" fmla="*/ 190 w 930"/>
                  <a:gd name="T71" fmla="*/ 89 h 1359"/>
                  <a:gd name="T72" fmla="*/ 151 w 930"/>
                  <a:gd name="T73" fmla="*/ 115 h 1359"/>
                  <a:gd name="T74" fmla="*/ 119 w 930"/>
                  <a:gd name="T75" fmla="*/ 142 h 1359"/>
                  <a:gd name="T76" fmla="*/ 101 w 930"/>
                  <a:gd name="T77" fmla="*/ 172 h 1359"/>
                  <a:gd name="T78" fmla="*/ 92 w 930"/>
                  <a:gd name="T79" fmla="*/ 231 h 1359"/>
                  <a:gd name="T80" fmla="*/ 85 w 930"/>
                  <a:gd name="T81" fmla="*/ 321 h 1359"/>
                  <a:gd name="T82" fmla="*/ 78 w 930"/>
                  <a:gd name="T83" fmla="*/ 456 h 1359"/>
                  <a:gd name="T84" fmla="*/ 76 w 930"/>
                  <a:gd name="T85" fmla="*/ 640 h 1359"/>
                  <a:gd name="T86" fmla="*/ 71 w 930"/>
                  <a:gd name="T87" fmla="*/ 775 h 1359"/>
                  <a:gd name="T88" fmla="*/ 62 w 930"/>
                  <a:gd name="T89" fmla="*/ 862 h 1359"/>
                  <a:gd name="T90" fmla="*/ 39 w 930"/>
                  <a:gd name="T91" fmla="*/ 977 h 1359"/>
                  <a:gd name="T92" fmla="*/ 16 w 930"/>
                  <a:gd name="T93" fmla="*/ 1091 h 1359"/>
                  <a:gd name="T94" fmla="*/ 5 w 930"/>
                  <a:gd name="T95" fmla="*/ 1169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0" h="1359">
                    <a:moveTo>
                      <a:pt x="0" y="1206"/>
                    </a:moveTo>
                    <a:lnTo>
                      <a:pt x="5" y="1217"/>
                    </a:lnTo>
                    <a:lnTo>
                      <a:pt x="12" y="1231"/>
                    </a:lnTo>
                    <a:lnTo>
                      <a:pt x="23" y="1242"/>
                    </a:lnTo>
                    <a:lnTo>
                      <a:pt x="35" y="1254"/>
                    </a:lnTo>
                    <a:lnTo>
                      <a:pt x="48" y="1263"/>
                    </a:lnTo>
                    <a:lnTo>
                      <a:pt x="67" y="1275"/>
                    </a:lnTo>
                    <a:lnTo>
                      <a:pt x="85" y="1284"/>
                    </a:lnTo>
                    <a:lnTo>
                      <a:pt x="106" y="1293"/>
                    </a:lnTo>
                    <a:lnTo>
                      <a:pt x="151" y="1311"/>
                    </a:lnTo>
                    <a:lnTo>
                      <a:pt x="202" y="1325"/>
                    </a:lnTo>
                    <a:lnTo>
                      <a:pt x="257" y="1336"/>
                    </a:lnTo>
                    <a:lnTo>
                      <a:pt x="314" y="1348"/>
                    </a:lnTo>
                    <a:lnTo>
                      <a:pt x="371" y="1355"/>
                    </a:lnTo>
                    <a:lnTo>
                      <a:pt x="429" y="1357"/>
                    </a:lnTo>
                    <a:lnTo>
                      <a:pt x="486" y="1359"/>
                    </a:lnTo>
                    <a:lnTo>
                      <a:pt x="536" y="1355"/>
                    </a:lnTo>
                    <a:lnTo>
                      <a:pt x="562" y="1353"/>
                    </a:lnTo>
                    <a:lnTo>
                      <a:pt x="584" y="1350"/>
                    </a:lnTo>
                    <a:lnTo>
                      <a:pt x="607" y="1346"/>
                    </a:lnTo>
                    <a:lnTo>
                      <a:pt x="626" y="1339"/>
                    </a:lnTo>
                    <a:lnTo>
                      <a:pt x="644" y="1334"/>
                    </a:lnTo>
                    <a:lnTo>
                      <a:pt x="660" y="1325"/>
                    </a:lnTo>
                    <a:lnTo>
                      <a:pt x="674" y="1318"/>
                    </a:lnTo>
                    <a:lnTo>
                      <a:pt x="685" y="1309"/>
                    </a:lnTo>
                    <a:lnTo>
                      <a:pt x="697" y="1298"/>
                    </a:lnTo>
                    <a:lnTo>
                      <a:pt x="710" y="1291"/>
                    </a:lnTo>
                    <a:lnTo>
                      <a:pt x="726" y="1284"/>
                    </a:lnTo>
                    <a:lnTo>
                      <a:pt x="745" y="1279"/>
                    </a:lnTo>
                    <a:lnTo>
                      <a:pt x="781" y="1270"/>
                    </a:lnTo>
                    <a:lnTo>
                      <a:pt x="820" y="1261"/>
                    </a:lnTo>
                    <a:lnTo>
                      <a:pt x="839" y="1254"/>
                    </a:lnTo>
                    <a:lnTo>
                      <a:pt x="857" y="1247"/>
                    </a:lnTo>
                    <a:lnTo>
                      <a:pt x="873" y="1240"/>
                    </a:lnTo>
                    <a:lnTo>
                      <a:pt x="887" y="1231"/>
                    </a:lnTo>
                    <a:lnTo>
                      <a:pt x="901" y="1217"/>
                    </a:lnTo>
                    <a:lnTo>
                      <a:pt x="907" y="1204"/>
                    </a:lnTo>
                    <a:lnTo>
                      <a:pt x="914" y="1187"/>
                    </a:lnTo>
                    <a:lnTo>
                      <a:pt x="917" y="1167"/>
                    </a:lnTo>
                    <a:lnTo>
                      <a:pt x="919" y="1059"/>
                    </a:lnTo>
                    <a:lnTo>
                      <a:pt x="924" y="912"/>
                    </a:lnTo>
                    <a:lnTo>
                      <a:pt x="928" y="743"/>
                    </a:lnTo>
                    <a:lnTo>
                      <a:pt x="930" y="566"/>
                    </a:lnTo>
                    <a:lnTo>
                      <a:pt x="930" y="477"/>
                    </a:lnTo>
                    <a:lnTo>
                      <a:pt x="926" y="392"/>
                    </a:lnTo>
                    <a:lnTo>
                      <a:pt x="921" y="312"/>
                    </a:lnTo>
                    <a:lnTo>
                      <a:pt x="914" y="238"/>
                    </a:lnTo>
                    <a:lnTo>
                      <a:pt x="910" y="204"/>
                    </a:lnTo>
                    <a:lnTo>
                      <a:pt x="903" y="172"/>
                    </a:lnTo>
                    <a:lnTo>
                      <a:pt x="898" y="142"/>
                    </a:lnTo>
                    <a:lnTo>
                      <a:pt x="889" y="117"/>
                    </a:lnTo>
                    <a:lnTo>
                      <a:pt x="882" y="92"/>
                    </a:lnTo>
                    <a:lnTo>
                      <a:pt x="873" y="73"/>
                    </a:lnTo>
                    <a:lnTo>
                      <a:pt x="862" y="55"/>
                    </a:lnTo>
                    <a:lnTo>
                      <a:pt x="852" y="41"/>
                    </a:lnTo>
                    <a:lnTo>
                      <a:pt x="841" y="34"/>
                    </a:lnTo>
                    <a:lnTo>
                      <a:pt x="830" y="27"/>
                    </a:lnTo>
                    <a:lnTo>
                      <a:pt x="814" y="21"/>
                    </a:lnTo>
                    <a:lnTo>
                      <a:pt x="795" y="14"/>
                    </a:lnTo>
                    <a:lnTo>
                      <a:pt x="752" y="7"/>
                    </a:lnTo>
                    <a:lnTo>
                      <a:pt x="699" y="2"/>
                    </a:lnTo>
                    <a:lnTo>
                      <a:pt x="642" y="0"/>
                    </a:lnTo>
                    <a:lnTo>
                      <a:pt x="580" y="2"/>
                    </a:lnTo>
                    <a:lnTo>
                      <a:pt x="516" y="7"/>
                    </a:lnTo>
                    <a:lnTo>
                      <a:pt x="452" y="16"/>
                    </a:lnTo>
                    <a:lnTo>
                      <a:pt x="385" y="27"/>
                    </a:lnTo>
                    <a:lnTo>
                      <a:pt x="323" y="41"/>
                    </a:lnTo>
                    <a:lnTo>
                      <a:pt x="293" y="48"/>
                    </a:lnTo>
                    <a:lnTo>
                      <a:pt x="266" y="57"/>
                    </a:lnTo>
                    <a:lnTo>
                      <a:pt x="239" y="69"/>
                    </a:lnTo>
                    <a:lnTo>
                      <a:pt x="213" y="78"/>
                    </a:lnTo>
                    <a:lnTo>
                      <a:pt x="190" y="89"/>
                    </a:lnTo>
                    <a:lnTo>
                      <a:pt x="170" y="101"/>
                    </a:lnTo>
                    <a:lnTo>
                      <a:pt x="151" y="115"/>
                    </a:lnTo>
                    <a:lnTo>
                      <a:pt x="133" y="128"/>
                    </a:lnTo>
                    <a:lnTo>
                      <a:pt x="119" y="142"/>
                    </a:lnTo>
                    <a:lnTo>
                      <a:pt x="110" y="156"/>
                    </a:lnTo>
                    <a:lnTo>
                      <a:pt x="101" y="172"/>
                    </a:lnTo>
                    <a:lnTo>
                      <a:pt x="99" y="188"/>
                    </a:lnTo>
                    <a:lnTo>
                      <a:pt x="92" y="231"/>
                    </a:lnTo>
                    <a:lnTo>
                      <a:pt x="87" y="275"/>
                    </a:lnTo>
                    <a:lnTo>
                      <a:pt x="85" y="321"/>
                    </a:lnTo>
                    <a:lnTo>
                      <a:pt x="80" y="364"/>
                    </a:lnTo>
                    <a:lnTo>
                      <a:pt x="78" y="456"/>
                    </a:lnTo>
                    <a:lnTo>
                      <a:pt x="78" y="548"/>
                    </a:lnTo>
                    <a:lnTo>
                      <a:pt x="76" y="640"/>
                    </a:lnTo>
                    <a:lnTo>
                      <a:pt x="74" y="729"/>
                    </a:lnTo>
                    <a:lnTo>
                      <a:pt x="71" y="775"/>
                    </a:lnTo>
                    <a:lnTo>
                      <a:pt x="67" y="818"/>
                    </a:lnTo>
                    <a:lnTo>
                      <a:pt x="62" y="862"/>
                    </a:lnTo>
                    <a:lnTo>
                      <a:pt x="55" y="903"/>
                    </a:lnTo>
                    <a:lnTo>
                      <a:pt x="39" y="977"/>
                    </a:lnTo>
                    <a:lnTo>
                      <a:pt x="23" y="1052"/>
                    </a:lnTo>
                    <a:lnTo>
                      <a:pt x="16" y="1091"/>
                    </a:lnTo>
                    <a:lnTo>
                      <a:pt x="9" y="1130"/>
                    </a:lnTo>
                    <a:lnTo>
                      <a:pt x="5" y="1169"/>
                    </a:lnTo>
                    <a:lnTo>
                      <a:pt x="0" y="1206"/>
                    </a:lnTo>
                    <a:close/>
                  </a:path>
                </a:pathLst>
              </a:custGeom>
              <a:solidFill>
                <a:srgbClr val="859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253"/>
              <p:cNvSpPr>
                <a:spLocks/>
              </p:cNvSpPr>
              <p:nvPr/>
            </p:nvSpPr>
            <p:spPr bwMode="auto">
              <a:xfrm>
                <a:off x="2274889" y="3503613"/>
                <a:ext cx="69850" cy="2846388"/>
              </a:xfrm>
              <a:custGeom>
                <a:avLst/>
                <a:gdLst>
                  <a:gd name="T0" fmla="*/ 16 w 44"/>
                  <a:gd name="T1" fmla="*/ 1747 h 1793"/>
                  <a:gd name="T2" fmla="*/ 0 w 44"/>
                  <a:gd name="T3" fmla="*/ 855 h 1793"/>
                  <a:gd name="T4" fmla="*/ 16 w 44"/>
                  <a:gd name="T5" fmla="*/ 11 h 1793"/>
                  <a:gd name="T6" fmla="*/ 23 w 44"/>
                  <a:gd name="T7" fmla="*/ 4 h 1793"/>
                  <a:gd name="T8" fmla="*/ 28 w 44"/>
                  <a:gd name="T9" fmla="*/ 0 h 1793"/>
                  <a:gd name="T10" fmla="*/ 32 w 44"/>
                  <a:gd name="T11" fmla="*/ 0 h 1793"/>
                  <a:gd name="T12" fmla="*/ 37 w 44"/>
                  <a:gd name="T13" fmla="*/ 4 h 1793"/>
                  <a:gd name="T14" fmla="*/ 39 w 44"/>
                  <a:gd name="T15" fmla="*/ 11 h 1793"/>
                  <a:gd name="T16" fmla="*/ 42 w 44"/>
                  <a:gd name="T17" fmla="*/ 25 h 1793"/>
                  <a:gd name="T18" fmla="*/ 42 w 44"/>
                  <a:gd name="T19" fmla="*/ 41 h 1793"/>
                  <a:gd name="T20" fmla="*/ 39 w 44"/>
                  <a:gd name="T21" fmla="*/ 64 h 1793"/>
                  <a:gd name="T22" fmla="*/ 30 w 44"/>
                  <a:gd name="T23" fmla="*/ 1403 h 1793"/>
                  <a:gd name="T24" fmla="*/ 30 w 44"/>
                  <a:gd name="T25" fmla="*/ 1483 h 1793"/>
                  <a:gd name="T26" fmla="*/ 35 w 44"/>
                  <a:gd name="T27" fmla="*/ 1563 h 1793"/>
                  <a:gd name="T28" fmla="*/ 42 w 44"/>
                  <a:gd name="T29" fmla="*/ 1641 h 1793"/>
                  <a:gd name="T30" fmla="*/ 44 w 44"/>
                  <a:gd name="T31" fmla="*/ 1710 h 1793"/>
                  <a:gd name="T32" fmla="*/ 42 w 44"/>
                  <a:gd name="T33" fmla="*/ 1747 h 1793"/>
                  <a:gd name="T34" fmla="*/ 42 w 44"/>
                  <a:gd name="T35" fmla="*/ 1772 h 1793"/>
                  <a:gd name="T36" fmla="*/ 37 w 44"/>
                  <a:gd name="T37" fmla="*/ 1786 h 1793"/>
                  <a:gd name="T38" fmla="*/ 35 w 44"/>
                  <a:gd name="T39" fmla="*/ 1793 h 1793"/>
                  <a:gd name="T40" fmla="*/ 30 w 44"/>
                  <a:gd name="T41" fmla="*/ 1790 h 1793"/>
                  <a:gd name="T42" fmla="*/ 26 w 44"/>
                  <a:gd name="T43" fmla="*/ 1781 h 1793"/>
                  <a:gd name="T44" fmla="*/ 21 w 44"/>
                  <a:gd name="T45" fmla="*/ 1767 h 1793"/>
                  <a:gd name="T46" fmla="*/ 16 w 44"/>
                  <a:gd name="T47" fmla="*/ 1747 h 1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793">
                    <a:moveTo>
                      <a:pt x="16" y="1747"/>
                    </a:moveTo>
                    <a:lnTo>
                      <a:pt x="0" y="855"/>
                    </a:lnTo>
                    <a:lnTo>
                      <a:pt x="16" y="11"/>
                    </a:lnTo>
                    <a:lnTo>
                      <a:pt x="23" y="4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7" y="4"/>
                    </a:lnTo>
                    <a:lnTo>
                      <a:pt x="39" y="11"/>
                    </a:lnTo>
                    <a:lnTo>
                      <a:pt x="42" y="25"/>
                    </a:lnTo>
                    <a:lnTo>
                      <a:pt x="42" y="41"/>
                    </a:lnTo>
                    <a:lnTo>
                      <a:pt x="39" y="64"/>
                    </a:lnTo>
                    <a:lnTo>
                      <a:pt x="30" y="1403"/>
                    </a:lnTo>
                    <a:lnTo>
                      <a:pt x="30" y="1483"/>
                    </a:lnTo>
                    <a:lnTo>
                      <a:pt x="35" y="1563"/>
                    </a:lnTo>
                    <a:lnTo>
                      <a:pt x="42" y="1641"/>
                    </a:lnTo>
                    <a:lnTo>
                      <a:pt x="44" y="1710"/>
                    </a:lnTo>
                    <a:lnTo>
                      <a:pt x="42" y="1747"/>
                    </a:lnTo>
                    <a:lnTo>
                      <a:pt x="42" y="1772"/>
                    </a:lnTo>
                    <a:lnTo>
                      <a:pt x="37" y="1786"/>
                    </a:lnTo>
                    <a:lnTo>
                      <a:pt x="35" y="1793"/>
                    </a:lnTo>
                    <a:lnTo>
                      <a:pt x="30" y="1790"/>
                    </a:lnTo>
                    <a:lnTo>
                      <a:pt x="26" y="1781"/>
                    </a:lnTo>
                    <a:lnTo>
                      <a:pt x="21" y="1767"/>
                    </a:lnTo>
                    <a:lnTo>
                      <a:pt x="16" y="1747"/>
                    </a:lnTo>
                    <a:close/>
                  </a:path>
                </a:pathLst>
              </a:custGeom>
              <a:solidFill>
                <a:srgbClr val="AAB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254"/>
              <p:cNvSpPr>
                <a:spLocks/>
              </p:cNvSpPr>
              <p:nvPr/>
            </p:nvSpPr>
            <p:spPr bwMode="auto">
              <a:xfrm>
                <a:off x="3795714" y="3481388"/>
                <a:ext cx="98425" cy="3206750"/>
              </a:xfrm>
              <a:custGeom>
                <a:avLst/>
                <a:gdLst>
                  <a:gd name="T0" fmla="*/ 60 w 62"/>
                  <a:gd name="T1" fmla="*/ 0 h 2020"/>
                  <a:gd name="T2" fmla="*/ 62 w 62"/>
                  <a:gd name="T3" fmla="*/ 7 h 2020"/>
                  <a:gd name="T4" fmla="*/ 62 w 62"/>
                  <a:gd name="T5" fmla="*/ 14 h 2020"/>
                  <a:gd name="T6" fmla="*/ 62 w 62"/>
                  <a:gd name="T7" fmla="*/ 1967 h 2020"/>
                  <a:gd name="T8" fmla="*/ 60 w 62"/>
                  <a:gd name="T9" fmla="*/ 1979 h 2020"/>
                  <a:gd name="T10" fmla="*/ 57 w 62"/>
                  <a:gd name="T11" fmla="*/ 1988 h 2020"/>
                  <a:gd name="T12" fmla="*/ 53 w 62"/>
                  <a:gd name="T13" fmla="*/ 1997 h 2020"/>
                  <a:gd name="T14" fmla="*/ 46 w 62"/>
                  <a:gd name="T15" fmla="*/ 2004 h 2020"/>
                  <a:gd name="T16" fmla="*/ 39 w 62"/>
                  <a:gd name="T17" fmla="*/ 2011 h 2020"/>
                  <a:gd name="T18" fmla="*/ 30 w 62"/>
                  <a:gd name="T19" fmla="*/ 2015 h 2020"/>
                  <a:gd name="T20" fmla="*/ 21 w 62"/>
                  <a:gd name="T21" fmla="*/ 2018 h 2020"/>
                  <a:gd name="T22" fmla="*/ 9 w 62"/>
                  <a:gd name="T23" fmla="*/ 2020 h 2020"/>
                  <a:gd name="T24" fmla="*/ 0 w 62"/>
                  <a:gd name="T25" fmla="*/ 2020 h 2020"/>
                  <a:gd name="T26" fmla="*/ 7 w 62"/>
                  <a:gd name="T27" fmla="*/ 2015 h 2020"/>
                  <a:gd name="T28" fmla="*/ 11 w 62"/>
                  <a:gd name="T29" fmla="*/ 2008 h 2020"/>
                  <a:gd name="T30" fmla="*/ 14 w 62"/>
                  <a:gd name="T31" fmla="*/ 1999 h 2020"/>
                  <a:gd name="T32" fmla="*/ 16 w 62"/>
                  <a:gd name="T33" fmla="*/ 1988 h 2020"/>
                  <a:gd name="T34" fmla="*/ 44 w 62"/>
                  <a:gd name="T35" fmla="*/ 839 h 2020"/>
                  <a:gd name="T36" fmla="*/ 46 w 62"/>
                  <a:gd name="T37" fmla="*/ 750 h 2020"/>
                  <a:gd name="T38" fmla="*/ 50 w 62"/>
                  <a:gd name="T39" fmla="*/ 653 h 2020"/>
                  <a:gd name="T40" fmla="*/ 55 w 62"/>
                  <a:gd name="T41" fmla="*/ 553 h 2020"/>
                  <a:gd name="T42" fmla="*/ 57 w 62"/>
                  <a:gd name="T43" fmla="*/ 449 h 2020"/>
                  <a:gd name="T44" fmla="*/ 60 w 62"/>
                  <a:gd name="T45" fmla="*/ 344 h 2020"/>
                  <a:gd name="T46" fmla="*/ 55 w 62"/>
                  <a:gd name="T47" fmla="*/ 243 h 2020"/>
                  <a:gd name="T48" fmla="*/ 50 w 62"/>
                  <a:gd name="T49" fmla="*/ 195 h 2020"/>
                  <a:gd name="T50" fmla="*/ 46 w 62"/>
                  <a:gd name="T51" fmla="*/ 147 h 2020"/>
                  <a:gd name="T52" fmla="*/ 39 w 62"/>
                  <a:gd name="T53" fmla="*/ 103 h 2020"/>
                  <a:gd name="T54" fmla="*/ 30 w 62"/>
                  <a:gd name="T55" fmla="*/ 60 h 2020"/>
                  <a:gd name="T56" fmla="*/ 30 w 62"/>
                  <a:gd name="T57" fmla="*/ 44 h 2020"/>
                  <a:gd name="T58" fmla="*/ 32 w 62"/>
                  <a:gd name="T59" fmla="*/ 32 h 2020"/>
                  <a:gd name="T60" fmla="*/ 37 w 62"/>
                  <a:gd name="T61" fmla="*/ 23 h 2020"/>
                  <a:gd name="T62" fmla="*/ 39 w 62"/>
                  <a:gd name="T63" fmla="*/ 14 h 2020"/>
                  <a:gd name="T64" fmla="*/ 44 w 62"/>
                  <a:gd name="T65" fmla="*/ 7 h 2020"/>
                  <a:gd name="T66" fmla="*/ 48 w 62"/>
                  <a:gd name="T67" fmla="*/ 2 h 2020"/>
                  <a:gd name="T68" fmla="*/ 53 w 62"/>
                  <a:gd name="T69" fmla="*/ 0 h 2020"/>
                  <a:gd name="T70" fmla="*/ 60 w 62"/>
                  <a:gd name="T71" fmla="*/ 0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" h="2020">
                    <a:moveTo>
                      <a:pt x="60" y="0"/>
                    </a:moveTo>
                    <a:lnTo>
                      <a:pt x="62" y="7"/>
                    </a:lnTo>
                    <a:lnTo>
                      <a:pt x="62" y="14"/>
                    </a:lnTo>
                    <a:lnTo>
                      <a:pt x="62" y="1967"/>
                    </a:lnTo>
                    <a:lnTo>
                      <a:pt x="60" y="1979"/>
                    </a:lnTo>
                    <a:lnTo>
                      <a:pt x="57" y="1988"/>
                    </a:lnTo>
                    <a:lnTo>
                      <a:pt x="53" y="1997"/>
                    </a:lnTo>
                    <a:lnTo>
                      <a:pt x="46" y="2004"/>
                    </a:lnTo>
                    <a:lnTo>
                      <a:pt x="39" y="2011"/>
                    </a:lnTo>
                    <a:lnTo>
                      <a:pt x="30" y="2015"/>
                    </a:lnTo>
                    <a:lnTo>
                      <a:pt x="21" y="2018"/>
                    </a:lnTo>
                    <a:lnTo>
                      <a:pt x="9" y="2020"/>
                    </a:lnTo>
                    <a:lnTo>
                      <a:pt x="0" y="2020"/>
                    </a:lnTo>
                    <a:lnTo>
                      <a:pt x="7" y="2015"/>
                    </a:lnTo>
                    <a:lnTo>
                      <a:pt x="11" y="2008"/>
                    </a:lnTo>
                    <a:lnTo>
                      <a:pt x="14" y="1999"/>
                    </a:lnTo>
                    <a:lnTo>
                      <a:pt x="16" y="1988"/>
                    </a:lnTo>
                    <a:lnTo>
                      <a:pt x="44" y="839"/>
                    </a:lnTo>
                    <a:lnTo>
                      <a:pt x="46" y="750"/>
                    </a:lnTo>
                    <a:lnTo>
                      <a:pt x="50" y="653"/>
                    </a:lnTo>
                    <a:lnTo>
                      <a:pt x="55" y="553"/>
                    </a:lnTo>
                    <a:lnTo>
                      <a:pt x="57" y="449"/>
                    </a:lnTo>
                    <a:lnTo>
                      <a:pt x="60" y="344"/>
                    </a:lnTo>
                    <a:lnTo>
                      <a:pt x="55" y="243"/>
                    </a:lnTo>
                    <a:lnTo>
                      <a:pt x="50" y="195"/>
                    </a:lnTo>
                    <a:lnTo>
                      <a:pt x="46" y="147"/>
                    </a:lnTo>
                    <a:lnTo>
                      <a:pt x="39" y="103"/>
                    </a:lnTo>
                    <a:lnTo>
                      <a:pt x="30" y="60"/>
                    </a:lnTo>
                    <a:lnTo>
                      <a:pt x="30" y="44"/>
                    </a:lnTo>
                    <a:lnTo>
                      <a:pt x="32" y="32"/>
                    </a:lnTo>
                    <a:lnTo>
                      <a:pt x="37" y="23"/>
                    </a:lnTo>
                    <a:lnTo>
                      <a:pt x="39" y="14"/>
                    </a:lnTo>
                    <a:lnTo>
                      <a:pt x="44" y="7"/>
                    </a:lnTo>
                    <a:lnTo>
                      <a:pt x="48" y="2"/>
                    </a:lnTo>
                    <a:lnTo>
                      <a:pt x="5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255"/>
              <p:cNvSpPr>
                <a:spLocks/>
              </p:cNvSpPr>
              <p:nvPr/>
            </p:nvSpPr>
            <p:spPr bwMode="auto">
              <a:xfrm>
                <a:off x="2300289" y="3422651"/>
                <a:ext cx="1549400" cy="346075"/>
              </a:xfrm>
              <a:custGeom>
                <a:avLst/>
                <a:gdLst>
                  <a:gd name="T0" fmla="*/ 408 w 976"/>
                  <a:gd name="T1" fmla="*/ 0 h 218"/>
                  <a:gd name="T2" fmla="*/ 433 w 976"/>
                  <a:gd name="T3" fmla="*/ 5 h 218"/>
                  <a:gd name="T4" fmla="*/ 534 w 976"/>
                  <a:gd name="T5" fmla="*/ 12 h 218"/>
                  <a:gd name="T6" fmla="*/ 635 w 976"/>
                  <a:gd name="T7" fmla="*/ 12 h 218"/>
                  <a:gd name="T8" fmla="*/ 736 w 976"/>
                  <a:gd name="T9" fmla="*/ 16 h 218"/>
                  <a:gd name="T10" fmla="*/ 839 w 976"/>
                  <a:gd name="T11" fmla="*/ 32 h 218"/>
                  <a:gd name="T12" fmla="*/ 871 w 976"/>
                  <a:gd name="T13" fmla="*/ 37 h 218"/>
                  <a:gd name="T14" fmla="*/ 905 w 976"/>
                  <a:gd name="T15" fmla="*/ 35 h 218"/>
                  <a:gd name="T16" fmla="*/ 972 w 976"/>
                  <a:gd name="T17" fmla="*/ 30 h 218"/>
                  <a:gd name="T18" fmla="*/ 976 w 976"/>
                  <a:gd name="T19" fmla="*/ 51 h 218"/>
                  <a:gd name="T20" fmla="*/ 953 w 976"/>
                  <a:gd name="T21" fmla="*/ 133 h 218"/>
                  <a:gd name="T22" fmla="*/ 914 w 976"/>
                  <a:gd name="T23" fmla="*/ 129 h 218"/>
                  <a:gd name="T24" fmla="*/ 880 w 976"/>
                  <a:gd name="T25" fmla="*/ 136 h 218"/>
                  <a:gd name="T26" fmla="*/ 846 w 976"/>
                  <a:gd name="T27" fmla="*/ 152 h 218"/>
                  <a:gd name="T28" fmla="*/ 821 w 976"/>
                  <a:gd name="T29" fmla="*/ 159 h 218"/>
                  <a:gd name="T30" fmla="*/ 788 w 976"/>
                  <a:gd name="T31" fmla="*/ 163 h 218"/>
                  <a:gd name="T32" fmla="*/ 740 w 976"/>
                  <a:gd name="T33" fmla="*/ 177 h 218"/>
                  <a:gd name="T34" fmla="*/ 688 w 976"/>
                  <a:gd name="T35" fmla="*/ 195 h 218"/>
                  <a:gd name="T36" fmla="*/ 635 w 976"/>
                  <a:gd name="T37" fmla="*/ 214 h 218"/>
                  <a:gd name="T38" fmla="*/ 573 w 976"/>
                  <a:gd name="T39" fmla="*/ 218 h 218"/>
                  <a:gd name="T40" fmla="*/ 507 w 976"/>
                  <a:gd name="T41" fmla="*/ 216 h 218"/>
                  <a:gd name="T42" fmla="*/ 440 w 976"/>
                  <a:gd name="T43" fmla="*/ 207 h 218"/>
                  <a:gd name="T44" fmla="*/ 372 w 976"/>
                  <a:gd name="T45" fmla="*/ 198 h 218"/>
                  <a:gd name="T46" fmla="*/ 319 w 976"/>
                  <a:gd name="T47" fmla="*/ 195 h 218"/>
                  <a:gd name="T48" fmla="*/ 284 w 976"/>
                  <a:gd name="T49" fmla="*/ 175 h 218"/>
                  <a:gd name="T50" fmla="*/ 246 w 976"/>
                  <a:gd name="T51" fmla="*/ 149 h 218"/>
                  <a:gd name="T52" fmla="*/ 213 w 976"/>
                  <a:gd name="T53" fmla="*/ 136 h 218"/>
                  <a:gd name="T54" fmla="*/ 191 w 976"/>
                  <a:gd name="T55" fmla="*/ 129 h 218"/>
                  <a:gd name="T56" fmla="*/ 138 w 976"/>
                  <a:gd name="T57" fmla="*/ 126 h 218"/>
                  <a:gd name="T58" fmla="*/ 46 w 976"/>
                  <a:gd name="T59" fmla="*/ 117 h 218"/>
                  <a:gd name="T60" fmla="*/ 0 w 976"/>
                  <a:gd name="T61" fmla="*/ 51 h 218"/>
                  <a:gd name="T62" fmla="*/ 3 w 976"/>
                  <a:gd name="T63" fmla="*/ 32 h 218"/>
                  <a:gd name="T64" fmla="*/ 14 w 976"/>
                  <a:gd name="T65" fmla="*/ 14 h 218"/>
                  <a:gd name="T66" fmla="*/ 30 w 976"/>
                  <a:gd name="T67" fmla="*/ 5 h 218"/>
                  <a:gd name="T68" fmla="*/ 49 w 976"/>
                  <a:gd name="T6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76" h="218">
                    <a:moveTo>
                      <a:pt x="49" y="0"/>
                    </a:moveTo>
                    <a:lnTo>
                      <a:pt x="408" y="0"/>
                    </a:lnTo>
                    <a:lnTo>
                      <a:pt x="422" y="3"/>
                    </a:lnTo>
                    <a:lnTo>
                      <a:pt x="433" y="5"/>
                    </a:lnTo>
                    <a:lnTo>
                      <a:pt x="484" y="10"/>
                    </a:lnTo>
                    <a:lnTo>
                      <a:pt x="534" y="12"/>
                    </a:lnTo>
                    <a:lnTo>
                      <a:pt x="585" y="14"/>
                    </a:lnTo>
                    <a:lnTo>
                      <a:pt x="635" y="12"/>
                    </a:lnTo>
                    <a:lnTo>
                      <a:pt x="685" y="14"/>
                    </a:lnTo>
                    <a:lnTo>
                      <a:pt x="736" y="16"/>
                    </a:lnTo>
                    <a:lnTo>
                      <a:pt x="786" y="21"/>
                    </a:lnTo>
                    <a:lnTo>
                      <a:pt x="839" y="32"/>
                    </a:lnTo>
                    <a:lnTo>
                      <a:pt x="855" y="35"/>
                    </a:lnTo>
                    <a:lnTo>
                      <a:pt x="871" y="37"/>
                    </a:lnTo>
                    <a:lnTo>
                      <a:pt x="889" y="37"/>
                    </a:lnTo>
                    <a:lnTo>
                      <a:pt x="905" y="35"/>
                    </a:lnTo>
                    <a:lnTo>
                      <a:pt x="940" y="32"/>
                    </a:lnTo>
                    <a:lnTo>
                      <a:pt x="972" y="30"/>
                    </a:lnTo>
                    <a:lnTo>
                      <a:pt x="974" y="39"/>
                    </a:lnTo>
                    <a:lnTo>
                      <a:pt x="976" y="51"/>
                    </a:lnTo>
                    <a:lnTo>
                      <a:pt x="976" y="136"/>
                    </a:lnTo>
                    <a:lnTo>
                      <a:pt x="953" y="133"/>
                    </a:lnTo>
                    <a:lnTo>
                      <a:pt x="933" y="131"/>
                    </a:lnTo>
                    <a:lnTo>
                      <a:pt x="914" y="129"/>
                    </a:lnTo>
                    <a:lnTo>
                      <a:pt x="901" y="129"/>
                    </a:lnTo>
                    <a:lnTo>
                      <a:pt x="880" y="136"/>
                    </a:lnTo>
                    <a:lnTo>
                      <a:pt x="860" y="145"/>
                    </a:lnTo>
                    <a:lnTo>
                      <a:pt x="846" y="152"/>
                    </a:lnTo>
                    <a:lnTo>
                      <a:pt x="834" y="156"/>
                    </a:lnTo>
                    <a:lnTo>
                      <a:pt x="821" y="159"/>
                    </a:lnTo>
                    <a:lnTo>
                      <a:pt x="807" y="161"/>
                    </a:lnTo>
                    <a:lnTo>
                      <a:pt x="788" y="163"/>
                    </a:lnTo>
                    <a:lnTo>
                      <a:pt x="766" y="168"/>
                    </a:lnTo>
                    <a:lnTo>
                      <a:pt x="740" y="177"/>
                    </a:lnTo>
                    <a:lnTo>
                      <a:pt x="715" y="186"/>
                    </a:lnTo>
                    <a:lnTo>
                      <a:pt x="688" y="195"/>
                    </a:lnTo>
                    <a:lnTo>
                      <a:pt x="660" y="204"/>
                    </a:lnTo>
                    <a:lnTo>
                      <a:pt x="635" y="214"/>
                    </a:lnTo>
                    <a:lnTo>
                      <a:pt x="607" y="218"/>
                    </a:lnTo>
                    <a:lnTo>
                      <a:pt x="573" y="218"/>
                    </a:lnTo>
                    <a:lnTo>
                      <a:pt x="541" y="218"/>
                    </a:lnTo>
                    <a:lnTo>
                      <a:pt x="507" y="216"/>
                    </a:lnTo>
                    <a:lnTo>
                      <a:pt x="475" y="211"/>
                    </a:lnTo>
                    <a:lnTo>
                      <a:pt x="440" y="207"/>
                    </a:lnTo>
                    <a:lnTo>
                      <a:pt x="406" y="202"/>
                    </a:lnTo>
                    <a:lnTo>
                      <a:pt x="372" y="198"/>
                    </a:lnTo>
                    <a:lnTo>
                      <a:pt x="335" y="198"/>
                    </a:lnTo>
                    <a:lnTo>
                      <a:pt x="319" y="195"/>
                    </a:lnTo>
                    <a:lnTo>
                      <a:pt x="303" y="186"/>
                    </a:lnTo>
                    <a:lnTo>
                      <a:pt x="284" y="175"/>
                    </a:lnTo>
                    <a:lnTo>
                      <a:pt x="266" y="163"/>
                    </a:lnTo>
                    <a:lnTo>
                      <a:pt x="246" y="149"/>
                    </a:lnTo>
                    <a:lnTo>
                      <a:pt x="225" y="138"/>
                    </a:lnTo>
                    <a:lnTo>
                      <a:pt x="213" y="136"/>
                    </a:lnTo>
                    <a:lnTo>
                      <a:pt x="202" y="131"/>
                    </a:lnTo>
                    <a:lnTo>
                      <a:pt x="191" y="129"/>
                    </a:lnTo>
                    <a:lnTo>
                      <a:pt x="179" y="129"/>
                    </a:lnTo>
                    <a:lnTo>
                      <a:pt x="138" y="126"/>
                    </a:lnTo>
                    <a:lnTo>
                      <a:pt x="92" y="122"/>
                    </a:lnTo>
                    <a:lnTo>
                      <a:pt x="46" y="117"/>
                    </a:lnTo>
                    <a:lnTo>
                      <a:pt x="0" y="115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1" y="10"/>
                    </a:lnTo>
                    <a:lnTo>
                      <a:pt x="30" y="5"/>
                    </a:lnTo>
                    <a:lnTo>
                      <a:pt x="3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F8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256"/>
              <p:cNvSpPr>
                <a:spLocks/>
              </p:cNvSpPr>
              <p:nvPr/>
            </p:nvSpPr>
            <p:spPr bwMode="auto">
              <a:xfrm>
                <a:off x="2330451" y="3438526"/>
                <a:ext cx="1563688" cy="225425"/>
              </a:xfrm>
              <a:custGeom>
                <a:avLst/>
                <a:gdLst>
                  <a:gd name="T0" fmla="*/ 543 w 985"/>
                  <a:gd name="T1" fmla="*/ 2 h 142"/>
                  <a:gd name="T2" fmla="*/ 616 w 985"/>
                  <a:gd name="T3" fmla="*/ 2 h 142"/>
                  <a:gd name="T4" fmla="*/ 692 w 985"/>
                  <a:gd name="T5" fmla="*/ 4 h 142"/>
                  <a:gd name="T6" fmla="*/ 728 w 985"/>
                  <a:gd name="T7" fmla="*/ 4 h 142"/>
                  <a:gd name="T8" fmla="*/ 767 w 985"/>
                  <a:gd name="T9" fmla="*/ 9 h 142"/>
                  <a:gd name="T10" fmla="*/ 804 w 985"/>
                  <a:gd name="T11" fmla="*/ 13 h 142"/>
                  <a:gd name="T12" fmla="*/ 843 w 985"/>
                  <a:gd name="T13" fmla="*/ 22 h 142"/>
                  <a:gd name="T14" fmla="*/ 859 w 985"/>
                  <a:gd name="T15" fmla="*/ 25 h 142"/>
                  <a:gd name="T16" fmla="*/ 877 w 985"/>
                  <a:gd name="T17" fmla="*/ 27 h 142"/>
                  <a:gd name="T18" fmla="*/ 895 w 985"/>
                  <a:gd name="T19" fmla="*/ 27 h 142"/>
                  <a:gd name="T20" fmla="*/ 912 w 985"/>
                  <a:gd name="T21" fmla="*/ 25 h 142"/>
                  <a:gd name="T22" fmla="*/ 946 w 985"/>
                  <a:gd name="T23" fmla="*/ 22 h 142"/>
                  <a:gd name="T24" fmla="*/ 980 w 985"/>
                  <a:gd name="T25" fmla="*/ 20 h 142"/>
                  <a:gd name="T26" fmla="*/ 980 w 985"/>
                  <a:gd name="T27" fmla="*/ 20 h 142"/>
                  <a:gd name="T28" fmla="*/ 980 w 985"/>
                  <a:gd name="T29" fmla="*/ 20 h 142"/>
                  <a:gd name="T30" fmla="*/ 983 w 985"/>
                  <a:gd name="T31" fmla="*/ 32 h 142"/>
                  <a:gd name="T32" fmla="*/ 985 w 985"/>
                  <a:gd name="T33" fmla="*/ 41 h 142"/>
                  <a:gd name="T34" fmla="*/ 985 w 985"/>
                  <a:gd name="T35" fmla="*/ 100 h 142"/>
                  <a:gd name="T36" fmla="*/ 946 w 985"/>
                  <a:gd name="T37" fmla="*/ 103 h 142"/>
                  <a:gd name="T38" fmla="*/ 907 w 985"/>
                  <a:gd name="T39" fmla="*/ 103 h 142"/>
                  <a:gd name="T40" fmla="*/ 873 w 985"/>
                  <a:gd name="T41" fmla="*/ 103 h 142"/>
                  <a:gd name="T42" fmla="*/ 847 w 985"/>
                  <a:gd name="T43" fmla="*/ 100 h 142"/>
                  <a:gd name="T44" fmla="*/ 834 w 985"/>
                  <a:gd name="T45" fmla="*/ 98 h 142"/>
                  <a:gd name="T46" fmla="*/ 820 w 985"/>
                  <a:gd name="T47" fmla="*/ 98 h 142"/>
                  <a:gd name="T48" fmla="*/ 808 w 985"/>
                  <a:gd name="T49" fmla="*/ 100 h 142"/>
                  <a:gd name="T50" fmla="*/ 792 w 985"/>
                  <a:gd name="T51" fmla="*/ 103 h 142"/>
                  <a:gd name="T52" fmla="*/ 765 w 985"/>
                  <a:gd name="T53" fmla="*/ 110 h 142"/>
                  <a:gd name="T54" fmla="*/ 737 w 985"/>
                  <a:gd name="T55" fmla="*/ 116 h 142"/>
                  <a:gd name="T56" fmla="*/ 708 w 985"/>
                  <a:gd name="T57" fmla="*/ 126 h 142"/>
                  <a:gd name="T58" fmla="*/ 678 w 985"/>
                  <a:gd name="T59" fmla="*/ 135 h 142"/>
                  <a:gd name="T60" fmla="*/ 650 w 985"/>
                  <a:gd name="T61" fmla="*/ 142 h 142"/>
                  <a:gd name="T62" fmla="*/ 621 w 985"/>
                  <a:gd name="T63" fmla="*/ 142 h 142"/>
                  <a:gd name="T64" fmla="*/ 543 w 985"/>
                  <a:gd name="T65" fmla="*/ 139 h 142"/>
                  <a:gd name="T66" fmla="*/ 462 w 985"/>
                  <a:gd name="T67" fmla="*/ 137 h 142"/>
                  <a:gd name="T68" fmla="*/ 380 w 985"/>
                  <a:gd name="T69" fmla="*/ 130 h 142"/>
                  <a:gd name="T70" fmla="*/ 298 w 985"/>
                  <a:gd name="T71" fmla="*/ 123 h 142"/>
                  <a:gd name="T72" fmla="*/ 215 w 985"/>
                  <a:gd name="T73" fmla="*/ 114 h 142"/>
                  <a:gd name="T74" fmla="*/ 137 w 985"/>
                  <a:gd name="T75" fmla="*/ 103 h 142"/>
                  <a:gd name="T76" fmla="*/ 64 w 985"/>
                  <a:gd name="T77" fmla="*/ 94 h 142"/>
                  <a:gd name="T78" fmla="*/ 0 w 985"/>
                  <a:gd name="T79" fmla="*/ 82 h 142"/>
                  <a:gd name="T80" fmla="*/ 9 w 985"/>
                  <a:gd name="T81" fmla="*/ 66 h 142"/>
                  <a:gd name="T82" fmla="*/ 20 w 985"/>
                  <a:gd name="T83" fmla="*/ 52 h 142"/>
                  <a:gd name="T84" fmla="*/ 36 w 985"/>
                  <a:gd name="T85" fmla="*/ 41 h 142"/>
                  <a:gd name="T86" fmla="*/ 55 w 985"/>
                  <a:gd name="T87" fmla="*/ 29 h 142"/>
                  <a:gd name="T88" fmla="*/ 75 w 985"/>
                  <a:gd name="T89" fmla="*/ 22 h 142"/>
                  <a:gd name="T90" fmla="*/ 98 w 985"/>
                  <a:gd name="T91" fmla="*/ 16 h 142"/>
                  <a:gd name="T92" fmla="*/ 121 w 985"/>
                  <a:gd name="T93" fmla="*/ 9 h 142"/>
                  <a:gd name="T94" fmla="*/ 146 w 985"/>
                  <a:gd name="T95" fmla="*/ 6 h 142"/>
                  <a:gd name="T96" fmla="*/ 197 w 985"/>
                  <a:gd name="T97" fmla="*/ 0 h 142"/>
                  <a:gd name="T98" fmla="*/ 245 w 985"/>
                  <a:gd name="T99" fmla="*/ 0 h 142"/>
                  <a:gd name="T100" fmla="*/ 288 w 985"/>
                  <a:gd name="T101" fmla="*/ 2 h 142"/>
                  <a:gd name="T102" fmla="*/ 325 w 985"/>
                  <a:gd name="T103" fmla="*/ 9 h 142"/>
                  <a:gd name="T104" fmla="*/ 346 w 985"/>
                  <a:gd name="T105" fmla="*/ 11 h 142"/>
                  <a:gd name="T106" fmla="*/ 369 w 985"/>
                  <a:gd name="T107" fmla="*/ 13 h 142"/>
                  <a:gd name="T108" fmla="*/ 394 w 985"/>
                  <a:gd name="T109" fmla="*/ 13 h 142"/>
                  <a:gd name="T110" fmla="*/ 421 w 985"/>
                  <a:gd name="T111" fmla="*/ 13 h 142"/>
                  <a:gd name="T112" fmla="*/ 479 w 985"/>
                  <a:gd name="T113" fmla="*/ 9 h 142"/>
                  <a:gd name="T114" fmla="*/ 543 w 985"/>
                  <a:gd name="T115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85" h="142">
                    <a:moveTo>
                      <a:pt x="543" y="2"/>
                    </a:moveTo>
                    <a:lnTo>
                      <a:pt x="616" y="2"/>
                    </a:lnTo>
                    <a:lnTo>
                      <a:pt x="692" y="4"/>
                    </a:lnTo>
                    <a:lnTo>
                      <a:pt x="728" y="4"/>
                    </a:lnTo>
                    <a:lnTo>
                      <a:pt x="767" y="9"/>
                    </a:lnTo>
                    <a:lnTo>
                      <a:pt x="804" y="13"/>
                    </a:lnTo>
                    <a:lnTo>
                      <a:pt x="843" y="22"/>
                    </a:lnTo>
                    <a:lnTo>
                      <a:pt x="859" y="25"/>
                    </a:lnTo>
                    <a:lnTo>
                      <a:pt x="877" y="27"/>
                    </a:lnTo>
                    <a:lnTo>
                      <a:pt x="895" y="27"/>
                    </a:lnTo>
                    <a:lnTo>
                      <a:pt x="912" y="25"/>
                    </a:lnTo>
                    <a:lnTo>
                      <a:pt x="946" y="22"/>
                    </a:lnTo>
                    <a:lnTo>
                      <a:pt x="980" y="20"/>
                    </a:lnTo>
                    <a:lnTo>
                      <a:pt x="980" y="20"/>
                    </a:lnTo>
                    <a:lnTo>
                      <a:pt x="980" y="20"/>
                    </a:lnTo>
                    <a:lnTo>
                      <a:pt x="983" y="32"/>
                    </a:lnTo>
                    <a:lnTo>
                      <a:pt x="985" y="41"/>
                    </a:lnTo>
                    <a:lnTo>
                      <a:pt x="985" y="100"/>
                    </a:lnTo>
                    <a:lnTo>
                      <a:pt x="946" y="103"/>
                    </a:lnTo>
                    <a:lnTo>
                      <a:pt x="907" y="103"/>
                    </a:lnTo>
                    <a:lnTo>
                      <a:pt x="873" y="103"/>
                    </a:lnTo>
                    <a:lnTo>
                      <a:pt x="847" y="100"/>
                    </a:lnTo>
                    <a:lnTo>
                      <a:pt x="834" y="98"/>
                    </a:lnTo>
                    <a:lnTo>
                      <a:pt x="820" y="98"/>
                    </a:lnTo>
                    <a:lnTo>
                      <a:pt x="808" y="100"/>
                    </a:lnTo>
                    <a:lnTo>
                      <a:pt x="792" y="103"/>
                    </a:lnTo>
                    <a:lnTo>
                      <a:pt x="765" y="110"/>
                    </a:lnTo>
                    <a:lnTo>
                      <a:pt x="737" y="116"/>
                    </a:lnTo>
                    <a:lnTo>
                      <a:pt x="708" y="126"/>
                    </a:lnTo>
                    <a:lnTo>
                      <a:pt x="678" y="135"/>
                    </a:lnTo>
                    <a:lnTo>
                      <a:pt x="650" y="142"/>
                    </a:lnTo>
                    <a:lnTo>
                      <a:pt x="621" y="142"/>
                    </a:lnTo>
                    <a:lnTo>
                      <a:pt x="543" y="139"/>
                    </a:lnTo>
                    <a:lnTo>
                      <a:pt x="462" y="137"/>
                    </a:lnTo>
                    <a:lnTo>
                      <a:pt x="380" y="130"/>
                    </a:lnTo>
                    <a:lnTo>
                      <a:pt x="298" y="123"/>
                    </a:lnTo>
                    <a:lnTo>
                      <a:pt x="215" y="114"/>
                    </a:lnTo>
                    <a:lnTo>
                      <a:pt x="137" y="103"/>
                    </a:lnTo>
                    <a:lnTo>
                      <a:pt x="64" y="94"/>
                    </a:lnTo>
                    <a:lnTo>
                      <a:pt x="0" y="82"/>
                    </a:lnTo>
                    <a:lnTo>
                      <a:pt x="9" y="66"/>
                    </a:lnTo>
                    <a:lnTo>
                      <a:pt x="20" y="52"/>
                    </a:lnTo>
                    <a:lnTo>
                      <a:pt x="36" y="41"/>
                    </a:lnTo>
                    <a:lnTo>
                      <a:pt x="55" y="29"/>
                    </a:lnTo>
                    <a:lnTo>
                      <a:pt x="75" y="22"/>
                    </a:lnTo>
                    <a:lnTo>
                      <a:pt x="98" y="16"/>
                    </a:lnTo>
                    <a:lnTo>
                      <a:pt x="121" y="9"/>
                    </a:lnTo>
                    <a:lnTo>
                      <a:pt x="146" y="6"/>
                    </a:lnTo>
                    <a:lnTo>
                      <a:pt x="197" y="0"/>
                    </a:lnTo>
                    <a:lnTo>
                      <a:pt x="245" y="0"/>
                    </a:lnTo>
                    <a:lnTo>
                      <a:pt x="288" y="2"/>
                    </a:lnTo>
                    <a:lnTo>
                      <a:pt x="325" y="9"/>
                    </a:lnTo>
                    <a:lnTo>
                      <a:pt x="346" y="11"/>
                    </a:lnTo>
                    <a:lnTo>
                      <a:pt x="369" y="13"/>
                    </a:lnTo>
                    <a:lnTo>
                      <a:pt x="394" y="13"/>
                    </a:lnTo>
                    <a:lnTo>
                      <a:pt x="421" y="13"/>
                    </a:lnTo>
                    <a:lnTo>
                      <a:pt x="479" y="9"/>
                    </a:lnTo>
                    <a:lnTo>
                      <a:pt x="543" y="2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257"/>
              <p:cNvSpPr>
                <a:spLocks/>
              </p:cNvSpPr>
              <p:nvPr/>
            </p:nvSpPr>
            <p:spPr bwMode="auto">
              <a:xfrm>
                <a:off x="2141539" y="1243013"/>
                <a:ext cx="1908175" cy="2474913"/>
              </a:xfrm>
              <a:custGeom>
                <a:avLst/>
                <a:gdLst>
                  <a:gd name="T0" fmla="*/ 80 w 1202"/>
                  <a:gd name="T1" fmla="*/ 16 h 1559"/>
                  <a:gd name="T2" fmla="*/ 540 w 1202"/>
                  <a:gd name="T3" fmla="*/ 0 h 1559"/>
                  <a:gd name="T4" fmla="*/ 653 w 1202"/>
                  <a:gd name="T5" fmla="*/ 16 h 1559"/>
                  <a:gd name="T6" fmla="*/ 1127 w 1202"/>
                  <a:gd name="T7" fmla="*/ 21 h 1559"/>
                  <a:gd name="T8" fmla="*/ 1143 w 1202"/>
                  <a:gd name="T9" fmla="*/ 23 h 1559"/>
                  <a:gd name="T10" fmla="*/ 1159 w 1202"/>
                  <a:gd name="T11" fmla="*/ 28 h 1559"/>
                  <a:gd name="T12" fmla="*/ 1170 w 1202"/>
                  <a:gd name="T13" fmla="*/ 35 h 1559"/>
                  <a:gd name="T14" fmla="*/ 1182 w 1202"/>
                  <a:gd name="T15" fmla="*/ 44 h 1559"/>
                  <a:gd name="T16" fmla="*/ 1191 w 1202"/>
                  <a:gd name="T17" fmla="*/ 57 h 1559"/>
                  <a:gd name="T18" fmla="*/ 1198 w 1202"/>
                  <a:gd name="T19" fmla="*/ 69 h 1559"/>
                  <a:gd name="T20" fmla="*/ 1202 w 1202"/>
                  <a:gd name="T21" fmla="*/ 85 h 1559"/>
                  <a:gd name="T22" fmla="*/ 1202 w 1202"/>
                  <a:gd name="T23" fmla="*/ 101 h 1559"/>
                  <a:gd name="T24" fmla="*/ 1202 w 1202"/>
                  <a:gd name="T25" fmla="*/ 1385 h 1559"/>
                  <a:gd name="T26" fmla="*/ 1200 w 1202"/>
                  <a:gd name="T27" fmla="*/ 1401 h 1559"/>
                  <a:gd name="T28" fmla="*/ 1195 w 1202"/>
                  <a:gd name="T29" fmla="*/ 1415 h 1559"/>
                  <a:gd name="T30" fmla="*/ 1189 w 1202"/>
                  <a:gd name="T31" fmla="*/ 1428 h 1559"/>
                  <a:gd name="T32" fmla="*/ 1179 w 1202"/>
                  <a:gd name="T33" fmla="*/ 1442 h 1559"/>
                  <a:gd name="T34" fmla="*/ 1168 w 1202"/>
                  <a:gd name="T35" fmla="*/ 1451 h 1559"/>
                  <a:gd name="T36" fmla="*/ 1154 w 1202"/>
                  <a:gd name="T37" fmla="*/ 1458 h 1559"/>
                  <a:gd name="T38" fmla="*/ 1138 w 1202"/>
                  <a:gd name="T39" fmla="*/ 1463 h 1559"/>
                  <a:gd name="T40" fmla="*/ 1122 w 1202"/>
                  <a:gd name="T41" fmla="*/ 1465 h 1559"/>
                  <a:gd name="T42" fmla="*/ 799 w 1202"/>
                  <a:gd name="T43" fmla="*/ 1465 h 1559"/>
                  <a:gd name="T44" fmla="*/ 774 w 1202"/>
                  <a:gd name="T45" fmla="*/ 1504 h 1559"/>
                  <a:gd name="T46" fmla="*/ 758 w 1202"/>
                  <a:gd name="T47" fmla="*/ 1532 h 1559"/>
                  <a:gd name="T48" fmla="*/ 749 w 1202"/>
                  <a:gd name="T49" fmla="*/ 1548 h 1559"/>
                  <a:gd name="T50" fmla="*/ 744 w 1202"/>
                  <a:gd name="T51" fmla="*/ 1557 h 1559"/>
                  <a:gd name="T52" fmla="*/ 703 w 1202"/>
                  <a:gd name="T53" fmla="*/ 1557 h 1559"/>
                  <a:gd name="T54" fmla="*/ 609 w 1202"/>
                  <a:gd name="T55" fmla="*/ 1559 h 1559"/>
                  <a:gd name="T56" fmla="*/ 510 w 1202"/>
                  <a:gd name="T57" fmla="*/ 1559 h 1559"/>
                  <a:gd name="T58" fmla="*/ 453 w 1202"/>
                  <a:gd name="T59" fmla="*/ 1557 h 1559"/>
                  <a:gd name="T60" fmla="*/ 442 w 1202"/>
                  <a:gd name="T61" fmla="*/ 1552 h 1559"/>
                  <a:gd name="T62" fmla="*/ 433 w 1202"/>
                  <a:gd name="T63" fmla="*/ 1545 h 1559"/>
                  <a:gd name="T64" fmla="*/ 423 w 1202"/>
                  <a:gd name="T65" fmla="*/ 1536 h 1559"/>
                  <a:gd name="T66" fmla="*/ 414 w 1202"/>
                  <a:gd name="T67" fmla="*/ 1525 h 1559"/>
                  <a:gd name="T68" fmla="*/ 398 w 1202"/>
                  <a:gd name="T69" fmla="*/ 1495 h 1559"/>
                  <a:gd name="T70" fmla="*/ 384 w 1202"/>
                  <a:gd name="T71" fmla="*/ 1465 h 1559"/>
                  <a:gd name="T72" fmla="*/ 80 w 1202"/>
                  <a:gd name="T73" fmla="*/ 1465 h 1559"/>
                  <a:gd name="T74" fmla="*/ 64 w 1202"/>
                  <a:gd name="T75" fmla="*/ 1463 h 1559"/>
                  <a:gd name="T76" fmla="*/ 50 w 1202"/>
                  <a:gd name="T77" fmla="*/ 1458 h 1559"/>
                  <a:gd name="T78" fmla="*/ 36 w 1202"/>
                  <a:gd name="T79" fmla="*/ 1451 h 1559"/>
                  <a:gd name="T80" fmla="*/ 25 w 1202"/>
                  <a:gd name="T81" fmla="*/ 1442 h 1559"/>
                  <a:gd name="T82" fmla="*/ 13 w 1202"/>
                  <a:gd name="T83" fmla="*/ 1428 h 1559"/>
                  <a:gd name="T84" fmla="*/ 6 w 1202"/>
                  <a:gd name="T85" fmla="*/ 1415 h 1559"/>
                  <a:gd name="T86" fmla="*/ 2 w 1202"/>
                  <a:gd name="T87" fmla="*/ 1401 h 1559"/>
                  <a:gd name="T88" fmla="*/ 0 w 1202"/>
                  <a:gd name="T89" fmla="*/ 1385 h 1559"/>
                  <a:gd name="T90" fmla="*/ 0 w 1202"/>
                  <a:gd name="T91" fmla="*/ 101 h 1559"/>
                  <a:gd name="T92" fmla="*/ 2 w 1202"/>
                  <a:gd name="T93" fmla="*/ 85 h 1559"/>
                  <a:gd name="T94" fmla="*/ 6 w 1202"/>
                  <a:gd name="T95" fmla="*/ 69 h 1559"/>
                  <a:gd name="T96" fmla="*/ 13 w 1202"/>
                  <a:gd name="T97" fmla="*/ 55 h 1559"/>
                  <a:gd name="T98" fmla="*/ 25 w 1202"/>
                  <a:gd name="T99" fmla="*/ 41 h 1559"/>
                  <a:gd name="T100" fmla="*/ 36 w 1202"/>
                  <a:gd name="T101" fmla="*/ 32 h 1559"/>
                  <a:gd name="T102" fmla="*/ 50 w 1202"/>
                  <a:gd name="T103" fmla="*/ 23 h 1559"/>
                  <a:gd name="T104" fmla="*/ 64 w 1202"/>
                  <a:gd name="T105" fmla="*/ 18 h 1559"/>
                  <a:gd name="T106" fmla="*/ 80 w 1202"/>
                  <a:gd name="T107" fmla="*/ 16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02" h="1559">
                    <a:moveTo>
                      <a:pt x="80" y="16"/>
                    </a:moveTo>
                    <a:lnTo>
                      <a:pt x="540" y="0"/>
                    </a:lnTo>
                    <a:lnTo>
                      <a:pt x="653" y="16"/>
                    </a:lnTo>
                    <a:lnTo>
                      <a:pt x="1127" y="21"/>
                    </a:lnTo>
                    <a:lnTo>
                      <a:pt x="1143" y="23"/>
                    </a:lnTo>
                    <a:lnTo>
                      <a:pt x="1159" y="28"/>
                    </a:lnTo>
                    <a:lnTo>
                      <a:pt x="1170" y="35"/>
                    </a:lnTo>
                    <a:lnTo>
                      <a:pt x="1182" y="44"/>
                    </a:lnTo>
                    <a:lnTo>
                      <a:pt x="1191" y="57"/>
                    </a:lnTo>
                    <a:lnTo>
                      <a:pt x="1198" y="69"/>
                    </a:lnTo>
                    <a:lnTo>
                      <a:pt x="1202" y="85"/>
                    </a:lnTo>
                    <a:lnTo>
                      <a:pt x="1202" y="101"/>
                    </a:lnTo>
                    <a:lnTo>
                      <a:pt x="1202" y="1385"/>
                    </a:lnTo>
                    <a:lnTo>
                      <a:pt x="1200" y="1401"/>
                    </a:lnTo>
                    <a:lnTo>
                      <a:pt x="1195" y="1415"/>
                    </a:lnTo>
                    <a:lnTo>
                      <a:pt x="1189" y="1428"/>
                    </a:lnTo>
                    <a:lnTo>
                      <a:pt x="1179" y="1442"/>
                    </a:lnTo>
                    <a:lnTo>
                      <a:pt x="1168" y="1451"/>
                    </a:lnTo>
                    <a:lnTo>
                      <a:pt x="1154" y="1458"/>
                    </a:lnTo>
                    <a:lnTo>
                      <a:pt x="1138" y="1463"/>
                    </a:lnTo>
                    <a:lnTo>
                      <a:pt x="1122" y="1465"/>
                    </a:lnTo>
                    <a:lnTo>
                      <a:pt x="799" y="1465"/>
                    </a:lnTo>
                    <a:lnTo>
                      <a:pt x="774" y="1504"/>
                    </a:lnTo>
                    <a:lnTo>
                      <a:pt x="758" y="1532"/>
                    </a:lnTo>
                    <a:lnTo>
                      <a:pt x="749" y="1548"/>
                    </a:lnTo>
                    <a:lnTo>
                      <a:pt x="744" y="1557"/>
                    </a:lnTo>
                    <a:lnTo>
                      <a:pt x="703" y="1557"/>
                    </a:lnTo>
                    <a:lnTo>
                      <a:pt x="609" y="1559"/>
                    </a:lnTo>
                    <a:lnTo>
                      <a:pt x="510" y="1559"/>
                    </a:lnTo>
                    <a:lnTo>
                      <a:pt x="453" y="1557"/>
                    </a:lnTo>
                    <a:lnTo>
                      <a:pt x="442" y="1552"/>
                    </a:lnTo>
                    <a:lnTo>
                      <a:pt x="433" y="1545"/>
                    </a:lnTo>
                    <a:lnTo>
                      <a:pt x="423" y="1536"/>
                    </a:lnTo>
                    <a:lnTo>
                      <a:pt x="414" y="1525"/>
                    </a:lnTo>
                    <a:lnTo>
                      <a:pt x="398" y="1495"/>
                    </a:lnTo>
                    <a:lnTo>
                      <a:pt x="384" y="1465"/>
                    </a:lnTo>
                    <a:lnTo>
                      <a:pt x="80" y="1465"/>
                    </a:lnTo>
                    <a:lnTo>
                      <a:pt x="64" y="1463"/>
                    </a:lnTo>
                    <a:lnTo>
                      <a:pt x="50" y="1458"/>
                    </a:lnTo>
                    <a:lnTo>
                      <a:pt x="36" y="1451"/>
                    </a:lnTo>
                    <a:lnTo>
                      <a:pt x="25" y="1442"/>
                    </a:lnTo>
                    <a:lnTo>
                      <a:pt x="13" y="1428"/>
                    </a:lnTo>
                    <a:lnTo>
                      <a:pt x="6" y="1415"/>
                    </a:lnTo>
                    <a:lnTo>
                      <a:pt x="2" y="1401"/>
                    </a:lnTo>
                    <a:lnTo>
                      <a:pt x="0" y="1385"/>
                    </a:lnTo>
                    <a:lnTo>
                      <a:pt x="0" y="101"/>
                    </a:lnTo>
                    <a:lnTo>
                      <a:pt x="2" y="85"/>
                    </a:lnTo>
                    <a:lnTo>
                      <a:pt x="6" y="69"/>
                    </a:lnTo>
                    <a:lnTo>
                      <a:pt x="13" y="55"/>
                    </a:lnTo>
                    <a:lnTo>
                      <a:pt x="25" y="41"/>
                    </a:lnTo>
                    <a:lnTo>
                      <a:pt x="36" y="32"/>
                    </a:lnTo>
                    <a:lnTo>
                      <a:pt x="50" y="23"/>
                    </a:lnTo>
                    <a:lnTo>
                      <a:pt x="64" y="18"/>
                    </a:lnTo>
                    <a:lnTo>
                      <a:pt x="80" y="16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258"/>
              <p:cNvSpPr>
                <a:spLocks/>
              </p:cNvSpPr>
              <p:nvPr/>
            </p:nvSpPr>
            <p:spPr bwMode="auto">
              <a:xfrm>
                <a:off x="3221039" y="1271588"/>
                <a:ext cx="828675" cy="2443163"/>
              </a:xfrm>
              <a:custGeom>
                <a:avLst/>
                <a:gdLst>
                  <a:gd name="T0" fmla="*/ 442 w 522"/>
                  <a:gd name="T1" fmla="*/ 3 h 1539"/>
                  <a:gd name="T2" fmla="*/ 474 w 522"/>
                  <a:gd name="T3" fmla="*/ 10 h 1539"/>
                  <a:gd name="T4" fmla="*/ 499 w 522"/>
                  <a:gd name="T5" fmla="*/ 26 h 1539"/>
                  <a:gd name="T6" fmla="*/ 515 w 522"/>
                  <a:gd name="T7" fmla="*/ 51 h 1539"/>
                  <a:gd name="T8" fmla="*/ 522 w 522"/>
                  <a:gd name="T9" fmla="*/ 83 h 1539"/>
                  <a:gd name="T10" fmla="*/ 520 w 522"/>
                  <a:gd name="T11" fmla="*/ 1383 h 1539"/>
                  <a:gd name="T12" fmla="*/ 509 w 522"/>
                  <a:gd name="T13" fmla="*/ 1410 h 1539"/>
                  <a:gd name="T14" fmla="*/ 488 w 522"/>
                  <a:gd name="T15" fmla="*/ 1433 h 1539"/>
                  <a:gd name="T16" fmla="*/ 458 w 522"/>
                  <a:gd name="T17" fmla="*/ 1445 h 1539"/>
                  <a:gd name="T18" fmla="*/ 119 w 522"/>
                  <a:gd name="T19" fmla="*/ 1447 h 1539"/>
                  <a:gd name="T20" fmla="*/ 78 w 522"/>
                  <a:gd name="T21" fmla="*/ 1514 h 1539"/>
                  <a:gd name="T22" fmla="*/ 64 w 522"/>
                  <a:gd name="T23" fmla="*/ 1539 h 1539"/>
                  <a:gd name="T24" fmla="*/ 0 w 522"/>
                  <a:gd name="T25" fmla="*/ 1539 h 1539"/>
                  <a:gd name="T26" fmla="*/ 39 w 522"/>
                  <a:gd name="T27" fmla="*/ 1520 h 1539"/>
                  <a:gd name="T28" fmla="*/ 62 w 522"/>
                  <a:gd name="T29" fmla="*/ 1493 h 1539"/>
                  <a:gd name="T30" fmla="*/ 85 w 522"/>
                  <a:gd name="T31" fmla="*/ 1463 h 1539"/>
                  <a:gd name="T32" fmla="*/ 117 w 522"/>
                  <a:gd name="T33" fmla="*/ 1426 h 1539"/>
                  <a:gd name="T34" fmla="*/ 137 w 522"/>
                  <a:gd name="T35" fmla="*/ 1417 h 1539"/>
                  <a:gd name="T36" fmla="*/ 160 w 522"/>
                  <a:gd name="T37" fmla="*/ 1417 h 1539"/>
                  <a:gd name="T38" fmla="*/ 220 w 522"/>
                  <a:gd name="T39" fmla="*/ 1426 h 1539"/>
                  <a:gd name="T40" fmla="*/ 371 w 522"/>
                  <a:gd name="T41" fmla="*/ 1426 h 1539"/>
                  <a:gd name="T42" fmla="*/ 440 w 522"/>
                  <a:gd name="T43" fmla="*/ 1417 h 1539"/>
                  <a:gd name="T44" fmla="*/ 467 w 522"/>
                  <a:gd name="T45" fmla="*/ 1406 h 1539"/>
                  <a:gd name="T46" fmla="*/ 488 w 522"/>
                  <a:gd name="T47" fmla="*/ 1392 h 1539"/>
                  <a:gd name="T48" fmla="*/ 497 w 522"/>
                  <a:gd name="T49" fmla="*/ 1376 h 1539"/>
                  <a:gd name="T50" fmla="*/ 502 w 522"/>
                  <a:gd name="T51" fmla="*/ 1353 h 1539"/>
                  <a:gd name="T52" fmla="*/ 504 w 522"/>
                  <a:gd name="T53" fmla="*/ 1284 h 1539"/>
                  <a:gd name="T54" fmla="*/ 497 w 522"/>
                  <a:gd name="T55" fmla="*/ 1080 h 1539"/>
                  <a:gd name="T56" fmla="*/ 497 w 522"/>
                  <a:gd name="T57" fmla="*/ 929 h 1539"/>
                  <a:gd name="T58" fmla="*/ 499 w 522"/>
                  <a:gd name="T59" fmla="*/ 755 h 1539"/>
                  <a:gd name="T60" fmla="*/ 502 w 522"/>
                  <a:gd name="T61" fmla="*/ 576 h 1539"/>
                  <a:gd name="T62" fmla="*/ 499 w 522"/>
                  <a:gd name="T63" fmla="*/ 415 h 1539"/>
                  <a:gd name="T64" fmla="*/ 497 w 522"/>
                  <a:gd name="T65" fmla="*/ 241 h 1539"/>
                  <a:gd name="T66" fmla="*/ 499 w 522"/>
                  <a:gd name="T67" fmla="*/ 168 h 1539"/>
                  <a:gd name="T68" fmla="*/ 506 w 522"/>
                  <a:gd name="T69" fmla="*/ 124 h 1539"/>
                  <a:gd name="T70" fmla="*/ 511 w 522"/>
                  <a:gd name="T71" fmla="*/ 104 h 1539"/>
                  <a:gd name="T72" fmla="*/ 509 w 522"/>
                  <a:gd name="T73" fmla="*/ 81 h 1539"/>
                  <a:gd name="T74" fmla="*/ 499 w 522"/>
                  <a:gd name="T75" fmla="*/ 58 h 1539"/>
                  <a:gd name="T76" fmla="*/ 483 w 522"/>
                  <a:gd name="T77" fmla="*/ 37 h 1539"/>
                  <a:gd name="T78" fmla="*/ 465 w 522"/>
                  <a:gd name="T79" fmla="*/ 19 h 1539"/>
                  <a:gd name="T80" fmla="*/ 444 w 522"/>
                  <a:gd name="T81" fmla="*/ 7 h 1539"/>
                  <a:gd name="T82" fmla="*/ 422 w 522"/>
                  <a:gd name="T83" fmla="*/ 0 h 1539"/>
                  <a:gd name="T84" fmla="*/ 399 w 522"/>
                  <a:gd name="T85" fmla="*/ 5 h 1539"/>
                  <a:gd name="T86" fmla="*/ 396 w 522"/>
                  <a:gd name="T87" fmla="*/ 3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2" h="1539">
                    <a:moveTo>
                      <a:pt x="396" y="3"/>
                    </a:moveTo>
                    <a:lnTo>
                      <a:pt x="442" y="3"/>
                    </a:lnTo>
                    <a:lnTo>
                      <a:pt x="458" y="5"/>
                    </a:lnTo>
                    <a:lnTo>
                      <a:pt x="474" y="10"/>
                    </a:lnTo>
                    <a:lnTo>
                      <a:pt x="488" y="17"/>
                    </a:lnTo>
                    <a:lnTo>
                      <a:pt x="499" y="26"/>
                    </a:lnTo>
                    <a:lnTo>
                      <a:pt x="509" y="37"/>
                    </a:lnTo>
                    <a:lnTo>
                      <a:pt x="515" y="51"/>
                    </a:lnTo>
                    <a:lnTo>
                      <a:pt x="520" y="67"/>
                    </a:lnTo>
                    <a:lnTo>
                      <a:pt x="522" y="83"/>
                    </a:lnTo>
                    <a:lnTo>
                      <a:pt x="522" y="1367"/>
                    </a:lnTo>
                    <a:lnTo>
                      <a:pt x="520" y="1383"/>
                    </a:lnTo>
                    <a:lnTo>
                      <a:pt x="515" y="1397"/>
                    </a:lnTo>
                    <a:lnTo>
                      <a:pt x="509" y="1410"/>
                    </a:lnTo>
                    <a:lnTo>
                      <a:pt x="499" y="1424"/>
                    </a:lnTo>
                    <a:lnTo>
                      <a:pt x="488" y="1433"/>
                    </a:lnTo>
                    <a:lnTo>
                      <a:pt x="474" y="1440"/>
                    </a:lnTo>
                    <a:lnTo>
                      <a:pt x="458" y="1445"/>
                    </a:lnTo>
                    <a:lnTo>
                      <a:pt x="442" y="1447"/>
                    </a:lnTo>
                    <a:lnTo>
                      <a:pt x="119" y="1447"/>
                    </a:lnTo>
                    <a:lnTo>
                      <a:pt x="94" y="1486"/>
                    </a:lnTo>
                    <a:lnTo>
                      <a:pt x="78" y="1514"/>
                    </a:lnTo>
                    <a:lnTo>
                      <a:pt x="69" y="1530"/>
                    </a:lnTo>
                    <a:lnTo>
                      <a:pt x="64" y="1539"/>
                    </a:lnTo>
                    <a:lnTo>
                      <a:pt x="46" y="1539"/>
                    </a:lnTo>
                    <a:lnTo>
                      <a:pt x="0" y="1539"/>
                    </a:lnTo>
                    <a:lnTo>
                      <a:pt x="21" y="1532"/>
                    </a:lnTo>
                    <a:lnTo>
                      <a:pt x="39" y="1520"/>
                    </a:lnTo>
                    <a:lnTo>
                      <a:pt x="53" y="1509"/>
                    </a:lnTo>
                    <a:lnTo>
                      <a:pt x="62" y="1493"/>
                    </a:lnTo>
                    <a:lnTo>
                      <a:pt x="73" y="1479"/>
                    </a:lnTo>
                    <a:lnTo>
                      <a:pt x="85" y="1463"/>
                    </a:lnTo>
                    <a:lnTo>
                      <a:pt x="99" y="1445"/>
                    </a:lnTo>
                    <a:lnTo>
                      <a:pt x="117" y="1426"/>
                    </a:lnTo>
                    <a:lnTo>
                      <a:pt x="126" y="1422"/>
                    </a:lnTo>
                    <a:lnTo>
                      <a:pt x="137" y="1417"/>
                    </a:lnTo>
                    <a:lnTo>
                      <a:pt x="149" y="1417"/>
                    </a:lnTo>
                    <a:lnTo>
                      <a:pt x="160" y="1417"/>
                    </a:lnTo>
                    <a:lnTo>
                      <a:pt x="188" y="1422"/>
                    </a:lnTo>
                    <a:lnTo>
                      <a:pt x="220" y="1426"/>
                    </a:lnTo>
                    <a:lnTo>
                      <a:pt x="296" y="1429"/>
                    </a:lnTo>
                    <a:lnTo>
                      <a:pt x="371" y="1426"/>
                    </a:lnTo>
                    <a:lnTo>
                      <a:pt x="408" y="1424"/>
                    </a:lnTo>
                    <a:lnTo>
                      <a:pt x="440" y="1417"/>
                    </a:lnTo>
                    <a:lnTo>
                      <a:pt x="454" y="1413"/>
                    </a:lnTo>
                    <a:lnTo>
                      <a:pt x="467" y="1406"/>
                    </a:lnTo>
                    <a:lnTo>
                      <a:pt x="479" y="1399"/>
                    </a:lnTo>
                    <a:lnTo>
                      <a:pt x="488" y="1392"/>
                    </a:lnTo>
                    <a:lnTo>
                      <a:pt x="493" y="1385"/>
                    </a:lnTo>
                    <a:lnTo>
                      <a:pt x="497" y="1376"/>
                    </a:lnTo>
                    <a:lnTo>
                      <a:pt x="499" y="1365"/>
                    </a:lnTo>
                    <a:lnTo>
                      <a:pt x="502" y="1353"/>
                    </a:lnTo>
                    <a:lnTo>
                      <a:pt x="504" y="1321"/>
                    </a:lnTo>
                    <a:lnTo>
                      <a:pt x="504" y="1284"/>
                    </a:lnTo>
                    <a:lnTo>
                      <a:pt x="502" y="1193"/>
                    </a:lnTo>
                    <a:lnTo>
                      <a:pt x="497" y="1080"/>
                    </a:lnTo>
                    <a:lnTo>
                      <a:pt x="497" y="1009"/>
                    </a:lnTo>
                    <a:lnTo>
                      <a:pt x="497" y="929"/>
                    </a:lnTo>
                    <a:lnTo>
                      <a:pt x="499" y="844"/>
                    </a:lnTo>
                    <a:lnTo>
                      <a:pt x="499" y="755"/>
                    </a:lnTo>
                    <a:lnTo>
                      <a:pt x="502" y="663"/>
                    </a:lnTo>
                    <a:lnTo>
                      <a:pt x="502" y="576"/>
                    </a:lnTo>
                    <a:lnTo>
                      <a:pt x="502" y="491"/>
                    </a:lnTo>
                    <a:lnTo>
                      <a:pt x="499" y="415"/>
                    </a:lnTo>
                    <a:lnTo>
                      <a:pt x="497" y="331"/>
                    </a:lnTo>
                    <a:lnTo>
                      <a:pt x="497" y="241"/>
                    </a:lnTo>
                    <a:lnTo>
                      <a:pt x="497" y="202"/>
                    </a:lnTo>
                    <a:lnTo>
                      <a:pt x="499" y="168"/>
                    </a:lnTo>
                    <a:lnTo>
                      <a:pt x="502" y="143"/>
                    </a:lnTo>
                    <a:lnTo>
                      <a:pt x="506" y="124"/>
                    </a:lnTo>
                    <a:lnTo>
                      <a:pt x="509" y="115"/>
                    </a:lnTo>
                    <a:lnTo>
                      <a:pt x="511" y="104"/>
                    </a:lnTo>
                    <a:lnTo>
                      <a:pt x="511" y="92"/>
                    </a:lnTo>
                    <a:lnTo>
                      <a:pt x="509" y="81"/>
                    </a:lnTo>
                    <a:lnTo>
                      <a:pt x="504" y="69"/>
                    </a:lnTo>
                    <a:lnTo>
                      <a:pt x="499" y="58"/>
                    </a:lnTo>
                    <a:lnTo>
                      <a:pt x="493" y="46"/>
                    </a:lnTo>
                    <a:lnTo>
                      <a:pt x="483" y="37"/>
                    </a:lnTo>
                    <a:lnTo>
                      <a:pt x="474" y="28"/>
                    </a:lnTo>
                    <a:lnTo>
                      <a:pt x="465" y="19"/>
                    </a:lnTo>
                    <a:lnTo>
                      <a:pt x="456" y="12"/>
                    </a:lnTo>
                    <a:lnTo>
                      <a:pt x="444" y="7"/>
                    </a:lnTo>
                    <a:lnTo>
                      <a:pt x="433" y="3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399" y="5"/>
                    </a:lnTo>
                    <a:lnTo>
                      <a:pt x="396" y="3"/>
                    </a:lnTo>
                    <a:lnTo>
                      <a:pt x="396" y="3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259"/>
              <p:cNvSpPr>
                <a:spLocks/>
              </p:cNvSpPr>
              <p:nvPr/>
            </p:nvSpPr>
            <p:spPr bwMode="auto">
              <a:xfrm>
                <a:off x="2268539" y="1614488"/>
                <a:ext cx="1654175" cy="1597025"/>
              </a:xfrm>
              <a:custGeom>
                <a:avLst/>
                <a:gdLst>
                  <a:gd name="T0" fmla="*/ 52 w 1042"/>
                  <a:gd name="T1" fmla="*/ 0 h 1006"/>
                  <a:gd name="T2" fmla="*/ 992 w 1042"/>
                  <a:gd name="T3" fmla="*/ 0 h 1006"/>
                  <a:gd name="T4" fmla="*/ 1001 w 1042"/>
                  <a:gd name="T5" fmla="*/ 0 h 1006"/>
                  <a:gd name="T6" fmla="*/ 1010 w 1042"/>
                  <a:gd name="T7" fmla="*/ 2 h 1006"/>
                  <a:gd name="T8" fmla="*/ 1019 w 1042"/>
                  <a:gd name="T9" fmla="*/ 7 h 1006"/>
                  <a:gd name="T10" fmla="*/ 1028 w 1042"/>
                  <a:gd name="T11" fmla="*/ 14 h 1006"/>
                  <a:gd name="T12" fmla="*/ 1033 w 1042"/>
                  <a:gd name="T13" fmla="*/ 21 h 1006"/>
                  <a:gd name="T14" fmla="*/ 1038 w 1042"/>
                  <a:gd name="T15" fmla="*/ 30 h 1006"/>
                  <a:gd name="T16" fmla="*/ 1042 w 1042"/>
                  <a:gd name="T17" fmla="*/ 39 h 1006"/>
                  <a:gd name="T18" fmla="*/ 1042 w 1042"/>
                  <a:gd name="T19" fmla="*/ 50 h 1006"/>
                  <a:gd name="T20" fmla="*/ 1042 w 1042"/>
                  <a:gd name="T21" fmla="*/ 956 h 1006"/>
                  <a:gd name="T22" fmla="*/ 1042 w 1042"/>
                  <a:gd name="T23" fmla="*/ 965 h 1006"/>
                  <a:gd name="T24" fmla="*/ 1038 w 1042"/>
                  <a:gd name="T25" fmla="*/ 977 h 1006"/>
                  <a:gd name="T26" fmla="*/ 1033 w 1042"/>
                  <a:gd name="T27" fmla="*/ 983 h 1006"/>
                  <a:gd name="T28" fmla="*/ 1028 w 1042"/>
                  <a:gd name="T29" fmla="*/ 993 h 1006"/>
                  <a:gd name="T30" fmla="*/ 1019 w 1042"/>
                  <a:gd name="T31" fmla="*/ 1000 h 1006"/>
                  <a:gd name="T32" fmla="*/ 1010 w 1042"/>
                  <a:gd name="T33" fmla="*/ 1004 h 1006"/>
                  <a:gd name="T34" fmla="*/ 1001 w 1042"/>
                  <a:gd name="T35" fmla="*/ 1006 h 1006"/>
                  <a:gd name="T36" fmla="*/ 992 w 1042"/>
                  <a:gd name="T37" fmla="*/ 1006 h 1006"/>
                  <a:gd name="T38" fmla="*/ 52 w 1042"/>
                  <a:gd name="T39" fmla="*/ 1006 h 1006"/>
                  <a:gd name="T40" fmla="*/ 41 w 1042"/>
                  <a:gd name="T41" fmla="*/ 1006 h 1006"/>
                  <a:gd name="T42" fmla="*/ 32 w 1042"/>
                  <a:gd name="T43" fmla="*/ 1004 h 1006"/>
                  <a:gd name="T44" fmla="*/ 23 w 1042"/>
                  <a:gd name="T45" fmla="*/ 1000 h 1006"/>
                  <a:gd name="T46" fmla="*/ 16 w 1042"/>
                  <a:gd name="T47" fmla="*/ 993 h 1006"/>
                  <a:gd name="T48" fmla="*/ 9 w 1042"/>
                  <a:gd name="T49" fmla="*/ 983 h 1006"/>
                  <a:gd name="T50" fmla="*/ 4 w 1042"/>
                  <a:gd name="T51" fmla="*/ 977 h 1006"/>
                  <a:gd name="T52" fmla="*/ 2 w 1042"/>
                  <a:gd name="T53" fmla="*/ 965 h 1006"/>
                  <a:gd name="T54" fmla="*/ 0 w 1042"/>
                  <a:gd name="T55" fmla="*/ 956 h 1006"/>
                  <a:gd name="T56" fmla="*/ 0 w 1042"/>
                  <a:gd name="T57" fmla="*/ 50 h 1006"/>
                  <a:gd name="T58" fmla="*/ 2 w 1042"/>
                  <a:gd name="T59" fmla="*/ 39 h 1006"/>
                  <a:gd name="T60" fmla="*/ 4 w 1042"/>
                  <a:gd name="T61" fmla="*/ 30 h 1006"/>
                  <a:gd name="T62" fmla="*/ 9 w 1042"/>
                  <a:gd name="T63" fmla="*/ 21 h 1006"/>
                  <a:gd name="T64" fmla="*/ 16 w 1042"/>
                  <a:gd name="T65" fmla="*/ 14 h 1006"/>
                  <a:gd name="T66" fmla="*/ 23 w 1042"/>
                  <a:gd name="T67" fmla="*/ 7 h 1006"/>
                  <a:gd name="T68" fmla="*/ 32 w 1042"/>
                  <a:gd name="T69" fmla="*/ 2 h 1006"/>
                  <a:gd name="T70" fmla="*/ 41 w 1042"/>
                  <a:gd name="T71" fmla="*/ 0 h 1006"/>
                  <a:gd name="T72" fmla="*/ 52 w 1042"/>
                  <a:gd name="T73" fmla="*/ 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2" h="1006">
                    <a:moveTo>
                      <a:pt x="52" y="0"/>
                    </a:moveTo>
                    <a:lnTo>
                      <a:pt x="992" y="0"/>
                    </a:lnTo>
                    <a:lnTo>
                      <a:pt x="1001" y="0"/>
                    </a:lnTo>
                    <a:lnTo>
                      <a:pt x="1010" y="2"/>
                    </a:lnTo>
                    <a:lnTo>
                      <a:pt x="1019" y="7"/>
                    </a:lnTo>
                    <a:lnTo>
                      <a:pt x="1028" y="14"/>
                    </a:lnTo>
                    <a:lnTo>
                      <a:pt x="1033" y="21"/>
                    </a:lnTo>
                    <a:lnTo>
                      <a:pt x="1038" y="30"/>
                    </a:lnTo>
                    <a:lnTo>
                      <a:pt x="1042" y="39"/>
                    </a:lnTo>
                    <a:lnTo>
                      <a:pt x="1042" y="50"/>
                    </a:lnTo>
                    <a:lnTo>
                      <a:pt x="1042" y="956"/>
                    </a:lnTo>
                    <a:lnTo>
                      <a:pt x="1042" y="965"/>
                    </a:lnTo>
                    <a:lnTo>
                      <a:pt x="1038" y="977"/>
                    </a:lnTo>
                    <a:lnTo>
                      <a:pt x="1033" y="983"/>
                    </a:lnTo>
                    <a:lnTo>
                      <a:pt x="1028" y="993"/>
                    </a:lnTo>
                    <a:lnTo>
                      <a:pt x="1019" y="1000"/>
                    </a:lnTo>
                    <a:lnTo>
                      <a:pt x="1010" y="1004"/>
                    </a:lnTo>
                    <a:lnTo>
                      <a:pt x="1001" y="1006"/>
                    </a:lnTo>
                    <a:lnTo>
                      <a:pt x="992" y="1006"/>
                    </a:lnTo>
                    <a:lnTo>
                      <a:pt x="52" y="1006"/>
                    </a:lnTo>
                    <a:lnTo>
                      <a:pt x="41" y="1006"/>
                    </a:lnTo>
                    <a:lnTo>
                      <a:pt x="32" y="1004"/>
                    </a:lnTo>
                    <a:lnTo>
                      <a:pt x="23" y="1000"/>
                    </a:lnTo>
                    <a:lnTo>
                      <a:pt x="16" y="993"/>
                    </a:lnTo>
                    <a:lnTo>
                      <a:pt x="9" y="983"/>
                    </a:lnTo>
                    <a:lnTo>
                      <a:pt x="4" y="977"/>
                    </a:lnTo>
                    <a:lnTo>
                      <a:pt x="2" y="965"/>
                    </a:lnTo>
                    <a:lnTo>
                      <a:pt x="0" y="956"/>
                    </a:lnTo>
                    <a:lnTo>
                      <a:pt x="0" y="50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9" y="21"/>
                    </a:lnTo>
                    <a:lnTo>
                      <a:pt x="16" y="14"/>
                    </a:lnTo>
                    <a:lnTo>
                      <a:pt x="23" y="7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B4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260"/>
              <p:cNvSpPr>
                <a:spLocks/>
              </p:cNvSpPr>
              <p:nvPr/>
            </p:nvSpPr>
            <p:spPr bwMode="auto">
              <a:xfrm>
                <a:off x="2336801" y="1679576"/>
                <a:ext cx="1517650" cy="1463675"/>
              </a:xfrm>
              <a:custGeom>
                <a:avLst/>
                <a:gdLst>
                  <a:gd name="T0" fmla="*/ 9 w 956"/>
                  <a:gd name="T1" fmla="*/ 0 h 922"/>
                  <a:gd name="T2" fmla="*/ 949 w 956"/>
                  <a:gd name="T3" fmla="*/ 0 h 922"/>
                  <a:gd name="T4" fmla="*/ 951 w 956"/>
                  <a:gd name="T5" fmla="*/ 3 h 922"/>
                  <a:gd name="T6" fmla="*/ 953 w 956"/>
                  <a:gd name="T7" fmla="*/ 3 h 922"/>
                  <a:gd name="T8" fmla="*/ 956 w 956"/>
                  <a:gd name="T9" fmla="*/ 7 h 922"/>
                  <a:gd name="T10" fmla="*/ 956 w 956"/>
                  <a:gd name="T11" fmla="*/ 9 h 922"/>
                  <a:gd name="T12" fmla="*/ 956 w 956"/>
                  <a:gd name="T13" fmla="*/ 915 h 922"/>
                  <a:gd name="T14" fmla="*/ 956 w 956"/>
                  <a:gd name="T15" fmla="*/ 917 h 922"/>
                  <a:gd name="T16" fmla="*/ 953 w 956"/>
                  <a:gd name="T17" fmla="*/ 920 h 922"/>
                  <a:gd name="T18" fmla="*/ 951 w 956"/>
                  <a:gd name="T19" fmla="*/ 922 h 922"/>
                  <a:gd name="T20" fmla="*/ 949 w 956"/>
                  <a:gd name="T21" fmla="*/ 922 h 922"/>
                  <a:gd name="T22" fmla="*/ 9 w 956"/>
                  <a:gd name="T23" fmla="*/ 922 h 922"/>
                  <a:gd name="T24" fmla="*/ 5 w 956"/>
                  <a:gd name="T25" fmla="*/ 922 h 922"/>
                  <a:gd name="T26" fmla="*/ 3 w 956"/>
                  <a:gd name="T27" fmla="*/ 920 h 922"/>
                  <a:gd name="T28" fmla="*/ 0 w 956"/>
                  <a:gd name="T29" fmla="*/ 917 h 922"/>
                  <a:gd name="T30" fmla="*/ 0 w 956"/>
                  <a:gd name="T31" fmla="*/ 915 h 922"/>
                  <a:gd name="T32" fmla="*/ 0 w 956"/>
                  <a:gd name="T33" fmla="*/ 9 h 922"/>
                  <a:gd name="T34" fmla="*/ 0 w 956"/>
                  <a:gd name="T35" fmla="*/ 7 h 922"/>
                  <a:gd name="T36" fmla="*/ 3 w 956"/>
                  <a:gd name="T37" fmla="*/ 3 h 922"/>
                  <a:gd name="T38" fmla="*/ 5 w 956"/>
                  <a:gd name="T39" fmla="*/ 3 h 922"/>
                  <a:gd name="T40" fmla="*/ 9 w 956"/>
                  <a:gd name="T41" fmla="*/ 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6" h="922">
                    <a:moveTo>
                      <a:pt x="9" y="0"/>
                    </a:moveTo>
                    <a:lnTo>
                      <a:pt x="949" y="0"/>
                    </a:lnTo>
                    <a:lnTo>
                      <a:pt x="951" y="3"/>
                    </a:lnTo>
                    <a:lnTo>
                      <a:pt x="953" y="3"/>
                    </a:lnTo>
                    <a:lnTo>
                      <a:pt x="956" y="7"/>
                    </a:lnTo>
                    <a:lnTo>
                      <a:pt x="956" y="9"/>
                    </a:lnTo>
                    <a:lnTo>
                      <a:pt x="956" y="915"/>
                    </a:lnTo>
                    <a:lnTo>
                      <a:pt x="956" y="917"/>
                    </a:lnTo>
                    <a:lnTo>
                      <a:pt x="953" y="920"/>
                    </a:lnTo>
                    <a:lnTo>
                      <a:pt x="951" y="922"/>
                    </a:lnTo>
                    <a:lnTo>
                      <a:pt x="949" y="922"/>
                    </a:lnTo>
                    <a:lnTo>
                      <a:pt x="9" y="922"/>
                    </a:lnTo>
                    <a:lnTo>
                      <a:pt x="5" y="922"/>
                    </a:lnTo>
                    <a:lnTo>
                      <a:pt x="3" y="920"/>
                    </a:lnTo>
                    <a:lnTo>
                      <a:pt x="0" y="917"/>
                    </a:lnTo>
                    <a:lnTo>
                      <a:pt x="0" y="915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85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261"/>
              <p:cNvSpPr>
                <a:spLocks/>
              </p:cNvSpPr>
              <p:nvPr/>
            </p:nvSpPr>
            <p:spPr bwMode="auto">
              <a:xfrm>
                <a:off x="2395539" y="1749426"/>
                <a:ext cx="1389063" cy="1328738"/>
              </a:xfrm>
              <a:custGeom>
                <a:avLst/>
                <a:gdLst>
                  <a:gd name="T0" fmla="*/ 7 w 875"/>
                  <a:gd name="T1" fmla="*/ 0 h 837"/>
                  <a:gd name="T2" fmla="*/ 291 w 875"/>
                  <a:gd name="T3" fmla="*/ 0 h 837"/>
                  <a:gd name="T4" fmla="*/ 875 w 875"/>
                  <a:gd name="T5" fmla="*/ 0 h 837"/>
                  <a:gd name="T6" fmla="*/ 875 w 875"/>
                  <a:gd name="T7" fmla="*/ 837 h 837"/>
                  <a:gd name="T8" fmla="*/ 7 w 875"/>
                  <a:gd name="T9" fmla="*/ 837 h 837"/>
                  <a:gd name="T10" fmla="*/ 0 w 875"/>
                  <a:gd name="T11" fmla="*/ 367 h 837"/>
                  <a:gd name="T12" fmla="*/ 7 w 875"/>
                  <a:gd name="T13" fmla="*/ 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5" h="837">
                    <a:moveTo>
                      <a:pt x="7" y="0"/>
                    </a:moveTo>
                    <a:lnTo>
                      <a:pt x="291" y="0"/>
                    </a:lnTo>
                    <a:lnTo>
                      <a:pt x="875" y="0"/>
                    </a:lnTo>
                    <a:lnTo>
                      <a:pt x="875" y="837"/>
                    </a:lnTo>
                    <a:lnTo>
                      <a:pt x="7" y="837"/>
                    </a:lnTo>
                    <a:lnTo>
                      <a:pt x="0" y="36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78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262"/>
              <p:cNvSpPr>
                <a:spLocks/>
              </p:cNvSpPr>
              <p:nvPr/>
            </p:nvSpPr>
            <p:spPr bwMode="auto">
              <a:xfrm>
                <a:off x="2406651" y="2501901"/>
                <a:ext cx="1377950" cy="608013"/>
              </a:xfrm>
              <a:custGeom>
                <a:avLst/>
                <a:gdLst>
                  <a:gd name="T0" fmla="*/ 868 w 868"/>
                  <a:gd name="T1" fmla="*/ 0 h 383"/>
                  <a:gd name="T2" fmla="*/ 868 w 868"/>
                  <a:gd name="T3" fmla="*/ 363 h 383"/>
                  <a:gd name="T4" fmla="*/ 728 w 868"/>
                  <a:gd name="T5" fmla="*/ 369 h 383"/>
                  <a:gd name="T6" fmla="*/ 398 w 868"/>
                  <a:gd name="T7" fmla="*/ 383 h 383"/>
                  <a:gd name="T8" fmla="*/ 247 w 868"/>
                  <a:gd name="T9" fmla="*/ 369 h 383"/>
                  <a:gd name="T10" fmla="*/ 0 w 868"/>
                  <a:gd name="T11" fmla="*/ 369 h 383"/>
                  <a:gd name="T12" fmla="*/ 0 w 868"/>
                  <a:gd name="T13" fmla="*/ 303 h 383"/>
                  <a:gd name="T14" fmla="*/ 39 w 868"/>
                  <a:gd name="T15" fmla="*/ 296 h 383"/>
                  <a:gd name="T16" fmla="*/ 82 w 868"/>
                  <a:gd name="T17" fmla="*/ 296 h 383"/>
                  <a:gd name="T18" fmla="*/ 130 w 868"/>
                  <a:gd name="T19" fmla="*/ 296 h 383"/>
                  <a:gd name="T20" fmla="*/ 176 w 868"/>
                  <a:gd name="T21" fmla="*/ 298 h 383"/>
                  <a:gd name="T22" fmla="*/ 266 w 868"/>
                  <a:gd name="T23" fmla="*/ 308 h 383"/>
                  <a:gd name="T24" fmla="*/ 337 w 868"/>
                  <a:gd name="T25" fmla="*/ 312 h 383"/>
                  <a:gd name="T26" fmla="*/ 389 w 868"/>
                  <a:gd name="T27" fmla="*/ 310 h 383"/>
                  <a:gd name="T28" fmla="*/ 444 w 868"/>
                  <a:gd name="T29" fmla="*/ 308 h 383"/>
                  <a:gd name="T30" fmla="*/ 502 w 868"/>
                  <a:gd name="T31" fmla="*/ 303 h 383"/>
                  <a:gd name="T32" fmla="*/ 557 w 868"/>
                  <a:gd name="T33" fmla="*/ 292 h 383"/>
                  <a:gd name="T34" fmla="*/ 584 w 868"/>
                  <a:gd name="T35" fmla="*/ 287 h 383"/>
                  <a:gd name="T36" fmla="*/ 609 w 868"/>
                  <a:gd name="T37" fmla="*/ 280 h 383"/>
                  <a:gd name="T38" fmla="*/ 634 w 868"/>
                  <a:gd name="T39" fmla="*/ 271 h 383"/>
                  <a:gd name="T40" fmla="*/ 660 w 868"/>
                  <a:gd name="T41" fmla="*/ 259 h 383"/>
                  <a:gd name="T42" fmla="*/ 683 w 868"/>
                  <a:gd name="T43" fmla="*/ 248 h 383"/>
                  <a:gd name="T44" fmla="*/ 705 w 868"/>
                  <a:gd name="T45" fmla="*/ 234 h 383"/>
                  <a:gd name="T46" fmla="*/ 724 w 868"/>
                  <a:gd name="T47" fmla="*/ 220 h 383"/>
                  <a:gd name="T48" fmla="*/ 742 w 868"/>
                  <a:gd name="T49" fmla="*/ 204 h 383"/>
                  <a:gd name="T50" fmla="*/ 767 w 868"/>
                  <a:gd name="T51" fmla="*/ 179 h 383"/>
                  <a:gd name="T52" fmla="*/ 788 w 868"/>
                  <a:gd name="T53" fmla="*/ 154 h 383"/>
                  <a:gd name="T54" fmla="*/ 806 w 868"/>
                  <a:gd name="T55" fmla="*/ 129 h 383"/>
                  <a:gd name="T56" fmla="*/ 820 w 868"/>
                  <a:gd name="T57" fmla="*/ 106 h 383"/>
                  <a:gd name="T58" fmla="*/ 834 w 868"/>
                  <a:gd name="T59" fmla="*/ 81 h 383"/>
                  <a:gd name="T60" fmla="*/ 847 w 868"/>
                  <a:gd name="T61" fmla="*/ 55 h 383"/>
                  <a:gd name="T62" fmla="*/ 859 w 868"/>
                  <a:gd name="T63" fmla="*/ 28 h 383"/>
                  <a:gd name="T64" fmla="*/ 868 w 868"/>
                  <a:gd name="T65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8" h="383">
                    <a:moveTo>
                      <a:pt x="868" y="0"/>
                    </a:moveTo>
                    <a:lnTo>
                      <a:pt x="868" y="363"/>
                    </a:lnTo>
                    <a:lnTo>
                      <a:pt x="728" y="369"/>
                    </a:lnTo>
                    <a:lnTo>
                      <a:pt x="398" y="383"/>
                    </a:lnTo>
                    <a:lnTo>
                      <a:pt x="247" y="369"/>
                    </a:lnTo>
                    <a:lnTo>
                      <a:pt x="0" y="369"/>
                    </a:lnTo>
                    <a:lnTo>
                      <a:pt x="0" y="303"/>
                    </a:lnTo>
                    <a:lnTo>
                      <a:pt x="39" y="296"/>
                    </a:lnTo>
                    <a:lnTo>
                      <a:pt x="82" y="296"/>
                    </a:lnTo>
                    <a:lnTo>
                      <a:pt x="130" y="296"/>
                    </a:lnTo>
                    <a:lnTo>
                      <a:pt x="176" y="298"/>
                    </a:lnTo>
                    <a:lnTo>
                      <a:pt x="266" y="308"/>
                    </a:lnTo>
                    <a:lnTo>
                      <a:pt x="337" y="312"/>
                    </a:lnTo>
                    <a:lnTo>
                      <a:pt x="389" y="310"/>
                    </a:lnTo>
                    <a:lnTo>
                      <a:pt x="444" y="308"/>
                    </a:lnTo>
                    <a:lnTo>
                      <a:pt x="502" y="303"/>
                    </a:lnTo>
                    <a:lnTo>
                      <a:pt x="557" y="292"/>
                    </a:lnTo>
                    <a:lnTo>
                      <a:pt x="584" y="287"/>
                    </a:lnTo>
                    <a:lnTo>
                      <a:pt x="609" y="280"/>
                    </a:lnTo>
                    <a:lnTo>
                      <a:pt x="634" y="271"/>
                    </a:lnTo>
                    <a:lnTo>
                      <a:pt x="660" y="259"/>
                    </a:lnTo>
                    <a:lnTo>
                      <a:pt x="683" y="248"/>
                    </a:lnTo>
                    <a:lnTo>
                      <a:pt x="705" y="234"/>
                    </a:lnTo>
                    <a:lnTo>
                      <a:pt x="724" y="220"/>
                    </a:lnTo>
                    <a:lnTo>
                      <a:pt x="742" y="204"/>
                    </a:lnTo>
                    <a:lnTo>
                      <a:pt x="767" y="179"/>
                    </a:lnTo>
                    <a:lnTo>
                      <a:pt x="788" y="154"/>
                    </a:lnTo>
                    <a:lnTo>
                      <a:pt x="806" y="129"/>
                    </a:lnTo>
                    <a:lnTo>
                      <a:pt x="820" y="106"/>
                    </a:lnTo>
                    <a:lnTo>
                      <a:pt x="834" y="81"/>
                    </a:lnTo>
                    <a:lnTo>
                      <a:pt x="847" y="55"/>
                    </a:lnTo>
                    <a:lnTo>
                      <a:pt x="859" y="28"/>
                    </a:lnTo>
                    <a:lnTo>
                      <a:pt x="868" y="0"/>
                    </a:lnTo>
                    <a:close/>
                  </a:path>
                </a:pathLst>
              </a:custGeom>
              <a:solidFill>
                <a:srgbClr val="6A7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263"/>
              <p:cNvSpPr>
                <a:spLocks/>
              </p:cNvSpPr>
              <p:nvPr/>
            </p:nvSpPr>
            <p:spPr bwMode="auto">
              <a:xfrm>
                <a:off x="2916239" y="3551238"/>
                <a:ext cx="333375" cy="107950"/>
              </a:xfrm>
              <a:custGeom>
                <a:avLst/>
                <a:gdLst>
                  <a:gd name="T0" fmla="*/ 34 w 210"/>
                  <a:gd name="T1" fmla="*/ 0 h 68"/>
                  <a:gd name="T2" fmla="*/ 176 w 210"/>
                  <a:gd name="T3" fmla="*/ 0 h 68"/>
                  <a:gd name="T4" fmla="*/ 183 w 210"/>
                  <a:gd name="T5" fmla="*/ 0 h 68"/>
                  <a:gd name="T6" fmla="*/ 190 w 210"/>
                  <a:gd name="T7" fmla="*/ 2 h 68"/>
                  <a:gd name="T8" fmla="*/ 197 w 210"/>
                  <a:gd name="T9" fmla="*/ 4 h 68"/>
                  <a:gd name="T10" fmla="*/ 201 w 210"/>
                  <a:gd name="T11" fmla="*/ 9 h 68"/>
                  <a:gd name="T12" fmla="*/ 206 w 210"/>
                  <a:gd name="T13" fmla="*/ 13 h 68"/>
                  <a:gd name="T14" fmla="*/ 208 w 210"/>
                  <a:gd name="T15" fmla="*/ 20 h 68"/>
                  <a:gd name="T16" fmla="*/ 210 w 210"/>
                  <a:gd name="T17" fmla="*/ 27 h 68"/>
                  <a:gd name="T18" fmla="*/ 210 w 210"/>
                  <a:gd name="T19" fmla="*/ 34 h 68"/>
                  <a:gd name="T20" fmla="*/ 210 w 210"/>
                  <a:gd name="T21" fmla="*/ 41 h 68"/>
                  <a:gd name="T22" fmla="*/ 208 w 210"/>
                  <a:gd name="T23" fmla="*/ 48 h 68"/>
                  <a:gd name="T24" fmla="*/ 206 w 210"/>
                  <a:gd name="T25" fmla="*/ 52 h 68"/>
                  <a:gd name="T26" fmla="*/ 201 w 210"/>
                  <a:gd name="T27" fmla="*/ 57 h 68"/>
                  <a:gd name="T28" fmla="*/ 197 w 210"/>
                  <a:gd name="T29" fmla="*/ 62 h 68"/>
                  <a:gd name="T30" fmla="*/ 190 w 210"/>
                  <a:gd name="T31" fmla="*/ 66 h 68"/>
                  <a:gd name="T32" fmla="*/ 183 w 210"/>
                  <a:gd name="T33" fmla="*/ 68 h 68"/>
                  <a:gd name="T34" fmla="*/ 176 w 210"/>
                  <a:gd name="T35" fmla="*/ 68 h 68"/>
                  <a:gd name="T36" fmla="*/ 34 w 210"/>
                  <a:gd name="T37" fmla="*/ 68 h 68"/>
                  <a:gd name="T38" fmla="*/ 27 w 210"/>
                  <a:gd name="T39" fmla="*/ 68 h 68"/>
                  <a:gd name="T40" fmla="*/ 20 w 210"/>
                  <a:gd name="T41" fmla="*/ 66 h 68"/>
                  <a:gd name="T42" fmla="*/ 13 w 210"/>
                  <a:gd name="T43" fmla="*/ 62 h 68"/>
                  <a:gd name="T44" fmla="*/ 9 w 210"/>
                  <a:gd name="T45" fmla="*/ 57 h 68"/>
                  <a:gd name="T46" fmla="*/ 4 w 210"/>
                  <a:gd name="T47" fmla="*/ 52 h 68"/>
                  <a:gd name="T48" fmla="*/ 2 w 210"/>
                  <a:gd name="T49" fmla="*/ 48 h 68"/>
                  <a:gd name="T50" fmla="*/ 0 w 210"/>
                  <a:gd name="T51" fmla="*/ 41 h 68"/>
                  <a:gd name="T52" fmla="*/ 0 w 210"/>
                  <a:gd name="T53" fmla="*/ 34 h 68"/>
                  <a:gd name="T54" fmla="*/ 0 w 210"/>
                  <a:gd name="T55" fmla="*/ 27 h 68"/>
                  <a:gd name="T56" fmla="*/ 2 w 210"/>
                  <a:gd name="T57" fmla="*/ 20 h 68"/>
                  <a:gd name="T58" fmla="*/ 4 w 210"/>
                  <a:gd name="T59" fmla="*/ 13 h 68"/>
                  <a:gd name="T60" fmla="*/ 9 w 210"/>
                  <a:gd name="T61" fmla="*/ 9 h 68"/>
                  <a:gd name="T62" fmla="*/ 13 w 210"/>
                  <a:gd name="T63" fmla="*/ 4 h 68"/>
                  <a:gd name="T64" fmla="*/ 20 w 210"/>
                  <a:gd name="T65" fmla="*/ 2 h 68"/>
                  <a:gd name="T66" fmla="*/ 27 w 210"/>
                  <a:gd name="T67" fmla="*/ 0 h 68"/>
                  <a:gd name="T68" fmla="*/ 34 w 210"/>
                  <a:gd name="T6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0" h="68">
                    <a:moveTo>
                      <a:pt x="34" y="0"/>
                    </a:moveTo>
                    <a:lnTo>
                      <a:pt x="176" y="0"/>
                    </a:lnTo>
                    <a:lnTo>
                      <a:pt x="183" y="0"/>
                    </a:lnTo>
                    <a:lnTo>
                      <a:pt x="190" y="2"/>
                    </a:lnTo>
                    <a:lnTo>
                      <a:pt x="197" y="4"/>
                    </a:lnTo>
                    <a:lnTo>
                      <a:pt x="201" y="9"/>
                    </a:lnTo>
                    <a:lnTo>
                      <a:pt x="206" y="13"/>
                    </a:lnTo>
                    <a:lnTo>
                      <a:pt x="208" y="20"/>
                    </a:lnTo>
                    <a:lnTo>
                      <a:pt x="210" y="27"/>
                    </a:lnTo>
                    <a:lnTo>
                      <a:pt x="210" y="34"/>
                    </a:lnTo>
                    <a:lnTo>
                      <a:pt x="210" y="41"/>
                    </a:lnTo>
                    <a:lnTo>
                      <a:pt x="208" y="48"/>
                    </a:lnTo>
                    <a:lnTo>
                      <a:pt x="206" y="52"/>
                    </a:lnTo>
                    <a:lnTo>
                      <a:pt x="201" y="57"/>
                    </a:lnTo>
                    <a:lnTo>
                      <a:pt x="197" y="62"/>
                    </a:lnTo>
                    <a:lnTo>
                      <a:pt x="190" y="66"/>
                    </a:lnTo>
                    <a:lnTo>
                      <a:pt x="183" y="68"/>
                    </a:lnTo>
                    <a:lnTo>
                      <a:pt x="176" y="68"/>
                    </a:lnTo>
                    <a:lnTo>
                      <a:pt x="34" y="68"/>
                    </a:lnTo>
                    <a:lnTo>
                      <a:pt x="27" y="68"/>
                    </a:lnTo>
                    <a:lnTo>
                      <a:pt x="20" y="66"/>
                    </a:lnTo>
                    <a:lnTo>
                      <a:pt x="13" y="62"/>
                    </a:lnTo>
                    <a:lnTo>
                      <a:pt x="9" y="57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4" y="13"/>
                    </a:lnTo>
                    <a:lnTo>
                      <a:pt x="9" y="9"/>
                    </a:lnTo>
                    <a:lnTo>
                      <a:pt x="13" y="4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264"/>
              <p:cNvSpPr>
                <a:spLocks/>
              </p:cNvSpPr>
              <p:nvPr/>
            </p:nvSpPr>
            <p:spPr bwMode="auto">
              <a:xfrm>
                <a:off x="2395539" y="4452938"/>
                <a:ext cx="1400175" cy="2125663"/>
              </a:xfrm>
              <a:custGeom>
                <a:avLst/>
                <a:gdLst>
                  <a:gd name="T0" fmla="*/ 78 w 882"/>
                  <a:gd name="T1" fmla="*/ 0 h 1339"/>
                  <a:gd name="T2" fmla="*/ 806 w 882"/>
                  <a:gd name="T3" fmla="*/ 0 h 1339"/>
                  <a:gd name="T4" fmla="*/ 822 w 882"/>
                  <a:gd name="T5" fmla="*/ 0 h 1339"/>
                  <a:gd name="T6" fmla="*/ 836 w 882"/>
                  <a:gd name="T7" fmla="*/ 7 h 1339"/>
                  <a:gd name="T8" fmla="*/ 848 w 882"/>
                  <a:gd name="T9" fmla="*/ 14 h 1339"/>
                  <a:gd name="T10" fmla="*/ 859 w 882"/>
                  <a:gd name="T11" fmla="*/ 23 h 1339"/>
                  <a:gd name="T12" fmla="*/ 868 w 882"/>
                  <a:gd name="T13" fmla="*/ 35 h 1339"/>
                  <a:gd name="T14" fmla="*/ 877 w 882"/>
                  <a:gd name="T15" fmla="*/ 48 h 1339"/>
                  <a:gd name="T16" fmla="*/ 880 w 882"/>
                  <a:gd name="T17" fmla="*/ 64 h 1339"/>
                  <a:gd name="T18" fmla="*/ 882 w 882"/>
                  <a:gd name="T19" fmla="*/ 80 h 1339"/>
                  <a:gd name="T20" fmla="*/ 882 w 882"/>
                  <a:gd name="T21" fmla="*/ 1179 h 1339"/>
                  <a:gd name="T22" fmla="*/ 880 w 882"/>
                  <a:gd name="T23" fmla="*/ 1195 h 1339"/>
                  <a:gd name="T24" fmla="*/ 877 w 882"/>
                  <a:gd name="T25" fmla="*/ 1211 h 1339"/>
                  <a:gd name="T26" fmla="*/ 868 w 882"/>
                  <a:gd name="T27" fmla="*/ 1224 h 1339"/>
                  <a:gd name="T28" fmla="*/ 859 w 882"/>
                  <a:gd name="T29" fmla="*/ 1236 h 1339"/>
                  <a:gd name="T30" fmla="*/ 848 w 882"/>
                  <a:gd name="T31" fmla="*/ 1245 h 1339"/>
                  <a:gd name="T32" fmla="*/ 836 w 882"/>
                  <a:gd name="T33" fmla="*/ 1252 h 1339"/>
                  <a:gd name="T34" fmla="*/ 822 w 882"/>
                  <a:gd name="T35" fmla="*/ 1257 h 1339"/>
                  <a:gd name="T36" fmla="*/ 806 w 882"/>
                  <a:gd name="T37" fmla="*/ 1259 h 1339"/>
                  <a:gd name="T38" fmla="*/ 630 w 882"/>
                  <a:gd name="T39" fmla="*/ 1259 h 1339"/>
                  <a:gd name="T40" fmla="*/ 609 w 882"/>
                  <a:gd name="T41" fmla="*/ 1291 h 1339"/>
                  <a:gd name="T42" fmla="*/ 596 w 882"/>
                  <a:gd name="T43" fmla="*/ 1314 h 1339"/>
                  <a:gd name="T44" fmla="*/ 586 w 882"/>
                  <a:gd name="T45" fmla="*/ 1330 h 1339"/>
                  <a:gd name="T46" fmla="*/ 584 w 882"/>
                  <a:gd name="T47" fmla="*/ 1337 h 1339"/>
                  <a:gd name="T48" fmla="*/ 543 w 882"/>
                  <a:gd name="T49" fmla="*/ 1337 h 1339"/>
                  <a:gd name="T50" fmla="*/ 449 w 882"/>
                  <a:gd name="T51" fmla="*/ 1337 h 1339"/>
                  <a:gd name="T52" fmla="*/ 350 w 882"/>
                  <a:gd name="T53" fmla="*/ 1339 h 1339"/>
                  <a:gd name="T54" fmla="*/ 293 w 882"/>
                  <a:gd name="T55" fmla="*/ 1337 h 1339"/>
                  <a:gd name="T56" fmla="*/ 284 w 882"/>
                  <a:gd name="T57" fmla="*/ 1332 h 1339"/>
                  <a:gd name="T58" fmla="*/ 275 w 882"/>
                  <a:gd name="T59" fmla="*/ 1328 h 1339"/>
                  <a:gd name="T60" fmla="*/ 266 w 882"/>
                  <a:gd name="T61" fmla="*/ 1318 h 1339"/>
                  <a:gd name="T62" fmla="*/ 259 w 882"/>
                  <a:gd name="T63" fmla="*/ 1309 h 1339"/>
                  <a:gd name="T64" fmla="*/ 245 w 882"/>
                  <a:gd name="T65" fmla="*/ 1286 h 1339"/>
                  <a:gd name="T66" fmla="*/ 231 w 882"/>
                  <a:gd name="T67" fmla="*/ 1259 h 1339"/>
                  <a:gd name="T68" fmla="*/ 78 w 882"/>
                  <a:gd name="T69" fmla="*/ 1259 h 1339"/>
                  <a:gd name="T70" fmla="*/ 62 w 882"/>
                  <a:gd name="T71" fmla="*/ 1257 h 1339"/>
                  <a:gd name="T72" fmla="*/ 48 w 882"/>
                  <a:gd name="T73" fmla="*/ 1252 h 1339"/>
                  <a:gd name="T74" fmla="*/ 34 w 882"/>
                  <a:gd name="T75" fmla="*/ 1245 h 1339"/>
                  <a:gd name="T76" fmla="*/ 23 w 882"/>
                  <a:gd name="T77" fmla="*/ 1236 h 1339"/>
                  <a:gd name="T78" fmla="*/ 14 w 882"/>
                  <a:gd name="T79" fmla="*/ 1224 h 1339"/>
                  <a:gd name="T80" fmla="*/ 7 w 882"/>
                  <a:gd name="T81" fmla="*/ 1211 h 1339"/>
                  <a:gd name="T82" fmla="*/ 2 w 882"/>
                  <a:gd name="T83" fmla="*/ 1195 h 1339"/>
                  <a:gd name="T84" fmla="*/ 0 w 882"/>
                  <a:gd name="T85" fmla="*/ 1179 h 1339"/>
                  <a:gd name="T86" fmla="*/ 0 w 882"/>
                  <a:gd name="T87" fmla="*/ 80 h 1339"/>
                  <a:gd name="T88" fmla="*/ 2 w 882"/>
                  <a:gd name="T89" fmla="*/ 64 h 1339"/>
                  <a:gd name="T90" fmla="*/ 7 w 882"/>
                  <a:gd name="T91" fmla="*/ 48 h 1339"/>
                  <a:gd name="T92" fmla="*/ 14 w 882"/>
                  <a:gd name="T93" fmla="*/ 35 h 1339"/>
                  <a:gd name="T94" fmla="*/ 23 w 882"/>
                  <a:gd name="T95" fmla="*/ 23 h 1339"/>
                  <a:gd name="T96" fmla="*/ 34 w 882"/>
                  <a:gd name="T97" fmla="*/ 14 h 1339"/>
                  <a:gd name="T98" fmla="*/ 48 w 882"/>
                  <a:gd name="T99" fmla="*/ 7 h 1339"/>
                  <a:gd name="T100" fmla="*/ 62 w 882"/>
                  <a:gd name="T101" fmla="*/ 0 h 1339"/>
                  <a:gd name="T102" fmla="*/ 78 w 882"/>
                  <a:gd name="T103" fmla="*/ 0 h 1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82" h="1339">
                    <a:moveTo>
                      <a:pt x="78" y="0"/>
                    </a:moveTo>
                    <a:lnTo>
                      <a:pt x="806" y="0"/>
                    </a:lnTo>
                    <a:lnTo>
                      <a:pt x="822" y="0"/>
                    </a:lnTo>
                    <a:lnTo>
                      <a:pt x="836" y="7"/>
                    </a:lnTo>
                    <a:lnTo>
                      <a:pt x="848" y="14"/>
                    </a:lnTo>
                    <a:lnTo>
                      <a:pt x="859" y="23"/>
                    </a:lnTo>
                    <a:lnTo>
                      <a:pt x="868" y="35"/>
                    </a:lnTo>
                    <a:lnTo>
                      <a:pt x="877" y="48"/>
                    </a:lnTo>
                    <a:lnTo>
                      <a:pt x="880" y="64"/>
                    </a:lnTo>
                    <a:lnTo>
                      <a:pt x="882" y="80"/>
                    </a:lnTo>
                    <a:lnTo>
                      <a:pt x="882" y="1179"/>
                    </a:lnTo>
                    <a:lnTo>
                      <a:pt x="880" y="1195"/>
                    </a:lnTo>
                    <a:lnTo>
                      <a:pt x="877" y="1211"/>
                    </a:lnTo>
                    <a:lnTo>
                      <a:pt x="868" y="1224"/>
                    </a:lnTo>
                    <a:lnTo>
                      <a:pt x="859" y="1236"/>
                    </a:lnTo>
                    <a:lnTo>
                      <a:pt x="848" y="1245"/>
                    </a:lnTo>
                    <a:lnTo>
                      <a:pt x="836" y="1252"/>
                    </a:lnTo>
                    <a:lnTo>
                      <a:pt x="822" y="1257"/>
                    </a:lnTo>
                    <a:lnTo>
                      <a:pt x="806" y="1259"/>
                    </a:lnTo>
                    <a:lnTo>
                      <a:pt x="630" y="1259"/>
                    </a:lnTo>
                    <a:lnTo>
                      <a:pt x="609" y="1291"/>
                    </a:lnTo>
                    <a:lnTo>
                      <a:pt x="596" y="1314"/>
                    </a:lnTo>
                    <a:lnTo>
                      <a:pt x="586" y="1330"/>
                    </a:lnTo>
                    <a:lnTo>
                      <a:pt x="584" y="1337"/>
                    </a:lnTo>
                    <a:lnTo>
                      <a:pt x="543" y="1337"/>
                    </a:lnTo>
                    <a:lnTo>
                      <a:pt x="449" y="1337"/>
                    </a:lnTo>
                    <a:lnTo>
                      <a:pt x="350" y="1339"/>
                    </a:lnTo>
                    <a:lnTo>
                      <a:pt x="293" y="1337"/>
                    </a:lnTo>
                    <a:lnTo>
                      <a:pt x="284" y="1332"/>
                    </a:lnTo>
                    <a:lnTo>
                      <a:pt x="275" y="1328"/>
                    </a:lnTo>
                    <a:lnTo>
                      <a:pt x="266" y="1318"/>
                    </a:lnTo>
                    <a:lnTo>
                      <a:pt x="259" y="1309"/>
                    </a:lnTo>
                    <a:lnTo>
                      <a:pt x="245" y="1286"/>
                    </a:lnTo>
                    <a:lnTo>
                      <a:pt x="231" y="1259"/>
                    </a:lnTo>
                    <a:lnTo>
                      <a:pt x="78" y="1259"/>
                    </a:lnTo>
                    <a:lnTo>
                      <a:pt x="62" y="1257"/>
                    </a:lnTo>
                    <a:lnTo>
                      <a:pt x="48" y="1252"/>
                    </a:lnTo>
                    <a:lnTo>
                      <a:pt x="34" y="1245"/>
                    </a:lnTo>
                    <a:lnTo>
                      <a:pt x="23" y="1236"/>
                    </a:lnTo>
                    <a:lnTo>
                      <a:pt x="14" y="1224"/>
                    </a:lnTo>
                    <a:lnTo>
                      <a:pt x="7" y="1211"/>
                    </a:lnTo>
                    <a:lnTo>
                      <a:pt x="2" y="1195"/>
                    </a:lnTo>
                    <a:lnTo>
                      <a:pt x="0" y="1179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7" y="48"/>
                    </a:lnTo>
                    <a:lnTo>
                      <a:pt x="14" y="35"/>
                    </a:lnTo>
                    <a:lnTo>
                      <a:pt x="23" y="23"/>
                    </a:lnTo>
                    <a:lnTo>
                      <a:pt x="34" y="14"/>
                    </a:lnTo>
                    <a:lnTo>
                      <a:pt x="48" y="7"/>
                    </a:lnTo>
                    <a:lnTo>
                      <a:pt x="62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265"/>
              <p:cNvSpPr>
                <a:spLocks/>
              </p:cNvSpPr>
              <p:nvPr/>
            </p:nvSpPr>
            <p:spPr bwMode="auto">
              <a:xfrm>
                <a:off x="2733676" y="3856038"/>
                <a:ext cx="727075" cy="542925"/>
              </a:xfrm>
              <a:custGeom>
                <a:avLst/>
                <a:gdLst>
                  <a:gd name="T0" fmla="*/ 82 w 458"/>
                  <a:gd name="T1" fmla="*/ 0 h 342"/>
                  <a:gd name="T2" fmla="*/ 373 w 458"/>
                  <a:gd name="T3" fmla="*/ 0 h 342"/>
                  <a:gd name="T4" fmla="*/ 380 w 458"/>
                  <a:gd name="T5" fmla="*/ 0 h 342"/>
                  <a:gd name="T6" fmla="*/ 392 w 458"/>
                  <a:gd name="T7" fmla="*/ 5 h 342"/>
                  <a:gd name="T8" fmla="*/ 408 w 458"/>
                  <a:gd name="T9" fmla="*/ 9 h 342"/>
                  <a:gd name="T10" fmla="*/ 424 w 458"/>
                  <a:gd name="T11" fmla="*/ 19 h 342"/>
                  <a:gd name="T12" fmla="*/ 440 w 458"/>
                  <a:gd name="T13" fmla="*/ 30 h 342"/>
                  <a:gd name="T14" fmla="*/ 451 w 458"/>
                  <a:gd name="T15" fmla="*/ 44 h 342"/>
                  <a:gd name="T16" fmla="*/ 456 w 458"/>
                  <a:gd name="T17" fmla="*/ 53 h 342"/>
                  <a:gd name="T18" fmla="*/ 458 w 458"/>
                  <a:gd name="T19" fmla="*/ 62 h 342"/>
                  <a:gd name="T20" fmla="*/ 458 w 458"/>
                  <a:gd name="T21" fmla="*/ 71 h 342"/>
                  <a:gd name="T22" fmla="*/ 456 w 458"/>
                  <a:gd name="T23" fmla="*/ 83 h 342"/>
                  <a:gd name="T24" fmla="*/ 412 w 458"/>
                  <a:gd name="T25" fmla="*/ 259 h 342"/>
                  <a:gd name="T26" fmla="*/ 410 w 458"/>
                  <a:gd name="T27" fmla="*/ 275 h 342"/>
                  <a:gd name="T28" fmla="*/ 403 w 458"/>
                  <a:gd name="T29" fmla="*/ 291 h 342"/>
                  <a:gd name="T30" fmla="*/ 396 w 458"/>
                  <a:gd name="T31" fmla="*/ 305 h 342"/>
                  <a:gd name="T32" fmla="*/ 389 w 458"/>
                  <a:gd name="T33" fmla="*/ 317 h 342"/>
                  <a:gd name="T34" fmla="*/ 380 w 458"/>
                  <a:gd name="T35" fmla="*/ 328 h 342"/>
                  <a:gd name="T36" fmla="*/ 371 w 458"/>
                  <a:gd name="T37" fmla="*/ 335 h 342"/>
                  <a:gd name="T38" fmla="*/ 360 w 458"/>
                  <a:gd name="T39" fmla="*/ 340 h 342"/>
                  <a:gd name="T40" fmla="*/ 346 w 458"/>
                  <a:gd name="T41" fmla="*/ 342 h 342"/>
                  <a:gd name="T42" fmla="*/ 110 w 458"/>
                  <a:gd name="T43" fmla="*/ 342 h 342"/>
                  <a:gd name="T44" fmla="*/ 99 w 458"/>
                  <a:gd name="T45" fmla="*/ 340 h 342"/>
                  <a:gd name="T46" fmla="*/ 87 w 458"/>
                  <a:gd name="T47" fmla="*/ 335 h 342"/>
                  <a:gd name="T48" fmla="*/ 76 w 458"/>
                  <a:gd name="T49" fmla="*/ 328 h 342"/>
                  <a:gd name="T50" fmla="*/ 66 w 458"/>
                  <a:gd name="T51" fmla="*/ 317 h 342"/>
                  <a:gd name="T52" fmla="*/ 60 w 458"/>
                  <a:gd name="T53" fmla="*/ 305 h 342"/>
                  <a:gd name="T54" fmla="*/ 53 w 458"/>
                  <a:gd name="T55" fmla="*/ 291 h 342"/>
                  <a:gd name="T56" fmla="*/ 48 w 458"/>
                  <a:gd name="T57" fmla="*/ 275 h 342"/>
                  <a:gd name="T58" fmla="*/ 44 w 458"/>
                  <a:gd name="T59" fmla="*/ 259 h 342"/>
                  <a:gd name="T60" fmla="*/ 0 w 458"/>
                  <a:gd name="T61" fmla="*/ 83 h 342"/>
                  <a:gd name="T62" fmla="*/ 0 w 458"/>
                  <a:gd name="T63" fmla="*/ 71 h 342"/>
                  <a:gd name="T64" fmla="*/ 0 w 458"/>
                  <a:gd name="T65" fmla="*/ 62 h 342"/>
                  <a:gd name="T66" fmla="*/ 2 w 458"/>
                  <a:gd name="T67" fmla="*/ 53 h 342"/>
                  <a:gd name="T68" fmla="*/ 7 w 458"/>
                  <a:gd name="T69" fmla="*/ 44 h 342"/>
                  <a:gd name="T70" fmla="*/ 18 w 458"/>
                  <a:gd name="T71" fmla="*/ 30 h 342"/>
                  <a:gd name="T72" fmla="*/ 32 w 458"/>
                  <a:gd name="T73" fmla="*/ 19 h 342"/>
                  <a:gd name="T74" fmla="*/ 48 w 458"/>
                  <a:gd name="T75" fmla="*/ 9 h 342"/>
                  <a:gd name="T76" fmla="*/ 64 w 458"/>
                  <a:gd name="T77" fmla="*/ 5 h 342"/>
                  <a:gd name="T78" fmla="*/ 76 w 458"/>
                  <a:gd name="T79" fmla="*/ 0 h 342"/>
                  <a:gd name="T80" fmla="*/ 82 w 458"/>
                  <a:gd name="T81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8" h="342">
                    <a:moveTo>
                      <a:pt x="82" y="0"/>
                    </a:moveTo>
                    <a:lnTo>
                      <a:pt x="373" y="0"/>
                    </a:lnTo>
                    <a:lnTo>
                      <a:pt x="380" y="0"/>
                    </a:lnTo>
                    <a:lnTo>
                      <a:pt x="392" y="5"/>
                    </a:lnTo>
                    <a:lnTo>
                      <a:pt x="408" y="9"/>
                    </a:lnTo>
                    <a:lnTo>
                      <a:pt x="424" y="19"/>
                    </a:lnTo>
                    <a:lnTo>
                      <a:pt x="440" y="30"/>
                    </a:lnTo>
                    <a:lnTo>
                      <a:pt x="451" y="44"/>
                    </a:lnTo>
                    <a:lnTo>
                      <a:pt x="456" y="53"/>
                    </a:lnTo>
                    <a:lnTo>
                      <a:pt x="458" y="62"/>
                    </a:lnTo>
                    <a:lnTo>
                      <a:pt x="458" y="71"/>
                    </a:lnTo>
                    <a:lnTo>
                      <a:pt x="456" y="83"/>
                    </a:lnTo>
                    <a:lnTo>
                      <a:pt x="412" y="259"/>
                    </a:lnTo>
                    <a:lnTo>
                      <a:pt x="410" y="275"/>
                    </a:lnTo>
                    <a:lnTo>
                      <a:pt x="403" y="291"/>
                    </a:lnTo>
                    <a:lnTo>
                      <a:pt x="396" y="305"/>
                    </a:lnTo>
                    <a:lnTo>
                      <a:pt x="389" y="317"/>
                    </a:lnTo>
                    <a:lnTo>
                      <a:pt x="380" y="328"/>
                    </a:lnTo>
                    <a:lnTo>
                      <a:pt x="371" y="335"/>
                    </a:lnTo>
                    <a:lnTo>
                      <a:pt x="360" y="340"/>
                    </a:lnTo>
                    <a:lnTo>
                      <a:pt x="346" y="342"/>
                    </a:lnTo>
                    <a:lnTo>
                      <a:pt x="110" y="342"/>
                    </a:lnTo>
                    <a:lnTo>
                      <a:pt x="99" y="340"/>
                    </a:lnTo>
                    <a:lnTo>
                      <a:pt x="87" y="335"/>
                    </a:lnTo>
                    <a:lnTo>
                      <a:pt x="76" y="328"/>
                    </a:lnTo>
                    <a:lnTo>
                      <a:pt x="66" y="317"/>
                    </a:lnTo>
                    <a:lnTo>
                      <a:pt x="60" y="305"/>
                    </a:lnTo>
                    <a:lnTo>
                      <a:pt x="53" y="291"/>
                    </a:lnTo>
                    <a:lnTo>
                      <a:pt x="48" y="275"/>
                    </a:lnTo>
                    <a:lnTo>
                      <a:pt x="44" y="259"/>
                    </a:lnTo>
                    <a:lnTo>
                      <a:pt x="0" y="83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2" y="53"/>
                    </a:lnTo>
                    <a:lnTo>
                      <a:pt x="7" y="44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8" y="9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E35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266"/>
              <p:cNvSpPr>
                <a:spLocks/>
              </p:cNvSpPr>
              <p:nvPr/>
            </p:nvSpPr>
            <p:spPr bwMode="auto">
              <a:xfrm>
                <a:off x="2828926" y="4044951"/>
                <a:ext cx="552450" cy="328613"/>
              </a:xfrm>
              <a:custGeom>
                <a:avLst/>
                <a:gdLst>
                  <a:gd name="T0" fmla="*/ 0 w 348"/>
                  <a:gd name="T1" fmla="*/ 147 h 207"/>
                  <a:gd name="T2" fmla="*/ 32 w 348"/>
                  <a:gd name="T3" fmla="*/ 161 h 207"/>
                  <a:gd name="T4" fmla="*/ 66 w 348"/>
                  <a:gd name="T5" fmla="*/ 168 h 207"/>
                  <a:gd name="T6" fmla="*/ 98 w 348"/>
                  <a:gd name="T7" fmla="*/ 172 h 207"/>
                  <a:gd name="T8" fmla="*/ 130 w 348"/>
                  <a:gd name="T9" fmla="*/ 172 h 207"/>
                  <a:gd name="T10" fmla="*/ 162 w 348"/>
                  <a:gd name="T11" fmla="*/ 168 h 207"/>
                  <a:gd name="T12" fmla="*/ 192 w 348"/>
                  <a:gd name="T13" fmla="*/ 159 h 207"/>
                  <a:gd name="T14" fmla="*/ 220 w 348"/>
                  <a:gd name="T15" fmla="*/ 147 h 207"/>
                  <a:gd name="T16" fmla="*/ 247 w 348"/>
                  <a:gd name="T17" fmla="*/ 133 h 207"/>
                  <a:gd name="T18" fmla="*/ 265 w 348"/>
                  <a:gd name="T19" fmla="*/ 122 h 207"/>
                  <a:gd name="T20" fmla="*/ 277 w 348"/>
                  <a:gd name="T21" fmla="*/ 117 h 207"/>
                  <a:gd name="T22" fmla="*/ 288 w 348"/>
                  <a:gd name="T23" fmla="*/ 108 h 207"/>
                  <a:gd name="T24" fmla="*/ 302 w 348"/>
                  <a:gd name="T25" fmla="*/ 88 h 207"/>
                  <a:gd name="T26" fmla="*/ 316 w 348"/>
                  <a:gd name="T27" fmla="*/ 55 h 207"/>
                  <a:gd name="T28" fmla="*/ 334 w 348"/>
                  <a:gd name="T29" fmla="*/ 14 h 207"/>
                  <a:gd name="T30" fmla="*/ 339 w 348"/>
                  <a:gd name="T31" fmla="*/ 7 h 207"/>
                  <a:gd name="T32" fmla="*/ 341 w 348"/>
                  <a:gd name="T33" fmla="*/ 3 h 207"/>
                  <a:gd name="T34" fmla="*/ 346 w 348"/>
                  <a:gd name="T35" fmla="*/ 0 h 207"/>
                  <a:gd name="T36" fmla="*/ 348 w 348"/>
                  <a:gd name="T37" fmla="*/ 0 h 207"/>
                  <a:gd name="T38" fmla="*/ 348 w 348"/>
                  <a:gd name="T39" fmla="*/ 14 h 207"/>
                  <a:gd name="T40" fmla="*/ 346 w 348"/>
                  <a:gd name="T41" fmla="*/ 49 h 207"/>
                  <a:gd name="T42" fmla="*/ 341 w 348"/>
                  <a:gd name="T43" fmla="*/ 81 h 207"/>
                  <a:gd name="T44" fmla="*/ 334 w 348"/>
                  <a:gd name="T45" fmla="*/ 113 h 207"/>
                  <a:gd name="T46" fmla="*/ 329 w 348"/>
                  <a:gd name="T47" fmla="*/ 127 h 207"/>
                  <a:gd name="T48" fmla="*/ 325 w 348"/>
                  <a:gd name="T49" fmla="*/ 140 h 207"/>
                  <a:gd name="T50" fmla="*/ 320 w 348"/>
                  <a:gd name="T51" fmla="*/ 152 h 207"/>
                  <a:gd name="T52" fmla="*/ 313 w 348"/>
                  <a:gd name="T53" fmla="*/ 163 h 207"/>
                  <a:gd name="T54" fmla="*/ 304 w 348"/>
                  <a:gd name="T55" fmla="*/ 172 h 207"/>
                  <a:gd name="T56" fmla="*/ 295 w 348"/>
                  <a:gd name="T57" fmla="*/ 182 h 207"/>
                  <a:gd name="T58" fmla="*/ 284 w 348"/>
                  <a:gd name="T59" fmla="*/ 188 h 207"/>
                  <a:gd name="T60" fmla="*/ 272 w 348"/>
                  <a:gd name="T61" fmla="*/ 195 h 207"/>
                  <a:gd name="T62" fmla="*/ 258 w 348"/>
                  <a:gd name="T63" fmla="*/ 200 h 207"/>
                  <a:gd name="T64" fmla="*/ 242 w 348"/>
                  <a:gd name="T65" fmla="*/ 204 h 207"/>
                  <a:gd name="T66" fmla="*/ 226 w 348"/>
                  <a:gd name="T67" fmla="*/ 207 h 207"/>
                  <a:gd name="T68" fmla="*/ 208 w 348"/>
                  <a:gd name="T69" fmla="*/ 207 h 207"/>
                  <a:gd name="T70" fmla="*/ 176 w 348"/>
                  <a:gd name="T71" fmla="*/ 207 h 207"/>
                  <a:gd name="T72" fmla="*/ 142 w 348"/>
                  <a:gd name="T73" fmla="*/ 204 h 207"/>
                  <a:gd name="T74" fmla="*/ 107 w 348"/>
                  <a:gd name="T75" fmla="*/ 202 h 207"/>
                  <a:gd name="T76" fmla="*/ 73 w 348"/>
                  <a:gd name="T77" fmla="*/ 202 h 207"/>
                  <a:gd name="T78" fmla="*/ 50 w 348"/>
                  <a:gd name="T79" fmla="*/ 202 h 207"/>
                  <a:gd name="T80" fmla="*/ 34 w 348"/>
                  <a:gd name="T81" fmla="*/ 198 h 207"/>
                  <a:gd name="T82" fmla="*/ 22 w 348"/>
                  <a:gd name="T83" fmla="*/ 193 h 207"/>
                  <a:gd name="T84" fmla="*/ 13 w 348"/>
                  <a:gd name="T85" fmla="*/ 188 h 207"/>
                  <a:gd name="T86" fmla="*/ 4 w 348"/>
                  <a:gd name="T87" fmla="*/ 170 h 207"/>
                  <a:gd name="T88" fmla="*/ 0 w 348"/>
                  <a:gd name="T89" fmla="*/ 14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8" h="207">
                    <a:moveTo>
                      <a:pt x="0" y="147"/>
                    </a:moveTo>
                    <a:lnTo>
                      <a:pt x="32" y="161"/>
                    </a:lnTo>
                    <a:lnTo>
                      <a:pt x="66" y="168"/>
                    </a:lnTo>
                    <a:lnTo>
                      <a:pt x="98" y="172"/>
                    </a:lnTo>
                    <a:lnTo>
                      <a:pt x="130" y="172"/>
                    </a:lnTo>
                    <a:lnTo>
                      <a:pt x="162" y="168"/>
                    </a:lnTo>
                    <a:lnTo>
                      <a:pt x="192" y="159"/>
                    </a:lnTo>
                    <a:lnTo>
                      <a:pt x="220" y="147"/>
                    </a:lnTo>
                    <a:lnTo>
                      <a:pt x="247" y="133"/>
                    </a:lnTo>
                    <a:lnTo>
                      <a:pt x="265" y="122"/>
                    </a:lnTo>
                    <a:lnTo>
                      <a:pt x="277" y="117"/>
                    </a:lnTo>
                    <a:lnTo>
                      <a:pt x="288" y="108"/>
                    </a:lnTo>
                    <a:lnTo>
                      <a:pt x="302" y="88"/>
                    </a:lnTo>
                    <a:lnTo>
                      <a:pt x="316" y="55"/>
                    </a:lnTo>
                    <a:lnTo>
                      <a:pt x="334" y="14"/>
                    </a:lnTo>
                    <a:lnTo>
                      <a:pt x="339" y="7"/>
                    </a:lnTo>
                    <a:lnTo>
                      <a:pt x="341" y="3"/>
                    </a:lnTo>
                    <a:lnTo>
                      <a:pt x="346" y="0"/>
                    </a:lnTo>
                    <a:lnTo>
                      <a:pt x="348" y="0"/>
                    </a:lnTo>
                    <a:lnTo>
                      <a:pt x="348" y="14"/>
                    </a:lnTo>
                    <a:lnTo>
                      <a:pt x="346" y="49"/>
                    </a:lnTo>
                    <a:lnTo>
                      <a:pt x="341" y="81"/>
                    </a:lnTo>
                    <a:lnTo>
                      <a:pt x="334" y="113"/>
                    </a:lnTo>
                    <a:lnTo>
                      <a:pt x="329" y="127"/>
                    </a:lnTo>
                    <a:lnTo>
                      <a:pt x="325" y="140"/>
                    </a:lnTo>
                    <a:lnTo>
                      <a:pt x="320" y="152"/>
                    </a:lnTo>
                    <a:lnTo>
                      <a:pt x="313" y="163"/>
                    </a:lnTo>
                    <a:lnTo>
                      <a:pt x="304" y="172"/>
                    </a:lnTo>
                    <a:lnTo>
                      <a:pt x="295" y="182"/>
                    </a:lnTo>
                    <a:lnTo>
                      <a:pt x="284" y="188"/>
                    </a:lnTo>
                    <a:lnTo>
                      <a:pt x="272" y="195"/>
                    </a:lnTo>
                    <a:lnTo>
                      <a:pt x="258" y="200"/>
                    </a:lnTo>
                    <a:lnTo>
                      <a:pt x="242" y="204"/>
                    </a:lnTo>
                    <a:lnTo>
                      <a:pt x="226" y="207"/>
                    </a:lnTo>
                    <a:lnTo>
                      <a:pt x="208" y="207"/>
                    </a:lnTo>
                    <a:lnTo>
                      <a:pt x="176" y="207"/>
                    </a:lnTo>
                    <a:lnTo>
                      <a:pt x="142" y="204"/>
                    </a:lnTo>
                    <a:lnTo>
                      <a:pt x="107" y="202"/>
                    </a:lnTo>
                    <a:lnTo>
                      <a:pt x="73" y="202"/>
                    </a:lnTo>
                    <a:lnTo>
                      <a:pt x="50" y="202"/>
                    </a:lnTo>
                    <a:lnTo>
                      <a:pt x="34" y="198"/>
                    </a:lnTo>
                    <a:lnTo>
                      <a:pt x="22" y="193"/>
                    </a:lnTo>
                    <a:lnTo>
                      <a:pt x="13" y="188"/>
                    </a:lnTo>
                    <a:lnTo>
                      <a:pt x="4" y="170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CF5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267"/>
              <p:cNvSpPr>
                <a:spLocks/>
              </p:cNvSpPr>
              <p:nvPr/>
            </p:nvSpPr>
            <p:spPr bwMode="auto">
              <a:xfrm>
                <a:off x="2733676" y="3856038"/>
                <a:ext cx="171450" cy="528638"/>
              </a:xfrm>
              <a:custGeom>
                <a:avLst/>
                <a:gdLst>
                  <a:gd name="T0" fmla="*/ 82 w 108"/>
                  <a:gd name="T1" fmla="*/ 0 h 333"/>
                  <a:gd name="T2" fmla="*/ 85 w 108"/>
                  <a:gd name="T3" fmla="*/ 0 h 333"/>
                  <a:gd name="T4" fmla="*/ 73 w 108"/>
                  <a:gd name="T5" fmla="*/ 12 h 333"/>
                  <a:gd name="T6" fmla="*/ 66 w 108"/>
                  <a:gd name="T7" fmla="*/ 23 h 333"/>
                  <a:gd name="T8" fmla="*/ 60 w 108"/>
                  <a:gd name="T9" fmla="*/ 32 h 333"/>
                  <a:gd name="T10" fmla="*/ 55 w 108"/>
                  <a:gd name="T11" fmla="*/ 44 h 333"/>
                  <a:gd name="T12" fmla="*/ 53 w 108"/>
                  <a:gd name="T13" fmla="*/ 55 h 333"/>
                  <a:gd name="T14" fmla="*/ 50 w 108"/>
                  <a:gd name="T15" fmla="*/ 69 h 333"/>
                  <a:gd name="T16" fmla="*/ 50 w 108"/>
                  <a:gd name="T17" fmla="*/ 85 h 333"/>
                  <a:gd name="T18" fmla="*/ 48 w 108"/>
                  <a:gd name="T19" fmla="*/ 103 h 333"/>
                  <a:gd name="T20" fmla="*/ 50 w 108"/>
                  <a:gd name="T21" fmla="*/ 124 h 333"/>
                  <a:gd name="T22" fmla="*/ 53 w 108"/>
                  <a:gd name="T23" fmla="*/ 147 h 333"/>
                  <a:gd name="T24" fmla="*/ 60 w 108"/>
                  <a:gd name="T25" fmla="*/ 172 h 333"/>
                  <a:gd name="T26" fmla="*/ 66 w 108"/>
                  <a:gd name="T27" fmla="*/ 197 h 333"/>
                  <a:gd name="T28" fmla="*/ 80 w 108"/>
                  <a:gd name="T29" fmla="*/ 248 h 333"/>
                  <a:gd name="T30" fmla="*/ 94 w 108"/>
                  <a:gd name="T31" fmla="*/ 287 h 333"/>
                  <a:gd name="T32" fmla="*/ 101 w 108"/>
                  <a:gd name="T33" fmla="*/ 301 h 333"/>
                  <a:gd name="T34" fmla="*/ 105 w 108"/>
                  <a:gd name="T35" fmla="*/ 314 h 333"/>
                  <a:gd name="T36" fmla="*/ 108 w 108"/>
                  <a:gd name="T37" fmla="*/ 319 h 333"/>
                  <a:gd name="T38" fmla="*/ 105 w 108"/>
                  <a:gd name="T39" fmla="*/ 323 h 333"/>
                  <a:gd name="T40" fmla="*/ 101 w 108"/>
                  <a:gd name="T41" fmla="*/ 328 h 333"/>
                  <a:gd name="T42" fmla="*/ 94 w 108"/>
                  <a:gd name="T43" fmla="*/ 330 h 333"/>
                  <a:gd name="T44" fmla="*/ 89 w 108"/>
                  <a:gd name="T45" fmla="*/ 333 h 333"/>
                  <a:gd name="T46" fmla="*/ 85 w 108"/>
                  <a:gd name="T47" fmla="*/ 333 h 333"/>
                  <a:gd name="T48" fmla="*/ 78 w 108"/>
                  <a:gd name="T49" fmla="*/ 328 h 333"/>
                  <a:gd name="T50" fmla="*/ 71 w 108"/>
                  <a:gd name="T51" fmla="*/ 321 h 333"/>
                  <a:gd name="T52" fmla="*/ 64 w 108"/>
                  <a:gd name="T53" fmla="*/ 312 h 333"/>
                  <a:gd name="T54" fmla="*/ 60 w 108"/>
                  <a:gd name="T55" fmla="*/ 303 h 333"/>
                  <a:gd name="T56" fmla="*/ 50 w 108"/>
                  <a:gd name="T57" fmla="*/ 282 h 333"/>
                  <a:gd name="T58" fmla="*/ 44 w 108"/>
                  <a:gd name="T59" fmla="*/ 259 h 333"/>
                  <a:gd name="T60" fmla="*/ 0 w 108"/>
                  <a:gd name="T61" fmla="*/ 83 h 333"/>
                  <a:gd name="T62" fmla="*/ 0 w 108"/>
                  <a:gd name="T63" fmla="*/ 71 h 333"/>
                  <a:gd name="T64" fmla="*/ 0 w 108"/>
                  <a:gd name="T65" fmla="*/ 62 h 333"/>
                  <a:gd name="T66" fmla="*/ 2 w 108"/>
                  <a:gd name="T67" fmla="*/ 53 h 333"/>
                  <a:gd name="T68" fmla="*/ 7 w 108"/>
                  <a:gd name="T69" fmla="*/ 44 h 333"/>
                  <a:gd name="T70" fmla="*/ 18 w 108"/>
                  <a:gd name="T71" fmla="*/ 30 h 333"/>
                  <a:gd name="T72" fmla="*/ 32 w 108"/>
                  <a:gd name="T73" fmla="*/ 19 h 333"/>
                  <a:gd name="T74" fmla="*/ 48 w 108"/>
                  <a:gd name="T75" fmla="*/ 9 h 333"/>
                  <a:gd name="T76" fmla="*/ 64 w 108"/>
                  <a:gd name="T77" fmla="*/ 5 h 333"/>
                  <a:gd name="T78" fmla="*/ 76 w 108"/>
                  <a:gd name="T79" fmla="*/ 0 h 333"/>
                  <a:gd name="T80" fmla="*/ 82 w 108"/>
                  <a:gd name="T8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8" h="333">
                    <a:moveTo>
                      <a:pt x="82" y="0"/>
                    </a:moveTo>
                    <a:lnTo>
                      <a:pt x="85" y="0"/>
                    </a:lnTo>
                    <a:lnTo>
                      <a:pt x="73" y="12"/>
                    </a:lnTo>
                    <a:lnTo>
                      <a:pt x="66" y="23"/>
                    </a:lnTo>
                    <a:lnTo>
                      <a:pt x="60" y="32"/>
                    </a:lnTo>
                    <a:lnTo>
                      <a:pt x="55" y="44"/>
                    </a:lnTo>
                    <a:lnTo>
                      <a:pt x="53" y="55"/>
                    </a:lnTo>
                    <a:lnTo>
                      <a:pt x="50" y="69"/>
                    </a:lnTo>
                    <a:lnTo>
                      <a:pt x="50" y="85"/>
                    </a:lnTo>
                    <a:lnTo>
                      <a:pt x="48" y="103"/>
                    </a:lnTo>
                    <a:lnTo>
                      <a:pt x="50" y="124"/>
                    </a:lnTo>
                    <a:lnTo>
                      <a:pt x="53" y="147"/>
                    </a:lnTo>
                    <a:lnTo>
                      <a:pt x="60" y="172"/>
                    </a:lnTo>
                    <a:lnTo>
                      <a:pt x="66" y="197"/>
                    </a:lnTo>
                    <a:lnTo>
                      <a:pt x="80" y="248"/>
                    </a:lnTo>
                    <a:lnTo>
                      <a:pt x="94" y="287"/>
                    </a:lnTo>
                    <a:lnTo>
                      <a:pt x="101" y="301"/>
                    </a:lnTo>
                    <a:lnTo>
                      <a:pt x="105" y="314"/>
                    </a:lnTo>
                    <a:lnTo>
                      <a:pt x="108" y="319"/>
                    </a:lnTo>
                    <a:lnTo>
                      <a:pt x="105" y="323"/>
                    </a:lnTo>
                    <a:lnTo>
                      <a:pt x="101" y="328"/>
                    </a:lnTo>
                    <a:lnTo>
                      <a:pt x="94" y="330"/>
                    </a:lnTo>
                    <a:lnTo>
                      <a:pt x="89" y="333"/>
                    </a:lnTo>
                    <a:lnTo>
                      <a:pt x="85" y="333"/>
                    </a:lnTo>
                    <a:lnTo>
                      <a:pt x="78" y="328"/>
                    </a:lnTo>
                    <a:lnTo>
                      <a:pt x="71" y="321"/>
                    </a:lnTo>
                    <a:lnTo>
                      <a:pt x="64" y="312"/>
                    </a:lnTo>
                    <a:lnTo>
                      <a:pt x="60" y="303"/>
                    </a:lnTo>
                    <a:lnTo>
                      <a:pt x="50" y="282"/>
                    </a:lnTo>
                    <a:lnTo>
                      <a:pt x="44" y="259"/>
                    </a:lnTo>
                    <a:lnTo>
                      <a:pt x="0" y="83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2" y="53"/>
                    </a:lnTo>
                    <a:lnTo>
                      <a:pt x="7" y="44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8" y="9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CF5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268"/>
              <p:cNvSpPr>
                <a:spLocks/>
              </p:cNvSpPr>
              <p:nvPr/>
            </p:nvSpPr>
            <p:spPr bwMode="auto">
              <a:xfrm>
                <a:off x="2803526" y="3856038"/>
                <a:ext cx="614363" cy="65088"/>
              </a:xfrm>
              <a:custGeom>
                <a:avLst/>
                <a:gdLst>
                  <a:gd name="T0" fmla="*/ 38 w 387"/>
                  <a:gd name="T1" fmla="*/ 0 h 41"/>
                  <a:gd name="T2" fmla="*/ 329 w 387"/>
                  <a:gd name="T3" fmla="*/ 0 h 41"/>
                  <a:gd name="T4" fmla="*/ 336 w 387"/>
                  <a:gd name="T5" fmla="*/ 0 h 41"/>
                  <a:gd name="T6" fmla="*/ 352 w 387"/>
                  <a:gd name="T7" fmla="*/ 5 h 41"/>
                  <a:gd name="T8" fmla="*/ 368 w 387"/>
                  <a:gd name="T9" fmla="*/ 12 h 41"/>
                  <a:gd name="T10" fmla="*/ 387 w 387"/>
                  <a:gd name="T11" fmla="*/ 23 h 41"/>
                  <a:gd name="T12" fmla="*/ 384 w 387"/>
                  <a:gd name="T13" fmla="*/ 32 h 41"/>
                  <a:gd name="T14" fmla="*/ 378 w 387"/>
                  <a:gd name="T15" fmla="*/ 39 h 41"/>
                  <a:gd name="T16" fmla="*/ 362 w 387"/>
                  <a:gd name="T17" fmla="*/ 41 h 41"/>
                  <a:gd name="T18" fmla="*/ 341 w 387"/>
                  <a:gd name="T19" fmla="*/ 41 h 41"/>
                  <a:gd name="T20" fmla="*/ 318 w 387"/>
                  <a:gd name="T21" fmla="*/ 39 h 41"/>
                  <a:gd name="T22" fmla="*/ 293 w 387"/>
                  <a:gd name="T23" fmla="*/ 37 h 41"/>
                  <a:gd name="T24" fmla="*/ 242 w 387"/>
                  <a:gd name="T25" fmla="*/ 32 h 41"/>
                  <a:gd name="T26" fmla="*/ 203 w 387"/>
                  <a:gd name="T27" fmla="*/ 28 h 41"/>
                  <a:gd name="T28" fmla="*/ 167 w 387"/>
                  <a:gd name="T29" fmla="*/ 30 h 41"/>
                  <a:gd name="T30" fmla="*/ 126 w 387"/>
                  <a:gd name="T31" fmla="*/ 32 h 41"/>
                  <a:gd name="T32" fmla="*/ 87 w 387"/>
                  <a:gd name="T33" fmla="*/ 32 h 41"/>
                  <a:gd name="T34" fmla="*/ 50 w 387"/>
                  <a:gd name="T35" fmla="*/ 35 h 41"/>
                  <a:gd name="T36" fmla="*/ 32 w 387"/>
                  <a:gd name="T37" fmla="*/ 32 h 41"/>
                  <a:gd name="T38" fmla="*/ 18 w 387"/>
                  <a:gd name="T39" fmla="*/ 28 h 41"/>
                  <a:gd name="T40" fmla="*/ 9 w 387"/>
                  <a:gd name="T41" fmla="*/ 21 h 41"/>
                  <a:gd name="T42" fmla="*/ 0 w 387"/>
                  <a:gd name="T43" fmla="*/ 12 h 41"/>
                  <a:gd name="T44" fmla="*/ 25 w 387"/>
                  <a:gd name="T45" fmla="*/ 3 h 41"/>
                  <a:gd name="T46" fmla="*/ 38 w 387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7" h="41">
                    <a:moveTo>
                      <a:pt x="38" y="0"/>
                    </a:moveTo>
                    <a:lnTo>
                      <a:pt x="329" y="0"/>
                    </a:lnTo>
                    <a:lnTo>
                      <a:pt x="336" y="0"/>
                    </a:lnTo>
                    <a:lnTo>
                      <a:pt x="352" y="5"/>
                    </a:lnTo>
                    <a:lnTo>
                      <a:pt x="368" y="12"/>
                    </a:lnTo>
                    <a:lnTo>
                      <a:pt x="387" y="23"/>
                    </a:lnTo>
                    <a:lnTo>
                      <a:pt x="384" y="32"/>
                    </a:lnTo>
                    <a:lnTo>
                      <a:pt x="378" y="39"/>
                    </a:lnTo>
                    <a:lnTo>
                      <a:pt x="362" y="41"/>
                    </a:lnTo>
                    <a:lnTo>
                      <a:pt x="341" y="41"/>
                    </a:lnTo>
                    <a:lnTo>
                      <a:pt x="318" y="39"/>
                    </a:lnTo>
                    <a:lnTo>
                      <a:pt x="293" y="37"/>
                    </a:lnTo>
                    <a:lnTo>
                      <a:pt x="242" y="32"/>
                    </a:lnTo>
                    <a:lnTo>
                      <a:pt x="203" y="28"/>
                    </a:lnTo>
                    <a:lnTo>
                      <a:pt x="167" y="30"/>
                    </a:lnTo>
                    <a:lnTo>
                      <a:pt x="126" y="32"/>
                    </a:lnTo>
                    <a:lnTo>
                      <a:pt x="87" y="32"/>
                    </a:lnTo>
                    <a:lnTo>
                      <a:pt x="50" y="35"/>
                    </a:lnTo>
                    <a:lnTo>
                      <a:pt x="32" y="32"/>
                    </a:lnTo>
                    <a:lnTo>
                      <a:pt x="18" y="28"/>
                    </a:lnTo>
                    <a:lnTo>
                      <a:pt x="9" y="21"/>
                    </a:lnTo>
                    <a:lnTo>
                      <a:pt x="0" y="12"/>
                    </a:lnTo>
                    <a:lnTo>
                      <a:pt x="25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37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269"/>
              <p:cNvSpPr>
                <a:spLocks/>
              </p:cNvSpPr>
              <p:nvPr/>
            </p:nvSpPr>
            <p:spPr bwMode="auto">
              <a:xfrm>
                <a:off x="2828926" y="3878263"/>
                <a:ext cx="631825" cy="520700"/>
              </a:xfrm>
              <a:custGeom>
                <a:avLst/>
                <a:gdLst>
                  <a:gd name="T0" fmla="*/ 357 w 398"/>
                  <a:gd name="T1" fmla="*/ 0 h 328"/>
                  <a:gd name="T2" fmla="*/ 364 w 398"/>
                  <a:gd name="T3" fmla="*/ 5 h 328"/>
                  <a:gd name="T4" fmla="*/ 373 w 398"/>
                  <a:gd name="T5" fmla="*/ 11 h 328"/>
                  <a:gd name="T6" fmla="*/ 382 w 398"/>
                  <a:gd name="T7" fmla="*/ 18 h 328"/>
                  <a:gd name="T8" fmla="*/ 389 w 398"/>
                  <a:gd name="T9" fmla="*/ 25 h 328"/>
                  <a:gd name="T10" fmla="*/ 394 w 398"/>
                  <a:gd name="T11" fmla="*/ 34 h 328"/>
                  <a:gd name="T12" fmla="*/ 396 w 398"/>
                  <a:gd name="T13" fmla="*/ 46 h 328"/>
                  <a:gd name="T14" fmla="*/ 398 w 398"/>
                  <a:gd name="T15" fmla="*/ 57 h 328"/>
                  <a:gd name="T16" fmla="*/ 396 w 398"/>
                  <a:gd name="T17" fmla="*/ 69 h 328"/>
                  <a:gd name="T18" fmla="*/ 352 w 398"/>
                  <a:gd name="T19" fmla="*/ 245 h 328"/>
                  <a:gd name="T20" fmla="*/ 350 w 398"/>
                  <a:gd name="T21" fmla="*/ 261 h 328"/>
                  <a:gd name="T22" fmla="*/ 343 w 398"/>
                  <a:gd name="T23" fmla="*/ 277 h 328"/>
                  <a:gd name="T24" fmla="*/ 336 w 398"/>
                  <a:gd name="T25" fmla="*/ 291 h 328"/>
                  <a:gd name="T26" fmla="*/ 329 w 398"/>
                  <a:gd name="T27" fmla="*/ 303 h 328"/>
                  <a:gd name="T28" fmla="*/ 320 w 398"/>
                  <a:gd name="T29" fmla="*/ 314 h 328"/>
                  <a:gd name="T30" fmla="*/ 311 w 398"/>
                  <a:gd name="T31" fmla="*/ 321 h 328"/>
                  <a:gd name="T32" fmla="*/ 300 w 398"/>
                  <a:gd name="T33" fmla="*/ 326 h 328"/>
                  <a:gd name="T34" fmla="*/ 286 w 398"/>
                  <a:gd name="T35" fmla="*/ 328 h 328"/>
                  <a:gd name="T36" fmla="*/ 50 w 398"/>
                  <a:gd name="T37" fmla="*/ 328 h 328"/>
                  <a:gd name="T38" fmla="*/ 43 w 398"/>
                  <a:gd name="T39" fmla="*/ 328 h 328"/>
                  <a:gd name="T40" fmla="*/ 34 w 398"/>
                  <a:gd name="T41" fmla="*/ 326 h 328"/>
                  <a:gd name="T42" fmla="*/ 27 w 398"/>
                  <a:gd name="T43" fmla="*/ 321 h 328"/>
                  <a:gd name="T44" fmla="*/ 20 w 398"/>
                  <a:gd name="T45" fmla="*/ 319 h 328"/>
                  <a:gd name="T46" fmla="*/ 9 w 398"/>
                  <a:gd name="T47" fmla="*/ 307 h 328"/>
                  <a:gd name="T48" fmla="*/ 0 w 398"/>
                  <a:gd name="T49" fmla="*/ 291 h 328"/>
                  <a:gd name="T50" fmla="*/ 20 w 398"/>
                  <a:gd name="T51" fmla="*/ 293 h 328"/>
                  <a:gd name="T52" fmla="*/ 43 w 398"/>
                  <a:gd name="T53" fmla="*/ 296 h 328"/>
                  <a:gd name="T54" fmla="*/ 66 w 398"/>
                  <a:gd name="T55" fmla="*/ 293 h 328"/>
                  <a:gd name="T56" fmla="*/ 89 w 398"/>
                  <a:gd name="T57" fmla="*/ 293 h 328"/>
                  <a:gd name="T58" fmla="*/ 137 w 398"/>
                  <a:gd name="T59" fmla="*/ 291 h 328"/>
                  <a:gd name="T60" fmla="*/ 183 w 398"/>
                  <a:gd name="T61" fmla="*/ 293 h 328"/>
                  <a:gd name="T62" fmla="*/ 213 w 398"/>
                  <a:gd name="T63" fmla="*/ 293 h 328"/>
                  <a:gd name="T64" fmla="*/ 240 w 398"/>
                  <a:gd name="T65" fmla="*/ 293 h 328"/>
                  <a:gd name="T66" fmla="*/ 261 w 398"/>
                  <a:gd name="T67" fmla="*/ 291 h 328"/>
                  <a:gd name="T68" fmla="*/ 279 w 398"/>
                  <a:gd name="T69" fmla="*/ 284 h 328"/>
                  <a:gd name="T70" fmla="*/ 293 w 398"/>
                  <a:gd name="T71" fmla="*/ 277 h 328"/>
                  <a:gd name="T72" fmla="*/ 304 w 398"/>
                  <a:gd name="T73" fmla="*/ 268 h 328"/>
                  <a:gd name="T74" fmla="*/ 313 w 398"/>
                  <a:gd name="T75" fmla="*/ 257 h 328"/>
                  <a:gd name="T76" fmla="*/ 318 w 398"/>
                  <a:gd name="T77" fmla="*/ 243 h 328"/>
                  <a:gd name="T78" fmla="*/ 332 w 398"/>
                  <a:gd name="T79" fmla="*/ 179 h 328"/>
                  <a:gd name="T80" fmla="*/ 350 w 398"/>
                  <a:gd name="T81" fmla="*/ 110 h 328"/>
                  <a:gd name="T82" fmla="*/ 355 w 398"/>
                  <a:gd name="T83" fmla="*/ 89 h 328"/>
                  <a:gd name="T84" fmla="*/ 357 w 398"/>
                  <a:gd name="T85" fmla="*/ 60 h 328"/>
                  <a:gd name="T86" fmla="*/ 357 w 398"/>
                  <a:gd name="T87" fmla="*/ 27 h 328"/>
                  <a:gd name="T88" fmla="*/ 357 w 398"/>
                  <a:gd name="T89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8" h="328">
                    <a:moveTo>
                      <a:pt x="357" y="0"/>
                    </a:moveTo>
                    <a:lnTo>
                      <a:pt x="364" y="5"/>
                    </a:lnTo>
                    <a:lnTo>
                      <a:pt x="373" y="11"/>
                    </a:lnTo>
                    <a:lnTo>
                      <a:pt x="382" y="18"/>
                    </a:lnTo>
                    <a:lnTo>
                      <a:pt x="389" y="25"/>
                    </a:lnTo>
                    <a:lnTo>
                      <a:pt x="394" y="34"/>
                    </a:lnTo>
                    <a:lnTo>
                      <a:pt x="396" y="46"/>
                    </a:lnTo>
                    <a:lnTo>
                      <a:pt x="398" y="57"/>
                    </a:lnTo>
                    <a:lnTo>
                      <a:pt x="396" y="69"/>
                    </a:lnTo>
                    <a:lnTo>
                      <a:pt x="352" y="245"/>
                    </a:lnTo>
                    <a:lnTo>
                      <a:pt x="350" y="261"/>
                    </a:lnTo>
                    <a:lnTo>
                      <a:pt x="343" y="277"/>
                    </a:lnTo>
                    <a:lnTo>
                      <a:pt x="336" y="291"/>
                    </a:lnTo>
                    <a:lnTo>
                      <a:pt x="329" y="303"/>
                    </a:lnTo>
                    <a:lnTo>
                      <a:pt x="320" y="314"/>
                    </a:lnTo>
                    <a:lnTo>
                      <a:pt x="311" y="321"/>
                    </a:lnTo>
                    <a:lnTo>
                      <a:pt x="300" y="326"/>
                    </a:lnTo>
                    <a:lnTo>
                      <a:pt x="286" y="328"/>
                    </a:lnTo>
                    <a:lnTo>
                      <a:pt x="50" y="328"/>
                    </a:lnTo>
                    <a:lnTo>
                      <a:pt x="43" y="328"/>
                    </a:lnTo>
                    <a:lnTo>
                      <a:pt x="34" y="326"/>
                    </a:lnTo>
                    <a:lnTo>
                      <a:pt x="27" y="321"/>
                    </a:lnTo>
                    <a:lnTo>
                      <a:pt x="20" y="319"/>
                    </a:lnTo>
                    <a:lnTo>
                      <a:pt x="9" y="307"/>
                    </a:lnTo>
                    <a:lnTo>
                      <a:pt x="0" y="291"/>
                    </a:lnTo>
                    <a:lnTo>
                      <a:pt x="20" y="293"/>
                    </a:lnTo>
                    <a:lnTo>
                      <a:pt x="43" y="296"/>
                    </a:lnTo>
                    <a:lnTo>
                      <a:pt x="66" y="293"/>
                    </a:lnTo>
                    <a:lnTo>
                      <a:pt x="89" y="293"/>
                    </a:lnTo>
                    <a:lnTo>
                      <a:pt x="137" y="291"/>
                    </a:lnTo>
                    <a:lnTo>
                      <a:pt x="183" y="293"/>
                    </a:lnTo>
                    <a:lnTo>
                      <a:pt x="213" y="293"/>
                    </a:lnTo>
                    <a:lnTo>
                      <a:pt x="240" y="293"/>
                    </a:lnTo>
                    <a:lnTo>
                      <a:pt x="261" y="291"/>
                    </a:lnTo>
                    <a:lnTo>
                      <a:pt x="279" y="284"/>
                    </a:lnTo>
                    <a:lnTo>
                      <a:pt x="293" y="277"/>
                    </a:lnTo>
                    <a:lnTo>
                      <a:pt x="304" y="268"/>
                    </a:lnTo>
                    <a:lnTo>
                      <a:pt x="313" y="257"/>
                    </a:lnTo>
                    <a:lnTo>
                      <a:pt x="318" y="243"/>
                    </a:lnTo>
                    <a:lnTo>
                      <a:pt x="332" y="179"/>
                    </a:lnTo>
                    <a:lnTo>
                      <a:pt x="350" y="110"/>
                    </a:lnTo>
                    <a:lnTo>
                      <a:pt x="355" y="89"/>
                    </a:lnTo>
                    <a:lnTo>
                      <a:pt x="357" y="60"/>
                    </a:lnTo>
                    <a:lnTo>
                      <a:pt x="357" y="2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C44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270"/>
              <p:cNvSpPr>
                <a:spLocks/>
              </p:cNvSpPr>
              <p:nvPr/>
            </p:nvSpPr>
            <p:spPr bwMode="auto">
              <a:xfrm>
                <a:off x="2471739" y="5114926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7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9 h 85"/>
                  <a:gd name="T16" fmla="*/ 204 w 211"/>
                  <a:gd name="T17" fmla="*/ 78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8 h 85"/>
                  <a:gd name="T28" fmla="*/ 2 w 211"/>
                  <a:gd name="T29" fmla="*/ 69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7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7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271"/>
              <p:cNvSpPr>
                <a:spLocks/>
              </p:cNvSpPr>
              <p:nvPr/>
            </p:nvSpPr>
            <p:spPr bwMode="auto">
              <a:xfrm>
                <a:off x="2471739" y="4579938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9 h 85"/>
                  <a:gd name="T16" fmla="*/ 204 w 211"/>
                  <a:gd name="T17" fmla="*/ 78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8 h 85"/>
                  <a:gd name="T28" fmla="*/ 2 w 211"/>
                  <a:gd name="T29" fmla="*/ 69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272"/>
              <p:cNvSpPr>
                <a:spLocks/>
              </p:cNvSpPr>
              <p:nvPr/>
            </p:nvSpPr>
            <p:spPr bwMode="auto">
              <a:xfrm>
                <a:off x="2925764" y="5114926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7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8 h 85"/>
                  <a:gd name="T28" fmla="*/ 3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3 w 213"/>
                  <a:gd name="T35" fmla="*/ 17 h 85"/>
                  <a:gd name="T36" fmla="*/ 10 w 213"/>
                  <a:gd name="T37" fmla="*/ 7 h 85"/>
                  <a:gd name="T38" fmla="*/ 19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7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7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273"/>
              <p:cNvSpPr>
                <a:spLocks/>
              </p:cNvSpPr>
              <p:nvPr/>
            </p:nvSpPr>
            <p:spPr bwMode="auto">
              <a:xfrm>
                <a:off x="3384551" y="5114926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7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8 h 85"/>
                  <a:gd name="T28" fmla="*/ 2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7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7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274"/>
              <p:cNvSpPr>
                <a:spLocks/>
              </p:cNvSpPr>
              <p:nvPr/>
            </p:nvSpPr>
            <p:spPr bwMode="auto">
              <a:xfrm>
                <a:off x="3384551" y="457993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8 h 85"/>
                  <a:gd name="T28" fmla="*/ 2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275"/>
              <p:cNvSpPr>
                <a:spLocks/>
              </p:cNvSpPr>
              <p:nvPr/>
            </p:nvSpPr>
            <p:spPr bwMode="auto">
              <a:xfrm>
                <a:off x="2471739" y="5373688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7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7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276"/>
              <p:cNvSpPr>
                <a:spLocks/>
              </p:cNvSpPr>
              <p:nvPr/>
            </p:nvSpPr>
            <p:spPr bwMode="auto">
              <a:xfrm>
                <a:off x="2471739" y="4838701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7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7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277"/>
              <p:cNvSpPr>
                <a:spLocks/>
              </p:cNvSpPr>
              <p:nvPr/>
            </p:nvSpPr>
            <p:spPr bwMode="auto">
              <a:xfrm>
                <a:off x="2925764" y="537368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6 h 85"/>
                  <a:gd name="T28" fmla="*/ 3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3 w 213"/>
                  <a:gd name="T35" fmla="*/ 16 h 85"/>
                  <a:gd name="T36" fmla="*/ 10 w 213"/>
                  <a:gd name="T37" fmla="*/ 7 h 85"/>
                  <a:gd name="T38" fmla="*/ 19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6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3" y="16"/>
                    </a:lnTo>
                    <a:lnTo>
                      <a:pt x="10" y="7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78"/>
              <p:cNvSpPr>
                <a:spLocks/>
              </p:cNvSpPr>
              <p:nvPr/>
            </p:nvSpPr>
            <p:spPr bwMode="auto">
              <a:xfrm>
                <a:off x="3384551" y="537368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279"/>
              <p:cNvSpPr>
                <a:spLocks/>
              </p:cNvSpPr>
              <p:nvPr/>
            </p:nvSpPr>
            <p:spPr bwMode="auto">
              <a:xfrm>
                <a:off x="3384551" y="483870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280"/>
              <p:cNvSpPr>
                <a:spLocks/>
              </p:cNvSpPr>
              <p:nvPr/>
            </p:nvSpPr>
            <p:spPr bwMode="auto">
              <a:xfrm>
                <a:off x="2471739" y="5632451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2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7 h 85"/>
                  <a:gd name="T14" fmla="*/ 209 w 211"/>
                  <a:gd name="T15" fmla="*/ 66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6 h 85"/>
                  <a:gd name="T30" fmla="*/ 0 w 211"/>
                  <a:gd name="T31" fmla="*/ 57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2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7"/>
                    </a:lnTo>
                    <a:lnTo>
                      <a:pt x="209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281"/>
              <p:cNvSpPr>
                <a:spLocks/>
              </p:cNvSpPr>
              <p:nvPr/>
            </p:nvSpPr>
            <p:spPr bwMode="auto">
              <a:xfrm>
                <a:off x="2925764" y="563245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2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7 h 85"/>
                  <a:gd name="T14" fmla="*/ 211 w 213"/>
                  <a:gd name="T15" fmla="*/ 66 h 85"/>
                  <a:gd name="T16" fmla="*/ 204 w 213"/>
                  <a:gd name="T17" fmla="*/ 76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6 h 85"/>
                  <a:gd name="T28" fmla="*/ 3 w 213"/>
                  <a:gd name="T29" fmla="*/ 66 h 85"/>
                  <a:gd name="T30" fmla="*/ 0 w 213"/>
                  <a:gd name="T31" fmla="*/ 57 h 85"/>
                  <a:gd name="T32" fmla="*/ 0 w 213"/>
                  <a:gd name="T33" fmla="*/ 28 h 85"/>
                  <a:gd name="T34" fmla="*/ 3 w 213"/>
                  <a:gd name="T35" fmla="*/ 16 h 85"/>
                  <a:gd name="T36" fmla="*/ 10 w 213"/>
                  <a:gd name="T37" fmla="*/ 7 h 85"/>
                  <a:gd name="T38" fmla="*/ 19 w 213"/>
                  <a:gd name="T39" fmla="*/ 2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7"/>
                    </a:lnTo>
                    <a:lnTo>
                      <a:pt x="211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3" y="16"/>
                    </a:lnTo>
                    <a:lnTo>
                      <a:pt x="10" y="7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282"/>
              <p:cNvSpPr>
                <a:spLocks/>
              </p:cNvSpPr>
              <p:nvPr/>
            </p:nvSpPr>
            <p:spPr bwMode="auto">
              <a:xfrm>
                <a:off x="3384551" y="563245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2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7 h 85"/>
                  <a:gd name="T14" fmla="*/ 211 w 213"/>
                  <a:gd name="T15" fmla="*/ 66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6 h 85"/>
                  <a:gd name="T30" fmla="*/ 0 w 213"/>
                  <a:gd name="T31" fmla="*/ 57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2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7"/>
                    </a:lnTo>
                    <a:lnTo>
                      <a:pt x="211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283"/>
              <p:cNvSpPr>
                <a:spLocks/>
              </p:cNvSpPr>
              <p:nvPr/>
            </p:nvSpPr>
            <p:spPr bwMode="auto">
              <a:xfrm>
                <a:off x="2471739" y="5886451"/>
                <a:ext cx="334963" cy="139700"/>
              </a:xfrm>
              <a:custGeom>
                <a:avLst/>
                <a:gdLst>
                  <a:gd name="T0" fmla="*/ 28 w 211"/>
                  <a:gd name="T1" fmla="*/ 0 h 88"/>
                  <a:gd name="T2" fmla="*/ 183 w 211"/>
                  <a:gd name="T3" fmla="*/ 0 h 88"/>
                  <a:gd name="T4" fmla="*/ 195 w 211"/>
                  <a:gd name="T5" fmla="*/ 3 h 88"/>
                  <a:gd name="T6" fmla="*/ 204 w 211"/>
                  <a:gd name="T7" fmla="*/ 10 h 88"/>
                  <a:gd name="T8" fmla="*/ 209 w 211"/>
                  <a:gd name="T9" fmla="*/ 19 h 88"/>
                  <a:gd name="T10" fmla="*/ 211 w 211"/>
                  <a:gd name="T11" fmla="*/ 30 h 88"/>
                  <a:gd name="T12" fmla="*/ 211 w 211"/>
                  <a:gd name="T13" fmla="*/ 58 h 88"/>
                  <a:gd name="T14" fmla="*/ 209 w 211"/>
                  <a:gd name="T15" fmla="*/ 69 h 88"/>
                  <a:gd name="T16" fmla="*/ 204 w 211"/>
                  <a:gd name="T17" fmla="*/ 78 h 88"/>
                  <a:gd name="T18" fmla="*/ 195 w 211"/>
                  <a:gd name="T19" fmla="*/ 85 h 88"/>
                  <a:gd name="T20" fmla="*/ 183 w 211"/>
                  <a:gd name="T21" fmla="*/ 88 h 88"/>
                  <a:gd name="T22" fmla="*/ 28 w 211"/>
                  <a:gd name="T23" fmla="*/ 88 h 88"/>
                  <a:gd name="T24" fmla="*/ 18 w 211"/>
                  <a:gd name="T25" fmla="*/ 85 h 88"/>
                  <a:gd name="T26" fmla="*/ 9 w 211"/>
                  <a:gd name="T27" fmla="*/ 78 h 88"/>
                  <a:gd name="T28" fmla="*/ 2 w 211"/>
                  <a:gd name="T29" fmla="*/ 69 h 88"/>
                  <a:gd name="T30" fmla="*/ 0 w 211"/>
                  <a:gd name="T31" fmla="*/ 58 h 88"/>
                  <a:gd name="T32" fmla="*/ 0 w 211"/>
                  <a:gd name="T33" fmla="*/ 30 h 88"/>
                  <a:gd name="T34" fmla="*/ 2 w 211"/>
                  <a:gd name="T35" fmla="*/ 19 h 88"/>
                  <a:gd name="T36" fmla="*/ 9 w 211"/>
                  <a:gd name="T37" fmla="*/ 10 h 88"/>
                  <a:gd name="T38" fmla="*/ 18 w 211"/>
                  <a:gd name="T39" fmla="*/ 3 h 88"/>
                  <a:gd name="T40" fmla="*/ 28 w 211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8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09" y="19"/>
                    </a:lnTo>
                    <a:lnTo>
                      <a:pt x="211" y="30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8"/>
                    </a:lnTo>
                    <a:lnTo>
                      <a:pt x="28" y="88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284"/>
              <p:cNvSpPr>
                <a:spLocks/>
              </p:cNvSpPr>
              <p:nvPr/>
            </p:nvSpPr>
            <p:spPr bwMode="auto">
              <a:xfrm>
                <a:off x="2925764" y="5886451"/>
                <a:ext cx="338138" cy="139700"/>
              </a:xfrm>
              <a:custGeom>
                <a:avLst/>
                <a:gdLst>
                  <a:gd name="T0" fmla="*/ 30 w 213"/>
                  <a:gd name="T1" fmla="*/ 0 h 88"/>
                  <a:gd name="T2" fmla="*/ 184 w 213"/>
                  <a:gd name="T3" fmla="*/ 0 h 88"/>
                  <a:gd name="T4" fmla="*/ 195 w 213"/>
                  <a:gd name="T5" fmla="*/ 3 h 88"/>
                  <a:gd name="T6" fmla="*/ 204 w 213"/>
                  <a:gd name="T7" fmla="*/ 10 h 88"/>
                  <a:gd name="T8" fmla="*/ 211 w 213"/>
                  <a:gd name="T9" fmla="*/ 19 h 88"/>
                  <a:gd name="T10" fmla="*/ 213 w 213"/>
                  <a:gd name="T11" fmla="*/ 30 h 88"/>
                  <a:gd name="T12" fmla="*/ 213 w 213"/>
                  <a:gd name="T13" fmla="*/ 58 h 88"/>
                  <a:gd name="T14" fmla="*/ 211 w 213"/>
                  <a:gd name="T15" fmla="*/ 69 h 88"/>
                  <a:gd name="T16" fmla="*/ 204 w 213"/>
                  <a:gd name="T17" fmla="*/ 78 h 88"/>
                  <a:gd name="T18" fmla="*/ 195 w 213"/>
                  <a:gd name="T19" fmla="*/ 85 h 88"/>
                  <a:gd name="T20" fmla="*/ 184 w 213"/>
                  <a:gd name="T21" fmla="*/ 88 h 88"/>
                  <a:gd name="T22" fmla="*/ 30 w 213"/>
                  <a:gd name="T23" fmla="*/ 88 h 88"/>
                  <a:gd name="T24" fmla="*/ 19 w 213"/>
                  <a:gd name="T25" fmla="*/ 85 h 88"/>
                  <a:gd name="T26" fmla="*/ 10 w 213"/>
                  <a:gd name="T27" fmla="*/ 78 h 88"/>
                  <a:gd name="T28" fmla="*/ 3 w 213"/>
                  <a:gd name="T29" fmla="*/ 69 h 88"/>
                  <a:gd name="T30" fmla="*/ 0 w 213"/>
                  <a:gd name="T31" fmla="*/ 58 h 88"/>
                  <a:gd name="T32" fmla="*/ 0 w 213"/>
                  <a:gd name="T33" fmla="*/ 30 h 88"/>
                  <a:gd name="T34" fmla="*/ 3 w 213"/>
                  <a:gd name="T35" fmla="*/ 19 h 88"/>
                  <a:gd name="T36" fmla="*/ 10 w 213"/>
                  <a:gd name="T37" fmla="*/ 10 h 88"/>
                  <a:gd name="T38" fmla="*/ 19 w 213"/>
                  <a:gd name="T39" fmla="*/ 3 h 88"/>
                  <a:gd name="T40" fmla="*/ 30 w 213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8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4" y="88"/>
                    </a:lnTo>
                    <a:lnTo>
                      <a:pt x="30" y="88"/>
                    </a:lnTo>
                    <a:lnTo>
                      <a:pt x="19" y="85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0" y="10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285"/>
              <p:cNvSpPr>
                <a:spLocks/>
              </p:cNvSpPr>
              <p:nvPr/>
            </p:nvSpPr>
            <p:spPr bwMode="auto">
              <a:xfrm>
                <a:off x="3384551" y="5886451"/>
                <a:ext cx="338138" cy="139700"/>
              </a:xfrm>
              <a:custGeom>
                <a:avLst/>
                <a:gdLst>
                  <a:gd name="T0" fmla="*/ 30 w 213"/>
                  <a:gd name="T1" fmla="*/ 0 h 88"/>
                  <a:gd name="T2" fmla="*/ 183 w 213"/>
                  <a:gd name="T3" fmla="*/ 0 h 88"/>
                  <a:gd name="T4" fmla="*/ 195 w 213"/>
                  <a:gd name="T5" fmla="*/ 3 h 88"/>
                  <a:gd name="T6" fmla="*/ 204 w 213"/>
                  <a:gd name="T7" fmla="*/ 10 h 88"/>
                  <a:gd name="T8" fmla="*/ 211 w 213"/>
                  <a:gd name="T9" fmla="*/ 19 h 88"/>
                  <a:gd name="T10" fmla="*/ 213 w 213"/>
                  <a:gd name="T11" fmla="*/ 30 h 88"/>
                  <a:gd name="T12" fmla="*/ 213 w 213"/>
                  <a:gd name="T13" fmla="*/ 58 h 88"/>
                  <a:gd name="T14" fmla="*/ 211 w 213"/>
                  <a:gd name="T15" fmla="*/ 69 h 88"/>
                  <a:gd name="T16" fmla="*/ 204 w 213"/>
                  <a:gd name="T17" fmla="*/ 78 h 88"/>
                  <a:gd name="T18" fmla="*/ 195 w 213"/>
                  <a:gd name="T19" fmla="*/ 85 h 88"/>
                  <a:gd name="T20" fmla="*/ 183 w 213"/>
                  <a:gd name="T21" fmla="*/ 88 h 88"/>
                  <a:gd name="T22" fmla="*/ 30 w 213"/>
                  <a:gd name="T23" fmla="*/ 88 h 88"/>
                  <a:gd name="T24" fmla="*/ 18 w 213"/>
                  <a:gd name="T25" fmla="*/ 85 h 88"/>
                  <a:gd name="T26" fmla="*/ 9 w 213"/>
                  <a:gd name="T27" fmla="*/ 78 h 88"/>
                  <a:gd name="T28" fmla="*/ 2 w 213"/>
                  <a:gd name="T29" fmla="*/ 69 h 88"/>
                  <a:gd name="T30" fmla="*/ 0 w 213"/>
                  <a:gd name="T31" fmla="*/ 58 h 88"/>
                  <a:gd name="T32" fmla="*/ 0 w 213"/>
                  <a:gd name="T33" fmla="*/ 30 h 88"/>
                  <a:gd name="T34" fmla="*/ 2 w 213"/>
                  <a:gd name="T35" fmla="*/ 19 h 88"/>
                  <a:gd name="T36" fmla="*/ 9 w 213"/>
                  <a:gd name="T37" fmla="*/ 10 h 88"/>
                  <a:gd name="T38" fmla="*/ 18 w 213"/>
                  <a:gd name="T39" fmla="*/ 3 h 88"/>
                  <a:gd name="T40" fmla="*/ 30 w 213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8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8"/>
                    </a:lnTo>
                    <a:lnTo>
                      <a:pt x="30" y="88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286"/>
              <p:cNvSpPr>
                <a:spLocks/>
              </p:cNvSpPr>
              <p:nvPr/>
            </p:nvSpPr>
            <p:spPr bwMode="auto">
              <a:xfrm>
                <a:off x="2471739" y="6145213"/>
                <a:ext cx="334963" cy="138113"/>
              </a:xfrm>
              <a:custGeom>
                <a:avLst/>
                <a:gdLst>
                  <a:gd name="T0" fmla="*/ 28 w 211"/>
                  <a:gd name="T1" fmla="*/ 0 h 87"/>
                  <a:gd name="T2" fmla="*/ 183 w 211"/>
                  <a:gd name="T3" fmla="*/ 0 h 87"/>
                  <a:gd name="T4" fmla="*/ 195 w 211"/>
                  <a:gd name="T5" fmla="*/ 3 h 87"/>
                  <a:gd name="T6" fmla="*/ 204 w 211"/>
                  <a:gd name="T7" fmla="*/ 9 h 87"/>
                  <a:gd name="T8" fmla="*/ 209 w 211"/>
                  <a:gd name="T9" fmla="*/ 19 h 87"/>
                  <a:gd name="T10" fmla="*/ 211 w 211"/>
                  <a:gd name="T11" fmla="*/ 30 h 87"/>
                  <a:gd name="T12" fmla="*/ 211 w 211"/>
                  <a:gd name="T13" fmla="*/ 58 h 87"/>
                  <a:gd name="T14" fmla="*/ 209 w 211"/>
                  <a:gd name="T15" fmla="*/ 69 h 87"/>
                  <a:gd name="T16" fmla="*/ 204 w 211"/>
                  <a:gd name="T17" fmla="*/ 78 h 87"/>
                  <a:gd name="T18" fmla="*/ 195 w 211"/>
                  <a:gd name="T19" fmla="*/ 85 h 87"/>
                  <a:gd name="T20" fmla="*/ 183 w 211"/>
                  <a:gd name="T21" fmla="*/ 87 h 87"/>
                  <a:gd name="T22" fmla="*/ 28 w 211"/>
                  <a:gd name="T23" fmla="*/ 87 h 87"/>
                  <a:gd name="T24" fmla="*/ 18 w 211"/>
                  <a:gd name="T25" fmla="*/ 85 h 87"/>
                  <a:gd name="T26" fmla="*/ 9 w 211"/>
                  <a:gd name="T27" fmla="*/ 78 h 87"/>
                  <a:gd name="T28" fmla="*/ 2 w 211"/>
                  <a:gd name="T29" fmla="*/ 69 h 87"/>
                  <a:gd name="T30" fmla="*/ 0 w 211"/>
                  <a:gd name="T31" fmla="*/ 58 h 87"/>
                  <a:gd name="T32" fmla="*/ 0 w 211"/>
                  <a:gd name="T33" fmla="*/ 30 h 87"/>
                  <a:gd name="T34" fmla="*/ 2 w 211"/>
                  <a:gd name="T35" fmla="*/ 19 h 87"/>
                  <a:gd name="T36" fmla="*/ 9 w 211"/>
                  <a:gd name="T37" fmla="*/ 9 h 87"/>
                  <a:gd name="T38" fmla="*/ 18 w 211"/>
                  <a:gd name="T39" fmla="*/ 3 h 87"/>
                  <a:gd name="T40" fmla="*/ 28 w 211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7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09" y="19"/>
                    </a:lnTo>
                    <a:lnTo>
                      <a:pt x="211" y="30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7"/>
                    </a:lnTo>
                    <a:lnTo>
                      <a:pt x="28" y="87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287"/>
              <p:cNvSpPr>
                <a:spLocks/>
              </p:cNvSpPr>
              <p:nvPr/>
            </p:nvSpPr>
            <p:spPr bwMode="auto">
              <a:xfrm>
                <a:off x="2925764" y="6145213"/>
                <a:ext cx="338138" cy="138113"/>
              </a:xfrm>
              <a:custGeom>
                <a:avLst/>
                <a:gdLst>
                  <a:gd name="T0" fmla="*/ 30 w 213"/>
                  <a:gd name="T1" fmla="*/ 0 h 87"/>
                  <a:gd name="T2" fmla="*/ 184 w 213"/>
                  <a:gd name="T3" fmla="*/ 0 h 87"/>
                  <a:gd name="T4" fmla="*/ 195 w 213"/>
                  <a:gd name="T5" fmla="*/ 3 h 87"/>
                  <a:gd name="T6" fmla="*/ 204 w 213"/>
                  <a:gd name="T7" fmla="*/ 9 h 87"/>
                  <a:gd name="T8" fmla="*/ 211 w 213"/>
                  <a:gd name="T9" fmla="*/ 19 h 87"/>
                  <a:gd name="T10" fmla="*/ 213 w 213"/>
                  <a:gd name="T11" fmla="*/ 30 h 87"/>
                  <a:gd name="T12" fmla="*/ 213 w 213"/>
                  <a:gd name="T13" fmla="*/ 58 h 87"/>
                  <a:gd name="T14" fmla="*/ 211 w 213"/>
                  <a:gd name="T15" fmla="*/ 69 h 87"/>
                  <a:gd name="T16" fmla="*/ 204 w 213"/>
                  <a:gd name="T17" fmla="*/ 78 h 87"/>
                  <a:gd name="T18" fmla="*/ 195 w 213"/>
                  <a:gd name="T19" fmla="*/ 85 h 87"/>
                  <a:gd name="T20" fmla="*/ 184 w 213"/>
                  <a:gd name="T21" fmla="*/ 87 h 87"/>
                  <a:gd name="T22" fmla="*/ 30 w 213"/>
                  <a:gd name="T23" fmla="*/ 87 h 87"/>
                  <a:gd name="T24" fmla="*/ 19 w 213"/>
                  <a:gd name="T25" fmla="*/ 85 h 87"/>
                  <a:gd name="T26" fmla="*/ 10 w 213"/>
                  <a:gd name="T27" fmla="*/ 78 h 87"/>
                  <a:gd name="T28" fmla="*/ 3 w 213"/>
                  <a:gd name="T29" fmla="*/ 69 h 87"/>
                  <a:gd name="T30" fmla="*/ 0 w 213"/>
                  <a:gd name="T31" fmla="*/ 58 h 87"/>
                  <a:gd name="T32" fmla="*/ 0 w 213"/>
                  <a:gd name="T33" fmla="*/ 30 h 87"/>
                  <a:gd name="T34" fmla="*/ 3 w 213"/>
                  <a:gd name="T35" fmla="*/ 19 h 87"/>
                  <a:gd name="T36" fmla="*/ 10 w 213"/>
                  <a:gd name="T37" fmla="*/ 9 h 87"/>
                  <a:gd name="T38" fmla="*/ 19 w 213"/>
                  <a:gd name="T39" fmla="*/ 3 h 87"/>
                  <a:gd name="T40" fmla="*/ 30 w 213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7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4" y="87"/>
                    </a:lnTo>
                    <a:lnTo>
                      <a:pt x="30" y="87"/>
                    </a:lnTo>
                    <a:lnTo>
                      <a:pt x="19" y="85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0" y="9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288"/>
              <p:cNvSpPr>
                <a:spLocks/>
              </p:cNvSpPr>
              <p:nvPr/>
            </p:nvSpPr>
            <p:spPr bwMode="auto">
              <a:xfrm>
                <a:off x="3384551" y="6145213"/>
                <a:ext cx="338138" cy="138113"/>
              </a:xfrm>
              <a:custGeom>
                <a:avLst/>
                <a:gdLst>
                  <a:gd name="T0" fmla="*/ 30 w 213"/>
                  <a:gd name="T1" fmla="*/ 0 h 87"/>
                  <a:gd name="T2" fmla="*/ 183 w 213"/>
                  <a:gd name="T3" fmla="*/ 0 h 87"/>
                  <a:gd name="T4" fmla="*/ 195 w 213"/>
                  <a:gd name="T5" fmla="*/ 3 h 87"/>
                  <a:gd name="T6" fmla="*/ 204 w 213"/>
                  <a:gd name="T7" fmla="*/ 9 h 87"/>
                  <a:gd name="T8" fmla="*/ 211 w 213"/>
                  <a:gd name="T9" fmla="*/ 19 h 87"/>
                  <a:gd name="T10" fmla="*/ 213 w 213"/>
                  <a:gd name="T11" fmla="*/ 30 h 87"/>
                  <a:gd name="T12" fmla="*/ 213 w 213"/>
                  <a:gd name="T13" fmla="*/ 58 h 87"/>
                  <a:gd name="T14" fmla="*/ 211 w 213"/>
                  <a:gd name="T15" fmla="*/ 69 h 87"/>
                  <a:gd name="T16" fmla="*/ 204 w 213"/>
                  <a:gd name="T17" fmla="*/ 78 h 87"/>
                  <a:gd name="T18" fmla="*/ 195 w 213"/>
                  <a:gd name="T19" fmla="*/ 85 h 87"/>
                  <a:gd name="T20" fmla="*/ 183 w 213"/>
                  <a:gd name="T21" fmla="*/ 87 h 87"/>
                  <a:gd name="T22" fmla="*/ 30 w 213"/>
                  <a:gd name="T23" fmla="*/ 87 h 87"/>
                  <a:gd name="T24" fmla="*/ 18 w 213"/>
                  <a:gd name="T25" fmla="*/ 85 h 87"/>
                  <a:gd name="T26" fmla="*/ 9 w 213"/>
                  <a:gd name="T27" fmla="*/ 78 h 87"/>
                  <a:gd name="T28" fmla="*/ 2 w 213"/>
                  <a:gd name="T29" fmla="*/ 69 h 87"/>
                  <a:gd name="T30" fmla="*/ 0 w 213"/>
                  <a:gd name="T31" fmla="*/ 58 h 87"/>
                  <a:gd name="T32" fmla="*/ 0 w 213"/>
                  <a:gd name="T33" fmla="*/ 30 h 87"/>
                  <a:gd name="T34" fmla="*/ 2 w 213"/>
                  <a:gd name="T35" fmla="*/ 19 h 87"/>
                  <a:gd name="T36" fmla="*/ 9 w 213"/>
                  <a:gd name="T37" fmla="*/ 9 h 87"/>
                  <a:gd name="T38" fmla="*/ 18 w 213"/>
                  <a:gd name="T39" fmla="*/ 3 h 87"/>
                  <a:gd name="T40" fmla="*/ 30 w 213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7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7"/>
                    </a:lnTo>
                    <a:lnTo>
                      <a:pt x="30" y="87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289"/>
              <p:cNvSpPr>
                <a:spLocks/>
              </p:cNvSpPr>
              <p:nvPr/>
            </p:nvSpPr>
            <p:spPr bwMode="auto">
              <a:xfrm>
                <a:off x="2395539" y="3968751"/>
                <a:ext cx="309563" cy="415925"/>
              </a:xfrm>
              <a:custGeom>
                <a:avLst/>
                <a:gdLst>
                  <a:gd name="T0" fmla="*/ 34 w 195"/>
                  <a:gd name="T1" fmla="*/ 0 h 262"/>
                  <a:gd name="T2" fmla="*/ 96 w 195"/>
                  <a:gd name="T3" fmla="*/ 0 h 262"/>
                  <a:gd name="T4" fmla="*/ 110 w 195"/>
                  <a:gd name="T5" fmla="*/ 3 h 262"/>
                  <a:gd name="T6" fmla="*/ 121 w 195"/>
                  <a:gd name="T7" fmla="*/ 5 h 262"/>
                  <a:gd name="T8" fmla="*/ 131 w 195"/>
                  <a:gd name="T9" fmla="*/ 7 h 262"/>
                  <a:gd name="T10" fmla="*/ 137 w 195"/>
                  <a:gd name="T11" fmla="*/ 14 h 262"/>
                  <a:gd name="T12" fmla="*/ 142 w 195"/>
                  <a:gd name="T13" fmla="*/ 21 h 262"/>
                  <a:gd name="T14" fmla="*/ 147 w 195"/>
                  <a:gd name="T15" fmla="*/ 30 h 262"/>
                  <a:gd name="T16" fmla="*/ 151 w 195"/>
                  <a:gd name="T17" fmla="*/ 44 h 262"/>
                  <a:gd name="T18" fmla="*/ 156 w 195"/>
                  <a:gd name="T19" fmla="*/ 58 h 262"/>
                  <a:gd name="T20" fmla="*/ 192 w 195"/>
                  <a:gd name="T21" fmla="*/ 202 h 262"/>
                  <a:gd name="T22" fmla="*/ 195 w 195"/>
                  <a:gd name="T23" fmla="*/ 218 h 262"/>
                  <a:gd name="T24" fmla="*/ 195 w 195"/>
                  <a:gd name="T25" fmla="*/ 230 h 262"/>
                  <a:gd name="T26" fmla="*/ 195 w 195"/>
                  <a:gd name="T27" fmla="*/ 239 h 262"/>
                  <a:gd name="T28" fmla="*/ 192 w 195"/>
                  <a:gd name="T29" fmla="*/ 248 h 262"/>
                  <a:gd name="T30" fmla="*/ 186 w 195"/>
                  <a:gd name="T31" fmla="*/ 252 h 262"/>
                  <a:gd name="T32" fmla="*/ 179 w 195"/>
                  <a:gd name="T33" fmla="*/ 257 h 262"/>
                  <a:gd name="T34" fmla="*/ 167 w 195"/>
                  <a:gd name="T35" fmla="*/ 259 h 262"/>
                  <a:gd name="T36" fmla="*/ 151 w 195"/>
                  <a:gd name="T37" fmla="*/ 262 h 262"/>
                  <a:gd name="T38" fmla="*/ 46 w 195"/>
                  <a:gd name="T39" fmla="*/ 262 h 262"/>
                  <a:gd name="T40" fmla="*/ 34 w 195"/>
                  <a:gd name="T41" fmla="*/ 259 h 262"/>
                  <a:gd name="T42" fmla="*/ 27 w 195"/>
                  <a:gd name="T43" fmla="*/ 257 h 262"/>
                  <a:gd name="T44" fmla="*/ 18 w 195"/>
                  <a:gd name="T45" fmla="*/ 255 h 262"/>
                  <a:gd name="T46" fmla="*/ 11 w 195"/>
                  <a:gd name="T47" fmla="*/ 248 h 262"/>
                  <a:gd name="T48" fmla="*/ 7 w 195"/>
                  <a:gd name="T49" fmla="*/ 241 h 262"/>
                  <a:gd name="T50" fmla="*/ 5 w 195"/>
                  <a:gd name="T51" fmla="*/ 232 h 262"/>
                  <a:gd name="T52" fmla="*/ 2 w 195"/>
                  <a:gd name="T53" fmla="*/ 223 h 262"/>
                  <a:gd name="T54" fmla="*/ 2 w 195"/>
                  <a:gd name="T55" fmla="*/ 211 h 262"/>
                  <a:gd name="T56" fmla="*/ 0 w 195"/>
                  <a:gd name="T57" fmla="*/ 58 h 262"/>
                  <a:gd name="T58" fmla="*/ 2 w 195"/>
                  <a:gd name="T59" fmla="*/ 32 h 262"/>
                  <a:gd name="T60" fmla="*/ 5 w 195"/>
                  <a:gd name="T61" fmla="*/ 16 h 262"/>
                  <a:gd name="T62" fmla="*/ 9 w 195"/>
                  <a:gd name="T63" fmla="*/ 9 h 262"/>
                  <a:gd name="T64" fmla="*/ 16 w 195"/>
                  <a:gd name="T65" fmla="*/ 5 h 262"/>
                  <a:gd name="T66" fmla="*/ 25 w 195"/>
                  <a:gd name="T67" fmla="*/ 3 h 262"/>
                  <a:gd name="T68" fmla="*/ 34 w 195"/>
                  <a:gd name="T6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262">
                    <a:moveTo>
                      <a:pt x="34" y="0"/>
                    </a:moveTo>
                    <a:lnTo>
                      <a:pt x="96" y="0"/>
                    </a:lnTo>
                    <a:lnTo>
                      <a:pt x="110" y="3"/>
                    </a:lnTo>
                    <a:lnTo>
                      <a:pt x="121" y="5"/>
                    </a:lnTo>
                    <a:lnTo>
                      <a:pt x="131" y="7"/>
                    </a:lnTo>
                    <a:lnTo>
                      <a:pt x="137" y="14"/>
                    </a:lnTo>
                    <a:lnTo>
                      <a:pt x="142" y="21"/>
                    </a:lnTo>
                    <a:lnTo>
                      <a:pt x="147" y="30"/>
                    </a:lnTo>
                    <a:lnTo>
                      <a:pt x="151" y="44"/>
                    </a:lnTo>
                    <a:lnTo>
                      <a:pt x="156" y="58"/>
                    </a:lnTo>
                    <a:lnTo>
                      <a:pt x="192" y="202"/>
                    </a:lnTo>
                    <a:lnTo>
                      <a:pt x="195" y="218"/>
                    </a:lnTo>
                    <a:lnTo>
                      <a:pt x="195" y="230"/>
                    </a:lnTo>
                    <a:lnTo>
                      <a:pt x="195" y="239"/>
                    </a:lnTo>
                    <a:lnTo>
                      <a:pt x="192" y="248"/>
                    </a:lnTo>
                    <a:lnTo>
                      <a:pt x="186" y="252"/>
                    </a:lnTo>
                    <a:lnTo>
                      <a:pt x="179" y="257"/>
                    </a:lnTo>
                    <a:lnTo>
                      <a:pt x="167" y="259"/>
                    </a:lnTo>
                    <a:lnTo>
                      <a:pt x="151" y="262"/>
                    </a:lnTo>
                    <a:lnTo>
                      <a:pt x="46" y="262"/>
                    </a:lnTo>
                    <a:lnTo>
                      <a:pt x="34" y="259"/>
                    </a:lnTo>
                    <a:lnTo>
                      <a:pt x="27" y="257"/>
                    </a:lnTo>
                    <a:lnTo>
                      <a:pt x="18" y="255"/>
                    </a:lnTo>
                    <a:lnTo>
                      <a:pt x="11" y="248"/>
                    </a:lnTo>
                    <a:lnTo>
                      <a:pt x="7" y="241"/>
                    </a:lnTo>
                    <a:lnTo>
                      <a:pt x="5" y="232"/>
                    </a:lnTo>
                    <a:lnTo>
                      <a:pt x="2" y="223"/>
                    </a:lnTo>
                    <a:lnTo>
                      <a:pt x="2" y="211"/>
                    </a:lnTo>
                    <a:lnTo>
                      <a:pt x="0" y="58"/>
                    </a:lnTo>
                    <a:lnTo>
                      <a:pt x="2" y="32"/>
                    </a:lnTo>
                    <a:lnTo>
                      <a:pt x="5" y="16"/>
                    </a:lnTo>
                    <a:lnTo>
                      <a:pt x="9" y="9"/>
                    </a:lnTo>
                    <a:lnTo>
                      <a:pt x="16" y="5"/>
                    </a:lnTo>
                    <a:lnTo>
                      <a:pt x="25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290"/>
              <p:cNvSpPr>
                <a:spLocks/>
              </p:cNvSpPr>
              <p:nvPr/>
            </p:nvSpPr>
            <p:spPr bwMode="auto">
              <a:xfrm>
                <a:off x="2398714" y="3976688"/>
                <a:ext cx="306388" cy="407988"/>
              </a:xfrm>
              <a:custGeom>
                <a:avLst/>
                <a:gdLst>
                  <a:gd name="T0" fmla="*/ 124 w 193"/>
                  <a:gd name="T1" fmla="*/ 0 h 257"/>
                  <a:gd name="T2" fmla="*/ 129 w 193"/>
                  <a:gd name="T3" fmla="*/ 4 h 257"/>
                  <a:gd name="T4" fmla="*/ 135 w 193"/>
                  <a:gd name="T5" fmla="*/ 7 h 257"/>
                  <a:gd name="T6" fmla="*/ 138 w 193"/>
                  <a:gd name="T7" fmla="*/ 14 h 257"/>
                  <a:gd name="T8" fmla="*/ 142 w 193"/>
                  <a:gd name="T9" fmla="*/ 18 h 257"/>
                  <a:gd name="T10" fmla="*/ 147 w 193"/>
                  <a:gd name="T11" fmla="*/ 34 h 257"/>
                  <a:gd name="T12" fmla="*/ 154 w 193"/>
                  <a:gd name="T13" fmla="*/ 53 h 257"/>
                  <a:gd name="T14" fmla="*/ 190 w 193"/>
                  <a:gd name="T15" fmla="*/ 197 h 257"/>
                  <a:gd name="T16" fmla="*/ 193 w 193"/>
                  <a:gd name="T17" fmla="*/ 213 h 257"/>
                  <a:gd name="T18" fmla="*/ 193 w 193"/>
                  <a:gd name="T19" fmla="*/ 225 h 257"/>
                  <a:gd name="T20" fmla="*/ 193 w 193"/>
                  <a:gd name="T21" fmla="*/ 234 h 257"/>
                  <a:gd name="T22" fmla="*/ 190 w 193"/>
                  <a:gd name="T23" fmla="*/ 243 h 257"/>
                  <a:gd name="T24" fmla="*/ 184 w 193"/>
                  <a:gd name="T25" fmla="*/ 247 h 257"/>
                  <a:gd name="T26" fmla="*/ 177 w 193"/>
                  <a:gd name="T27" fmla="*/ 252 h 257"/>
                  <a:gd name="T28" fmla="*/ 165 w 193"/>
                  <a:gd name="T29" fmla="*/ 254 h 257"/>
                  <a:gd name="T30" fmla="*/ 149 w 193"/>
                  <a:gd name="T31" fmla="*/ 257 h 257"/>
                  <a:gd name="T32" fmla="*/ 44 w 193"/>
                  <a:gd name="T33" fmla="*/ 257 h 257"/>
                  <a:gd name="T34" fmla="*/ 35 w 193"/>
                  <a:gd name="T35" fmla="*/ 257 h 257"/>
                  <a:gd name="T36" fmla="*/ 28 w 193"/>
                  <a:gd name="T37" fmla="*/ 254 h 257"/>
                  <a:gd name="T38" fmla="*/ 21 w 193"/>
                  <a:gd name="T39" fmla="*/ 250 h 257"/>
                  <a:gd name="T40" fmla="*/ 14 w 193"/>
                  <a:gd name="T41" fmla="*/ 247 h 257"/>
                  <a:gd name="T42" fmla="*/ 9 w 193"/>
                  <a:gd name="T43" fmla="*/ 241 h 257"/>
                  <a:gd name="T44" fmla="*/ 5 w 193"/>
                  <a:gd name="T45" fmla="*/ 236 h 257"/>
                  <a:gd name="T46" fmla="*/ 3 w 193"/>
                  <a:gd name="T47" fmla="*/ 229 h 257"/>
                  <a:gd name="T48" fmla="*/ 0 w 193"/>
                  <a:gd name="T49" fmla="*/ 220 h 257"/>
                  <a:gd name="T50" fmla="*/ 12 w 193"/>
                  <a:gd name="T51" fmla="*/ 218 h 257"/>
                  <a:gd name="T52" fmla="*/ 25 w 193"/>
                  <a:gd name="T53" fmla="*/ 215 h 257"/>
                  <a:gd name="T54" fmla="*/ 39 w 193"/>
                  <a:gd name="T55" fmla="*/ 218 h 257"/>
                  <a:gd name="T56" fmla="*/ 53 w 193"/>
                  <a:gd name="T57" fmla="*/ 220 h 257"/>
                  <a:gd name="T58" fmla="*/ 80 w 193"/>
                  <a:gd name="T59" fmla="*/ 227 h 257"/>
                  <a:gd name="T60" fmla="*/ 103 w 193"/>
                  <a:gd name="T61" fmla="*/ 231 h 257"/>
                  <a:gd name="T62" fmla="*/ 124 w 193"/>
                  <a:gd name="T63" fmla="*/ 234 h 257"/>
                  <a:gd name="T64" fmla="*/ 140 w 193"/>
                  <a:gd name="T65" fmla="*/ 234 h 257"/>
                  <a:gd name="T66" fmla="*/ 149 w 193"/>
                  <a:gd name="T67" fmla="*/ 229 h 257"/>
                  <a:gd name="T68" fmla="*/ 158 w 193"/>
                  <a:gd name="T69" fmla="*/ 225 h 257"/>
                  <a:gd name="T70" fmla="*/ 163 w 193"/>
                  <a:gd name="T71" fmla="*/ 218 h 257"/>
                  <a:gd name="T72" fmla="*/ 163 w 193"/>
                  <a:gd name="T73" fmla="*/ 211 h 257"/>
                  <a:gd name="T74" fmla="*/ 163 w 193"/>
                  <a:gd name="T75" fmla="*/ 199 h 257"/>
                  <a:gd name="T76" fmla="*/ 158 w 193"/>
                  <a:gd name="T77" fmla="*/ 190 h 257"/>
                  <a:gd name="T78" fmla="*/ 149 w 193"/>
                  <a:gd name="T79" fmla="*/ 165 h 257"/>
                  <a:gd name="T80" fmla="*/ 138 w 193"/>
                  <a:gd name="T81" fmla="*/ 137 h 257"/>
                  <a:gd name="T82" fmla="*/ 133 w 193"/>
                  <a:gd name="T83" fmla="*/ 124 h 257"/>
                  <a:gd name="T84" fmla="*/ 129 w 193"/>
                  <a:gd name="T85" fmla="*/ 108 h 257"/>
                  <a:gd name="T86" fmla="*/ 126 w 193"/>
                  <a:gd name="T87" fmla="*/ 94 h 257"/>
                  <a:gd name="T88" fmla="*/ 124 w 193"/>
                  <a:gd name="T89" fmla="*/ 80 h 257"/>
                  <a:gd name="T90" fmla="*/ 122 w 193"/>
                  <a:gd name="T91" fmla="*/ 62 h 257"/>
                  <a:gd name="T92" fmla="*/ 119 w 193"/>
                  <a:gd name="T93" fmla="*/ 39 h 257"/>
                  <a:gd name="T94" fmla="*/ 117 w 193"/>
                  <a:gd name="T95" fmla="*/ 27 h 257"/>
                  <a:gd name="T96" fmla="*/ 117 w 193"/>
                  <a:gd name="T97" fmla="*/ 16 h 257"/>
                  <a:gd name="T98" fmla="*/ 119 w 193"/>
                  <a:gd name="T99" fmla="*/ 7 h 257"/>
                  <a:gd name="T100" fmla="*/ 124 w 193"/>
                  <a:gd name="T10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3" h="257">
                    <a:moveTo>
                      <a:pt x="124" y="0"/>
                    </a:moveTo>
                    <a:lnTo>
                      <a:pt x="129" y="4"/>
                    </a:lnTo>
                    <a:lnTo>
                      <a:pt x="135" y="7"/>
                    </a:lnTo>
                    <a:lnTo>
                      <a:pt x="138" y="14"/>
                    </a:lnTo>
                    <a:lnTo>
                      <a:pt x="142" y="18"/>
                    </a:lnTo>
                    <a:lnTo>
                      <a:pt x="147" y="34"/>
                    </a:lnTo>
                    <a:lnTo>
                      <a:pt x="154" y="53"/>
                    </a:lnTo>
                    <a:lnTo>
                      <a:pt x="190" y="197"/>
                    </a:lnTo>
                    <a:lnTo>
                      <a:pt x="193" y="213"/>
                    </a:lnTo>
                    <a:lnTo>
                      <a:pt x="193" y="225"/>
                    </a:lnTo>
                    <a:lnTo>
                      <a:pt x="193" y="234"/>
                    </a:lnTo>
                    <a:lnTo>
                      <a:pt x="190" y="243"/>
                    </a:lnTo>
                    <a:lnTo>
                      <a:pt x="184" y="247"/>
                    </a:lnTo>
                    <a:lnTo>
                      <a:pt x="177" y="252"/>
                    </a:lnTo>
                    <a:lnTo>
                      <a:pt x="165" y="254"/>
                    </a:lnTo>
                    <a:lnTo>
                      <a:pt x="149" y="257"/>
                    </a:lnTo>
                    <a:lnTo>
                      <a:pt x="44" y="257"/>
                    </a:lnTo>
                    <a:lnTo>
                      <a:pt x="35" y="257"/>
                    </a:lnTo>
                    <a:lnTo>
                      <a:pt x="28" y="254"/>
                    </a:lnTo>
                    <a:lnTo>
                      <a:pt x="21" y="250"/>
                    </a:lnTo>
                    <a:lnTo>
                      <a:pt x="14" y="247"/>
                    </a:lnTo>
                    <a:lnTo>
                      <a:pt x="9" y="241"/>
                    </a:lnTo>
                    <a:lnTo>
                      <a:pt x="5" y="236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12" y="218"/>
                    </a:lnTo>
                    <a:lnTo>
                      <a:pt x="25" y="215"/>
                    </a:lnTo>
                    <a:lnTo>
                      <a:pt x="39" y="218"/>
                    </a:lnTo>
                    <a:lnTo>
                      <a:pt x="53" y="220"/>
                    </a:lnTo>
                    <a:lnTo>
                      <a:pt x="80" y="227"/>
                    </a:lnTo>
                    <a:lnTo>
                      <a:pt x="103" y="231"/>
                    </a:lnTo>
                    <a:lnTo>
                      <a:pt x="124" y="234"/>
                    </a:lnTo>
                    <a:lnTo>
                      <a:pt x="140" y="234"/>
                    </a:lnTo>
                    <a:lnTo>
                      <a:pt x="149" y="229"/>
                    </a:lnTo>
                    <a:lnTo>
                      <a:pt x="158" y="225"/>
                    </a:lnTo>
                    <a:lnTo>
                      <a:pt x="163" y="218"/>
                    </a:lnTo>
                    <a:lnTo>
                      <a:pt x="163" y="211"/>
                    </a:lnTo>
                    <a:lnTo>
                      <a:pt x="163" y="199"/>
                    </a:lnTo>
                    <a:lnTo>
                      <a:pt x="158" y="190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33" y="124"/>
                    </a:lnTo>
                    <a:lnTo>
                      <a:pt x="129" y="108"/>
                    </a:lnTo>
                    <a:lnTo>
                      <a:pt x="126" y="94"/>
                    </a:lnTo>
                    <a:lnTo>
                      <a:pt x="124" y="80"/>
                    </a:lnTo>
                    <a:lnTo>
                      <a:pt x="122" y="62"/>
                    </a:lnTo>
                    <a:lnTo>
                      <a:pt x="119" y="39"/>
                    </a:lnTo>
                    <a:lnTo>
                      <a:pt x="117" y="27"/>
                    </a:lnTo>
                    <a:lnTo>
                      <a:pt x="117" y="16"/>
                    </a:lnTo>
                    <a:lnTo>
                      <a:pt x="119" y="7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291"/>
              <p:cNvSpPr>
                <a:spLocks/>
              </p:cNvSpPr>
              <p:nvPr/>
            </p:nvSpPr>
            <p:spPr bwMode="auto">
              <a:xfrm>
                <a:off x="3486151" y="3968751"/>
                <a:ext cx="309563" cy="415925"/>
              </a:xfrm>
              <a:custGeom>
                <a:avLst/>
                <a:gdLst>
                  <a:gd name="T0" fmla="*/ 161 w 195"/>
                  <a:gd name="T1" fmla="*/ 0 h 262"/>
                  <a:gd name="T2" fmla="*/ 101 w 195"/>
                  <a:gd name="T3" fmla="*/ 0 h 262"/>
                  <a:gd name="T4" fmla="*/ 87 w 195"/>
                  <a:gd name="T5" fmla="*/ 3 h 262"/>
                  <a:gd name="T6" fmla="*/ 76 w 195"/>
                  <a:gd name="T7" fmla="*/ 5 h 262"/>
                  <a:gd name="T8" fmla="*/ 67 w 195"/>
                  <a:gd name="T9" fmla="*/ 7 h 262"/>
                  <a:gd name="T10" fmla="*/ 60 w 195"/>
                  <a:gd name="T11" fmla="*/ 14 h 262"/>
                  <a:gd name="T12" fmla="*/ 53 w 195"/>
                  <a:gd name="T13" fmla="*/ 21 h 262"/>
                  <a:gd name="T14" fmla="*/ 48 w 195"/>
                  <a:gd name="T15" fmla="*/ 30 h 262"/>
                  <a:gd name="T16" fmla="*/ 46 w 195"/>
                  <a:gd name="T17" fmla="*/ 44 h 262"/>
                  <a:gd name="T18" fmla="*/ 41 w 195"/>
                  <a:gd name="T19" fmla="*/ 58 h 262"/>
                  <a:gd name="T20" fmla="*/ 5 w 195"/>
                  <a:gd name="T21" fmla="*/ 202 h 262"/>
                  <a:gd name="T22" fmla="*/ 3 w 195"/>
                  <a:gd name="T23" fmla="*/ 218 h 262"/>
                  <a:gd name="T24" fmla="*/ 0 w 195"/>
                  <a:gd name="T25" fmla="*/ 230 h 262"/>
                  <a:gd name="T26" fmla="*/ 0 w 195"/>
                  <a:gd name="T27" fmla="*/ 239 h 262"/>
                  <a:gd name="T28" fmla="*/ 5 w 195"/>
                  <a:gd name="T29" fmla="*/ 248 h 262"/>
                  <a:gd name="T30" fmla="*/ 9 w 195"/>
                  <a:gd name="T31" fmla="*/ 252 h 262"/>
                  <a:gd name="T32" fmla="*/ 19 w 195"/>
                  <a:gd name="T33" fmla="*/ 257 h 262"/>
                  <a:gd name="T34" fmla="*/ 30 w 195"/>
                  <a:gd name="T35" fmla="*/ 259 h 262"/>
                  <a:gd name="T36" fmla="*/ 44 w 195"/>
                  <a:gd name="T37" fmla="*/ 262 h 262"/>
                  <a:gd name="T38" fmla="*/ 151 w 195"/>
                  <a:gd name="T39" fmla="*/ 262 h 262"/>
                  <a:gd name="T40" fmla="*/ 161 w 195"/>
                  <a:gd name="T41" fmla="*/ 259 h 262"/>
                  <a:gd name="T42" fmla="*/ 170 w 195"/>
                  <a:gd name="T43" fmla="*/ 257 h 262"/>
                  <a:gd name="T44" fmla="*/ 177 w 195"/>
                  <a:gd name="T45" fmla="*/ 255 h 262"/>
                  <a:gd name="T46" fmla="*/ 184 w 195"/>
                  <a:gd name="T47" fmla="*/ 248 h 262"/>
                  <a:gd name="T48" fmla="*/ 188 w 195"/>
                  <a:gd name="T49" fmla="*/ 241 h 262"/>
                  <a:gd name="T50" fmla="*/ 193 w 195"/>
                  <a:gd name="T51" fmla="*/ 232 h 262"/>
                  <a:gd name="T52" fmla="*/ 193 w 195"/>
                  <a:gd name="T53" fmla="*/ 223 h 262"/>
                  <a:gd name="T54" fmla="*/ 193 w 195"/>
                  <a:gd name="T55" fmla="*/ 211 h 262"/>
                  <a:gd name="T56" fmla="*/ 195 w 195"/>
                  <a:gd name="T57" fmla="*/ 58 h 262"/>
                  <a:gd name="T58" fmla="*/ 195 w 195"/>
                  <a:gd name="T59" fmla="*/ 32 h 262"/>
                  <a:gd name="T60" fmla="*/ 190 w 195"/>
                  <a:gd name="T61" fmla="*/ 16 h 262"/>
                  <a:gd name="T62" fmla="*/ 186 w 195"/>
                  <a:gd name="T63" fmla="*/ 9 h 262"/>
                  <a:gd name="T64" fmla="*/ 181 w 195"/>
                  <a:gd name="T65" fmla="*/ 5 h 262"/>
                  <a:gd name="T66" fmla="*/ 172 w 195"/>
                  <a:gd name="T67" fmla="*/ 3 h 262"/>
                  <a:gd name="T68" fmla="*/ 161 w 195"/>
                  <a:gd name="T6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262">
                    <a:moveTo>
                      <a:pt x="161" y="0"/>
                    </a:moveTo>
                    <a:lnTo>
                      <a:pt x="101" y="0"/>
                    </a:lnTo>
                    <a:lnTo>
                      <a:pt x="87" y="3"/>
                    </a:lnTo>
                    <a:lnTo>
                      <a:pt x="76" y="5"/>
                    </a:lnTo>
                    <a:lnTo>
                      <a:pt x="67" y="7"/>
                    </a:lnTo>
                    <a:lnTo>
                      <a:pt x="60" y="14"/>
                    </a:lnTo>
                    <a:lnTo>
                      <a:pt x="53" y="21"/>
                    </a:lnTo>
                    <a:lnTo>
                      <a:pt x="48" y="30"/>
                    </a:lnTo>
                    <a:lnTo>
                      <a:pt x="46" y="44"/>
                    </a:lnTo>
                    <a:lnTo>
                      <a:pt x="41" y="58"/>
                    </a:lnTo>
                    <a:lnTo>
                      <a:pt x="5" y="202"/>
                    </a:lnTo>
                    <a:lnTo>
                      <a:pt x="3" y="218"/>
                    </a:lnTo>
                    <a:lnTo>
                      <a:pt x="0" y="230"/>
                    </a:lnTo>
                    <a:lnTo>
                      <a:pt x="0" y="239"/>
                    </a:lnTo>
                    <a:lnTo>
                      <a:pt x="5" y="248"/>
                    </a:lnTo>
                    <a:lnTo>
                      <a:pt x="9" y="252"/>
                    </a:lnTo>
                    <a:lnTo>
                      <a:pt x="19" y="257"/>
                    </a:lnTo>
                    <a:lnTo>
                      <a:pt x="30" y="259"/>
                    </a:lnTo>
                    <a:lnTo>
                      <a:pt x="44" y="262"/>
                    </a:lnTo>
                    <a:lnTo>
                      <a:pt x="151" y="262"/>
                    </a:lnTo>
                    <a:lnTo>
                      <a:pt x="161" y="259"/>
                    </a:lnTo>
                    <a:lnTo>
                      <a:pt x="170" y="257"/>
                    </a:lnTo>
                    <a:lnTo>
                      <a:pt x="177" y="255"/>
                    </a:lnTo>
                    <a:lnTo>
                      <a:pt x="184" y="248"/>
                    </a:lnTo>
                    <a:lnTo>
                      <a:pt x="188" y="241"/>
                    </a:lnTo>
                    <a:lnTo>
                      <a:pt x="193" y="232"/>
                    </a:lnTo>
                    <a:lnTo>
                      <a:pt x="193" y="223"/>
                    </a:lnTo>
                    <a:lnTo>
                      <a:pt x="193" y="211"/>
                    </a:lnTo>
                    <a:lnTo>
                      <a:pt x="195" y="58"/>
                    </a:lnTo>
                    <a:lnTo>
                      <a:pt x="195" y="32"/>
                    </a:lnTo>
                    <a:lnTo>
                      <a:pt x="190" y="16"/>
                    </a:lnTo>
                    <a:lnTo>
                      <a:pt x="186" y="9"/>
                    </a:lnTo>
                    <a:lnTo>
                      <a:pt x="181" y="5"/>
                    </a:lnTo>
                    <a:lnTo>
                      <a:pt x="172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292"/>
              <p:cNvSpPr>
                <a:spLocks/>
              </p:cNvSpPr>
              <p:nvPr/>
            </p:nvSpPr>
            <p:spPr bwMode="auto">
              <a:xfrm>
                <a:off x="3486151" y="3983038"/>
                <a:ext cx="309563" cy="401638"/>
              </a:xfrm>
              <a:custGeom>
                <a:avLst/>
                <a:gdLst>
                  <a:gd name="T0" fmla="*/ 0 w 195"/>
                  <a:gd name="T1" fmla="*/ 223 h 253"/>
                  <a:gd name="T2" fmla="*/ 0 w 195"/>
                  <a:gd name="T3" fmla="*/ 230 h 253"/>
                  <a:gd name="T4" fmla="*/ 3 w 195"/>
                  <a:gd name="T5" fmla="*/ 234 h 253"/>
                  <a:gd name="T6" fmla="*/ 5 w 195"/>
                  <a:gd name="T7" fmla="*/ 241 h 253"/>
                  <a:gd name="T8" fmla="*/ 9 w 195"/>
                  <a:gd name="T9" fmla="*/ 246 h 253"/>
                  <a:gd name="T10" fmla="*/ 16 w 195"/>
                  <a:gd name="T11" fmla="*/ 248 h 253"/>
                  <a:gd name="T12" fmla="*/ 23 w 195"/>
                  <a:gd name="T13" fmla="*/ 250 h 253"/>
                  <a:gd name="T14" fmla="*/ 32 w 195"/>
                  <a:gd name="T15" fmla="*/ 253 h 253"/>
                  <a:gd name="T16" fmla="*/ 44 w 195"/>
                  <a:gd name="T17" fmla="*/ 253 h 253"/>
                  <a:gd name="T18" fmla="*/ 151 w 195"/>
                  <a:gd name="T19" fmla="*/ 253 h 253"/>
                  <a:gd name="T20" fmla="*/ 161 w 195"/>
                  <a:gd name="T21" fmla="*/ 250 h 253"/>
                  <a:gd name="T22" fmla="*/ 170 w 195"/>
                  <a:gd name="T23" fmla="*/ 248 h 253"/>
                  <a:gd name="T24" fmla="*/ 177 w 195"/>
                  <a:gd name="T25" fmla="*/ 246 h 253"/>
                  <a:gd name="T26" fmla="*/ 184 w 195"/>
                  <a:gd name="T27" fmla="*/ 239 h 253"/>
                  <a:gd name="T28" fmla="*/ 188 w 195"/>
                  <a:gd name="T29" fmla="*/ 232 h 253"/>
                  <a:gd name="T30" fmla="*/ 193 w 195"/>
                  <a:gd name="T31" fmla="*/ 223 h 253"/>
                  <a:gd name="T32" fmla="*/ 193 w 195"/>
                  <a:gd name="T33" fmla="*/ 214 h 253"/>
                  <a:gd name="T34" fmla="*/ 193 w 195"/>
                  <a:gd name="T35" fmla="*/ 202 h 253"/>
                  <a:gd name="T36" fmla="*/ 195 w 195"/>
                  <a:gd name="T37" fmla="*/ 49 h 253"/>
                  <a:gd name="T38" fmla="*/ 195 w 195"/>
                  <a:gd name="T39" fmla="*/ 33 h 253"/>
                  <a:gd name="T40" fmla="*/ 195 w 195"/>
                  <a:gd name="T41" fmla="*/ 19 h 253"/>
                  <a:gd name="T42" fmla="*/ 190 w 195"/>
                  <a:gd name="T43" fmla="*/ 7 h 253"/>
                  <a:gd name="T44" fmla="*/ 186 w 195"/>
                  <a:gd name="T45" fmla="*/ 0 h 253"/>
                  <a:gd name="T46" fmla="*/ 184 w 195"/>
                  <a:gd name="T47" fmla="*/ 3 h 253"/>
                  <a:gd name="T48" fmla="*/ 184 w 195"/>
                  <a:gd name="T49" fmla="*/ 7 h 253"/>
                  <a:gd name="T50" fmla="*/ 177 w 195"/>
                  <a:gd name="T51" fmla="*/ 49 h 253"/>
                  <a:gd name="T52" fmla="*/ 170 w 195"/>
                  <a:gd name="T53" fmla="*/ 92 h 253"/>
                  <a:gd name="T54" fmla="*/ 163 w 195"/>
                  <a:gd name="T55" fmla="*/ 138 h 253"/>
                  <a:gd name="T56" fmla="*/ 161 w 195"/>
                  <a:gd name="T57" fmla="*/ 179 h 253"/>
                  <a:gd name="T58" fmla="*/ 161 w 195"/>
                  <a:gd name="T59" fmla="*/ 191 h 253"/>
                  <a:gd name="T60" fmla="*/ 154 w 195"/>
                  <a:gd name="T61" fmla="*/ 198 h 253"/>
                  <a:gd name="T62" fmla="*/ 147 w 195"/>
                  <a:gd name="T63" fmla="*/ 204 h 253"/>
                  <a:gd name="T64" fmla="*/ 138 w 195"/>
                  <a:gd name="T65" fmla="*/ 211 h 253"/>
                  <a:gd name="T66" fmla="*/ 119 w 195"/>
                  <a:gd name="T67" fmla="*/ 221 h 253"/>
                  <a:gd name="T68" fmla="*/ 101 w 195"/>
                  <a:gd name="T69" fmla="*/ 227 h 253"/>
                  <a:gd name="T70" fmla="*/ 90 w 195"/>
                  <a:gd name="T71" fmla="*/ 234 h 253"/>
                  <a:gd name="T72" fmla="*/ 78 w 195"/>
                  <a:gd name="T73" fmla="*/ 239 h 253"/>
                  <a:gd name="T74" fmla="*/ 69 w 195"/>
                  <a:gd name="T75" fmla="*/ 239 h 253"/>
                  <a:gd name="T76" fmla="*/ 60 w 195"/>
                  <a:gd name="T77" fmla="*/ 237 h 253"/>
                  <a:gd name="T78" fmla="*/ 39 w 195"/>
                  <a:gd name="T79" fmla="*/ 230 h 253"/>
                  <a:gd name="T80" fmla="*/ 9 w 195"/>
                  <a:gd name="T81" fmla="*/ 223 h 253"/>
                  <a:gd name="T82" fmla="*/ 5 w 195"/>
                  <a:gd name="T83" fmla="*/ 223 h 253"/>
                  <a:gd name="T84" fmla="*/ 0 w 195"/>
                  <a:gd name="T85" fmla="*/ 22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5" h="253">
                    <a:moveTo>
                      <a:pt x="0" y="223"/>
                    </a:moveTo>
                    <a:lnTo>
                      <a:pt x="0" y="230"/>
                    </a:lnTo>
                    <a:lnTo>
                      <a:pt x="3" y="234"/>
                    </a:lnTo>
                    <a:lnTo>
                      <a:pt x="5" y="241"/>
                    </a:lnTo>
                    <a:lnTo>
                      <a:pt x="9" y="246"/>
                    </a:lnTo>
                    <a:lnTo>
                      <a:pt x="16" y="248"/>
                    </a:lnTo>
                    <a:lnTo>
                      <a:pt x="23" y="250"/>
                    </a:lnTo>
                    <a:lnTo>
                      <a:pt x="32" y="253"/>
                    </a:lnTo>
                    <a:lnTo>
                      <a:pt x="44" y="253"/>
                    </a:lnTo>
                    <a:lnTo>
                      <a:pt x="151" y="253"/>
                    </a:lnTo>
                    <a:lnTo>
                      <a:pt x="161" y="250"/>
                    </a:lnTo>
                    <a:lnTo>
                      <a:pt x="170" y="248"/>
                    </a:lnTo>
                    <a:lnTo>
                      <a:pt x="177" y="246"/>
                    </a:lnTo>
                    <a:lnTo>
                      <a:pt x="184" y="239"/>
                    </a:lnTo>
                    <a:lnTo>
                      <a:pt x="188" y="232"/>
                    </a:lnTo>
                    <a:lnTo>
                      <a:pt x="193" y="223"/>
                    </a:lnTo>
                    <a:lnTo>
                      <a:pt x="193" y="214"/>
                    </a:lnTo>
                    <a:lnTo>
                      <a:pt x="193" y="202"/>
                    </a:lnTo>
                    <a:lnTo>
                      <a:pt x="195" y="49"/>
                    </a:lnTo>
                    <a:lnTo>
                      <a:pt x="195" y="33"/>
                    </a:lnTo>
                    <a:lnTo>
                      <a:pt x="195" y="19"/>
                    </a:lnTo>
                    <a:lnTo>
                      <a:pt x="190" y="7"/>
                    </a:lnTo>
                    <a:lnTo>
                      <a:pt x="186" y="0"/>
                    </a:lnTo>
                    <a:lnTo>
                      <a:pt x="184" y="3"/>
                    </a:lnTo>
                    <a:lnTo>
                      <a:pt x="184" y="7"/>
                    </a:lnTo>
                    <a:lnTo>
                      <a:pt x="177" y="49"/>
                    </a:lnTo>
                    <a:lnTo>
                      <a:pt x="170" y="92"/>
                    </a:lnTo>
                    <a:lnTo>
                      <a:pt x="163" y="138"/>
                    </a:lnTo>
                    <a:lnTo>
                      <a:pt x="161" y="179"/>
                    </a:lnTo>
                    <a:lnTo>
                      <a:pt x="161" y="191"/>
                    </a:lnTo>
                    <a:lnTo>
                      <a:pt x="154" y="198"/>
                    </a:lnTo>
                    <a:lnTo>
                      <a:pt x="147" y="204"/>
                    </a:lnTo>
                    <a:lnTo>
                      <a:pt x="138" y="211"/>
                    </a:lnTo>
                    <a:lnTo>
                      <a:pt x="119" y="221"/>
                    </a:lnTo>
                    <a:lnTo>
                      <a:pt x="101" y="227"/>
                    </a:lnTo>
                    <a:lnTo>
                      <a:pt x="90" y="234"/>
                    </a:lnTo>
                    <a:lnTo>
                      <a:pt x="78" y="239"/>
                    </a:lnTo>
                    <a:lnTo>
                      <a:pt x="69" y="239"/>
                    </a:lnTo>
                    <a:lnTo>
                      <a:pt x="60" y="237"/>
                    </a:lnTo>
                    <a:lnTo>
                      <a:pt x="39" y="230"/>
                    </a:lnTo>
                    <a:lnTo>
                      <a:pt x="9" y="223"/>
                    </a:lnTo>
                    <a:lnTo>
                      <a:pt x="5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293"/>
              <p:cNvSpPr>
                <a:spLocks/>
              </p:cNvSpPr>
              <p:nvPr/>
            </p:nvSpPr>
            <p:spPr bwMode="auto">
              <a:xfrm>
                <a:off x="2916239" y="4562476"/>
                <a:ext cx="344488" cy="177800"/>
              </a:xfrm>
              <a:custGeom>
                <a:avLst/>
                <a:gdLst>
                  <a:gd name="T0" fmla="*/ 22 w 217"/>
                  <a:gd name="T1" fmla="*/ 0 h 112"/>
                  <a:gd name="T2" fmla="*/ 194 w 217"/>
                  <a:gd name="T3" fmla="*/ 0 h 112"/>
                  <a:gd name="T4" fmla="*/ 201 w 217"/>
                  <a:gd name="T5" fmla="*/ 0 h 112"/>
                  <a:gd name="T6" fmla="*/ 203 w 217"/>
                  <a:gd name="T7" fmla="*/ 5 h 112"/>
                  <a:gd name="T8" fmla="*/ 208 w 217"/>
                  <a:gd name="T9" fmla="*/ 9 h 112"/>
                  <a:gd name="T10" fmla="*/ 208 w 217"/>
                  <a:gd name="T11" fmla="*/ 14 h 112"/>
                  <a:gd name="T12" fmla="*/ 217 w 217"/>
                  <a:gd name="T13" fmla="*/ 99 h 112"/>
                  <a:gd name="T14" fmla="*/ 215 w 217"/>
                  <a:gd name="T15" fmla="*/ 105 h 112"/>
                  <a:gd name="T16" fmla="*/ 210 w 217"/>
                  <a:gd name="T17" fmla="*/ 110 h 112"/>
                  <a:gd name="T18" fmla="*/ 206 w 217"/>
                  <a:gd name="T19" fmla="*/ 112 h 112"/>
                  <a:gd name="T20" fmla="*/ 203 w 217"/>
                  <a:gd name="T21" fmla="*/ 112 h 112"/>
                  <a:gd name="T22" fmla="*/ 16 w 217"/>
                  <a:gd name="T23" fmla="*/ 112 h 112"/>
                  <a:gd name="T24" fmla="*/ 13 w 217"/>
                  <a:gd name="T25" fmla="*/ 112 h 112"/>
                  <a:gd name="T26" fmla="*/ 6 w 217"/>
                  <a:gd name="T27" fmla="*/ 110 h 112"/>
                  <a:gd name="T28" fmla="*/ 2 w 217"/>
                  <a:gd name="T29" fmla="*/ 105 h 112"/>
                  <a:gd name="T30" fmla="*/ 0 w 217"/>
                  <a:gd name="T31" fmla="*/ 99 h 112"/>
                  <a:gd name="T32" fmla="*/ 9 w 217"/>
                  <a:gd name="T33" fmla="*/ 14 h 112"/>
                  <a:gd name="T34" fmla="*/ 11 w 217"/>
                  <a:gd name="T35" fmla="*/ 9 h 112"/>
                  <a:gd name="T36" fmla="*/ 13 w 217"/>
                  <a:gd name="T37" fmla="*/ 5 h 112"/>
                  <a:gd name="T38" fmla="*/ 18 w 217"/>
                  <a:gd name="T39" fmla="*/ 0 h 112"/>
                  <a:gd name="T40" fmla="*/ 22 w 217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2">
                    <a:moveTo>
                      <a:pt x="22" y="0"/>
                    </a:moveTo>
                    <a:lnTo>
                      <a:pt x="194" y="0"/>
                    </a:lnTo>
                    <a:lnTo>
                      <a:pt x="201" y="0"/>
                    </a:lnTo>
                    <a:lnTo>
                      <a:pt x="203" y="5"/>
                    </a:lnTo>
                    <a:lnTo>
                      <a:pt x="208" y="9"/>
                    </a:lnTo>
                    <a:lnTo>
                      <a:pt x="208" y="14"/>
                    </a:lnTo>
                    <a:lnTo>
                      <a:pt x="217" y="99"/>
                    </a:lnTo>
                    <a:lnTo>
                      <a:pt x="215" y="105"/>
                    </a:lnTo>
                    <a:lnTo>
                      <a:pt x="210" y="110"/>
                    </a:lnTo>
                    <a:lnTo>
                      <a:pt x="206" y="112"/>
                    </a:lnTo>
                    <a:lnTo>
                      <a:pt x="203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6" y="110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9" y="14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294"/>
              <p:cNvSpPr>
                <a:spLocks/>
              </p:cNvSpPr>
              <p:nvPr/>
            </p:nvSpPr>
            <p:spPr bwMode="auto">
              <a:xfrm>
                <a:off x="2916239" y="4562476"/>
                <a:ext cx="344488" cy="177800"/>
              </a:xfrm>
              <a:custGeom>
                <a:avLst/>
                <a:gdLst>
                  <a:gd name="T0" fmla="*/ 22 w 217"/>
                  <a:gd name="T1" fmla="*/ 0 h 112"/>
                  <a:gd name="T2" fmla="*/ 194 w 217"/>
                  <a:gd name="T3" fmla="*/ 0 h 112"/>
                  <a:gd name="T4" fmla="*/ 201 w 217"/>
                  <a:gd name="T5" fmla="*/ 0 h 112"/>
                  <a:gd name="T6" fmla="*/ 203 w 217"/>
                  <a:gd name="T7" fmla="*/ 5 h 112"/>
                  <a:gd name="T8" fmla="*/ 208 w 217"/>
                  <a:gd name="T9" fmla="*/ 9 h 112"/>
                  <a:gd name="T10" fmla="*/ 208 w 217"/>
                  <a:gd name="T11" fmla="*/ 14 h 112"/>
                  <a:gd name="T12" fmla="*/ 217 w 217"/>
                  <a:gd name="T13" fmla="*/ 99 h 112"/>
                  <a:gd name="T14" fmla="*/ 215 w 217"/>
                  <a:gd name="T15" fmla="*/ 105 h 112"/>
                  <a:gd name="T16" fmla="*/ 210 w 217"/>
                  <a:gd name="T17" fmla="*/ 110 h 112"/>
                  <a:gd name="T18" fmla="*/ 206 w 217"/>
                  <a:gd name="T19" fmla="*/ 112 h 112"/>
                  <a:gd name="T20" fmla="*/ 203 w 217"/>
                  <a:gd name="T21" fmla="*/ 112 h 112"/>
                  <a:gd name="T22" fmla="*/ 16 w 217"/>
                  <a:gd name="T23" fmla="*/ 112 h 112"/>
                  <a:gd name="T24" fmla="*/ 13 w 217"/>
                  <a:gd name="T25" fmla="*/ 112 h 112"/>
                  <a:gd name="T26" fmla="*/ 6 w 217"/>
                  <a:gd name="T27" fmla="*/ 110 h 112"/>
                  <a:gd name="T28" fmla="*/ 2 w 217"/>
                  <a:gd name="T29" fmla="*/ 105 h 112"/>
                  <a:gd name="T30" fmla="*/ 0 w 217"/>
                  <a:gd name="T31" fmla="*/ 99 h 112"/>
                  <a:gd name="T32" fmla="*/ 9 w 217"/>
                  <a:gd name="T33" fmla="*/ 14 h 112"/>
                  <a:gd name="T34" fmla="*/ 11 w 217"/>
                  <a:gd name="T35" fmla="*/ 9 h 112"/>
                  <a:gd name="T36" fmla="*/ 13 w 217"/>
                  <a:gd name="T37" fmla="*/ 5 h 112"/>
                  <a:gd name="T38" fmla="*/ 18 w 217"/>
                  <a:gd name="T39" fmla="*/ 0 h 112"/>
                  <a:gd name="T40" fmla="*/ 22 w 217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2">
                    <a:moveTo>
                      <a:pt x="22" y="0"/>
                    </a:moveTo>
                    <a:lnTo>
                      <a:pt x="194" y="0"/>
                    </a:lnTo>
                    <a:lnTo>
                      <a:pt x="201" y="0"/>
                    </a:lnTo>
                    <a:lnTo>
                      <a:pt x="203" y="5"/>
                    </a:lnTo>
                    <a:lnTo>
                      <a:pt x="208" y="9"/>
                    </a:lnTo>
                    <a:lnTo>
                      <a:pt x="208" y="14"/>
                    </a:lnTo>
                    <a:lnTo>
                      <a:pt x="217" y="99"/>
                    </a:lnTo>
                    <a:lnTo>
                      <a:pt x="215" y="105"/>
                    </a:lnTo>
                    <a:lnTo>
                      <a:pt x="210" y="110"/>
                    </a:lnTo>
                    <a:lnTo>
                      <a:pt x="206" y="112"/>
                    </a:lnTo>
                    <a:lnTo>
                      <a:pt x="203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6" y="110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9" y="14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5">
                <a:solidFill>
                  <a:srgbClr val="38343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295"/>
              <p:cNvSpPr>
                <a:spLocks/>
              </p:cNvSpPr>
              <p:nvPr/>
            </p:nvSpPr>
            <p:spPr bwMode="auto">
              <a:xfrm>
                <a:off x="2916239" y="4816476"/>
                <a:ext cx="344488" cy="179388"/>
              </a:xfrm>
              <a:custGeom>
                <a:avLst/>
                <a:gdLst>
                  <a:gd name="T0" fmla="*/ 194 w 217"/>
                  <a:gd name="T1" fmla="*/ 113 h 113"/>
                  <a:gd name="T2" fmla="*/ 22 w 217"/>
                  <a:gd name="T3" fmla="*/ 113 h 113"/>
                  <a:gd name="T4" fmla="*/ 18 w 217"/>
                  <a:gd name="T5" fmla="*/ 113 h 113"/>
                  <a:gd name="T6" fmla="*/ 13 w 217"/>
                  <a:gd name="T7" fmla="*/ 111 h 113"/>
                  <a:gd name="T8" fmla="*/ 11 w 217"/>
                  <a:gd name="T9" fmla="*/ 104 h 113"/>
                  <a:gd name="T10" fmla="*/ 9 w 217"/>
                  <a:gd name="T11" fmla="*/ 99 h 113"/>
                  <a:gd name="T12" fmla="*/ 0 w 217"/>
                  <a:gd name="T13" fmla="*/ 17 h 113"/>
                  <a:gd name="T14" fmla="*/ 2 w 217"/>
                  <a:gd name="T15" fmla="*/ 7 h 113"/>
                  <a:gd name="T16" fmla="*/ 6 w 217"/>
                  <a:gd name="T17" fmla="*/ 3 h 113"/>
                  <a:gd name="T18" fmla="*/ 13 w 217"/>
                  <a:gd name="T19" fmla="*/ 0 h 113"/>
                  <a:gd name="T20" fmla="*/ 16 w 217"/>
                  <a:gd name="T21" fmla="*/ 0 h 113"/>
                  <a:gd name="T22" fmla="*/ 203 w 217"/>
                  <a:gd name="T23" fmla="*/ 0 h 113"/>
                  <a:gd name="T24" fmla="*/ 206 w 217"/>
                  <a:gd name="T25" fmla="*/ 0 h 113"/>
                  <a:gd name="T26" fmla="*/ 210 w 217"/>
                  <a:gd name="T27" fmla="*/ 3 h 113"/>
                  <a:gd name="T28" fmla="*/ 215 w 217"/>
                  <a:gd name="T29" fmla="*/ 7 h 113"/>
                  <a:gd name="T30" fmla="*/ 217 w 217"/>
                  <a:gd name="T31" fmla="*/ 17 h 113"/>
                  <a:gd name="T32" fmla="*/ 208 w 217"/>
                  <a:gd name="T33" fmla="*/ 99 h 113"/>
                  <a:gd name="T34" fmla="*/ 208 w 217"/>
                  <a:gd name="T35" fmla="*/ 104 h 113"/>
                  <a:gd name="T36" fmla="*/ 203 w 217"/>
                  <a:gd name="T37" fmla="*/ 111 h 113"/>
                  <a:gd name="T38" fmla="*/ 201 w 217"/>
                  <a:gd name="T39" fmla="*/ 113 h 113"/>
                  <a:gd name="T40" fmla="*/ 194 w 217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3">
                    <a:moveTo>
                      <a:pt x="194" y="113"/>
                    </a:moveTo>
                    <a:lnTo>
                      <a:pt x="22" y="113"/>
                    </a:lnTo>
                    <a:lnTo>
                      <a:pt x="18" y="113"/>
                    </a:lnTo>
                    <a:lnTo>
                      <a:pt x="13" y="111"/>
                    </a:lnTo>
                    <a:lnTo>
                      <a:pt x="11" y="104"/>
                    </a:lnTo>
                    <a:lnTo>
                      <a:pt x="9" y="99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10" y="3"/>
                    </a:lnTo>
                    <a:lnTo>
                      <a:pt x="215" y="7"/>
                    </a:lnTo>
                    <a:lnTo>
                      <a:pt x="217" y="17"/>
                    </a:lnTo>
                    <a:lnTo>
                      <a:pt x="208" y="99"/>
                    </a:lnTo>
                    <a:lnTo>
                      <a:pt x="208" y="104"/>
                    </a:lnTo>
                    <a:lnTo>
                      <a:pt x="203" y="111"/>
                    </a:lnTo>
                    <a:lnTo>
                      <a:pt x="201" y="113"/>
                    </a:lnTo>
                    <a:lnTo>
                      <a:pt x="194" y="113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296"/>
              <p:cNvSpPr>
                <a:spLocks/>
              </p:cNvSpPr>
              <p:nvPr/>
            </p:nvSpPr>
            <p:spPr bwMode="auto">
              <a:xfrm>
                <a:off x="2916239" y="4816476"/>
                <a:ext cx="344488" cy="179388"/>
              </a:xfrm>
              <a:custGeom>
                <a:avLst/>
                <a:gdLst>
                  <a:gd name="T0" fmla="*/ 194 w 217"/>
                  <a:gd name="T1" fmla="*/ 113 h 113"/>
                  <a:gd name="T2" fmla="*/ 22 w 217"/>
                  <a:gd name="T3" fmla="*/ 113 h 113"/>
                  <a:gd name="T4" fmla="*/ 18 w 217"/>
                  <a:gd name="T5" fmla="*/ 113 h 113"/>
                  <a:gd name="T6" fmla="*/ 13 w 217"/>
                  <a:gd name="T7" fmla="*/ 111 h 113"/>
                  <a:gd name="T8" fmla="*/ 11 w 217"/>
                  <a:gd name="T9" fmla="*/ 104 h 113"/>
                  <a:gd name="T10" fmla="*/ 9 w 217"/>
                  <a:gd name="T11" fmla="*/ 99 h 113"/>
                  <a:gd name="T12" fmla="*/ 0 w 217"/>
                  <a:gd name="T13" fmla="*/ 17 h 113"/>
                  <a:gd name="T14" fmla="*/ 2 w 217"/>
                  <a:gd name="T15" fmla="*/ 7 h 113"/>
                  <a:gd name="T16" fmla="*/ 6 w 217"/>
                  <a:gd name="T17" fmla="*/ 3 h 113"/>
                  <a:gd name="T18" fmla="*/ 13 w 217"/>
                  <a:gd name="T19" fmla="*/ 0 h 113"/>
                  <a:gd name="T20" fmla="*/ 16 w 217"/>
                  <a:gd name="T21" fmla="*/ 0 h 113"/>
                  <a:gd name="T22" fmla="*/ 203 w 217"/>
                  <a:gd name="T23" fmla="*/ 0 h 113"/>
                  <a:gd name="T24" fmla="*/ 206 w 217"/>
                  <a:gd name="T25" fmla="*/ 0 h 113"/>
                  <a:gd name="T26" fmla="*/ 210 w 217"/>
                  <a:gd name="T27" fmla="*/ 3 h 113"/>
                  <a:gd name="T28" fmla="*/ 215 w 217"/>
                  <a:gd name="T29" fmla="*/ 7 h 113"/>
                  <a:gd name="T30" fmla="*/ 217 w 217"/>
                  <a:gd name="T31" fmla="*/ 17 h 113"/>
                  <a:gd name="T32" fmla="*/ 208 w 217"/>
                  <a:gd name="T33" fmla="*/ 99 h 113"/>
                  <a:gd name="T34" fmla="*/ 208 w 217"/>
                  <a:gd name="T35" fmla="*/ 104 h 113"/>
                  <a:gd name="T36" fmla="*/ 203 w 217"/>
                  <a:gd name="T37" fmla="*/ 111 h 113"/>
                  <a:gd name="T38" fmla="*/ 201 w 217"/>
                  <a:gd name="T39" fmla="*/ 113 h 113"/>
                  <a:gd name="T40" fmla="*/ 194 w 217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3">
                    <a:moveTo>
                      <a:pt x="194" y="113"/>
                    </a:moveTo>
                    <a:lnTo>
                      <a:pt x="22" y="113"/>
                    </a:lnTo>
                    <a:lnTo>
                      <a:pt x="18" y="113"/>
                    </a:lnTo>
                    <a:lnTo>
                      <a:pt x="13" y="111"/>
                    </a:lnTo>
                    <a:lnTo>
                      <a:pt x="11" y="104"/>
                    </a:lnTo>
                    <a:lnTo>
                      <a:pt x="9" y="99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10" y="3"/>
                    </a:lnTo>
                    <a:lnTo>
                      <a:pt x="215" y="7"/>
                    </a:lnTo>
                    <a:lnTo>
                      <a:pt x="217" y="17"/>
                    </a:lnTo>
                    <a:lnTo>
                      <a:pt x="208" y="99"/>
                    </a:lnTo>
                    <a:lnTo>
                      <a:pt x="208" y="104"/>
                    </a:lnTo>
                    <a:lnTo>
                      <a:pt x="203" y="111"/>
                    </a:lnTo>
                    <a:lnTo>
                      <a:pt x="201" y="113"/>
                    </a:lnTo>
                    <a:lnTo>
                      <a:pt x="194" y="113"/>
                    </a:lnTo>
                    <a:close/>
                  </a:path>
                </a:pathLst>
              </a:custGeom>
              <a:noFill/>
              <a:ln w="5">
                <a:solidFill>
                  <a:srgbClr val="38343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297"/>
              <p:cNvSpPr>
                <a:spLocks/>
              </p:cNvSpPr>
              <p:nvPr/>
            </p:nvSpPr>
            <p:spPr bwMode="auto">
              <a:xfrm>
                <a:off x="2085976" y="6170613"/>
                <a:ext cx="647700" cy="725488"/>
              </a:xfrm>
              <a:custGeom>
                <a:avLst/>
                <a:gdLst>
                  <a:gd name="T0" fmla="*/ 342 w 408"/>
                  <a:gd name="T1" fmla="*/ 457 h 457"/>
                  <a:gd name="T2" fmla="*/ 140 w 408"/>
                  <a:gd name="T3" fmla="*/ 457 h 457"/>
                  <a:gd name="T4" fmla="*/ 126 w 408"/>
                  <a:gd name="T5" fmla="*/ 457 h 457"/>
                  <a:gd name="T6" fmla="*/ 112 w 408"/>
                  <a:gd name="T7" fmla="*/ 454 h 457"/>
                  <a:gd name="T8" fmla="*/ 99 w 408"/>
                  <a:gd name="T9" fmla="*/ 452 h 457"/>
                  <a:gd name="T10" fmla="*/ 85 w 408"/>
                  <a:gd name="T11" fmla="*/ 447 h 457"/>
                  <a:gd name="T12" fmla="*/ 74 w 408"/>
                  <a:gd name="T13" fmla="*/ 440 h 457"/>
                  <a:gd name="T14" fmla="*/ 62 w 408"/>
                  <a:gd name="T15" fmla="*/ 434 h 457"/>
                  <a:gd name="T16" fmla="*/ 51 w 408"/>
                  <a:gd name="T17" fmla="*/ 424 h 457"/>
                  <a:gd name="T18" fmla="*/ 41 w 408"/>
                  <a:gd name="T19" fmla="*/ 418 h 457"/>
                  <a:gd name="T20" fmla="*/ 32 w 408"/>
                  <a:gd name="T21" fmla="*/ 406 h 457"/>
                  <a:gd name="T22" fmla="*/ 23 w 408"/>
                  <a:gd name="T23" fmla="*/ 395 h 457"/>
                  <a:gd name="T24" fmla="*/ 16 w 408"/>
                  <a:gd name="T25" fmla="*/ 383 h 457"/>
                  <a:gd name="T26" fmla="*/ 9 w 408"/>
                  <a:gd name="T27" fmla="*/ 372 h 457"/>
                  <a:gd name="T28" fmla="*/ 5 w 408"/>
                  <a:gd name="T29" fmla="*/ 358 h 457"/>
                  <a:gd name="T30" fmla="*/ 3 w 408"/>
                  <a:gd name="T31" fmla="*/ 346 h 457"/>
                  <a:gd name="T32" fmla="*/ 0 w 408"/>
                  <a:gd name="T33" fmla="*/ 330 h 457"/>
                  <a:gd name="T34" fmla="*/ 0 w 408"/>
                  <a:gd name="T35" fmla="*/ 317 h 457"/>
                  <a:gd name="T36" fmla="*/ 0 w 408"/>
                  <a:gd name="T37" fmla="*/ 30 h 457"/>
                  <a:gd name="T38" fmla="*/ 12 w 408"/>
                  <a:gd name="T39" fmla="*/ 14 h 457"/>
                  <a:gd name="T40" fmla="*/ 25 w 408"/>
                  <a:gd name="T41" fmla="*/ 3 h 457"/>
                  <a:gd name="T42" fmla="*/ 28 w 408"/>
                  <a:gd name="T43" fmla="*/ 0 h 457"/>
                  <a:gd name="T44" fmla="*/ 28 w 408"/>
                  <a:gd name="T45" fmla="*/ 0 h 457"/>
                  <a:gd name="T46" fmla="*/ 126 w 408"/>
                  <a:gd name="T47" fmla="*/ 0 h 457"/>
                  <a:gd name="T48" fmla="*/ 135 w 408"/>
                  <a:gd name="T49" fmla="*/ 7 h 457"/>
                  <a:gd name="T50" fmla="*/ 142 w 408"/>
                  <a:gd name="T51" fmla="*/ 12 h 457"/>
                  <a:gd name="T52" fmla="*/ 147 w 408"/>
                  <a:gd name="T53" fmla="*/ 21 h 457"/>
                  <a:gd name="T54" fmla="*/ 151 w 408"/>
                  <a:gd name="T55" fmla="*/ 30 h 457"/>
                  <a:gd name="T56" fmla="*/ 151 w 408"/>
                  <a:gd name="T57" fmla="*/ 257 h 457"/>
                  <a:gd name="T58" fmla="*/ 151 w 408"/>
                  <a:gd name="T59" fmla="*/ 266 h 457"/>
                  <a:gd name="T60" fmla="*/ 154 w 408"/>
                  <a:gd name="T61" fmla="*/ 273 h 457"/>
                  <a:gd name="T62" fmla="*/ 158 w 408"/>
                  <a:gd name="T63" fmla="*/ 280 h 457"/>
                  <a:gd name="T64" fmla="*/ 163 w 408"/>
                  <a:gd name="T65" fmla="*/ 285 h 457"/>
                  <a:gd name="T66" fmla="*/ 167 w 408"/>
                  <a:gd name="T67" fmla="*/ 289 h 457"/>
                  <a:gd name="T68" fmla="*/ 174 w 408"/>
                  <a:gd name="T69" fmla="*/ 294 h 457"/>
                  <a:gd name="T70" fmla="*/ 181 w 408"/>
                  <a:gd name="T71" fmla="*/ 296 h 457"/>
                  <a:gd name="T72" fmla="*/ 190 w 408"/>
                  <a:gd name="T73" fmla="*/ 296 h 457"/>
                  <a:gd name="T74" fmla="*/ 358 w 408"/>
                  <a:gd name="T75" fmla="*/ 296 h 457"/>
                  <a:gd name="T76" fmla="*/ 369 w 408"/>
                  <a:gd name="T77" fmla="*/ 301 h 457"/>
                  <a:gd name="T78" fmla="*/ 374 w 408"/>
                  <a:gd name="T79" fmla="*/ 301 h 457"/>
                  <a:gd name="T80" fmla="*/ 385 w 408"/>
                  <a:gd name="T81" fmla="*/ 310 h 457"/>
                  <a:gd name="T82" fmla="*/ 394 w 408"/>
                  <a:gd name="T83" fmla="*/ 317 h 457"/>
                  <a:gd name="T84" fmla="*/ 401 w 408"/>
                  <a:gd name="T85" fmla="*/ 326 h 457"/>
                  <a:gd name="T86" fmla="*/ 408 w 408"/>
                  <a:gd name="T87" fmla="*/ 337 h 457"/>
                  <a:gd name="T88" fmla="*/ 408 w 408"/>
                  <a:gd name="T89" fmla="*/ 431 h 457"/>
                  <a:gd name="T90" fmla="*/ 401 w 408"/>
                  <a:gd name="T91" fmla="*/ 438 h 457"/>
                  <a:gd name="T92" fmla="*/ 392 w 408"/>
                  <a:gd name="T93" fmla="*/ 443 h 457"/>
                  <a:gd name="T94" fmla="*/ 381 w 408"/>
                  <a:gd name="T95" fmla="*/ 447 h 457"/>
                  <a:gd name="T96" fmla="*/ 371 w 408"/>
                  <a:gd name="T97" fmla="*/ 450 h 457"/>
                  <a:gd name="T98" fmla="*/ 355 w 408"/>
                  <a:gd name="T99" fmla="*/ 452 h 457"/>
                  <a:gd name="T100" fmla="*/ 342 w 408"/>
                  <a:gd name="T101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8" h="457">
                    <a:moveTo>
                      <a:pt x="342" y="457"/>
                    </a:moveTo>
                    <a:lnTo>
                      <a:pt x="140" y="457"/>
                    </a:lnTo>
                    <a:lnTo>
                      <a:pt x="126" y="457"/>
                    </a:lnTo>
                    <a:lnTo>
                      <a:pt x="112" y="454"/>
                    </a:lnTo>
                    <a:lnTo>
                      <a:pt x="99" y="452"/>
                    </a:lnTo>
                    <a:lnTo>
                      <a:pt x="85" y="447"/>
                    </a:lnTo>
                    <a:lnTo>
                      <a:pt x="74" y="440"/>
                    </a:lnTo>
                    <a:lnTo>
                      <a:pt x="62" y="434"/>
                    </a:lnTo>
                    <a:lnTo>
                      <a:pt x="51" y="424"/>
                    </a:lnTo>
                    <a:lnTo>
                      <a:pt x="41" y="418"/>
                    </a:lnTo>
                    <a:lnTo>
                      <a:pt x="32" y="406"/>
                    </a:lnTo>
                    <a:lnTo>
                      <a:pt x="23" y="395"/>
                    </a:lnTo>
                    <a:lnTo>
                      <a:pt x="16" y="383"/>
                    </a:lnTo>
                    <a:lnTo>
                      <a:pt x="9" y="372"/>
                    </a:lnTo>
                    <a:lnTo>
                      <a:pt x="5" y="358"/>
                    </a:lnTo>
                    <a:lnTo>
                      <a:pt x="3" y="346"/>
                    </a:lnTo>
                    <a:lnTo>
                      <a:pt x="0" y="330"/>
                    </a:lnTo>
                    <a:lnTo>
                      <a:pt x="0" y="317"/>
                    </a:lnTo>
                    <a:lnTo>
                      <a:pt x="0" y="30"/>
                    </a:lnTo>
                    <a:lnTo>
                      <a:pt x="12" y="14"/>
                    </a:lnTo>
                    <a:lnTo>
                      <a:pt x="25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26" y="0"/>
                    </a:lnTo>
                    <a:lnTo>
                      <a:pt x="135" y="7"/>
                    </a:lnTo>
                    <a:lnTo>
                      <a:pt x="142" y="12"/>
                    </a:lnTo>
                    <a:lnTo>
                      <a:pt x="147" y="21"/>
                    </a:lnTo>
                    <a:lnTo>
                      <a:pt x="151" y="30"/>
                    </a:lnTo>
                    <a:lnTo>
                      <a:pt x="151" y="257"/>
                    </a:lnTo>
                    <a:lnTo>
                      <a:pt x="151" y="266"/>
                    </a:lnTo>
                    <a:lnTo>
                      <a:pt x="154" y="273"/>
                    </a:lnTo>
                    <a:lnTo>
                      <a:pt x="158" y="280"/>
                    </a:lnTo>
                    <a:lnTo>
                      <a:pt x="163" y="285"/>
                    </a:lnTo>
                    <a:lnTo>
                      <a:pt x="167" y="289"/>
                    </a:lnTo>
                    <a:lnTo>
                      <a:pt x="174" y="294"/>
                    </a:lnTo>
                    <a:lnTo>
                      <a:pt x="181" y="296"/>
                    </a:lnTo>
                    <a:lnTo>
                      <a:pt x="190" y="296"/>
                    </a:lnTo>
                    <a:lnTo>
                      <a:pt x="358" y="296"/>
                    </a:lnTo>
                    <a:lnTo>
                      <a:pt x="369" y="301"/>
                    </a:lnTo>
                    <a:lnTo>
                      <a:pt x="374" y="301"/>
                    </a:lnTo>
                    <a:lnTo>
                      <a:pt x="385" y="310"/>
                    </a:lnTo>
                    <a:lnTo>
                      <a:pt x="394" y="317"/>
                    </a:lnTo>
                    <a:lnTo>
                      <a:pt x="401" y="326"/>
                    </a:lnTo>
                    <a:lnTo>
                      <a:pt x="408" y="337"/>
                    </a:lnTo>
                    <a:lnTo>
                      <a:pt x="408" y="431"/>
                    </a:lnTo>
                    <a:lnTo>
                      <a:pt x="401" y="438"/>
                    </a:lnTo>
                    <a:lnTo>
                      <a:pt x="392" y="443"/>
                    </a:lnTo>
                    <a:lnTo>
                      <a:pt x="381" y="447"/>
                    </a:lnTo>
                    <a:lnTo>
                      <a:pt x="371" y="450"/>
                    </a:lnTo>
                    <a:lnTo>
                      <a:pt x="355" y="452"/>
                    </a:lnTo>
                    <a:lnTo>
                      <a:pt x="342" y="457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298"/>
              <p:cNvSpPr>
                <a:spLocks/>
              </p:cNvSpPr>
              <p:nvPr/>
            </p:nvSpPr>
            <p:spPr bwMode="auto">
              <a:xfrm>
                <a:off x="2144714" y="6772276"/>
                <a:ext cx="588963" cy="123825"/>
              </a:xfrm>
              <a:custGeom>
                <a:avLst/>
                <a:gdLst>
                  <a:gd name="T0" fmla="*/ 305 w 371"/>
                  <a:gd name="T1" fmla="*/ 78 h 78"/>
                  <a:gd name="T2" fmla="*/ 103 w 371"/>
                  <a:gd name="T3" fmla="*/ 78 h 78"/>
                  <a:gd name="T4" fmla="*/ 89 w 371"/>
                  <a:gd name="T5" fmla="*/ 78 h 78"/>
                  <a:gd name="T6" fmla="*/ 75 w 371"/>
                  <a:gd name="T7" fmla="*/ 75 h 78"/>
                  <a:gd name="T8" fmla="*/ 64 w 371"/>
                  <a:gd name="T9" fmla="*/ 73 h 78"/>
                  <a:gd name="T10" fmla="*/ 50 w 371"/>
                  <a:gd name="T11" fmla="*/ 68 h 78"/>
                  <a:gd name="T12" fmla="*/ 39 w 371"/>
                  <a:gd name="T13" fmla="*/ 64 h 78"/>
                  <a:gd name="T14" fmla="*/ 27 w 371"/>
                  <a:gd name="T15" fmla="*/ 57 h 78"/>
                  <a:gd name="T16" fmla="*/ 18 w 371"/>
                  <a:gd name="T17" fmla="*/ 50 h 78"/>
                  <a:gd name="T18" fmla="*/ 7 w 371"/>
                  <a:gd name="T19" fmla="*/ 41 h 78"/>
                  <a:gd name="T20" fmla="*/ 4 w 371"/>
                  <a:gd name="T21" fmla="*/ 27 h 78"/>
                  <a:gd name="T22" fmla="*/ 0 w 371"/>
                  <a:gd name="T23" fmla="*/ 16 h 78"/>
                  <a:gd name="T24" fmla="*/ 0 w 371"/>
                  <a:gd name="T25" fmla="*/ 9 h 78"/>
                  <a:gd name="T26" fmla="*/ 0 w 371"/>
                  <a:gd name="T27" fmla="*/ 4 h 78"/>
                  <a:gd name="T28" fmla="*/ 2 w 371"/>
                  <a:gd name="T29" fmla="*/ 2 h 78"/>
                  <a:gd name="T30" fmla="*/ 7 w 371"/>
                  <a:gd name="T31" fmla="*/ 0 h 78"/>
                  <a:gd name="T32" fmla="*/ 75 w 371"/>
                  <a:gd name="T33" fmla="*/ 32 h 78"/>
                  <a:gd name="T34" fmla="*/ 261 w 371"/>
                  <a:gd name="T35" fmla="*/ 41 h 78"/>
                  <a:gd name="T36" fmla="*/ 275 w 371"/>
                  <a:gd name="T37" fmla="*/ 41 h 78"/>
                  <a:gd name="T38" fmla="*/ 289 w 371"/>
                  <a:gd name="T39" fmla="*/ 36 h 78"/>
                  <a:gd name="T40" fmla="*/ 302 w 371"/>
                  <a:gd name="T41" fmla="*/ 32 h 78"/>
                  <a:gd name="T42" fmla="*/ 316 w 371"/>
                  <a:gd name="T43" fmla="*/ 27 h 78"/>
                  <a:gd name="T44" fmla="*/ 332 w 371"/>
                  <a:gd name="T45" fmla="*/ 23 h 78"/>
                  <a:gd name="T46" fmla="*/ 346 w 371"/>
                  <a:gd name="T47" fmla="*/ 18 h 78"/>
                  <a:gd name="T48" fmla="*/ 360 w 371"/>
                  <a:gd name="T49" fmla="*/ 16 h 78"/>
                  <a:gd name="T50" fmla="*/ 371 w 371"/>
                  <a:gd name="T51" fmla="*/ 16 h 78"/>
                  <a:gd name="T52" fmla="*/ 371 w 371"/>
                  <a:gd name="T53" fmla="*/ 52 h 78"/>
                  <a:gd name="T54" fmla="*/ 364 w 371"/>
                  <a:gd name="T55" fmla="*/ 59 h 78"/>
                  <a:gd name="T56" fmla="*/ 355 w 371"/>
                  <a:gd name="T57" fmla="*/ 64 h 78"/>
                  <a:gd name="T58" fmla="*/ 344 w 371"/>
                  <a:gd name="T59" fmla="*/ 68 h 78"/>
                  <a:gd name="T60" fmla="*/ 334 w 371"/>
                  <a:gd name="T61" fmla="*/ 71 h 78"/>
                  <a:gd name="T62" fmla="*/ 318 w 371"/>
                  <a:gd name="T63" fmla="*/ 73 h 78"/>
                  <a:gd name="T64" fmla="*/ 305 w 371"/>
                  <a:gd name="T6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1" h="78">
                    <a:moveTo>
                      <a:pt x="305" y="78"/>
                    </a:moveTo>
                    <a:lnTo>
                      <a:pt x="103" y="78"/>
                    </a:lnTo>
                    <a:lnTo>
                      <a:pt x="89" y="78"/>
                    </a:lnTo>
                    <a:lnTo>
                      <a:pt x="75" y="75"/>
                    </a:lnTo>
                    <a:lnTo>
                      <a:pt x="64" y="73"/>
                    </a:lnTo>
                    <a:lnTo>
                      <a:pt x="50" y="68"/>
                    </a:lnTo>
                    <a:lnTo>
                      <a:pt x="39" y="64"/>
                    </a:lnTo>
                    <a:lnTo>
                      <a:pt x="27" y="57"/>
                    </a:lnTo>
                    <a:lnTo>
                      <a:pt x="18" y="50"/>
                    </a:lnTo>
                    <a:lnTo>
                      <a:pt x="7" y="41"/>
                    </a:lnTo>
                    <a:lnTo>
                      <a:pt x="4" y="27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75" y="32"/>
                    </a:lnTo>
                    <a:lnTo>
                      <a:pt x="261" y="41"/>
                    </a:lnTo>
                    <a:lnTo>
                      <a:pt x="275" y="41"/>
                    </a:lnTo>
                    <a:lnTo>
                      <a:pt x="289" y="36"/>
                    </a:lnTo>
                    <a:lnTo>
                      <a:pt x="302" y="32"/>
                    </a:lnTo>
                    <a:lnTo>
                      <a:pt x="316" y="27"/>
                    </a:lnTo>
                    <a:lnTo>
                      <a:pt x="332" y="23"/>
                    </a:lnTo>
                    <a:lnTo>
                      <a:pt x="346" y="18"/>
                    </a:lnTo>
                    <a:lnTo>
                      <a:pt x="360" y="16"/>
                    </a:lnTo>
                    <a:lnTo>
                      <a:pt x="371" y="16"/>
                    </a:lnTo>
                    <a:lnTo>
                      <a:pt x="371" y="52"/>
                    </a:lnTo>
                    <a:lnTo>
                      <a:pt x="364" y="59"/>
                    </a:lnTo>
                    <a:lnTo>
                      <a:pt x="355" y="64"/>
                    </a:lnTo>
                    <a:lnTo>
                      <a:pt x="344" y="68"/>
                    </a:lnTo>
                    <a:lnTo>
                      <a:pt x="334" y="71"/>
                    </a:lnTo>
                    <a:lnTo>
                      <a:pt x="318" y="73"/>
                    </a:lnTo>
                    <a:lnTo>
                      <a:pt x="305" y="78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299"/>
              <p:cNvSpPr>
                <a:spLocks/>
              </p:cNvSpPr>
              <p:nvPr/>
            </p:nvSpPr>
            <p:spPr bwMode="auto">
              <a:xfrm>
                <a:off x="3009901" y="4595813"/>
                <a:ext cx="157163" cy="107950"/>
              </a:xfrm>
              <a:custGeom>
                <a:avLst/>
                <a:gdLst>
                  <a:gd name="T0" fmla="*/ 0 w 99"/>
                  <a:gd name="T1" fmla="*/ 57 h 68"/>
                  <a:gd name="T2" fmla="*/ 25 w 99"/>
                  <a:gd name="T3" fmla="*/ 25 h 68"/>
                  <a:gd name="T4" fmla="*/ 48 w 99"/>
                  <a:gd name="T5" fmla="*/ 0 h 68"/>
                  <a:gd name="T6" fmla="*/ 53 w 99"/>
                  <a:gd name="T7" fmla="*/ 4 h 68"/>
                  <a:gd name="T8" fmla="*/ 64 w 99"/>
                  <a:gd name="T9" fmla="*/ 16 h 68"/>
                  <a:gd name="T10" fmla="*/ 80 w 99"/>
                  <a:gd name="T11" fmla="*/ 34 h 68"/>
                  <a:gd name="T12" fmla="*/ 89 w 99"/>
                  <a:gd name="T13" fmla="*/ 45 h 68"/>
                  <a:gd name="T14" fmla="*/ 94 w 99"/>
                  <a:gd name="T15" fmla="*/ 55 h 68"/>
                  <a:gd name="T16" fmla="*/ 99 w 99"/>
                  <a:gd name="T17" fmla="*/ 62 h 68"/>
                  <a:gd name="T18" fmla="*/ 96 w 99"/>
                  <a:gd name="T19" fmla="*/ 66 h 68"/>
                  <a:gd name="T20" fmla="*/ 80 w 99"/>
                  <a:gd name="T21" fmla="*/ 68 h 68"/>
                  <a:gd name="T22" fmla="*/ 62 w 99"/>
                  <a:gd name="T23" fmla="*/ 68 h 68"/>
                  <a:gd name="T24" fmla="*/ 46 w 99"/>
                  <a:gd name="T25" fmla="*/ 66 h 68"/>
                  <a:gd name="T26" fmla="*/ 30 w 99"/>
                  <a:gd name="T27" fmla="*/ 64 h 68"/>
                  <a:gd name="T28" fmla="*/ 25 w 99"/>
                  <a:gd name="T29" fmla="*/ 64 h 68"/>
                  <a:gd name="T30" fmla="*/ 21 w 99"/>
                  <a:gd name="T31" fmla="*/ 64 h 68"/>
                  <a:gd name="T32" fmla="*/ 16 w 99"/>
                  <a:gd name="T33" fmla="*/ 64 h 68"/>
                  <a:gd name="T34" fmla="*/ 9 w 99"/>
                  <a:gd name="T35" fmla="*/ 64 h 68"/>
                  <a:gd name="T36" fmla="*/ 0 w 99"/>
                  <a:gd name="T37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9" h="68">
                    <a:moveTo>
                      <a:pt x="0" y="57"/>
                    </a:moveTo>
                    <a:lnTo>
                      <a:pt x="25" y="25"/>
                    </a:lnTo>
                    <a:lnTo>
                      <a:pt x="48" y="0"/>
                    </a:lnTo>
                    <a:lnTo>
                      <a:pt x="53" y="4"/>
                    </a:lnTo>
                    <a:lnTo>
                      <a:pt x="64" y="16"/>
                    </a:lnTo>
                    <a:lnTo>
                      <a:pt x="80" y="34"/>
                    </a:lnTo>
                    <a:lnTo>
                      <a:pt x="89" y="45"/>
                    </a:lnTo>
                    <a:lnTo>
                      <a:pt x="94" y="55"/>
                    </a:lnTo>
                    <a:lnTo>
                      <a:pt x="99" y="62"/>
                    </a:lnTo>
                    <a:lnTo>
                      <a:pt x="96" y="66"/>
                    </a:lnTo>
                    <a:lnTo>
                      <a:pt x="80" y="68"/>
                    </a:lnTo>
                    <a:lnTo>
                      <a:pt x="62" y="68"/>
                    </a:lnTo>
                    <a:lnTo>
                      <a:pt x="46" y="66"/>
                    </a:lnTo>
                    <a:lnTo>
                      <a:pt x="30" y="64"/>
                    </a:lnTo>
                    <a:lnTo>
                      <a:pt x="25" y="64"/>
                    </a:lnTo>
                    <a:lnTo>
                      <a:pt x="21" y="64"/>
                    </a:lnTo>
                    <a:lnTo>
                      <a:pt x="16" y="64"/>
                    </a:lnTo>
                    <a:lnTo>
                      <a:pt x="9" y="6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300"/>
              <p:cNvSpPr>
                <a:spLocks/>
              </p:cNvSpPr>
              <p:nvPr/>
            </p:nvSpPr>
            <p:spPr bwMode="auto">
              <a:xfrm>
                <a:off x="3017839" y="4868863"/>
                <a:ext cx="133350" cy="101600"/>
              </a:xfrm>
              <a:custGeom>
                <a:avLst/>
                <a:gdLst>
                  <a:gd name="T0" fmla="*/ 84 w 84"/>
                  <a:gd name="T1" fmla="*/ 16 h 64"/>
                  <a:gd name="T2" fmla="*/ 62 w 84"/>
                  <a:gd name="T3" fmla="*/ 41 h 64"/>
                  <a:gd name="T4" fmla="*/ 36 w 84"/>
                  <a:gd name="T5" fmla="*/ 64 h 64"/>
                  <a:gd name="T6" fmla="*/ 23 w 84"/>
                  <a:gd name="T7" fmla="*/ 50 h 64"/>
                  <a:gd name="T8" fmla="*/ 9 w 84"/>
                  <a:gd name="T9" fmla="*/ 32 h 64"/>
                  <a:gd name="T10" fmla="*/ 4 w 84"/>
                  <a:gd name="T11" fmla="*/ 22 h 64"/>
                  <a:gd name="T12" fmla="*/ 2 w 84"/>
                  <a:gd name="T13" fmla="*/ 13 h 64"/>
                  <a:gd name="T14" fmla="*/ 0 w 84"/>
                  <a:gd name="T15" fmla="*/ 6 h 64"/>
                  <a:gd name="T16" fmla="*/ 2 w 84"/>
                  <a:gd name="T17" fmla="*/ 2 h 64"/>
                  <a:gd name="T18" fmla="*/ 11 w 84"/>
                  <a:gd name="T19" fmla="*/ 0 h 64"/>
                  <a:gd name="T20" fmla="*/ 20 w 84"/>
                  <a:gd name="T21" fmla="*/ 0 h 64"/>
                  <a:gd name="T22" fmla="*/ 34 w 84"/>
                  <a:gd name="T23" fmla="*/ 0 h 64"/>
                  <a:gd name="T24" fmla="*/ 46 w 84"/>
                  <a:gd name="T25" fmla="*/ 0 h 64"/>
                  <a:gd name="T26" fmla="*/ 59 w 84"/>
                  <a:gd name="T27" fmla="*/ 2 h 64"/>
                  <a:gd name="T28" fmla="*/ 71 w 84"/>
                  <a:gd name="T29" fmla="*/ 6 h 64"/>
                  <a:gd name="T30" fmla="*/ 78 w 84"/>
                  <a:gd name="T31" fmla="*/ 9 h 64"/>
                  <a:gd name="T32" fmla="*/ 84 w 84"/>
                  <a:gd name="T33" fmla="*/ 1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64">
                    <a:moveTo>
                      <a:pt x="84" y="16"/>
                    </a:moveTo>
                    <a:lnTo>
                      <a:pt x="62" y="41"/>
                    </a:lnTo>
                    <a:lnTo>
                      <a:pt x="36" y="64"/>
                    </a:lnTo>
                    <a:lnTo>
                      <a:pt x="23" y="50"/>
                    </a:lnTo>
                    <a:lnTo>
                      <a:pt x="9" y="32"/>
                    </a:lnTo>
                    <a:lnTo>
                      <a:pt x="4" y="22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11" y="0"/>
                    </a:lnTo>
                    <a:lnTo>
                      <a:pt x="20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9" y="2"/>
                    </a:lnTo>
                    <a:lnTo>
                      <a:pt x="71" y="6"/>
                    </a:lnTo>
                    <a:lnTo>
                      <a:pt x="78" y="9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301"/>
              <p:cNvSpPr>
                <a:spLocks/>
              </p:cNvSpPr>
              <p:nvPr/>
            </p:nvSpPr>
            <p:spPr bwMode="auto">
              <a:xfrm>
                <a:off x="2085976" y="6178551"/>
                <a:ext cx="182563" cy="717550"/>
              </a:xfrm>
              <a:custGeom>
                <a:avLst/>
                <a:gdLst>
                  <a:gd name="T0" fmla="*/ 115 w 115"/>
                  <a:gd name="T1" fmla="*/ 452 h 452"/>
                  <a:gd name="T2" fmla="*/ 92 w 115"/>
                  <a:gd name="T3" fmla="*/ 445 h 452"/>
                  <a:gd name="T4" fmla="*/ 69 w 115"/>
                  <a:gd name="T5" fmla="*/ 433 h 452"/>
                  <a:gd name="T6" fmla="*/ 51 w 115"/>
                  <a:gd name="T7" fmla="*/ 419 h 452"/>
                  <a:gd name="T8" fmla="*/ 32 w 115"/>
                  <a:gd name="T9" fmla="*/ 403 h 452"/>
                  <a:gd name="T10" fmla="*/ 19 w 115"/>
                  <a:gd name="T11" fmla="*/ 383 h 452"/>
                  <a:gd name="T12" fmla="*/ 7 w 115"/>
                  <a:gd name="T13" fmla="*/ 362 h 452"/>
                  <a:gd name="T14" fmla="*/ 3 w 115"/>
                  <a:gd name="T15" fmla="*/ 337 h 452"/>
                  <a:gd name="T16" fmla="*/ 0 w 115"/>
                  <a:gd name="T17" fmla="*/ 312 h 452"/>
                  <a:gd name="T18" fmla="*/ 0 w 115"/>
                  <a:gd name="T19" fmla="*/ 25 h 452"/>
                  <a:gd name="T20" fmla="*/ 12 w 115"/>
                  <a:gd name="T21" fmla="*/ 11 h 452"/>
                  <a:gd name="T22" fmla="*/ 23 w 115"/>
                  <a:gd name="T23" fmla="*/ 0 h 452"/>
                  <a:gd name="T24" fmla="*/ 30 w 115"/>
                  <a:gd name="T25" fmla="*/ 18 h 452"/>
                  <a:gd name="T26" fmla="*/ 35 w 115"/>
                  <a:gd name="T27" fmla="*/ 39 h 452"/>
                  <a:gd name="T28" fmla="*/ 37 w 115"/>
                  <a:gd name="T29" fmla="*/ 62 h 452"/>
                  <a:gd name="T30" fmla="*/ 35 w 115"/>
                  <a:gd name="T31" fmla="*/ 87 h 452"/>
                  <a:gd name="T32" fmla="*/ 32 w 115"/>
                  <a:gd name="T33" fmla="*/ 137 h 452"/>
                  <a:gd name="T34" fmla="*/ 35 w 115"/>
                  <a:gd name="T35" fmla="*/ 188 h 452"/>
                  <a:gd name="T36" fmla="*/ 35 w 115"/>
                  <a:gd name="T37" fmla="*/ 231 h 452"/>
                  <a:gd name="T38" fmla="*/ 35 w 115"/>
                  <a:gd name="T39" fmla="*/ 270 h 452"/>
                  <a:gd name="T40" fmla="*/ 35 w 115"/>
                  <a:gd name="T41" fmla="*/ 291 h 452"/>
                  <a:gd name="T42" fmla="*/ 37 w 115"/>
                  <a:gd name="T43" fmla="*/ 312 h 452"/>
                  <a:gd name="T44" fmla="*/ 39 w 115"/>
                  <a:gd name="T45" fmla="*/ 332 h 452"/>
                  <a:gd name="T46" fmla="*/ 44 w 115"/>
                  <a:gd name="T47" fmla="*/ 355 h 452"/>
                  <a:gd name="T48" fmla="*/ 60 w 115"/>
                  <a:gd name="T49" fmla="*/ 387 h 452"/>
                  <a:gd name="T50" fmla="*/ 78 w 115"/>
                  <a:gd name="T51" fmla="*/ 422 h 452"/>
                  <a:gd name="T52" fmla="*/ 99 w 115"/>
                  <a:gd name="T53" fmla="*/ 438 h 452"/>
                  <a:gd name="T54" fmla="*/ 115 w 115"/>
                  <a:gd name="T55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5" h="452">
                    <a:moveTo>
                      <a:pt x="115" y="452"/>
                    </a:moveTo>
                    <a:lnTo>
                      <a:pt x="92" y="445"/>
                    </a:lnTo>
                    <a:lnTo>
                      <a:pt x="69" y="433"/>
                    </a:lnTo>
                    <a:lnTo>
                      <a:pt x="51" y="419"/>
                    </a:lnTo>
                    <a:lnTo>
                      <a:pt x="32" y="403"/>
                    </a:lnTo>
                    <a:lnTo>
                      <a:pt x="19" y="383"/>
                    </a:lnTo>
                    <a:lnTo>
                      <a:pt x="7" y="362"/>
                    </a:lnTo>
                    <a:lnTo>
                      <a:pt x="3" y="337"/>
                    </a:lnTo>
                    <a:lnTo>
                      <a:pt x="0" y="312"/>
                    </a:lnTo>
                    <a:lnTo>
                      <a:pt x="0" y="25"/>
                    </a:lnTo>
                    <a:lnTo>
                      <a:pt x="12" y="11"/>
                    </a:lnTo>
                    <a:lnTo>
                      <a:pt x="23" y="0"/>
                    </a:lnTo>
                    <a:lnTo>
                      <a:pt x="30" y="18"/>
                    </a:lnTo>
                    <a:lnTo>
                      <a:pt x="35" y="39"/>
                    </a:lnTo>
                    <a:lnTo>
                      <a:pt x="37" y="62"/>
                    </a:lnTo>
                    <a:lnTo>
                      <a:pt x="35" y="87"/>
                    </a:lnTo>
                    <a:lnTo>
                      <a:pt x="32" y="137"/>
                    </a:lnTo>
                    <a:lnTo>
                      <a:pt x="35" y="188"/>
                    </a:lnTo>
                    <a:lnTo>
                      <a:pt x="35" y="231"/>
                    </a:lnTo>
                    <a:lnTo>
                      <a:pt x="35" y="270"/>
                    </a:lnTo>
                    <a:lnTo>
                      <a:pt x="35" y="291"/>
                    </a:lnTo>
                    <a:lnTo>
                      <a:pt x="37" y="312"/>
                    </a:lnTo>
                    <a:lnTo>
                      <a:pt x="39" y="332"/>
                    </a:lnTo>
                    <a:lnTo>
                      <a:pt x="44" y="355"/>
                    </a:lnTo>
                    <a:lnTo>
                      <a:pt x="60" y="387"/>
                    </a:lnTo>
                    <a:lnTo>
                      <a:pt x="78" y="422"/>
                    </a:lnTo>
                    <a:lnTo>
                      <a:pt x="99" y="438"/>
                    </a:lnTo>
                    <a:lnTo>
                      <a:pt x="115" y="452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302"/>
              <p:cNvSpPr>
                <a:spLocks/>
              </p:cNvSpPr>
              <p:nvPr/>
            </p:nvSpPr>
            <p:spPr bwMode="auto">
              <a:xfrm>
                <a:off x="2409826" y="1719263"/>
                <a:ext cx="1377950" cy="258763"/>
              </a:xfrm>
              <a:custGeom>
                <a:avLst/>
                <a:gdLst>
                  <a:gd name="T0" fmla="*/ 0 w 868"/>
                  <a:gd name="T1" fmla="*/ 14 h 163"/>
                  <a:gd name="T2" fmla="*/ 2 w 868"/>
                  <a:gd name="T3" fmla="*/ 163 h 163"/>
                  <a:gd name="T4" fmla="*/ 25 w 868"/>
                  <a:gd name="T5" fmla="*/ 161 h 163"/>
                  <a:gd name="T6" fmla="*/ 21 w 868"/>
                  <a:gd name="T7" fmla="*/ 145 h 163"/>
                  <a:gd name="T8" fmla="*/ 28 w 868"/>
                  <a:gd name="T9" fmla="*/ 145 h 163"/>
                  <a:gd name="T10" fmla="*/ 28 w 868"/>
                  <a:gd name="T11" fmla="*/ 136 h 163"/>
                  <a:gd name="T12" fmla="*/ 53 w 868"/>
                  <a:gd name="T13" fmla="*/ 136 h 163"/>
                  <a:gd name="T14" fmla="*/ 57 w 868"/>
                  <a:gd name="T15" fmla="*/ 131 h 163"/>
                  <a:gd name="T16" fmla="*/ 67 w 868"/>
                  <a:gd name="T17" fmla="*/ 129 h 163"/>
                  <a:gd name="T18" fmla="*/ 80 w 868"/>
                  <a:gd name="T19" fmla="*/ 124 h 163"/>
                  <a:gd name="T20" fmla="*/ 94 w 868"/>
                  <a:gd name="T21" fmla="*/ 120 h 163"/>
                  <a:gd name="T22" fmla="*/ 126 w 868"/>
                  <a:gd name="T23" fmla="*/ 115 h 163"/>
                  <a:gd name="T24" fmla="*/ 149 w 868"/>
                  <a:gd name="T25" fmla="*/ 113 h 163"/>
                  <a:gd name="T26" fmla="*/ 170 w 868"/>
                  <a:gd name="T27" fmla="*/ 113 h 163"/>
                  <a:gd name="T28" fmla="*/ 195 w 868"/>
                  <a:gd name="T29" fmla="*/ 115 h 163"/>
                  <a:gd name="T30" fmla="*/ 218 w 868"/>
                  <a:gd name="T31" fmla="*/ 117 h 163"/>
                  <a:gd name="T32" fmla="*/ 243 w 868"/>
                  <a:gd name="T33" fmla="*/ 124 h 163"/>
                  <a:gd name="T34" fmla="*/ 261 w 868"/>
                  <a:gd name="T35" fmla="*/ 129 h 163"/>
                  <a:gd name="T36" fmla="*/ 266 w 868"/>
                  <a:gd name="T37" fmla="*/ 129 h 163"/>
                  <a:gd name="T38" fmla="*/ 270 w 868"/>
                  <a:gd name="T39" fmla="*/ 127 h 163"/>
                  <a:gd name="T40" fmla="*/ 268 w 868"/>
                  <a:gd name="T41" fmla="*/ 117 h 163"/>
                  <a:gd name="T42" fmla="*/ 286 w 868"/>
                  <a:gd name="T43" fmla="*/ 115 h 163"/>
                  <a:gd name="T44" fmla="*/ 307 w 868"/>
                  <a:gd name="T45" fmla="*/ 108 h 163"/>
                  <a:gd name="T46" fmla="*/ 330 w 868"/>
                  <a:gd name="T47" fmla="*/ 104 h 163"/>
                  <a:gd name="T48" fmla="*/ 346 w 868"/>
                  <a:gd name="T49" fmla="*/ 101 h 163"/>
                  <a:gd name="T50" fmla="*/ 364 w 868"/>
                  <a:gd name="T51" fmla="*/ 101 h 163"/>
                  <a:gd name="T52" fmla="*/ 380 w 868"/>
                  <a:gd name="T53" fmla="*/ 106 h 163"/>
                  <a:gd name="T54" fmla="*/ 396 w 868"/>
                  <a:gd name="T55" fmla="*/ 110 h 163"/>
                  <a:gd name="T56" fmla="*/ 408 w 868"/>
                  <a:gd name="T57" fmla="*/ 117 h 163"/>
                  <a:gd name="T58" fmla="*/ 435 w 868"/>
                  <a:gd name="T59" fmla="*/ 117 h 163"/>
                  <a:gd name="T60" fmla="*/ 470 w 868"/>
                  <a:gd name="T61" fmla="*/ 117 h 163"/>
                  <a:gd name="T62" fmla="*/ 486 w 868"/>
                  <a:gd name="T63" fmla="*/ 120 h 163"/>
                  <a:gd name="T64" fmla="*/ 502 w 868"/>
                  <a:gd name="T65" fmla="*/ 120 h 163"/>
                  <a:gd name="T66" fmla="*/ 516 w 868"/>
                  <a:gd name="T67" fmla="*/ 122 h 163"/>
                  <a:gd name="T68" fmla="*/ 522 w 868"/>
                  <a:gd name="T69" fmla="*/ 127 h 163"/>
                  <a:gd name="T70" fmla="*/ 541 w 868"/>
                  <a:gd name="T71" fmla="*/ 129 h 163"/>
                  <a:gd name="T72" fmla="*/ 587 w 868"/>
                  <a:gd name="T73" fmla="*/ 122 h 163"/>
                  <a:gd name="T74" fmla="*/ 596 w 868"/>
                  <a:gd name="T75" fmla="*/ 122 h 163"/>
                  <a:gd name="T76" fmla="*/ 605 w 868"/>
                  <a:gd name="T77" fmla="*/ 124 h 163"/>
                  <a:gd name="T78" fmla="*/ 603 w 868"/>
                  <a:gd name="T79" fmla="*/ 129 h 163"/>
                  <a:gd name="T80" fmla="*/ 610 w 868"/>
                  <a:gd name="T81" fmla="*/ 131 h 163"/>
                  <a:gd name="T82" fmla="*/ 619 w 868"/>
                  <a:gd name="T83" fmla="*/ 131 h 163"/>
                  <a:gd name="T84" fmla="*/ 715 w 868"/>
                  <a:gd name="T85" fmla="*/ 127 h 163"/>
                  <a:gd name="T86" fmla="*/ 713 w 868"/>
                  <a:gd name="T87" fmla="*/ 131 h 163"/>
                  <a:gd name="T88" fmla="*/ 715 w 868"/>
                  <a:gd name="T89" fmla="*/ 133 h 163"/>
                  <a:gd name="T90" fmla="*/ 719 w 868"/>
                  <a:gd name="T91" fmla="*/ 138 h 163"/>
                  <a:gd name="T92" fmla="*/ 726 w 868"/>
                  <a:gd name="T93" fmla="*/ 143 h 163"/>
                  <a:gd name="T94" fmla="*/ 733 w 868"/>
                  <a:gd name="T95" fmla="*/ 143 h 163"/>
                  <a:gd name="T96" fmla="*/ 738 w 868"/>
                  <a:gd name="T97" fmla="*/ 145 h 163"/>
                  <a:gd name="T98" fmla="*/ 740 w 868"/>
                  <a:gd name="T99" fmla="*/ 145 h 163"/>
                  <a:gd name="T100" fmla="*/ 742 w 868"/>
                  <a:gd name="T101" fmla="*/ 149 h 163"/>
                  <a:gd name="T102" fmla="*/ 868 w 868"/>
                  <a:gd name="T103" fmla="*/ 163 h 163"/>
                  <a:gd name="T104" fmla="*/ 868 w 868"/>
                  <a:gd name="T105" fmla="*/ 0 h 163"/>
                  <a:gd name="T106" fmla="*/ 555 w 868"/>
                  <a:gd name="T107" fmla="*/ 0 h 163"/>
                  <a:gd name="T108" fmla="*/ 0 w 868"/>
                  <a:gd name="T109" fmla="*/ 1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8" h="163">
                    <a:moveTo>
                      <a:pt x="0" y="14"/>
                    </a:moveTo>
                    <a:lnTo>
                      <a:pt x="2" y="163"/>
                    </a:lnTo>
                    <a:lnTo>
                      <a:pt x="25" y="161"/>
                    </a:lnTo>
                    <a:lnTo>
                      <a:pt x="21" y="145"/>
                    </a:lnTo>
                    <a:lnTo>
                      <a:pt x="28" y="145"/>
                    </a:lnTo>
                    <a:lnTo>
                      <a:pt x="28" y="136"/>
                    </a:lnTo>
                    <a:lnTo>
                      <a:pt x="53" y="136"/>
                    </a:lnTo>
                    <a:lnTo>
                      <a:pt x="57" y="131"/>
                    </a:lnTo>
                    <a:lnTo>
                      <a:pt x="67" y="129"/>
                    </a:lnTo>
                    <a:lnTo>
                      <a:pt x="80" y="124"/>
                    </a:lnTo>
                    <a:lnTo>
                      <a:pt x="94" y="120"/>
                    </a:lnTo>
                    <a:lnTo>
                      <a:pt x="126" y="115"/>
                    </a:lnTo>
                    <a:lnTo>
                      <a:pt x="149" y="113"/>
                    </a:lnTo>
                    <a:lnTo>
                      <a:pt x="170" y="113"/>
                    </a:lnTo>
                    <a:lnTo>
                      <a:pt x="195" y="115"/>
                    </a:lnTo>
                    <a:lnTo>
                      <a:pt x="218" y="117"/>
                    </a:lnTo>
                    <a:lnTo>
                      <a:pt x="243" y="124"/>
                    </a:lnTo>
                    <a:lnTo>
                      <a:pt x="261" y="129"/>
                    </a:lnTo>
                    <a:lnTo>
                      <a:pt x="266" y="129"/>
                    </a:lnTo>
                    <a:lnTo>
                      <a:pt x="270" y="127"/>
                    </a:lnTo>
                    <a:lnTo>
                      <a:pt x="268" y="117"/>
                    </a:lnTo>
                    <a:lnTo>
                      <a:pt x="286" y="115"/>
                    </a:lnTo>
                    <a:lnTo>
                      <a:pt x="307" y="108"/>
                    </a:lnTo>
                    <a:lnTo>
                      <a:pt x="330" y="104"/>
                    </a:lnTo>
                    <a:lnTo>
                      <a:pt x="346" y="101"/>
                    </a:lnTo>
                    <a:lnTo>
                      <a:pt x="364" y="101"/>
                    </a:lnTo>
                    <a:lnTo>
                      <a:pt x="380" y="106"/>
                    </a:lnTo>
                    <a:lnTo>
                      <a:pt x="396" y="110"/>
                    </a:lnTo>
                    <a:lnTo>
                      <a:pt x="408" y="117"/>
                    </a:lnTo>
                    <a:lnTo>
                      <a:pt x="435" y="117"/>
                    </a:lnTo>
                    <a:lnTo>
                      <a:pt x="470" y="117"/>
                    </a:lnTo>
                    <a:lnTo>
                      <a:pt x="486" y="120"/>
                    </a:lnTo>
                    <a:lnTo>
                      <a:pt x="502" y="120"/>
                    </a:lnTo>
                    <a:lnTo>
                      <a:pt x="516" y="122"/>
                    </a:lnTo>
                    <a:lnTo>
                      <a:pt x="522" y="127"/>
                    </a:lnTo>
                    <a:lnTo>
                      <a:pt x="541" y="129"/>
                    </a:lnTo>
                    <a:lnTo>
                      <a:pt x="587" y="122"/>
                    </a:lnTo>
                    <a:lnTo>
                      <a:pt x="596" y="122"/>
                    </a:lnTo>
                    <a:lnTo>
                      <a:pt x="605" y="124"/>
                    </a:lnTo>
                    <a:lnTo>
                      <a:pt x="603" y="129"/>
                    </a:lnTo>
                    <a:lnTo>
                      <a:pt x="610" y="131"/>
                    </a:lnTo>
                    <a:lnTo>
                      <a:pt x="619" y="131"/>
                    </a:lnTo>
                    <a:lnTo>
                      <a:pt x="715" y="127"/>
                    </a:lnTo>
                    <a:lnTo>
                      <a:pt x="713" y="131"/>
                    </a:lnTo>
                    <a:lnTo>
                      <a:pt x="715" y="133"/>
                    </a:lnTo>
                    <a:lnTo>
                      <a:pt x="719" y="138"/>
                    </a:lnTo>
                    <a:lnTo>
                      <a:pt x="726" y="143"/>
                    </a:lnTo>
                    <a:lnTo>
                      <a:pt x="733" y="143"/>
                    </a:lnTo>
                    <a:lnTo>
                      <a:pt x="738" y="145"/>
                    </a:lnTo>
                    <a:lnTo>
                      <a:pt x="740" y="145"/>
                    </a:lnTo>
                    <a:lnTo>
                      <a:pt x="742" y="149"/>
                    </a:lnTo>
                    <a:lnTo>
                      <a:pt x="868" y="163"/>
                    </a:lnTo>
                    <a:lnTo>
                      <a:pt x="868" y="0"/>
                    </a:lnTo>
                    <a:lnTo>
                      <a:pt x="55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F8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303"/>
              <p:cNvSpPr>
                <a:spLocks/>
              </p:cNvSpPr>
              <p:nvPr/>
            </p:nvSpPr>
            <p:spPr bwMode="auto">
              <a:xfrm>
                <a:off x="2668589" y="2640013"/>
                <a:ext cx="1065213" cy="433388"/>
              </a:xfrm>
              <a:custGeom>
                <a:avLst/>
                <a:gdLst>
                  <a:gd name="T0" fmla="*/ 57 w 671"/>
                  <a:gd name="T1" fmla="*/ 230 h 273"/>
                  <a:gd name="T2" fmla="*/ 78 w 671"/>
                  <a:gd name="T3" fmla="*/ 243 h 273"/>
                  <a:gd name="T4" fmla="*/ 119 w 671"/>
                  <a:gd name="T5" fmla="*/ 255 h 273"/>
                  <a:gd name="T6" fmla="*/ 211 w 671"/>
                  <a:gd name="T7" fmla="*/ 260 h 273"/>
                  <a:gd name="T8" fmla="*/ 236 w 671"/>
                  <a:gd name="T9" fmla="*/ 262 h 273"/>
                  <a:gd name="T10" fmla="*/ 249 w 671"/>
                  <a:gd name="T11" fmla="*/ 269 h 273"/>
                  <a:gd name="T12" fmla="*/ 288 w 671"/>
                  <a:gd name="T13" fmla="*/ 264 h 273"/>
                  <a:gd name="T14" fmla="*/ 332 w 671"/>
                  <a:gd name="T15" fmla="*/ 255 h 273"/>
                  <a:gd name="T16" fmla="*/ 359 w 671"/>
                  <a:gd name="T17" fmla="*/ 250 h 273"/>
                  <a:gd name="T18" fmla="*/ 414 w 671"/>
                  <a:gd name="T19" fmla="*/ 234 h 273"/>
                  <a:gd name="T20" fmla="*/ 421 w 671"/>
                  <a:gd name="T21" fmla="*/ 246 h 273"/>
                  <a:gd name="T22" fmla="*/ 451 w 671"/>
                  <a:gd name="T23" fmla="*/ 241 h 273"/>
                  <a:gd name="T24" fmla="*/ 476 w 671"/>
                  <a:gd name="T25" fmla="*/ 239 h 273"/>
                  <a:gd name="T26" fmla="*/ 488 w 671"/>
                  <a:gd name="T27" fmla="*/ 239 h 273"/>
                  <a:gd name="T28" fmla="*/ 573 w 671"/>
                  <a:gd name="T29" fmla="*/ 179 h 273"/>
                  <a:gd name="T30" fmla="*/ 623 w 671"/>
                  <a:gd name="T31" fmla="*/ 140 h 273"/>
                  <a:gd name="T32" fmla="*/ 628 w 671"/>
                  <a:gd name="T33" fmla="*/ 127 h 273"/>
                  <a:gd name="T34" fmla="*/ 657 w 671"/>
                  <a:gd name="T35" fmla="*/ 101 h 273"/>
                  <a:gd name="T36" fmla="*/ 671 w 671"/>
                  <a:gd name="T37" fmla="*/ 92 h 273"/>
                  <a:gd name="T38" fmla="*/ 657 w 671"/>
                  <a:gd name="T39" fmla="*/ 76 h 273"/>
                  <a:gd name="T40" fmla="*/ 648 w 671"/>
                  <a:gd name="T41" fmla="*/ 60 h 273"/>
                  <a:gd name="T42" fmla="*/ 641 w 671"/>
                  <a:gd name="T43" fmla="*/ 46 h 273"/>
                  <a:gd name="T44" fmla="*/ 634 w 671"/>
                  <a:gd name="T45" fmla="*/ 35 h 273"/>
                  <a:gd name="T46" fmla="*/ 609 w 671"/>
                  <a:gd name="T47" fmla="*/ 26 h 273"/>
                  <a:gd name="T48" fmla="*/ 614 w 671"/>
                  <a:gd name="T49" fmla="*/ 7 h 273"/>
                  <a:gd name="T50" fmla="*/ 598 w 671"/>
                  <a:gd name="T51" fmla="*/ 12 h 273"/>
                  <a:gd name="T52" fmla="*/ 582 w 671"/>
                  <a:gd name="T53" fmla="*/ 7 h 273"/>
                  <a:gd name="T54" fmla="*/ 566 w 671"/>
                  <a:gd name="T55" fmla="*/ 14 h 273"/>
                  <a:gd name="T56" fmla="*/ 563 w 671"/>
                  <a:gd name="T57" fmla="*/ 0 h 273"/>
                  <a:gd name="T58" fmla="*/ 529 w 671"/>
                  <a:gd name="T59" fmla="*/ 14 h 273"/>
                  <a:gd name="T60" fmla="*/ 488 w 671"/>
                  <a:gd name="T61" fmla="*/ 53 h 273"/>
                  <a:gd name="T62" fmla="*/ 414 w 671"/>
                  <a:gd name="T63" fmla="*/ 99 h 273"/>
                  <a:gd name="T64" fmla="*/ 353 w 671"/>
                  <a:gd name="T65" fmla="*/ 124 h 273"/>
                  <a:gd name="T66" fmla="*/ 343 w 671"/>
                  <a:gd name="T67" fmla="*/ 131 h 273"/>
                  <a:gd name="T68" fmla="*/ 282 w 671"/>
                  <a:gd name="T69" fmla="*/ 150 h 273"/>
                  <a:gd name="T70" fmla="*/ 243 w 671"/>
                  <a:gd name="T71" fmla="*/ 145 h 273"/>
                  <a:gd name="T72" fmla="*/ 254 w 671"/>
                  <a:gd name="T73" fmla="*/ 136 h 273"/>
                  <a:gd name="T74" fmla="*/ 236 w 671"/>
                  <a:gd name="T75" fmla="*/ 124 h 273"/>
                  <a:gd name="T76" fmla="*/ 236 w 671"/>
                  <a:gd name="T77" fmla="*/ 120 h 273"/>
                  <a:gd name="T78" fmla="*/ 149 w 671"/>
                  <a:gd name="T79" fmla="*/ 117 h 273"/>
                  <a:gd name="T80" fmla="*/ 185 w 671"/>
                  <a:gd name="T81" fmla="*/ 113 h 273"/>
                  <a:gd name="T82" fmla="*/ 128 w 671"/>
                  <a:gd name="T83" fmla="*/ 108 h 273"/>
                  <a:gd name="T84" fmla="*/ 71 w 671"/>
                  <a:gd name="T85" fmla="*/ 106 h 273"/>
                  <a:gd name="T86" fmla="*/ 18 w 671"/>
                  <a:gd name="T87" fmla="*/ 94 h 273"/>
                  <a:gd name="T88" fmla="*/ 23 w 671"/>
                  <a:gd name="T89" fmla="*/ 108 h 273"/>
                  <a:gd name="T90" fmla="*/ 20 w 671"/>
                  <a:gd name="T91" fmla="*/ 117 h 273"/>
                  <a:gd name="T92" fmla="*/ 32 w 671"/>
                  <a:gd name="T93" fmla="*/ 122 h 273"/>
                  <a:gd name="T94" fmla="*/ 32 w 671"/>
                  <a:gd name="T95" fmla="*/ 133 h 273"/>
                  <a:gd name="T96" fmla="*/ 18 w 671"/>
                  <a:gd name="T97" fmla="*/ 163 h 273"/>
                  <a:gd name="T98" fmla="*/ 27 w 671"/>
                  <a:gd name="T99" fmla="*/ 170 h 273"/>
                  <a:gd name="T100" fmla="*/ 11 w 671"/>
                  <a:gd name="T101" fmla="*/ 170 h 273"/>
                  <a:gd name="T102" fmla="*/ 7 w 671"/>
                  <a:gd name="T103" fmla="*/ 175 h 273"/>
                  <a:gd name="T104" fmla="*/ 27 w 671"/>
                  <a:gd name="T105" fmla="*/ 177 h 273"/>
                  <a:gd name="T106" fmla="*/ 14 w 671"/>
                  <a:gd name="T107" fmla="*/ 193 h 273"/>
                  <a:gd name="T108" fmla="*/ 23 w 671"/>
                  <a:gd name="T109" fmla="*/ 20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71" h="273">
                    <a:moveTo>
                      <a:pt x="18" y="216"/>
                    </a:moveTo>
                    <a:lnTo>
                      <a:pt x="23" y="221"/>
                    </a:lnTo>
                    <a:lnTo>
                      <a:pt x="57" y="230"/>
                    </a:lnTo>
                    <a:lnTo>
                      <a:pt x="55" y="241"/>
                    </a:lnTo>
                    <a:lnTo>
                      <a:pt x="66" y="241"/>
                    </a:lnTo>
                    <a:lnTo>
                      <a:pt x="78" y="243"/>
                    </a:lnTo>
                    <a:lnTo>
                      <a:pt x="87" y="248"/>
                    </a:lnTo>
                    <a:lnTo>
                      <a:pt x="96" y="253"/>
                    </a:lnTo>
                    <a:lnTo>
                      <a:pt x="119" y="255"/>
                    </a:lnTo>
                    <a:lnTo>
                      <a:pt x="160" y="255"/>
                    </a:lnTo>
                    <a:lnTo>
                      <a:pt x="211" y="253"/>
                    </a:lnTo>
                    <a:lnTo>
                      <a:pt x="211" y="260"/>
                    </a:lnTo>
                    <a:lnTo>
                      <a:pt x="231" y="257"/>
                    </a:lnTo>
                    <a:lnTo>
                      <a:pt x="231" y="262"/>
                    </a:lnTo>
                    <a:lnTo>
                      <a:pt x="236" y="262"/>
                    </a:lnTo>
                    <a:lnTo>
                      <a:pt x="236" y="273"/>
                    </a:lnTo>
                    <a:lnTo>
                      <a:pt x="249" y="273"/>
                    </a:lnTo>
                    <a:lnTo>
                      <a:pt x="249" y="269"/>
                    </a:lnTo>
                    <a:lnTo>
                      <a:pt x="279" y="269"/>
                    </a:lnTo>
                    <a:lnTo>
                      <a:pt x="284" y="269"/>
                    </a:lnTo>
                    <a:lnTo>
                      <a:pt x="288" y="264"/>
                    </a:lnTo>
                    <a:lnTo>
                      <a:pt x="304" y="264"/>
                    </a:lnTo>
                    <a:lnTo>
                      <a:pt x="318" y="260"/>
                    </a:lnTo>
                    <a:lnTo>
                      <a:pt x="332" y="255"/>
                    </a:lnTo>
                    <a:lnTo>
                      <a:pt x="343" y="248"/>
                    </a:lnTo>
                    <a:lnTo>
                      <a:pt x="350" y="250"/>
                    </a:lnTo>
                    <a:lnTo>
                      <a:pt x="359" y="250"/>
                    </a:lnTo>
                    <a:lnTo>
                      <a:pt x="373" y="246"/>
                    </a:lnTo>
                    <a:lnTo>
                      <a:pt x="396" y="239"/>
                    </a:lnTo>
                    <a:lnTo>
                      <a:pt x="414" y="234"/>
                    </a:lnTo>
                    <a:lnTo>
                      <a:pt x="410" y="243"/>
                    </a:lnTo>
                    <a:lnTo>
                      <a:pt x="414" y="246"/>
                    </a:lnTo>
                    <a:lnTo>
                      <a:pt x="421" y="246"/>
                    </a:lnTo>
                    <a:lnTo>
                      <a:pt x="433" y="243"/>
                    </a:lnTo>
                    <a:lnTo>
                      <a:pt x="447" y="239"/>
                    </a:lnTo>
                    <a:lnTo>
                      <a:pt x="451" y="241"/>
                    </a:lnTo>
                    <a:lnTo>
                      <a:pt x="456" y="243"/>
                    </a:lnTo>
                    <a:lnTo>
                      <a:pt x="469" y="243"/>
                    </a:lnTo>
                    <a:lnTo>
                      <a:pt x="476" y="239"/>
                    </a:lnTo>
                    <a:lnTo>
                      <a:pt x="481" y="237"/>
                    </a:lnTo>
                    <a:lnTo>
                      <a:pt x="485" y="237"/>
                    </a:lnTo>
                    <a:lnTo>
                      <a:pt x="488" y="239"/>
                    </a:lnTo>
                    <a:lnTo>
                      <a:pt x="522" y="216"/>
                    </a:lnTo>
                    <a:lnTo>
                      <a:pt x="556" y="193"/>
                    </a:lnTo>
                    <a:lnTo>
                      <a:pt x="573" y="179"/>
                    </a:lnTo>
                    <a:lnTo>
                      <a:pt x="589" y="163"/>
                    </a:lnTo>
                    <a:lnTo>
                      <a:pt x="605" y="150"/>
                    </a:lnTo>
                    <a:lnTo>
                      <a:pt x="623" y="140"/>
                    </a:lnTo>
                    <a:lnTo>
                      <a:pt x="623" y="133"/>
                    </a:lnTo>
                    <a:lnTo>
                      <a:pt x="623" y="129"/>
                    </a:lnTo>
                    <a:lnTo>
                      <a:pt x="628" y="127"/>
                    </a:lnTo>
                    <a:lnTo>
                      <a:pt x="646" y="108"/>
                    </a:lnTo>
                    <a:lnTo>
                      <a:pt x="655" y="108"/>
                    </a:lnTo>
                    <a:lnTo>
                      <a:pt x="657" y="101"/>
                    </a:lnTo>
                    <a:lnTo>
                      <a:pt x="662" y="99"/>
                    </a:lnTo>
                    <a:lnTo>
                      <a:pt x="666" y="97"/>
                    </a:lnTo>
                    <a:lnTo>
                      <a:pt x="671" y="92"/>
                    </a:lnTo>
                    <a:lnTo>
                      <a:pt x="671" y="83"/>
                    </a:lnTo>
                    <a:lnTo>
                      <a:pt x="650" y="88"/>
                    </a:lnTo>
                    <a:lnTo>
                      <a:pt x="657" y="76"/>
                    </a:lnTo>
                    <a:lnTo>
                      <a:pt x="664" y="67"/>
                    </a:lnTo>
                    <a:lnTo>
                      <a:pt x="664" y="58"/>
                    </a:lnTo>
                    <a:lnTo>
                      <a:pt x="648" y="60"/>
                    </a:lnTo>
                    <a:lnTo>
                      <a:pt x="650" y="51"/>
                    </a:lnTo>
                    <a:lnTo>
                      <a:pt x="632" y="51"/>
                    </a:lnTo>
                    <a:lnTo>
                      <a:pt x="641" y="46"/>
                    </a:lnTo>
                    <a:lnTo>
                      <a:pt x="641" y="35"/>
                    </a:lnTo>
                    <a:lnTo>
                      <a:pt x="632" y="37"/>
                    </a:lnTo>
                    <a:lnTo>
                      <a:pt x="634" y="35"/>
                    </a:lnTo>
                    <a:lnTo>
                      <a:pt x="637" y="28"/>
                    </a:lnTo>
                    <a:lnTo>
                      <a:pt x="637" y="17"/>
                    </a:lnTo>
                    <a:lnTo>
                      <a:pt x="609" y="26"/>
                    </a:lnTo>
                    <a:lnTo>
                      <a:pt x="614" y="19"/>
                    </a:lnTo>
                    <a:lnTo>
                      <a:pt x="614" y="14"/>
                    </a:lnTo>
                    <a:lnTo>
                      <a:pt x="614" y="7"/>
                    </a:lnTo>
                    <a:lnTo>
                      <a:pt x="607" y="7"/>
                    </a:lnTo>
                    <a:lnTo>
                      <a:pt x="602" y="10"/>
                    </a:lnTo>
                    <a:lnTo>
                      <a:pt x="598" y="12"/>
                    </a:lnTo>
                    <a:lnTo>
                      <a:pt x="591" y="7"/>
                    </a:lnTo>
                    <a:lnTo>
                      <a:pt x="586" y="5"/>
                    </a:lnTo>
                    <a:lnTo>
                      <a:pt x="582" y="7"/>
                    </a:lnTo>
                    <a:lnTo>
                      <a:pt x="577" y="12"/>
                    </a:lnTo>
                    <a:lnTo>
                      <a:pt x="573" y="12"/>
                    </a:lnTo>
                    <a:lnTo>
                      <a:pt x="566" y="14"/>
                    </a:lnTo>
                    <a:lnTo>
                      <a:pt x="566" y="10"/>
                    </a:lnTo>
                    <a:lnTo>
                      <a:pt x="559" y="10"/>
                    </a:lnTo>
                    <a:lnTo>
                      <a:pt x="563" y="0"/>
                    </a:lnTo>
                    <a:lnTo>
                      <a:pt x="552" y="0"/>
                    </a:lnTo>
                    <a:lnTo>
                      <a:pt x="543" y="5"/>
                    </a:lnTo>
                    <a:lnTo>
                      <a:pt x="529" y="14"/>
                    </a:lnTo>
                    <a:lnTo>
                      <a:pt x="518" y="26"/>
                    </a:lnTo>
                    <a:lnTo>
                      <a:pt x="508" y="35"/>
                    </a:lnTo>
                    <a:lnTo>
                      <a:pt x="488" y="53"/>
                    </a:lnTo>
                    <a:lnTo>
                      <a:pt x="465" y="69"/>
                    </a:lnTo>
                    <a:lnTo>
                      <a:pt x="440" y="85"/>
                    </a:lnTo>
                    <a:lnTo>
                      <a:pt x="414" y="99"/>
                    </a:lnTo>
                    <a:lnTo>
                      <a:pt x="387" y="111"/>
                    </a:lnTo>
                    <a:lnTo>
                      <a:pt x="359" y="124"/>
                    </a:lnTo>
                    <a:lnTo>
                      <a:pt x="353" y="124"/>
                    </a:lnTo>
                    <a:lnTo>
                      <a:pt x="348" y="124"/>
                    </a:lnTo>
                    <a:lnTo>
                      <a:pt x="346" y="127"/>
                    </a:lnTo>
                    <a:lnTo>
                      <a:pt x="343" y="131"/>
                    </a:lnTo>
                    <a:lnTo>
                      <a:pt x="332" y="129"/>
                    </a:lnTo>
                    <a:lnTo>
                      <a:pt x="307" y="143"/>
                    </a:lnTo>
                    <a:lnTo>
                      <a:pt x="282" y="150"/>
                    </a:lnTo>
                    <a:lnTo>
                      <a:pt x="268" y="147"/>
                    </a:lnTo>
                    <a:lnTo>
                      <a:pt x="252" y="145"/>
                    </a:lnTo>
                    <a:lnTo>
                      <a:pt x="243" y="145"/>
                    </a:lnTo>
                    <a:lnTo>
                      <a:pt x="243" y="140"/>
                    </a:lnTo>
                    <a:lnTo>
                      <a:pt x="254" y="140"/>
                    </a:lnTo>
                    <a:lnTo>
                      <a:pt x="254" y="136"/>
                    </a:lnTo>
                    <a:lnTo>
                      <a:pt x="213" y="131"/>
                    </a:lnTo>
                    <a:lnTo>
                      <a:pt x="213" y="127"/>
                    </a:lnTo>
                    <a:lnTo>
                      <a:pt x="236" y="124"/>
                    </a:lnTo>
                    <a:lnTo>
                      <a:pt x="224" y="122"/>
                    </a:lnTo>
                    <a:lnTo>
                      <a:pt x="224" y="120"/>
                    </a:lnTo>
                    <a:lnTo>
                      <a:pt x="236" y="120"/>
                    </a:lnTo>
                    <a:lnTo>
                      <a:pt x="236" y="115"/>
                    </a:lnTo>
                    <a:lnTo>
                      <a:pt x="213" y="113"/>
                    </a:lnTo>
                    <a:lnTo>
                      <a:pt x="149" y="117"/>
                    </a:lnTo>
                    <a:lnTo>
                      <a:pt x="149" y="115"/>
                    </a:lnTo>
                    <a:lnTo>
                      <a:pt x="174" y="113"/>
                    </a:lnTo>
                    <a:lnTo>
                      <a:pt x="185" y="113"/>
                    </a:lnTo>
                    <a:lnTo>
                      <a:pt x="185" y="108"/>
                    </a:lnTo>
                    <a:lnTo>
                      <a:pt x="160" y="108"/>
                    </a:lnTo>
                    <a:lnTo>
                      <a:pt x="128" y="108"/>
                    </a:lnTo>
                    <a:lnTo>
                      <a:pt x="96" y="108"/>
                    </a:lnTo>
                    <a:lnTo>
                      <a:pt x="75" y="106"/>
                    </a:lnTo>
                    <a:lnTo>
                      <a:pt x="71" y="106"/>
                    </a:lnTo>
                    <a:lnTo>
                      <a:pt x="66" y="108"/>
                    </a:lnTo>
                    <a:lnTo>
                      <a:pt x="43" y="101"/>
                    </a:lnTo>
                    <a:lnTo>
                      <a:pt x="18" y="94"/>
                    </a:lnTo>
                    <a:lnTo>
                      <a:pt x="18" y="101"/>
                    </a:lnTo>
                    <a:lnTo>
                      <a:pt x="36" y="108"/>
                    </a:lnTo>
                    <a:lnTo>
                      <a:pt x="23" y="108"/>
                    </a:lnTo>
                    <a:lnTo>
                      <a:pt x="23" y="113"/>
                    </a:lnTo>
                    <a:lnTo>
                      <a:pt x="18" y="113"/>
                    </a:lnTo>
                    <a:lnTo>
                      <a:pt x="20" y="117"/>
                    </a:lnTo>
                    <a:lnTo>
                      <a:pt x="23" y="120"/>
                    </a:lnTo>
                    <a:lnTo>
                      <a:pt x="25" y="120"/>
                    </a:lnTo>
                    <a:lnTo>
                      <a:pt x="32" y="122"/>
                    </a:lnTo>
                    <a:lnTo>
                      <a:pt x="36" y="129"/>
                    </a:lnTo>
                    <a:lnTo>
                      <a:pt x="41" y="136"/>
                    </a:lnTo>
                    <a:lnTo>
                      <a:pt x="32" y="133"/>
                    </a:lnTo>
                    <a:lnTo>
                      <a:pt x="23" y="133"/>
                    </a:lnTo>
                    <a:lnTo>
                      <a:pt x="14" y="133"/>
                    </a:lnTo>
                    <a:lnTo>
                      <a:pt x="18" y="163"/>
                    </a:lnTo>
                    <a:lnTo>
                      <a:pt x="30" y="163"/>
                    </a:lnTo>
                    <a:lnTo>
                      <a:pt x="27" y="166"/>
                    </a:lnTo>
                    <a:lnTo>
                      <a:pt x="27" y="170"/>
                    </a:lnTo>
                    <a:lnTo>
                      <a:pt x="25" y="170"/>
                    </a:lnTo>
                    <a:lnTo>
                      <a:pt x="20" y="172"/>
                    </a:lnTo>
                    <a:lnTo>
                      <a:pt x="11" y="170"/>
                    </a:lnTo>
                    <a:lnTo>
                      <a:pt x="0" y="168"/>
                    </a:lnTo>
                    <a:lnTo>
                      <a:pt x="2" y="172"/>
                    </a:lnTo>
                    <a:lnTo>
                      <a:pt x="7" y="175"/>
                    </a:lnTo>
                    <a:lnTo>
                      <a:pt x="11" y="177"/>
                    </a:lnTo>
                    <a:lnTo>
                      <a:pt x="18" y="177"/>
                    </a:lnTo>
                    <a:lnTo>
                      <a:pt x="27" y="177"/>
                    </a:lnTo>
                    <a:lnTo>
                      <a:pt x="27" y="184"/>
                    </a:lnTo>
                    <a:lnTo>
                      <a:pt x="14" y="184"/>
                    </a:lnTo>
                    <a:lnTo>
                      <a:pt x="14" y="193"/>
                    </a:lnTo>
                    <a:lnTo>
                      <a:pt x="0" y="191"/>
                    </a:lnTo>
                    <a:lnTo>
                      <a:pt x="14" y="200"/>
                    </a:lnTo>
                    <a:lnTo>
                      <a:pt x="23" y="207"/>
                    </a:lnTo>
                    <a:lnTo>
                      <a:pt x="23" y="214"/>
                    </a:lnTo>
                    <a:lnTo>
                      <a:pt x="18" y="216"/>
                    </a:lnTo>
                    <a:close/>
                  </a:path>
                </a:pathLst>
              </a:custGeom>
              <a:solidFill>
                <a:srgbClr val="737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304"/>
              <p:cNvSpPr>
                <a:spLocks/>
              </p:cNvSpPr>
              <p:nvPr/>
            </p:nvSpPr>
            <p:spPr bwMode="auto">
              <a:xfrm>
                <a:off x="3905251" y="4081463"/>
                <a:ext cx="61913" cy="2246313"/>
              </a:xfrm>
              <a:custGeom>
                <a:avLst/>
                <a:gdLst>
                  <a:gd name="T0" fmla="*/ 2 w 39"/>
                  <a:gd name="T1" fmla="*/ 1337 h 1415"/>
                  <a:gd name="T2" fmla="*/ 11 w 39"/>
                  <a:gd name="T3" fmla="*/ 1346 h 1415"/>
                  <a:gd name="T4" fmla="*/ 18 w 39"/>
                  <a:gd name="T5" fmla="*/ 1344 h 1415"/>
                  <a:gd name="T6" fmla="*/ 23 w 39"/>
                  <a:gd name="T7" fmla="*/ 1360 h 1415"/>
                  <a:gd name="T8" fmla="*/ 25 w 39"/>
                  <a:gd name="T9" fmla="*/ 1342 h 1415"/>
                  <a:gd name="T10" fmla="*/ 32 w 39"/>
                  <a:gd name="T11" fmla="*/ 1344 h 1415"/>
                  <a:gd name="T12" fmla="*/ 34 w 39"/>
                  <a:gd name="T13" fmla="*/ 1325 h 1415"/>
                  <a:gd name="T14" fmla="*/ 34 w 39"/>
                  <a:gd name="T15" fmla="*/ 1076 h 1415"/>
                  <a:gd name="T16" fmla="*/ 32 w 39"/>
                  <a:gd name="T17" fmla="*/ 938 h 1415"/>
                  <a:gd name="T18" fmla="*/ 32 w 39"/>
                  <a:gd name="T19" fmla="*/ 924 h 1415"/>
                  <a:gd name="T20" fmla="*/ 32 w 39"/>
                  <a:gd name="T21" fmla="*/ 869 h 1415"/>
                  <a:gd name="T22" fmla="*/ 29 w 39"/>
                  <a:gd name="T23" fmla="*/ 917 h 1415"/>
                  <a:gd name="T24" fmla="*/ 32 w 39"/>
                  <a:gd name="T25" fmla="*/ 709 h 1415"/>
                  <a:gd name="T26" fmla="*/ 34 w 39"/>
                  <a:gd name="T27" fmla="*/ 690 h 1415"/>
                  <a:gd name="T28" fmla="*/ 34 w 39"/>
                  <a:gd name="T29" fmla="*/ 340 h 1415"/>
                  <a:gd name="T30" fmla="*/ 36 w 39"/>
                  <a:gd name="T31" fmla="*/ 686 h 1415"/>
                  <a:gd name="T32" fmla="*/ 36 w 39"/>
                  <a:gd name="T33" fmla="*/ 330 h 1415"/>
                  <a:gd name="T34" fmla="*/ 34 w 39"/>
                  <a:gd name="T35" fmla="*/ 264 h 1415"/>
                  <a:gd name="T36" fmla="*/ 36 w 39"/>
                  <a:gd name="T37" fmla="*/ 301 h 1415"/>
                  <a:gd name="T38" fmla="*/ 34 w 39"/>
                  <a:gd name="T39" fmla="*/ 324 h 1415"/>
                  <a:gd name="T40" fmla="*/ 32 w 39"/>
                  <a:gd name="T41" fmla="*/ 246 h 1415"/>
                  <a:gd name="T42" fmla="*/ 27 w 39"/>
                  <a:gd name="T43" fmla="*/ 225 h 1415"/>
                  <a:gd name="T44" fmla="*/ 27 w 39"/>
                  <a:gd name="T45" fmla="*/ 236 h 1415"/>
                  <a:gd name="T46" fmla="*/ 23 w 39"/>
                  <a:gd name="T47" fmla="*/ 218 h 1415"/>
                  <a:gd name="T48" fmla="*/ 16 w 39"/>
                  <a:gd name="T49" fmla="*/ 241 h 1415"/>
                  <a:gd name="T50" fmla="*/ 16 w 39"/>
                  <a:gd name="T51" fmla="*/ 223 h 1415"/>
                  <a:gd name="T52" fmla="*/ 16 w 39"/>
                  <a:gd name="T53" fmla="*/ 218 h 1415"/>
                  <a:gd name="T54" fmla="*/ 9 w 39"/>
                  <a:gd name="T55" fmla="*/ 218 h 1415"/>
                  <a:gd name="T56" fmla="*/ 4 w 39"/>
                  <a:gd name="T57" fmla="*/ 230 h 1415"/>
                  <a:gd name="T58" fmla="*/ 4 w 39"/>
                  <a:gd name="T59" fmla="*/ 248 h 1415"/>
                  <a:gd name="T60" fmla="*/ 0 w 39"/>
                  <a:gd name="T61" fmla="*/ 0 h 1415"/>
                  <a:gd name="T62" fmla="*/ 0 w 39"/>
                  <a:gd name="T63" fmla="*/ 706 h 1415"/>
                  <a:gd name="T64" fmla="*/ 0 w 39"/>
                  <a:gd name="T65" fmla="*/ 1142 h 1415"/>
                  <a:gd name="T66" fmla="*/ 0 w 39"/>
                  <a:gd name="T67" fmla="*/ 1360 h 1415"/>
                  <a:gd name="T68" fmla="*/ 2 w 39"/>
                  <a:gd name="T69" fmla="*/ 1415 h 1415"/>
                  <a:gd name="T70" fmla="*/ 2 w 39"/>
                  <a:gd name="T71" fmla="*/ 1364 h 1415"/>
                  <a:gd name="T72" fmla="*/ 2 w 39"/>
                  <a:gd name="T73" fmla="*/ 1261 h 1415"/>
                  <a:gd name="T74" fmla="*/ 2 w 39"/>
                  <a:gd name="T75" fmla="*/ 1160 h 1415"/>
                  <a:gd name="T76" fmla="*/ 2 w 39"/>
                  <a:gd name="T77" fmla="*/ 111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" h="1415">
                    <a:moveTo>
                      <a:pt x="2" y="1117"/>
                    </a:moveTo>
                    <a:lnTo>
                      <a:pt x="2" y="1337"/>
                    </a:lnTo>
                    <a:lnTo>
                      <a:pt x="9" y="1335"/>
                    </a:lnTo>
                    <a:lnTo>
                      <a:pt x="11" y="1346"/>
                    </a:lnTo>
                    <a:lnTo>
                      <a:pt x="16" y="1344"/>
                    </a:lnTo>
                    <a:lnTo>
                      <a:pt x="18" y="1344"/>
                    </a:lnTo>
                    <a:lnTo>
                      <a:pt x="18" y="1360"/>
                    </a:lnTo>
                    <a:lnTo>
                      <a:pt x="23" y="1360"/>
                    </a:lnTo>
                    <a:lnTo>
                      <a:pt x="23" y="1344"/>
                    </a:lnTo>
                    <a:lnTo>
                      <a:pt x="25" y="1342"/>
                    </a:lnTo>
                    <a:lnTo>
                      <a:pt x="25" y="1348"/>
                    </a:lnTo>
                    <a:lnTo>
                      <a:pt x="32" y="1344"/>
                    </a:lnTo>
                    <a:lnTo>
                      <a:pt x="32" y="1325"/>
                    </a:lnTo>
                    <a:lnTo>
                      <a:pt x="34" y="1325"/>
                    </a:lnTo>
                    <a:lnTo>
                      <a:pt x="34" y="1105"/>
                    </a:lnTo>
                    <a:lnTo>
                      <a:pt x="34" y="1076"/>
                    </a:lnTo>
                    <a:lnTo>
                      <a:pt x="32" y="1076"/>
                    </a:lnTo>
                    <a:lnTo>
                      <a:pt x="32" y="938"/>
                    </a:lnTo>
                    <a:lnTo>
                      <a:pt x="32" y="931"/>
                    </a:lnTo>
                    <a:lnTo>
                      <a:pt x="32" y="924"/>
                    </a:lnTo>
                    <a:lnTo>
                      <a:pt x="32" y="869"/>
                    </a:lnTo>
                    <a:lnTo>
                      <a:pt x="32" y="869"/>
                    </a:lnTo>
                    <a:lnTo>
                      <a:pt x="32" y="917"/>
                    </a:lnTo>
                    <a:lnTo>
                      <a:pt x="29" y="917"/>
                    </a:lnTo>
                    <a:lnTo>
                      <a:pt x="29" y="709"/>
                    </a:lnTo>
                    <a:lnTo>
                      <a:pt x="32" y="709"/>
                    </a:lnTo>
                    <a:lnTo>
                      <a:pt x="32" y="695"/>
                    </a:lnTo>
                    <a:lnTo>
                      <a:pt x="34" y="690"/>
                    </a:lnTo>
                    <a:lnTo>
                      <a:pt x="34" y="684"/>
                    </a:lnTo>
                    <a:lnTo>
                      <a:pt x="34" y="340"/>
                    </a:lnTo>
                    <a:lnTo>
                      <a:pt x="36" y="340"/>
                    </a:lnTo>
                    <a:lnTo>
                      <a:pt x="36" y="686"/>
                    </a:lnTo>
                    <a:lnTo>
                      <a:pt x="39" y="330"/>
                    </a:lnTo>
                    <a:lnTo>
                      <a:pt x="36" y="330"/>
                    </a:lnTo>
                    <a:lnTo>
                      <a:pt x="36" y="246"/>
                    </a:lnTo>
                    <a:lnTo>
                      <a:pt x="34" y="264"/>
                    </a:lnTo>
                    <a:lnTo>
                      <a:pt x="34" y="289"/>
                    </a:lnTo>
                    <a:lnTo>
                      <a:pt x="36" y="301"/>
                    </a:lnTo>
                    <a:lnTo>
                      <a:pt x="36" y="312"/>
                    </a:lnTo>
                    <a:lnTo>
                      <a:pt x="34" y="324"/>
                    </a:lnTo>
                    <a:lnTo>
                      <a:pt x="32" y="328"/>
                    </a:lnTo>
                    <a:lnTo>
                      <a:pt x="32" y="246"/>
                    </a:lnTo>
                    <a:lnTo>
                      <a:pt x="27" y="248"/>
                    </a:lnTo>
                    <a:lnTo>
                      <a:pt x="27" y="225"/>
                    </a:lnTo>
                    <a:lnTo>
                      <a:pt x="27" y="225"/>
                    </a:lnTo>
                    <a:lnTo>
                      <a:pt x="27" y="236"/>
                    </a:lnTo>
                    <a:lnTo>
                      <a:pt x="23" y="236"/>
                    </a:lnTo>
                    <a:lnTo>
                      <a:pt x="23" y="218"/>
                    </a:lnTo>
                    <a:lnTo>
                      <a:pt x="18" y="227"/>
                    </a:lnTo>
                    <a:lnTo>
                      <a:pt x="16" y="241"/>
                    </a:lnTo>
                    <a:lnTo>
                      <a:pt x="16" y="230"/>
                    </a:lnTo>
                    <a:lnTo>
                      <a:pt x="16" y="223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3" y="218"/>
                    </a:lnTo>
                    <a:lnTo>
                      <a:pt x="9" y="218"/>
                    </a:lnTo>
                    <a:lnTo>
                      <a:pt x="7" y="223"/>
                    </a:lnTo>
                    <a:lnTo>
                      <a:pt x="4" y="230"/>
                    </a:lnTo>
                    <a:lnTo>
                      <a:pt x="4" y="239"/>
                    </a:lnTo>
                    <a:lnTo>
                      <a:pt x="4" y="248"/>
                    </a:lnTo>
                    <a:lnTo>
                      <a:pt x="0" y="248"/>
                    </a:lnTo>
                    <a:lnTo>
                      <a:pt x="0" y="0"/>
                    </a:lnTo>
                    <a:lnTo>
                      <a:pt x="0" y="390"/>
                    </a:lnTo>
                    <a:lnTo>
                      <a:pt x="0" y="706"/>
                    </a:lnTo>
                    <a:lnTo>
                      <a:pt x="0" y="954"/>
                    </a:lnTo>
                    <a:lnTo>
                      <a:pt x="0" y="1142"/>
                    </a:lnTo>
                    <a:lnTo>
                      <a:pt x="0" y="1273"/>
                    </a:lnTo>
                    <a:lnTo>
                      <a:pt x="0" y="1360"/>
                    </a:lnTo>
                    <a:lnTo>
                      <a:pt x="0" y="1403"/>
                    </a:lnTo>
                    <a:lnTo>
                      <a:pt x="2" y="1415"/>
                    </a:lnTo>
                    <a:lnTo>
                      <a:pt x="2" y="1401"/>
                    </a:lnTo>
                    <a:lnTo>
                      <a:pt x="2" y="1364"/>
                    </a:lnTo>
                    <a:lnTo>
                      <a:pt x="2" y="1316"/>
                    </a:lnTo>
                    <a:lnTo>
                      <a:pt x="2" y="1261"/>
                    </a:lnTo>
                    <a:lnTo>
                      <a:pt x="2" y="1209"/>
                    </a:lnTo>
                    <a:lnTo>
                      <a:pt x="2" y="1160"/>
                    </a:lnTo>
                    <a:lnTo>
                      <a:pt x="2" y="1128"/>
                    </a:lnTo>
                    <a:lnTo>
                      <a:pt x="2" y="1117"/>
                    </a:lnTo>
                    <a:close/>
                  </a:path>
                </a:pathLst>
              </a:custGeom>
              <a:solidFill>
                <a:srgbClr val="5E5F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305"/>
              <p:cNvSpPr>
                <a:spLocks/>
              </p:cNvSpPr>
              <p:nvPr/>
            </p:nvSpPr>
            <p:spPr bwMode="auto">
              <a:xfrm>
                <a:off x="2125664" y="1279526"/>
                <a:ext cx="196850" cy="2289175"/>
              </a:xfrm>
              <a:custGeom>
                <a:avLst/>
                <a:gdLst>
                  <a:gd name="T0" fmla="*/ 26 w 124"/>
                  <a:gd name="T1" fmla="*/ 28 h 1442"/>
                  <a:gd name="T2" fmla="*/ 7 w 124"/>
                  <a:gd name="T3" fmla="*/ 71 h 1442"/>
                  <a:gd name="T4" fmla="*/ 5 w 124"/>
                  <a:gd name="T5" fmla="*/ 138 h 1442"/>
                  <a:gd name="T6" fmla="*/ 5 w 124"/>
                  <a:gd name="T7" fmla="*/ 204 h 1442"/>
                  <a:gd name="T8" fmla="*/ 3 w 124"/>
                  <a:gd name="T9" fmla="*/ 268 h 1442"/>
                  <a:gd name="T10" fmla="*/ 5 w 124"/>
                  <a:gd name="T11" fmla="*/ 433 h 1442"/>
                  <a:gd name="T12" fmla="*/ 7 w 124"/>
                  <a:gd name="T13" fmla="*/ 745 h 1442"/>
                  <a:gd name="T14" fmla="*/ 5 w 124"/>
                  <a:gd name="T15" fmla="*/ 903 h 1442"/>
                  <a:gd name="T16" fmla="*/ 5 w 124"/>
                  <a:gd name="T17" fmla="*/ 1048 h 1442"/>
                  <a:gd name="T18" fmla="*/ 5 w 124"/>
                  <a:gd name="T19" fmla="*/ 1224 h 1442"/>
                  <a:gd name="T20" fmla="*/ 5 w 124"/>
                  <a:gd name="T21" fmla="*/ 1344 h 1442"/>
                  <a:gd name="T22" fmla="*/ 16 w 124"/>
                  <a:gd name="T23" fmla="*/ 1405 h 1442"/>
                  <a:gd name="T24" fmla="*/ 39 w 124"/>
                  <a:gd name="T25" fmla="*/ 1428 h 1442"/>
                  <a:gd name="T26" fmla="*/ 69 w 124"/>
                  <a:gd name="T27" fmla="*/ 1442 h 1442"/>
                  <a:gd name="T28" fmla="*/ 110 w 124"/>
                  <a:gd name="T29" fmla="*/ 1428 h 1442"/>
                  <a:gd name="T30" fmla="*/ 74 w 124"/>
                  <a:gd name="T31" fmla="*/ 1399 h 1442"/>
                  <a:gd name="T32" fmla="*/ 51 w 124"/>
                  <a:gd name="T33" fmla="*/ 1357 h 1442"/>
                  <a:gd name="T34" fmla="*/ 44 w 124"/>
                  <a:gd name="T35" fmla="*/ 1295 h 1442"/>
                  <a:gd name="T36" fmla="*/ 35 w 124"/>
                  <a:gd name="T37" fmla="*/ 1231 h 1442"/>
                  <a:gd name="T38" fmla="*/ 26 w 124"/>
                  <a:gd name="T39" fmla="*/ 1126 h 1442"/>
                  <a:gd name="T40" fmla="*/ 23 w 124"/>
                  <a:gd name="T41" fmla="*/ 1059 h 1442"/>
                  <a:gd name="T42" fmla="*/ 37 w 124"/>
                  <a:gd name="T43" fmla="*/ 1055 h 1442"/>
                  <a:gd name="T44" fmla="*/ 42 w 124"/>
                  <a:gd name="T45" fmla="*/ 1036 h 1442"/>
                  <a:gd name="T46" fmla="*/ 53 w 124"/>
                  <a:gd name="T47" fmla="*/ 984 h 1442"/>
                  <a:gd name="T48" fmla="*/ 53 w 124"/>
                  <a:gd name="T49" fmla="*/ 890 h 1442"/>
                  <a:gd name="T50" fmla="*/ 53 w 124"/>
                  <a:gd name="T51" fmla="*/ 839 h 1442"/>
                  <a:gd name="T52" fmla="*/ 62 w 124"/>
                  <a:gd name="T53" fmla="*/ 821 h 1442"/>
                  <a:gd name="T54" fmla="*/ 62 w 124"/>
                  <a:gd name="T55" fmla="*/ 763 h 1442"/>
                  <a:gd name="T56" fmla="*/ 42 w 124"/>
                  <a:gd name="T57" fmla="*/ 763 h 1442"/>
                  <a:gd name="T58" fmla="*/ 44 w 124"/>
                  <a:gd name="T59" fmla="*/ 757 h 1442"/>
                  <a:gd name="T60" fmla="*/ 42 w 124"/>
                  <a:gd name="T61" fmla="*/ 747 h 1442"/>
                  <a:gd name="T62" fmla="*/ 32 w 124"/>
                  <a:gd name="T63" fmla="*/ 736 h 1442"/>
                  <a:gd name="T64" fmla="*/ 39 w 124"/>
                  <a:gd name="T65" fmla="*/ 720 h 1442"/>
                  <a:gd name="T66" fmla="*/ 32 w 124"/>
                  <a:gd name="T67" fmla="*/ 702 h 1442"/>
                  <a:gd name="T68" fmla="*/ 46 w 124"/>
                  <a:gd name="T69" fmla="*/ 686 h 1442"/>
                  <a:gd name="T70" fmla="*/ 53 w 124"/>
                  <a:gd name="T71" fmla="*/ 676 h 1442"/>
                  <a:gd name="T72" fmla="*/ 62 w 124"/>
                  <a:gd name="T73" fmla="*/ 667 h 1442"/>
                  <a:gd name="T74" fmla="*/ 58 w 124"/>
                  <a:gd name="T75" fmla="*/ 663 h 1442"/>
                  <a:gd name="T76" fmla="*/ 58 w 124"/>
                  <a:gd name="T77" fmla="*/ 658 h 1442"/>
                  <a:gd name="T78" fmla="*/ 58 w 124"/>
                  <a:gd name="T79" fmla="*/ 651 h 1442"/>
                  <a:gd name="T80" fmla="*/ 46 w 124"/>
                  <a:gd name="T81" fmla="*/ 642 h 1442"/>
                  <a:gd name="T82" fmla="*/ 53 w 124"/>
                  <a:gd name="T83" fmla="*/ 626 h 1442"/>
                  <a:gd name="T84" fmla="*/ 53 w 124"/>
                  <a:gd name="T85" fmla="*/ 612 h 1442"/>
                  <a:gd name="T86" fmla="*/ 58 w 124"/>
                  <a:gd name="T87" fmla="*/ 598 h 1442"/>
                  <a:gd name="T88" fmla="*/ 67 w 124"/>
                  <a:gd name="T89" fmla="*/ 516 h 1442"/>
                  <a:gd name="T90" fmla="*/ 62 w 124"/>
                  <a:gd name="T91" fmla="*/ 429 h 1442"/>
                  <a:gd name="T92" fmla="*/ 60 w 124"/>
                  <a:gd name="T93" fmla="*/ 392 h 1442"/>
                  <a:gd name="T94" fmla="*/ 55 w 124"/>
                  <a:gd name="T95" fmla="*/ 367 h 1442"/>
                  <a:gd name="T96" fmla="*/ 62 w 124"/>
                  <a:gd name="T97" fmla="*/ 310 h 1442"/>
                  <a:gd name="T98" fmla="*/ 46 w 124"/>
                  <a:gd name="T99" fmla="*/ 291 h 1442"/>
                  <a:gd name="T100" fmla="*/ 32 w 124"/>
                  <a:gd name="T101" fmla="*/ 268 h 1442"/>
                  <a:gd name="T102" fmla="*/ 23 w 124"/>
                  <a:gd name="T103" fmla="*/ 280 h 1442"/>
                  <a:gd name="T104" fmla="*/ 35 w 124"/>
                  <a:gd name="T105" fmla="*/ 170 h 1442"/>
                  <a:gd name="T106" fmla="*/ 60 w 124"/>
                  <a:gd name="T107" fmla="*/ 67 h 1442"/>
                  <a:gd name="T108" fmla="*/ 53 w 124"/>
                  <a:gd name="T109" fmla="*/ 7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442">
                    <a:moveTo>
                      <a:pt x="53" y="7"/>
                    </a:moveTo>
                    <a:lnTo>
                      <a:pt x="37" y="16"/>
                    </a:lnTo>
                    <a:lnTo>
                      <a:pt x="26" y="28"/>
                    </a:lnTo>
                    <a:lnTo>
                      <a:pt x="16" y="39"/>
                    </a:lnTo>
                    <a:lnTo>
                      <a:pt x="12" y="55"/>
                    </a:lnTo>
                    <a:lnTo>
                      <a:pt x="7" y="71"/>
                    </a:lnTo>
                    <a:lnTo>
                      <a:pt x="7" y="89"/>
                    </a:lnTo>
                    <a:lnTo>
                      <a:pt x="5" y="112"/>
                    </a:lnTo>
                    <a:lnTo>
                      <a:pt x="5" y="138"/>
                    </a:lnTo>
                    <a:lnTo>
                      <a:pt x="5" y="158"/>
                    </a:lnTo>
                    <a:lnTo>
                      <a:pt x="5" y="181"/>
                    </a:lnTo>
                    <a:lnTo>
                      <a:pt x="5" y="204"/>
                    </a:lnTo>
                    <a:lnTo>
                      <a:pt x="5" y="225"/>
                    </a:lnTo>
                    <a:lnTo>
                      <a:pt x="5" y="248"/>
                    </a:lnTo>
                    <a:lnTo>
                      <a:pt x="3" y="268"/>
                    </a:lnTo>
                    <a:lnTo>
                      <a:pt x="3" y="289"/>
                    </a:lnTo>
                    <a:lnTo>
                      <a:pt x="0" y="310"/>
                    </a:lnTo>
                    <a:lnTo>
                      <a:pt x="5" y="433"/>
                    </a:lnTo>
                    <a:lnTo>
                      <a:pt x="3" y="575"/>
                    </a:lnTo>
                    <a:lnTo>
                      <a:pt x="0" y="745"/>
                    </a:lnTo>
                    <a:lnTo>
                      <a:pt x="7" y="745"/>
                    </a:lnTo>
                    <a:lnTo>
                      <a:pt x="5" y="763"/>
                    </a:lnTo>
                    <a:lnTo>
                      <a:pt x="3" y="775"/>
                    </a:lnTo>
                    <a:lnTo>
                      <a:pt x="5" y="903"/>
                    </a:lnTo>
                    <a:lnTo>
                      <a:pt x="5" y="929"/>
                    </a:lnTo>
                    <a:lnTo>
                      <a:pt x="3" y="1013"/>
                    </a:lnTo>
                    <a:lnTo>
                      <a:pt x="5" y="1048"/>
                    </a:lnTo>
                    <a:lnTo>
                      <a:pt x="5" y="1107"/>
                    </a:lnTo>
                    <a:lnTo>
                      <a:pt x="5" y="1165"/>
                    </a:lnTo>
                    <a:lnTo>
                      <a:pt x="5" y="1224"/>
                    </a:lnTo>
                    <a:lnTo>
                      <a:pt x="5" y="1284"/>
                    </a:lnTo>
                    <a:lnTo>
                      <a:pt x="5" y="1311"/>
                    </a:lnTo>
                    <a:lnTo>
                      <a:pt x="5" y="1344"/>
                    </a:lnTo>
                    <a:lnTo>
                      <a:pt x="7" y="1373"/>
                    </a:lnTo>
                    <a:lnTo>
                      <a:pt x="12" y="1396"/>
                    </a:lnTo>
                    <a:lnTo>
                      <a:pt x="16" y="1405"/>
                    </a:lnTo>
                    <a:lnTo>
                      <a:pt x="23" y="1412"/>
                    </a:lnTo>
                    <a:lnTo>
                      <a:pt x="30" y="1421"/>
                    </a:lnTo>
                    <a:lnTo>
                      <a:pt x="39" y="1428"/>
                    </a:lnTo>
                    <a:lnTo>
                      <a:pt x="49" y="1435"/>
                    </a:lnTo>
                    <a:lnTo>
                      <a:pt x="58" y="1440"/>
                    </a:lnTo>
                    <a:lnTo>
                      <a:pt x="69" y="1442"/>
                    </a:lnTo>
                    <a:lnTo>
                      <a:pt x="83" y="1442"/>
                    </a:lnTo>
                    <a:lnTo>
                      <a:pt x="124" y="1442"/>
                    </a:lnTo>
                    <a:lnTo>
                      <a:pt x="110" y="1428"/>
                    </a:lnTo>
                    <a:lnTo>
                      <a:pt x="92" y="1415"/>
                    </a:lnTo>
                    <a:lnTo>
                      <a:pt x="83" y="1408"/>
                    </a:lnTo>
                    <a:lnTo>
                      <a:pt x="74" y="1399"/>
                    </a:lnTo>
                    <a:lnTo>
                      <a:pt x="62" y="1389"/>
                    </a:lnTo>
                    <a:lnTo>
                      <a:pt x="53" y="1376"/>
                    </a:lnTo>
                    <a:lnTo>
                      <a:pt x="51" y="1357"/>
                    </a:lnTo>
                    <a:lnTo>
                      <a:pt x="46" y="1337"/>
                    </a:lnTo>
                    <a:lnTo>
                      <a:pt x="44" y="1316"/>
                    </a:lnTo>
                    <a:lnTo>
                      <a:pt x="44" y="1295"/>
                    </a:lnTo>
                    <a:lnTo>
                      <a:pt x="42" y="1277"/>
                    </a:lnTo>
                    <a:lnTo>
                      <a:pt x="37" y="1254"/>
                    </a:lnTo>
                    <a:lnTo>
                      <a:pt x="35" y="1231"/>
                    </a:lnTo>
                    <a:lnTo>
                      <a:pt x="35" y="1215"/>
                    </a:lnTo>
                    <a:lnTo>
                      <a:pt x="32" y="1176"/>
                    </a:lnTo>
                    <a:lnTo>
                      <a:pt x="26" y="1126"/>
                    </a:lnTo>
                    <a:lnTo>
                      <a:pt x="23" y="1100"/>
                    </a:lnTo>
                    <a:lnTo>
                      <a:pt x="23" y="1078"/>
                    </a:lnTo>
                    <a:lnTo>
                      <a:pt x="23" y="1059"/>
                    </a:lnTo>
                    <a:lnTo>
                      <a:pt x="28" y="1048"/>
                    </a:lnTo>
                    <a:lnTo>
                      <a:pt x="28" y="1057"/>
                    </a:lnTo>
                    <a:lnTo>
                      <a:pt x="37" y="1055"/>
                    </a:lnTo>
                    <a:lnTo>
                      <a:pt x="37" y="1064"/>
                    </a:lnTo>
                    <a:lnTo>
                      <a:pt x="39" y="1064"/>
                    </a:lnTo>
                    <a:lnTo>
                      <a:pt x="42" y="1036"/>
                    </a:lnTo>
                    <a:lnTo>
                      <a:pt x="49" y="1045"/>
                    </a:lnTo>
                    <a:lnTo>
                      <a:pt x="49" y="984"/>
                    </a:lnTo>
                    <a:lnTo>
                      <a:pt x="53" y="984"/>
                    </a:lnTo>
                    <a:lnTo>
                      <a:pt x="58" y="924"/>
                    </a:lnTo>
                    <a:lnTo>
                      <a:pt x="58" y="910"/>
                    </a:lnTo>
                    <a:lnTo>
                      <a:pt x="53" y="890"/>
                    </a:lnTo>
                    <a:lnTo>
                      <a:pt x="49" y="869"/>
                    </a:lnTo>
                    <a:lnTo>
                      <a:pt x="49" y="848"/>
                    </a:lnTo>
                    <a:lnTo>
                      <a:pt x="53" y="839"/>
                    </a:lnTo>
                    <a:lnTo>
                      <a:pt x="55" y="823"/>
                    </a:lnTo>
                    <a:lnTo>
                      <a:pt x="60" y="823"/>
                    </a:lnTo>
                    <a:lnTo>
                      <a:pt x="62" y="821"/>
                    </a:lnTo>
                    <a:lnTo>
                      <a:pt x="62" y="821"/>
                    </a:lnTo>
                    <a:lnTo>
                      <a:pt x="62" y="816"/>
                    </a:lnTo>
                    <a:lnTo>
                      <a:pt x="62" y="763"/>
                    </a:lnTo>
                    <a:lnTo>
                      <a:pt x="51" y="768"/>
                    </a:lnTo>
                    <a:lnTo>
                      <a:pt x="42" y="766"/>
                    </a:lnTo>
                    <a:lnTo>
                      <a:pt x="42" y="763"/>
                    </a:lnTo>
                    <a:lnTo>
                      <a:pt x="28" y="752"/>
                    </a:lnTo>
                    <a:lnTo>
                      <a:pt x="28" y="750"/>
                    </a:lnTo>
                    <a:lnTo>
                      <a:pt x="44" y="757"/>
                    </a:lnTo>
                    <a:lnTo>
                      <a:pt x="49" y="750"/>
                    </a:lnTo>
                    <a:lnTo>
                      <a:pt x="44" y="750"/>
                    </a:lnTo>
                    <a:lnTo>
                      <a:pt x="42" y="747"/>
                    </a:lnTo>
                    <a:lnTo>
                      <a:pt x="37" y="745"/>
                    </a:lnTo>
                    <a:lnTo>
                      <a:pt x="32" y="743"/>
                    </a:lnTo>
                    <a:lnTo>
                      <a:pt x="32" y="736"/>
                    </a:lnTo>
                    <a:lnTo>
                      <a:pt x="35" y="731"/>
                    </a:lnTo>
                    <a:lnTo>
                      <a:pt x="37" y="727"/>
                    </a:lnTo>
                    <a:lnTo>
                      <a:pt x="39" y="720"/>
                    </a:lnTo>
                    <a:lnTo>
                      <a:pt x="37" y="718"/>
                    </a:lnTo>
                    <a:lnTo>
                      <a:pt x="39" y="711"/>
                    </a:lnTo>
                    <a:lnTo>
                      <a:pt x="32" y="702"/>
                    </a:lnTo>
                    <a:lnTo>
                      <a:pt x="39" y="695"/>
                    </a:lnTo>
                    <a:lnTo>
                      <a:pt x="44" y="697"/>
                    </a:lnTo>
                    <a:lnTo>
                      <a:pt x="46" y="686"/>
                    </a:lnTo>
                    <a:lnTo>
                      <a:pt x="46" y="681"/>
                    </a:lnTo>
                    <a:lnTo>
                      <a:pt x="49" y="679"/>
                    </a:lnTo>
                    <a:lnTo>
                      <a:pt x="53" y="676"/>
                    </a:lnTo>
                    <a:lnTo>
                      <a:pt x="58" y="676"/>
                    </a:lnTo>
                    <a:lnTo>
                      <a:pt x="62" y="674"/>
                    </a:lnTo>
                    <a:lnTo>
                      <a:pt x="62" y="667"/>
                    </a:lnTo>
                    <a:lnTo>
                      <a:pt x="60" y="667"/>
                    </a:lnTo>
                    <a:lnTo>
                      <a:pt x="55" y="667"/>
                    </a:lnTo>
                    <a:lnTo>
                      <a:pt x="58" y="663"/>
                    </a:lnTo>
                    <a:lnTo>
                      <a:pt x="42" y="653"/>
                    </a:lnTo>
                    <a:lnTo>
                      <a:pt x="42" y="651"/>
                    </a:lnTo>
                    <a:lnTo>
                      <a:pt x="58" y="658"/>
                    </a:lnTo>
                    <a:lnTo>
                      <a:pt x="62" y="653"/>
                    </a:lnTo>
                    <a:lnTo>
                      <a:pt x="62" y="651"/>
                    </a:lnTo>
                    <a:lnTo>
                      <a:pt x="58" y="651"/>
                    </a:lnTo>
                    <a:lnTo>
                      <a:pt x="55" y="649"/>
                    </a:lnTo>
                    <a:lnTo>
                      <a:pt x="53" y="647"/>
                    </a:lnTo>
                    <a:lnTo>
                      <a:pt x="46" y="642"/>
                    </a:lnTo>
                    <a:lnTo>
                      <a:pt x="46" y="637"/>
                    </a:lnTo>
                    <a:lnTo>
                      <a:pt x="51" y="633"/>
                    </a:lnTo>
                    <a:lnTo>
                      <a:pt x="53" y="626"/>
                    </a:lnTo>
                    <a:lnTo>
                      <a:pt x="53" y="619"/>
                    </a:lnTo>
                    <a:lnTo>
                      <a:pt x="51" y="619"/>
                    </a:lnTo>
                    <a:lnTo>
                      <a:pt x="53" y="612"/>
                    </a:lnTo>
                    <a:lnTo>
                      <a:pt x="49" y="603"/>
                    </a:lnTo>
                    <a:lnTo>
                      <a:pt x="53" y="596"/>
                    </a:lnTo>
                    <a:lnTo>
                      <a:pt x="58" y="598"/>
                    </a:lnTo>
                    <a:lnTo>
                      <a:pt x="58" y="562"/>
                    </a:lnTo>
                    <a:lnTo>
                      <a:pt x="62" y="562"/>
                    </a:lnTo>
                    <a:lnTo>
                      <a:pt x="67" y="516"/>
                    </a:lnTo>
                    <a:lnTo>
                      <a:pt x="67" y="479"/>
                    </a:lnTo>
                    <a:lnTo>
                      <a:pt x="65" y="456"/>
                    </a:lnTo>
                    <a:lnTo>
                      <a:pt x="62" y="429"/>
                    </a:lnTo>
                    <a:lnTo>
                      <a:pt x="62" y="408"/>
                    </a:lnTo>
                    <a:lnTo>
                      <a:pt x="62" y="399"/>
                    </a:lnTo>
                    <a:lnTo>
                      <a:pt x="60" y="392"/>
                    </a:lnTo>
                    <a:lnTo>
                      <a:pt x="51" y="381"/>
                    </a:lnTo>
                    <a:lnTo>
                      <a:pt x="51" y="367"/>
                    </a:lnTo>
                    <a:lnTo>
                      <a:pt x="55" y="367"/>
                    </a:lnTo>
                    <a:lnTo>
                      <a:pt x="55" y="351"/>
                    </a:lnTo>
                    <a:lnTo>
                      <a:pt x="62" y="355"/>
                    </a:lnTo>
                    <a:lnTo>
                      <a:pt x="62" y="310"/>
                    </a:lnTo>
                    <a:lnTo>
                      <a:pt x="58" y="310"/>
                    </a:lnTo>
                    <a:lnTo>
                      <a:pt x="58" y="294"/>
                    </a:lnTo>
                    <a:lnTo>
                      <a:pt x="46" y="291"/>
                    </a:lnTo>
                    <a:lnTo>
                      <a:pt x="44" y="275"/>
                    </a:lnTo>
                    <a:lnTo>
                      <a:pt x="32" y="280"/>
                    </a:lnTo>
                    <a:lnTo>
                      <a:pt x="32" y="268"/>
                    </a:lnTo>
                    <a:lnTo>
                      <a:pt x="30" y="268"/>
                    </a:lnTo>
                    <a:lnTo>
                      <a:pt x="30" y="280"/>
                    </a:lnTo>
                    <a:lnTo>
                      <a:pt x="23" y="280"/>
                    </a:lnTo>
                    <a:lnTo>
                      <a:pt x="23" y="243"/>
                    </a:lnTo>
                    <a:lnTo>
                      <a:pt x="28" y="206"/>
                    </a:lnTo>
                    <a:lnTo>
                      <a:pt x="35" y="170"/>
                    </a:lnTo>
                    <a:lnTo>
                      <a:pt x="42" y="133"/>
                    </a:lnTo>
                    <a:lnTo>
                      <a:pt x="51" y="99"/>
                    </a:lnTo>
                    <a:lnTo>
                      <a:pt x="60" y="67"/>
                    </a:lnTo>
                    <a:lnTo>
                      <a:pt x="74" y="34"/>
                    </a:lnTo>
                    <a:lnTo>
                      <a:pt x="83" y="0"/>
                    </a:ln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D9D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306"/>
              <p:cNvSpPr>
                <a:spLocks/>
              </p:cNvSpPr>
              <p:nvPr/>
            </p:nvSpPr>
            <p:spPr bwMode="auto">
              <a:xfrm>
                <a:off x="2336801" y="3714751"/>
                <a:ext cx="557213" cy="203200"/>
              </a:xfrm>
              <a:custGeom>
                <a:avLst/>
                <a:gdLst>
                  <a:gd name="T0" fmla="*/ 0 w 351"/>
                  <a:gd name="T1" fmla="*/ 43 h 128"/>
                  <a:gd name="T2" fmla="*/ 0 w 351"/>
                  <a:gd name="T3" fmla="*/ 128 h 128"/>
                  <a:gd name="T4" fmla="*/ 12 w 351"/>
                  <a:gd name="T5" fmla="*/ 124 h 128"/>
                  <a:gd name="T6" fmla="*/ 37 w 351"/>
                  <a:gd name="T7" fmla="*/ 112 h 128"/>
                  <a:gd name="T8" fmla="*/ 64 w 351"/>
                  <a:gd name="T9" fmla="*/ 101 h 128"/>
                  <a:gd name="T10" fmla="*/ 83 w 351"/>
                  <a:gd name="T11" fmla="*/ 92 h 128"/>
                  <a:gd name="T12" fmla="*/ 101 w 351"/>
                  <a:gd name="T13" fmla="*/ 85 h 128"/>
                  <a:gd name="T14" fmla="*/ 129 w 351"/>
                  <a:gd name="T15" fmla="*/ 75 h 128"/>
                  <a:gd name="T16" fmla="*/ 158 w 351"/>
                  <a:gd name="T17" fmla="*/ 69 h 128"/>
                  <a:gd name="T18" fmla="*/ 179 w 351"/>
                  <a:gd name="T19" fmla="*/ 66 h 128"/>
                  <a:gd name="T20" fmla="*/ 197 w 351"/>
                  <a:gd name="T21" fmla="*/ 69 h 128"/>
                  <a:gd name="T22" fmla="*/ 197 w 351"/>
                  <a:gd name="T23" fmla="*/ 64 h 128"/>
                  <a:gd name="T24" fmla="*/ 216 w 351"/>
                  <a:gd name="T25" fmla="*/ 66 h 128"/>
                  <a:gd name="T26" fmla="*/ 234 w 351"/>
                  <a:gd name="T27" fmla="*/ 73 h 128"/>
                  <a:gd name="T28" fmla="*/ 257 w 351"/>
                  <a:gd name="T29" fmla="*/ 78 h 128"/>
                  <a:gd name="T30" fmla="*/ 280 w 351"/>
                  <a:gd name="T31" fmla="*/ 82 h 128"/>
                  <a:gd name="T32" fmla="*/ 303 w 351"/>
                  <a:gd name="T33" fmla="*/ 85 h 128"/>
                  <a:gd name="T34" fmla="*/ 303 w 351"/>
                  <a:gd name="T35" fmla="*/ 85 h 128"/>
                  <a:gd name="T36" fmla="*/ 321 w 351"/>
                  <a:gd name="T37" fmla="*/ 82 h 128"/>
                  <a:gd name="T38" fmla="*/ 332 w 351"/>
                  <a:gd name="T39" fmla="*/ 85 h 128"/>
                  <a:gd name="T40" fmla="*/ 332 w 351"/>
                  <a:gd name="T41" fmla="*/ 80 h 128"/>
                  <a:gd name="T42" fmla="*/ 314 w 351"/>
                  <a:gd name="T43" fmla="*/ 78 h 128"/>
                  <a:gd name="T44" fmla="*/ 319 w 351"/>
                  <a:gd name="T45" fmla="*/ 73 h 128"/>
                  <a:gd name="T46" fmla="*/ 330 w 351"/>
                  <a:gd name="T47" fmla="*/ 73 h 128"/>
                  <a:gd name="T48" fmla="*/ 326 w 351"/>
                  <a:gd name="T49" fmla="*/ 66 h 128"/>
                  <a:gd name="T50" fmla="*/ 335 w 351"/>
                  <a:gd name="T51" fmla="*/ 66 h 128"/>
                  <a:gd name="T52" fmla="*/ 337 w 351"/>
                  <a:gd name="T53" fmla="*/ 64 h 128"/>
                  <a:gd name="T54" fmla="*/ 344 w 351"/>
                  <a:gd name="T55" fmla="*/ 64 h 128"/>
                  <a:gd name="T56" fmla="*/ 351 w 351"/>
                  <a:gd name="T57" fmla="*/ 64 h 128"/>
                  <a:gd name="T58" fmla="*/ 351 w 351"/>
                  <a:gd name="T59" fmla="*/ 62 h 128"/>
                  <a:gd name="T60" fmla="*/ 337 w 351"/>
                  <a:gd name="T61" fmla="*/ 57 h 128"/>
                  <a:gd name="T62" fmla="*/ 344 w 351"/>
                  <a:gd name="T63" fmla="*/ 55 h 128"/>
                  <a:gd name="T64" fmla="*/ 344 w 351"/>
                  <a:gd name="T65" fmla="*/ 50 h 128"/>
                  <a:gd name="T66" fmla="*/ 337 w 351"/>
                  <a:gd name="T67" fmla="*/ 46 h 128"/>
                  <a:gd name="T68" fmla="*/ 326 w 351"/>
                  <a:gd name="T69" fmla="*/ 39 h 128"/>
                  <a:gd name="T70" fmla="*/ 326 w 351"/>
                  <a:gd name="T71" fmla="*/ 30 h 128"/>
                  <a:gd name="T72" fmla="*/ 323 w 351"/>
                  <a:gd name="T73" fmla="*/ 27 h 128"/>
                  <a:gd name="T74" fmla="*/ 312 w 351"/>
                  <a:gd name="T75" fmla="*/ 23 h 128"/>
                  <a:gd name="T76" fmla="*/ 252 w 351"/>
                  <a:gd name="T77" fmla="*/ 14 h 128"/>
                  <a:gd name="T78" fmla="*/ 241 w 351"/>
                  <a:gd name="T79" fmla="*/ 14 h 128"/>
                  <a:gd name="T80" fmla="*/ 232 w 351"/>
                  <a:gd name="T81" fmla="*/ 11 h 128"/>
                  <a:gd name="T82" fmla="*/ 200 w 351"/>
                  <a:gd name="T83" fmla="*/ 4 h 128"/>
                  <a:gd name="T84" fmla="*/ 154 w 351"/>
                  <a:gd name="T85" fmla="*/ 2 h 128"/>
                  <a:gd name="T86" fmla="*/ 149 w 351"/>
                  <a:gd name="T87" fmla="*/ 0 h 128"/>
                  <a:gd name="T88" fmla="*/ 76 w 351"/>
                  <a:gd name="T89" fmla="*/ 7 h 128"/>
                  <a:gd name="T90" fmla="*/ 28 w 351"/>
                  <a:gd name="T91" fmla="*/ 7 h 128"/>
                  <a:gd name="T92" fmla="*/ 30 w 351"/>
                  <a:gd name="T93" fmla="*/ 18 h 128"/>
                  <a:gd name="T94" fmla="*/ 39 w 351"/>
                  <a:gd name="T95" fmla="*/ 18 h 128"/>
                  <a:gd name="T96" fmla="*/ 39 w 351"/>
                  <a:gd name="T97" fmla="*/ 25 h 128"/>
                  <a:gd name="T98" fmla="*/ 26 w 351"/>
                  <a:gd name="T99" fmla="*/ 25 h 128"/>
                  <a:gd name="T100" fmla="*/ 28 w 351"/>
                  <a:gd name="T101" fmla="*/ 39 h 128"/>
                  <a:gd name="T102" fmla="*/ 14 w 351"/>
                  <a:gd name="T103" fmla="*/ 39 h 128"/>
                  <a:gd name="T104" fmla="*/ 14 w 351"/>
                  <a:gd name="T105" fmla="*/ 43 h 128"/>
                  <a:gd name="T106" fmla="*/ 0 w 351"/>
                  <a:gd name="T107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1" h="128">
                    <a:moveTo>
                      <a:pt x="0" y="43"/>
                    </a:moveTo>
                    <a:lnTo>
                      <a:pt x="0" y="128"/>
                    </a:lnTo>
                    <a:lnTo>
                      <a:pt x="12" y="124"/>
                    </a:lnTo>
                    <a:lnTo>
                      <a:pt x="37" y="112"/>
                    </a:lnTo>
                    <a:lnTo>
                      <a:pt x="64" y="101"/>
                    </a:lnTo>
                    <a:lnTo>
                      <a:pt x="83" y="92"/>
                    </a:lnTo>
                    <a:lnTo>
                      <a:pt x="101" y="85"/>
                    </a:lnTo>
                    <a:lnTo>
                      <a:pt x="129" y="75"/>
                    </a:lnTo>
                    <a:lnTo>
                      <a:pt x="158" y="69"/>
                    </a:lnTo>
                    <a:lnTo>
                      <a:pt x="179" y="66"/>
                    </a:lnTo>
                    <a:lnTo>
                      <a:pt x="197" y="69"/>
                    </a:lnTo>
                    <a:lnTo>
                      <a:pt x="197" y="64"/>
                    </a:lnTo>
                    <a:lnTo>
                      <a:pt x="216" y="66"/>
                    </a:lnTo>
                    <a:lnTo>
                      <a:pt x="234" y="73"/>
                    </a:lnTo>
                    <a:lnTo>
                      <a:pt x="257" y="78"/>
                    </a:lnTo>
                    <a:lnTo>
                      <a:pt x="280" y="82"/>
                    </a:lnTo>
                    <a:lnTo>
                      <a:pt x="303" y="85"/>
                    </a:lnTo>
                    <a:lnTo>
                      <a:pt x="303" y="85"/>
                    </a:lnTo>
                    <a:lnTo>
                      <a:pt x="321" y="82"/>
                    </a:lnTo>
                    <a:lnTo>
                      <a:pt x="332" y="85"/>
                    </a:lnTo>
                    <a:lnTo>
                      <a:pt x="332" y="80"/>
                    </a:lnTo>
                    <a:lnTo>
                      <a:pt x="314" y="78"/>
                    </a:lnTo>
                    <a:lnTo>
                      <a:pt x="319" y="73"/>
                    </a:lnTo>
                    <a:lnTo>
                      <a:pt x="330" y="73"/>
                    </a:lnTo>
                    <a:lnTo>
                      <a:pt x="326" y="66"/>
                    </a:lnTo>
                    <a:lnTo>
                      <a:pt x="335" y="66"/>
                    </a:lnTo>
                    <a:lnTo>
                      <a:pt x="337" y="64"/>
                    </a:lnTo>
                    <a:lnTo>
                      <a:pt x="344" y="64"/>
                    </a:lnTo>
                    <a:lnTo>
                      <a:pt x="351" y="64"/>
                    </a:lnTo>
                    <a:lnTo>
                      <a:pt x="351" y="62"/>
                    </a:lnTo>
                    <a:lnTo>
                      <a:pt x="337" y="57"/>
                    </a:lnTo>
                    <a:lnTo>
                      <a:pt x="344" y="55"/>
                    </a:lnTo>
                    <a:lnTo>
                      <a:pt x="344" y="50"/>
                    </a:lnTo>
                    <a:lnTo>
                      <a:pt x="337" y="46"/>
                    </a:lnTo>
                    <a:lnTo>
                      <a:pt x="326" y="39"/>
                    </a:lnTo>
                    <a:lnTo>
                      <a:pt x="326" y="30"/>
                    </a:lnTo>
                    <a:lnTo>
                      <a:pt x="323" y="27"/>
                    </a:lnTo>
                    <a:lnTo>
                      <a:pt x="312" y="23"/>
                    </a:lnTo>
                    <a:lnTo>
                      <a:pt x="252" y="14"/>
                    </a:lnTo>
                    <a:lnTo>
                      <a:pt x="241" y="14"/>
                    </a:lnTo>
                    <a:lnTo>
                      <a:pt x="232" y="11"/>
                    </a:lnTo>
                    <a:lnTo>
                      <a:pt x="200" y="4"/>
                    </a:lnTo>
                    <a:lnTo>
                      <a:pt x="154" y="2"/>
                    </a:lnTo>
                    <a:lnTo>
                      <a:pt x="149" y="0"/>
                    </a:lnTo>
                    <a:lnTo>
                      <a:pt x="76" y="7"/>
                    </a:lnTo>
                    <a:lnTo>
                      <a:pt x="28" y="7"/>
                    </a:lnTo>
                    <a:lnTo>
                      <a:pt x="30" y="18"/>
                    </a:lnTo>
                    <a:lnTo>
                      <a:pt x="39" y="18"/>
                    </a:lnTo>
                    <a:lnTo>
                      <a:pt x="39" y="25"/>
                    </a:lnTo>
                    <a:lnTo>
                      <a:pt x="26" y="25"/>
                    </a:lnTo>
                    <a:lnTo>
                      <a:pt x="28" y="39"/>
                    </a:lnTo>
                    <a:lnTo>
                      <a:pt x="14" y="39"/>
                    </a:lnTo>
                    <a:lnTo>
                      <a:pt x="1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D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307"/>
              <p:cNvSpPr>
                <a:spLocks/>
              </p:cNvSpPr>
              <p:nvPr/>
            </p:nvSpPr>
            <p:spPr bwMode="auto">
              <a:xfrm>
                <a:off x="2457451" y="6448426"/>
                <a:ext cx="1214438" cy="206375"/>
              </a:xfrm>
              <a:custGeom>
                <a:avLst/>
                <a:gdLst>
                  <a:gd name="T0" fmla="*/ 0 w 765"/>
                  <a:gd name="T1" fmla="*/ 6 h 130"/>
                  <a:gd name="T2" fmla="*/ 16 w 765"/>
                  <a:gd name="T3" fmla="*/ 20 h 130"/>
                  <a:gd name="T4" fmla="*/ 53 w 765"/>
                  <a:gd name="T5" fmla="*/ 36 h 130"/>
                  <a:gd name="T6" fmla="*/ 89 w 765"/>
                  <a:gd name="T7" fmla="*/ 52 h 130"/>
                  <a:gd name="T8" fmla="*/ 137 w 765"/>
                  <a:gd name="T9" fmla="*/ 68 h 130"/>
                  <a:gd name="T10" fmla="*/ 197 w 765"/>
                  <a:gd name="T11" fmla="*/ 82 h 130"/>
                  <a:gd name="T12" fmla="*/ 204 w 765"/>
                  <a:gd name="T13" fmla="*/ 87 h 130"/>
                  <a:gd name="T14" fmla="*/ 204 w 765"/>
                  <a:gd name="T15" fmla="*/ 96 h 130"/>
                  <a:gd name="T16" fmla="*/ 238 w 765"/>
                  <a:gd name="T17" fmla="*/ 123 h 130"/>
                  <a:gd name="T18" fmla="*/ 273 w 765"/>
                  <a:gd name="T19" fmla="*/ 126 h 130"/>
                  <a:gd name="T20" fmla="*/ 332 w 765"/>
                  <a:gd name="T21" fmla="*/ 130 h 130"/>
                  <a:gd name="T22" fmla="*/ 353 w 765"/>
                  <a:gd name="T23" fmla="*/ 123 h 130"/>
                  <a:gd name="T24" fmla="*/ 460 w 765"/>
                  <a:gd name="T25" fmla="*/ 123 h 130"/>
                  <a:gd name="T26" fmla="*/ 472 w 765"/>
                  <a:gd name="T27" fmla="*/ 128 h 130"/>
                  <a:gd name="T28" fmla="*/ 504 w 765"/>
                  <a:gd name="T29" fmla="*/ 123 h 130"/>
                  <a:gd name="T30" fmla="*/ 513 w 765"/>
                  <a:gd name="T31" fmla="*/ 121 h 130"/>
                  <a:gd name="T32" fmla="*/ 525 w 765"/>
                  <a:gd name="T33" fmla="*/ 123 h 130"/>
                  <a:gd name="T34" fmla="*/ 557 w 765"/>
                  <a:gd name="T35" fmla="*/ 112 h 130"/>
                  <a:gd name="T36" fmla="*/ 582 w 765"/>
                  <a:gd name="T37" fmla="*/ 100 h 130"/>
                  <a:gd name="T38" fmla="*/ 593 w 765"/>
                  <a:gd name="T39" fmla="*/ 91 h 130"/>
                  <a:gd name="T40" fmla="*/ 607 w 765"/>
                  <a:gd name="T41" fmla="*/ 82 h 130"/>
                  <a:gd name="T42" fmla="*/ 628 w 765"/>
                  <a:gd name="T43" fmla="*/ 71 h 130"/>
                  <a:gd name="T44" fmla="*/ 646 w 765"/>
                  <a:gd name="T45" fmla="*/ 57 h 130"/>
                  <a:gd name="T46" fmla="*/ 657 w 765"/>
                  <a:gd name="T47" fmla="*/ 48 h 130"/>
                  <a:gd name="T48" fmla="*/ 683 w 765"/>
                  <a:gd name="T49" fmla="*/ 36 h 130"/>
                  <a:gd name="T50" fmla="*/ 703 w 765"/>
                  <a:gd name="T51" fmla="*/ 29 h 130"/>
                  <a:gd name="T52" fmla="*/ 740 w 765"/>
                  <a:gd name="T53" fmla="*/ 20 h 130"/>
                  <a:gd name="T54" fmla="*/ 765 w 765"/>
                  <a:gd name="T55" fmla="*/ 13 h 130"/>
                  <a:gd name="T56" fmla="*/ 662 w 765"/>
                  <a:gd name="T57" fmla="*/ 9 h 130"/>
                  <a:gd name="T58" fmla="*/ 644 w 765"/>
                  <a:gd name="T59" fmla="*/ 2 h 130"/>
                  <a:gd name="T60" fmla="*/ 641 w 765"/>
                  <a:gd name="T61" fmla="*/ 11 h 130"/>
                  <a:gd name="T62" fmla="*/ 570 w 765"/>
                  <a:gd name="T63" fmla="*/ 36 h 130"/>
                  <a:gd name="T64" fmla="*/ 557 w 765"/>
                  <a:gd name="T65" fmla="*/ 48 h 130"/>
                  <a:gd name="T66" fmla="*/ 522 w 765"/>
                  <a:gd name="T67" fmla="*/ 66 h 130"/>
                  <a:gd name="T68" fmla="*/ 502 w 765"/>
                  <a:gd name="T69" fmla="*/ 71 h 130"/>
                  <a:gd name="T70" fmla="*/ 506 w 765"/>
                  <a:gd name="T71" fmla="*/ 77 h 130"/>
                  <a:gd name="T72" fmla="*/ 492 w 765"/>
                  <a:gd name="T73" fmla="*/ 80 h 130"/>
                  <a:gd name="T74" fmla="*/ 318 w 765"/>
                  <a:gd name="T75" fmla="*/ 84 h 130"/>
                  <a:gd name="T76" fmla="*/ 307 w 765"/>
                  <a:gd name="T77" fmla="*/ 80 h 130"/>
                  <a:gd name="T78" fmla="*/ 286 w 765"/>
                  <a:gd name="T79" fmla="*/ 75 h 130"/>
                  <a:gd name="T80" fmla="*/ 243 w 765"/>
                  <a:gd name="T81" fmla="*/ 71 h 130"/>
                  <a:gd name="T82" fmla="*/ 227 w 765"/>
                  <a:gd name="T83" fmla="*/ 68 h 130"/>
                  <a:gd name="T84" fmla="*/ 215 w 765"/>
                  <a:gd name="T85" fmla="*/ 61 h 130"/>
                  <a:gd name="T86" fmla="*/ 160 w 765"/>
                  <a:gd name="T87" fmla="*/ 11 h 130"/>
                  <a:gd name="T88" fmla="*/ 144 w 765"/>
                  <a:gd name="T89" fmla="*/ 9 h 130"/>
                  <a:gd name="T90" fmla="*/ 135 w 765"/>
                  <a:gd name="T91" fmla="*/ 2 h 130"/>
                  <a:gd name="T92" fmla="*/ 117 w 765"/>
                  <a:gd name="T93" fmla="*/ 0 h 130"/>
                  <a:gd name="T94" fmla="*/ 96 w 765"/>
                  <a:gd name="T95" fmla="*/ 11 h 130"/>
                  <a:gd name="T96" fmla="*/ 11 w 765"/>
                  <a:gd name="T97" fmla="*/ 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65" h="130">
                    <a:moveTo>
                      <a:pt x="0" y="4"/>
                    </a:moveTo>
                    <a:lnTo>
                      <a:pt x="0" y="6"/>
                    </a:lnTo>
                    <a:lnTo>
                      <a:pt x="7" y="13"/>
                    </a:lnTo>
                    <a:lnTo>
                      <a:pt x="16" y="20"/>
                    </a:lnTo>
                    <a:lnTo>
                      <a:pt x="27" y="25"/>
                    </a:lnTo>
                    <a:lnTo>
                      <a:pt x="53" y="36"/>
                    </a:lnTo>
                    <a:lnTo>
                      <a:pt x="69" y="45"/>
                    </a:lnTo>
                    <a:lnTo>
                      <a:pt x="89" y="52"/>
                    </a:lnTo>
                    <a:lnTo>
                      <a:pt x="114" y="61"/>
                    </a:lnTo>
                    <a:lnTo>
                      <a:pt x="137" y="68"/>
                    </a:lnTo>
                    <a:lnTo>
                      <a:pt x="153" y="75"/>
                    </a:lnTo>
                    <a:lnTo>
                      <a:pt x="197" y="82"/>
                    </a:lnTo>
                    <a:lnTo>
                      <a:pt x="197" y="87"/>
                    </a:lnTo>
                    <a:lnTo>
                      <a:pt x="204" y="87"/>
                    </a:lnTo>
                    <a:lnTo>
                      <a:pt x="199" y="96"/>
                    </a:lnTo>
                    <a:lnTo>
                      <a:pt x="204" y="96"/>
                    </a:lnTo>
                    <a:lnTo>
                      <a:pt x="204" y="103"/>
                    </a:lnTo>
                    <a:lnTo>
                      <a:pt x="238" y="123"/>
                    </a:lnTo>
                    <a:lnTo>
                      <a:pt x="273" y="123"/>
                    </a:lnTo>
                    <a:lnTo>
                      <a:pt x="273" y="126"/>
                    </a:lnTo>
                    <a:lnTo>
                      <a:pt x="252" y="126"/>
                    </a:lnTo>
                    <a:lnTo>
                      <a:pt x="332" y="130"/>
                    </a:lnTo>
                    <a:lnTo>
                      <a:pt x="348" y="126"/>
                    </a:lnTo>
                    <a:lnTo>
                      <a:pt x="353" y="123"/>
                    </a:lnTo>
                    <a:lnTo>
                      <a:pt x="357" y="123"/>
                    </a:lnTo>
                    <a:lnTo>
                      <a:pt x="460" y="123"/>
                    </a:lnTo>
                    <a:lnTo>
                      <a:pt x="465" y="126"/>
                    </a:lnTo>
                    <a:lnTo>
                      <a:pt x="472" y="128"/>
                    </a:lnTo>
                    <a:lnTo>
                      <a:pt x="476" y="128"/>
                    </a:lnTo>
                    <a:lnTo>
                      <a:pt x="504" y="123"/>
                    </a:lnTo>
                    <a:lnTo>
                      <a:pt x="508" y="121"/>
                    </a:lnTo>
                    <a:lnTo>
                      <a:pt x="513" y="121"/>
                    </a:lnTo>
                    <a:lnTo>
                      <a:pt x="520" y="121"/>
                    </a:lnTo>
                    <a:lnTo>
                      <a:pt x="525" y="123"/>
                    </a:lnTo>
                    <a:lnTo>
                      <a:pt x="545" y="119"/>
                    </a:lnTo>
                    <a:lnTo>
                      <a:pt x="557" y="112"/>
                    </a:lnTo>
                    <a:lnTo>
                      <a:pt x="573" y="105"/>
                    </a:lnTo>
                    <a:lnTo>
                      <a:pt x="582" y="100"/>
                    </a:lnTo>
                    <a:lnTo>
                      <a:pt x="589" y="96"/>
                    </a:lnTo>
                    <a:lnTo>
                      <a:pt x="593" y="91"/>
                    </a:lnTo>
                    <a:lnTo>
                      <a:pt x="596" y="84"/>
                    </a:lnTo>
                    <a:lnTo>
                      <a:pt x="607" y="82"/>
                    </a:lnTo>
                    <a:lnTo>
                      <a:pt x="618" y="77"/>
                    </a:lnTo>
                    <a:lnTo>
                      <a:pt x="628" y="71"/>
                    </a:lnTo>
                    <a:lnTo>
                      <a:pt x="637" y="66"/>
                    </a:lnTo>
                    <a:lnTo>
                      <a:pt x="646" y="57"/>
                    </a:lnTo>
                    <a:lnTo>
                      <a:pt x="651" y="52"/>
                    </a:lnTo>
                    <a:lnTo>
                      <a:pt x="657" y="48"/>
                    </a:lnTo>
                    <a:lnTo>
                      <a:pt x="671" y="43"/>
                    </a:lnTo>
                    <a:lnTo>
                      <a:pt x="683" y="36"/>
                    </a:lnTo>
                    <a:lnTo>
                      <a:pt x="694" y="32"/>
                    </a:lnTo>
                    <a:lnTo>
                      <a:pt x="703" y="29"/>
                    </a:lnTo>
                    <a:lnTo>
                      <a:pt x="715" y="27"/>
                    </a:lnTo>
                    <a:lnTo>
                      <a:pt x="740" y="20"/>
                    </a:lnTo>
                    <a:lnTo>
                      <a:pt x="765" y="16"/>
                    </a:lnTo>
                    <a:lnTo>
                      <a:pt x="765" y="13"/>
                    </a:lnTo>
                    <a:lnTo>
                      <a:pt x="671" y="11"/>
                    </a:lnTo>
                    <a:lnTo>
                      <a:pt x="662" y="9"/>
                    </a:lnTo>
                    <a:lnTo>
                      <a:pt x="662" y="2"/>
                    </a:lnTo>
                    <a:lnTo>
                      <a:pt x="644" y="2"/>
                    </a:lnTo>
                    <a:lnTo>
                      <a:pt x="644" y="11"/>
                    </a:lnTo>
                    <a:lnTo>
                      <a:pt x="641" y="11"/>
                    </a:lnTo>
                    <a:lnTo>
                      <a:pt x="586" y="11"/>
                    </a:lnTo>
                    <a:lnTo>
                      <a:pt x="570" y="36"/>
                    </a:lnTo>
                    <a:lnTo>
                      <a:pt x="554" y="41"/>
                    </a:lnTo>
                    <a:lnTo>
                      <a:pt x="557" y="48"/>
                    </a:lnTo>
                    <a:lnTo>
                      <a:pt x="541" y="57"/>
                    </a:lnTo>
                    <a:lnTo>
                      <a:pt x="522" y="66"/>
                    </a:lnTo>
                    <a:lnTo>
                      <a:pt x="502" y="66"/>
                    </a:lnTo>
                    <a:lnTo>
                      <a:pt x="502" y="71"/>
                    </a:lnTo>
                    <a:lnTo>
                      <a:pt x="511" y="73"/>
                    </a:lnTo>
                    <a:lnTo>
                      <a:pt x="506" y="77"/>
                    </a:lnTo>
                    <a:lnTo>
                      <a:pt x="497" y="80"/>
                    </a:lnTo>
                    <a:lnTo>
                      <a:pt x="492" y="80"/>
                    </a:lnTo>
                    <a:lnTo>
                      <a:pt x="488" y="84"/>
                    </a:lnTo>
                    <a:lnTo>
                      <a:pt x="318" y="84"/>
                    </a:lnTo>
                    <a:lnTo>
                      <a:pt x="325" y="80"/>
                    </a:lnTo>
                    <a:lnTo>
                      <a:pt x="307" y="80"/>
                    </a:lnTo>
                    <a:lnTo>
                      <a:pt x="289" y="68"/>
                    </a:lnTo>
                    <a:lnTo>
                      <a:pt x="286" y="75"/>
                    </a:lnTo>
                    <a:lnTo>
                      <a:pt x="263" y="73"/>
                    </a:lnTo>
                    <a:lnTo>
                      <a:pt x="243" y="71"/>
                    </a:lnTo>
                    <a:lnTo>
                      <a:pt x="234" y="68"/>
                    </a:lnTo>
                    <a:lnTo>
                      <a:pt x="227" y="68"/>
                    </a:lnTo>
                    <a:lnTo>
                      <a:pt x="220" y="66"/>
                    </a:lnTo>
                    <a:lnTo>
                      <a:pt x="215" y="61"/>
                    </a:lnTo>
                    <a:lnTo>
                      <a:pt x="188" y="11"/>
                    </a:lnTo>
                    <a:lnTo>
                      <a:pt x="160" y="11"/>
                    </a:lnTo>
                    <a:lnTo>
                      <a:pt x="153" y="11"/>
                    </a:lnTo>
                    <a:lnTo>
                      <a:pt x="144" y="9"/>
                    </a:lnTo>
                    <a:lnTo>
                      <a:pt x="140" y="6"/>
                    </a:lnTo>
                    <a:lnTo>
                      <a:pt x="135" y="2"/>
                    </a:lnTo>
                    <a:lnTo>
                      <a:pt x="128" y="2"/>
                    </a:lnTo>
                    <a:lnTo>
                      <a:pt x="117" y="0"/>
                    </a:lnTo>
                    <a:lnTo>
                      <a:pt x="96" y="2"/>
                    </a:lnTo>
                    <a:lnTo>
                      <a:pt x="96" y="11"/>
                    </a:lnTo>
                    <a:lnTo>
                      <a:pt x="30" y="11"/>
                    </a:lnTo>
                    <a:lnTo>
                      <a:pt x="1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5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308"/>
              <p:cNvSpPr>
                <a:spLocks/>
              </p:cNvSpPr>
              <p:nvPr/>
            </p:nvSpPr>
            <p:spPr bwMode="auto">
              <a:xfrm>
                <a:off x="2184401" y="6684963"/>
                <a:ext cx="546100" cy="166688"/>
              </a:xfrm>
              <a:custGeom>
                <a:avLst/>
                <a:gdLst>
                  <a:gd name="T0" fmla="*/ 14 w 344"/>
                  <a:gd name="T1" fmla="*/ 41 h 105"/>
                  <a:gd name="T2" fmla="*/ 18 w 344"/>
                  <a:gd name="T3" fmla="*/ 52 h 105"/>
                  <a:gd name="T4" fmla="*/ 12 w 344"/>
                  <a:gd name="T5" fmla="*/ 57 h 105"/>
                  <a:gd name="T6" fmla="*/ 16 w 344"/>
                  <a:gd name="T7" fmla="*/ 75 h 105"/>
                  <a:gd name="T8" fmla="*/ 30 w 344"/>
                  <a:gd name="T9" fmla="*/ 82 h 105"/>
                  <a:gd name="T10" fmla="*/ 37 w 344"/>
                  <a:gd name="T11" fmla="*/ 98 h 105"/>
                  <a:gd name="T12" fmla="*/ 76 w 344"/>
                  <a:gd name="T13" fmla="*/ 100 h 105"/>
                  <a:gd name="T14" fmla="*/ 94 w 344"/>
                  <a:gd name="T15" fmla="*/ 100 h 105"/>
                  <a:gd name="T16" fmla="*/ 110 w 344"/>
                  <a:gd name="T17" fmla="*/ 105 h 105"/>
                  <a:gd name="T18" fmla="*/ 158 w 344"/>
                  <a:gd name="T19" fmla="*/ 103 h 105"/>
                  <a:gd name="T20" fmla="*/ 211 w 344"/>
                  <a:gd name="T21" fmla="*/ 100 h 105"/>
                  <a:gd name="T22" fmla="*/ 264 w 344"/>
                  <a:gd name="T23" fmla="*/ 100 h 105"/>
                  <a:gd name="T24" fmla="*/ 291 w 344"/>
                  <a:gd name="T25" fmla="*/ 98 h 105"/>
                  <a:gd name="T26" fmla="*/ 309 w 344"/>
                  <a:gd name="T27" fmla="*/ 91 h 105"/>
                  <a:gd name="T28" fmla="*/ 330 w 344"/>
                  <a:gd name="T29" fmla="*/ 78 h 105"/>
                  <a:gd name="T30" fmla="*/ 344 w 344"/>
                  <a:gd name="T31" fmla="*/ 71 h 105"/>
                  <a:gd name="T32" fmla="*/ 328 w 344"/>
                  <a:gd name="T33" fmla="*/ 66 h 105"/>
                  <a:gd name="T34" fmla="*/ 341 w 344"/>
                  <a:gd name="T35" fmla="*/ 59 h 105"/>
                  <a:gd name="T36" fmla="*/ 323 w 344"/>
                  <a:gd name="T37" fmla="*/ 45 h 105"/>
                  <a:gd name="T38" fmla="*/ 325 w 344"/>
                  <a:gd name="T39" fmla="*/ 41 h 105"/>
                  <a:gd name="T40" fmla="*/ 316 w 344"/>
                  <a:gd name="T41" fmla="*/ 29 h 105"/>
                  <a:gd name="T42" fmla="*/ 289 w 344"/>
                  <a:gd name="T43" fmla="*/ 25 h 105"/>
                  <a:gd name="T44" fmla="*/ 282 w 344"/>
                  <a:gd name="T45" fmla="*/ 20 h 105"/>
                  <a:gd name="T46" fmla="*/ 243 w 344"/>
                  <a:gd name="T47" fmla="*/ 25 h 105"/>
                  <a:gd name="T48" fmla="*/ 204 w 344"/>
                  <a:gd name="T49" fmla="*/ 25 h 105"/>
                  <a:gd name="T50" fmla="*/ 163 w 344"/>
                  <a:gd name="T51" fmla="*/ 25 h 105"/>
                  <a:gd name="T52" fmla="*/ 119 w 344"/>
                  <a:gd name="T53" fmla="*/ 25 h 105"/>
                  <a:gd name="T54" fmla="*/ 110 w 344"/>
                  <a:gd name="T55" fmla="*/ 29 h 105"/>
                  <a:gd name="T56" fmla="*/ 96 w 344"/>
                  <a:gd name="T57" fmla="*/ 11 h 105"/>
                  <a:gd name="T58" fmla="*/ 80 w 344"/>
                  <a:gd name="T59" fmla="*/ 4 h 105"/>
                  <a:gd name="T60" fmla="*/ 46 w 344"/>
                  <a:gd name="T61" fmla="*/ 0 h 105"/>
                  <a:gd name="T62" fmla="*/ 25 w 344"/>
                  <a:gd name="T63" fmla="*/ 6 h 105"/>
                  <a:gd name="T64" fmla="*/ 21 w 344"/>
                  <a:gd name="T65" fmla="*/ 22 h 105"/>
                  <a:gd name="T66" fmla="*/ 7 w 344"/>
                  <a:gd name="T67" fmla="*/ 4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4" h="105">
                    <a:moveTo>
                      <a:pt x="7" y="41"/>
                    </a:moveTo>
                    <a:lnTo>
                      <a:pt x="14" y="41"/>
                    </a:lnTo>
                    <a:lnTo>
                      <a:pt x="14" y="52"/>
                    </a:lnTo>
                    <a:lnTo>
                      <a:pt x="18" y="52"/>
                    </a:lnTo>
                    <a:lnTo>
                      <a:pt x="18" y="57"/>
                    </a:lnTo>
                    <a:lnTo>
                      <a:pt x="12" y="57"/>
                    </a:lnTo>
                    <a:lnTo>
                      <a:pt x="5" y="68"/>
                    </a:lnTo>
                    <a:lnTo>
                      <a:pt x="16" y="75"/>
                    </a:lnTo>
                    <a:lnTo>
                      <a:pt x="25" y="75"/>
                    </a:lnTo>
                    <a:lnTo>
                      <a:pt x="30" y="82"/>
                    </a:lnTo>
                    <a:lnTo>
                      <a:pt x="28" y="89"/>
                    </a:lnTo>
                    <a:lnTo>
                      <a:pt x="37" y="98"/>
                    </a:lnTo>
                    <a:lnTo>
                      <a:pt x="57" y="98"/>
                    </a:lnTo>
                    <a:lnTo>
                      <a:pt x="76" y="100"/>
                    </a:lnTo>
                    <a:lnTo>
                      <a:pt x="85" y="100"/>
                    </a:lnTo>
                    <a:lnTo>
                      <a:pt x="94" y="100"/>
                    </a:lnTo>
                    <a:lnTo>
                      <a:pt x="105" y="103"/>
                    </a:lnTo>
                    <a:lnTo>
                      <a:pt x="110" y="105"/>
                    </a:lnTo>
                    <a:lnTo>
                      <a:pt x="135" y="103"/>
                    </a:lnTo>
                    <a:lnTo>
                      <a:pt x="158" y="103"/>
                    </a:lnTo>
                    <a:lnTo>
                      <a:pt x="183" y="100"/>
                    </a:lnTo>
                    <a:lnTo>
                      <a:pt x="211" y="100"/>
                    </a:lnTo>
                    <a:lnTo>
                      <a:pt x="236" y="100"/>
                    </a:lnTo>
                    <a:lnTo>
                      <a:pt x="264" y="100"/>
                    </a:lnTo>
                    <a:lnTo>
                      <a:pt x="277" y="100"/>
                    </a:lnTo>
                    <a:lnTo>
                      <a:pt x="291" y="98"/>
                    </a:lnTo>
                    <a:lnTo>
                      <a:pt x="300" y="96"/>
                    </a:lnTo>
                    <a:lnTo>
                      <a:pt x="309" y="91"/>
                    </a:lnTo>
                    <a:lnTo>
                      <a:pt x="289" y="91"/>
                    </a:lnTo>
                    <a:lnTo>
                      <a:pt x="330" y="78"/>
                    </a:lnTo>
                    <a:lnTo>
                      <a:pt x="330" y="71"/>
                    </a:lnTo>
                    <a:lnTo>
                      <a:pt x="344" y="71"/>
                    </a:lnTo>
                    <a:lnTo>
                      <a:pt x="344" y="66"/>
                    </a:lnTo>
                    <a:lnTo>
                      <a:pt x="328" y="66"/>
                    </a:lnTo>
                    <a:lnTo>
                      <a:pt x="328" y="59"/>
                    </a:lnTo>
                    <a:lnTo>
                      <a:pt x="341" y="59"/>
                    </a:lnTo>
                    <a:lnTo>
                      <a:pt x="341" y="50"/>
                    </a:lnTo>
                    <a:lnTo>
                      <a:pt x="323" y="45"/>
                    </a:lnTo>
                    <a:lnTo>
                      <a:pt x="330" y="45"/>
                    </a:lnTo>
                    <a:lnTo>
                      <a:pt x="325" y="41"/>
                    </a:lnTo>
                    <a:lnTo>
                      <a:pt x="328" y="29"/>
                    </a:lnTo>
                    <a:lnTo>
                      <a:pt x="316" y="29"/>
                    </a:lnTo>
                    <a:lnTo>
                      <a:pt x="316" y="25"/>
                    </a:lnTo>
                    <a:lnTo>
                      <a:pt x="289" y="25"/>
                    </a:lnTo>
                    <a:lnTo>
                      <a:pt x="289" y="20"/>
                    </a:lnTo>
                    <a:lnTo>
                      <a:pt x="282" y="20"/>
                    </a:lnTo>
                    <a:lnTo>
                      <a:pt x="268" y="22"/>
                    </a:lnTo>
                    <a:lnTo>
                      <a:pt x="243" y="25"/>
                    </a:lnTo>
                    <a:lnTo>
                      <a:pt x="225" y="25"/>
                    </a:lnTo>
                    <a:lnTo>
                      <a:pt x="204" y="25"/>
                    </a:lnTo>
                    <a:lnTo>
                      <a:pt x="183" y="25"/>
                    </a:lnTo>
                    <a:lnTo>
                      <a:pt x="163" y="25"/>
                    </a:lnTo>
                    <a:lnTo>
                      <a:pt x="140" y="25"/>
                    </a:lnTo>
                    <a:lnTo>
                      <a:pt x="119" y="25"/>
                    </a:lnTo>
                    <a:lnTo>
                      <a:pt x="115" y="29"/>
                    </a:lnTo>
                    <a:lnTo>
                      <a:pt x="110" y="29"/>
                    </a:lnTo>
                    <a:lnTo>
                      <a:pt x="99" y="29"/>
                    </a:lnTo>
                    <a:lnTo>
                      <a:pt x="96" y="11"/>
                    </a:lnTo>
                    <a:lnTo>
                      <a:pt x="80" y="11"/>
                    </a:lnTo>
                    <a:lnTo>
                      <a:pt x="80" y="4"/>
                    </a:lnTo>
                    <a:lnTo>
                      <a:pt x="46" y="4"/>
                    </a:lnTo>
                    <a:lnTo>
                      <a:pt x="46" y="0"/>
                    </a:lnTo>
                    <a:lnTo>
                      <a:pt x="21" y="0"/>
                    </a:lnTo>
                    <a:lnTo>
                      <a:pt x="25" y="6"/>
                    </a:lnTo>
                    <a:lnTo>
                      <a:pt x="5" y="4"/>
                    </a:lnTo>
                    <a:lnTo>
                      <a:pt x="21" y="22"/>
                    </a:lnTo>
                    <a:lnTo>
                      <a:pt x="0" y="20"/>
                    </a:lnTo>
                    <a:lnTo>
                      <a:pt x="7" y="41"/>
                    </a:lnTo>
                    <a:close/>
                  </a:path>
                </a:pathLst>
              </a:custGeom>
              <a:solidFill>
                <a:srgbClr val="413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309"/>
              <p:cNvSpPr>
                <a:spLocks/>
              </p:cNvSpPr>
              <p:nvPr/>
            </p:nvSpPr>
            <p:spPr bwMode="auto">
              <a:xfrm>
                <a:off x="3449639" y="3762376"/>
                <a:ext cx="244475" cy="200025"/>
              </a:xfrm>
              <a:custGeom>
                <a:avLst/>
                <a:gdLst>
                  <a:gd name="T0" fmla="*/ 7 w 154"/>
                  <a:gd name="T1" fmla="*/ 62 h 126"/>
                  <a:gd name="T2" fmla="*/ 10 w 154"/>
                  <a:gd name="T3" fmla="*/ 68 h 126"/>
                  <a:gd name="T4" fmla="*/ 5 w 154"/>
                  <a:gd name="T5" fmla="*/ 68 h 126"/>
                  <a:gd name="T6" fmla="*/ 5 w 154"/>
                  <a:gd name="T7" fmla="*/ 64 h 126"/>
                  <a:gd name="T8" fmla="*/ 0 w 154"/>
                  <a:gd name="T9" fmla="*/ 64 h 126"/>
                  <a:gd name="T10" fmla="*/ 3 w 154"/>
                  <a:gd name="T11" fmla="*/ 71 h 126"/>
                  <a:gd name="T12" fmla="*/ 5 w 154"/>
                  <a:gd name="T13" fmla="*/ 73 h 126"/>
                  <a:gd name="T14" fmla="*/ 12 w 154"/>
                  <a:gd name="T15" fmla="*/ 75 h 126"/>
                  <a:gd name="T16" fmla="*/ 19 w 154"/>
                  <a:gd name="T17" fmla="*/ 78 h 126"/>
                  <a:gd name="T18" fmla="*/ 14 w 154"/>
                  <a:gd name="T19" fmla="*/ 87 h 126"/>
                  <a:gd name="T20" fmla="*/ 23 w 154"/>
                  <a:gd name="T21" fmla="*/ 87 h 126"/>
                  <a:gd name="T22" fmla="*/ 23 w 154"/>
                  <a:gd name="T23" fmla="*/ 91 h 126"/>
                  <a:gd name="T24" fmla="*/ 39 w 154"/>
                  <a:gd name="T25" fmla="*/ 98 h 126"/>
                  <a:gd name="T26" fmla="*/ 62 w 154"/>
                  <a:gd name="T27" fmla="*/ 110 h 126"/>
                  <a:gd name="T28" fmla="*/ 74 w 154"/>
                  <a:gd name="T29" fmla="*/ 114 h 126"/>
                  <a:gd name="T30" fmla="*/ 87 w 154"/>
                  <a:gd name="T31" fmla="*/ 121 h 126"/>
                  <a:gd name="T32" fmla="*/ 99 w 154"/>
                  <a:gd name="T33" fmla="*/ 123 h 126"/>
                  <a:gd name="T34" fmla="*/ 110 w 154"/>
                  <a:gd name="T35" fmla="*/ 126 h 126"/>
                  <a:gd name="T36" fmla="*/ 110 w 154"/>
                  <a:gd name="T37" fmla="*/ 121 h 126"/>
                  <a:gd name="T38" fmla="*/ 142 w 154"/>
                  <a:gd name="T39" fmla="*/ 121 h 126"/>
                  <a:gd name="T40" fmla="*/ 142 w 154"/>
                  <a:gd name="T41" fmla="*/ 119 h 126"/>
                  <a:gd name="T42" fmla="*/ 113 w 154"/>
                  <a:gd name="T43" fmla="*/ 117 h 126"/>
                  <a:gd name="T44" fmla="*/ 103 w 154"/>
                  <a:gd name="T45" fmla="*/ 107 h 126"/>
                  <a:gd name="T46" fmla="*/ 115 w 154"/>
                  <a:gd name="T47" fmla="*/ 112 h 126"/>
                  <a:gd name="T48" fmla="*/ 119 w 154"/>
                  <a:gd name="T49" fmla="*/ 110 h 126"/>
                  <a:gd name="T50" fmla="*/ 126 w 154"/>
                  <a:gd name="T51" fmla="*/ 110 h 126"/>
                  <a:gd name="T52" fmla="*/ 138 w 154"/>
                  <a:gd name="T53" fmla="*/ 110 h 126"/>
                  <a:gd name="T54" fmla="*/ 140 w 154"/>
                  <a:gd name="T55" fmla="*/ 105 h 126"/>
                  <a:gd name="T56" fmla="*/ 138 w 154"/>
                  <a:gd name="T57" fmla="*/ 98 h 126"/>
                  <a:gd name="T58" fmla="*/ 136 w 154"/>
                  <a:gd name="T59" fmla="*/ 91 h 126"/>
                  <a:gd name="T60" fmla="*/ 136 w 154"/>
                  <a:gd name="T61" fmla="*/ 84 h 126"/>
                  <a:gd name="T62" fmla="*/ 140 w 154"/>
                  <a:gd name="T63" fmla="*/ 84 h 126"/>
                  <a:gd name="T64" fmla="*/ 140 w 154"/>
                  <a:gd name="T65" fmla="*/ 80 h 126"/>
                  <a:gd name="T66" fmla="*/ 154 w 154"/>
                  <a:gd name="T67" fmla="*/ 73 h 126"/>
                  <a:gd name="T68" fmla="*/ 147 w 154"/>
                  <a:gd name="T69" fmla="*/ 64 h 126"/>
                  <a:gd name="T70" fmla="*/ 138 w 154"/>
                  <a:gd name="T71" fmla="*/ 64 h 126"/>
                  <a:gd name="T72" fmla="*/ 138 w 154"/>
                  <a:gd name="T73" fmla="*/ 52 h 126"/>
                  <a:gd name="T74" fmla="*/ 138 w 154"/>
                  <a:gd name="T75" fmla="*/ 48 h 126"/>
                  <a:gd name="T76" fmla="*/ 136 w 154"/>
                  <a:gd name="T77" fmla="*/ 45 h 126"/>
                  <a:gd name="T78" fmla="*/ 129 w 154"/>
                  <a:gd name="T79" fmla="*/ 41 h 126"/>
                  <a:gd name="T80" fmla="*/ 115 w 154"/>
                  <a:gd name="T81" fmla="*/ 34 h 126"/>
                  <a:gd name="T82" fmla="*/ 101 w 154"/>
                  <a:gd name="T83" fmla="*/ 29 h 126"/>
                  <a:gd name="T84" fmla="*/ 74 w 154"/>
                  <a:gd name="T85" fmla="*/ 18 h 126"/>
                  <a:gd name="T86" fmla="*/ 48 w 154"/>
                  <a:gd name="T87" fmla="*/ 4 h 126"/>
                  <a:gd name="T88" fmla="*/ 46 w 154"/>
                  <a:gd name="T89" fmla="*/ 13 h 126"/>
                  <a:gd name="T90" fmla="*/ 35 w 154"/>
                  <a:gd name="T91" fmla="*/ 9 h 126"/>
                  <a:gd name="T92" fmla="*/ 14 w 154"/>
                  <a:gd name="T93" fmla="*/ 0 h 126"/>
                  <a:gd name="T94" fmla="*/ 12 w 154"/>
                  <a:gd name="T95" fmla="*/ 16 h 126"/>
                  <a:gd name="T96" fmla="*/ 28 w 154"/>
                  <a:gd name="T97" fmla="*/ 32 h 126"/>
                  <a:gd name="T98" fmla="*/ 10 w 154"/>
                  <a:gd name="T99" fmla="*/ 27 h 126"/>
                  <a:gd name="T100" fmla="*/ 12 w 154"/>
                  <a:gd name="T101" fmla="*/ 41 h 126"/>
                  <a:gd name="T102" fmla="*/ 16 w 154"/>
                  <a:gd name="T103" fmla="*/ 48 h 126"/>
                  <a:gd name="T104" fmla="*/ 19 w 154"/>
                  <a:gd name="T105" fmla="*/ 50 h 126"/>
                  <a:gd name="T106" fmla="*/ 21 w 154"/>
                  <a:gd name="T107" fmla="*/ 55 h 126"/>
                  <a:gd name="T108" fmla="*/ 19 w 154"/>
                  <a:gd name="T109" fmla="*/ 59 h 126"/>
                  <a:gd name="T110" fmla="*/ 14 w 154"/>
                  <a:gd name="T111" fmla="*/ 62 h 126"/>
                  <a:gd name="T112" fmla="*/ 7 w 154"/>
                  <a:gd name="T113" fmla="*/ 6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4" h="126">
                    <a:moveTo>
                      <a:pt x="7" y="62"/>
                    </a:moveTo>
                    <a:lnTo>
                      <a:pt x="10" y="68"/>
                    </a:lnTo>
                    <a:lnTo>
                      <a:pt x="5" y="68"/>
                    </a:lnTo>
                    <a:lnTo>
                      <a:pt x="5" y="64"/>
                    </a:lnTo>
                    <a:lnTo>
                      <a:pt x="0" y="64"/>
                    </a:lnTo>
                    <a:lnTo>
                      <a:pt x="3" y="71"/>
                    </a:lnTo>
                    <a:lnTo>
                      <a:pt x="5" y="73"/>
                    </a:lnTo>
                    <a:lnTo>
                      <a:pt x="12" y="75"/>
                    </a:lnTo>
                    <a:lnTo>
                      <a:pt x="19" y="78"/>
                    </a:lnTo>
                    <a:lnTo>
                      <a:pt x="14" y="87"/>
                    </a:lnTo>
                    <a:lnTo>
                      <a:pt x="23" y="87"/>
                    </a:lnTo>
                    <a:lnTo>
                      <a:pt x="23" y="91"/>
                    </a:lnTo>
                    <a:lnTo>
                      <a:pt x="39" y="98"/>
                    </a:lnTo>
                    <a:lnTo>
                      <a:pt x="62" y="110"/>
                    </a:lnTo>
                    <a:lnTo>
                      <a:pt x="74" y="114"/>
                    </a:lnTo>
                    <a:lnTo>
                      <a:pt x="87" y="121"/>
                    </a:lnTo>
                    <a:lnTo>
                      <a:pt x="99" y="123"/>
                    </a:lnTo>
                    <a:lnTo>
                      <a:pt x="110" y="126"/>
                    </a:lnTo>
                    <a:lnTo>
                      <a:pt x="110" y="121"/>
                    </a:lnTo>
                    <a:lnTo>
                      <a:pt x="142" y="121"/>
                    </a:lnTo>
                    <a:lnTo>
                      <a:pt x="142" y="119"/>
                    </a:lnTo>
                    <a:lnTo>
                      <a:pt x="113" y="117"/>
                    </a:lnTo>
                    <a:lnTo>
                      <a:pt x="103" y="107"/>
                    </a:lnTo>
                    <a:lnTo>
                      <a:pt x="115" y="112"/>
                    </a:lnTo>
                    <a:lnTo>
                      <a:pt x="119" y="110"/>
                    </a:lnTo>
                    <a:lnTo>
                      <a:pt x="126" y="110"/>
                    </a:lnTo>
                    <a:lnTo>
                      <a:pt x="138" y="110"/>
                    </a:lnTo>
                    <a:lnTo>
                      <a:pt x="140" y="105"/>
                    </a:lnTo>
                    <a:lnTo>
                      <a:pt x="138" y="98"/>
                    </a:lnTo>
                    <a:lnTo>
                      <a:pt x="136" y="91"/>
                    </a:lnTo>
                    <a:lnTo>
                      <a:pt x="136" y="84"/>
                    </a:lnTo>
                    <a:lnTo>
                      <a:pt x="140" y="84"/>
                    </a:lnTo>
                    <a:lnTo>
                      <a:pt x="140" y="80"/>
                    </a:lnTo>
                    <a:lnTo>
                      <a:pt x="154" y="73"/>
                    </a:lnTo>
                    <a:lnTo>
                      <a:pt x="147" y="64"/>
                    </a:lnTo>
                    <a:lnTo>
                      <a:pt x="138" y="64"/>
                    </a:lnTo>
                    <a:lnTo>
                      <a:pt x="138" y="52"/>
                    </a:lnTo>
                    <a:lnTo>
                      <a:pt x="138" y="48"/>
                    </a:lnTo>
                    <a:lnTo>
                      <a:pt x="136" y="45"/>
                    </a:lnTo>
                    <a:lnTo>
                      <a:pt x="129" y="41"/>
                    </a:lnTo>
                    <a:lnTo>
                      <a:pt x="115" y="34"/>
                    </a:lnTo>
                    <a:lnTo>
                      <a:pt x="101" y="29"/>
                    </a:lnTo>
                    <a:lnTo>
                      <a:pt x="74" y="18"/>
                    </a:lnTo>
                    <a:lnTo>
                      <a:pt x="48" y="4"/>
                    </a:lnTo>
                    <a:lnTo>
                      <a:pt x="46" y="13"/>
                    </a:lnTo>
                    <a:lnTo>
                      <a:pt x="35" y="9"/>
                    </a:lnTo>
                    <a:lnTo>
                      <a:pt x="14" y="0"/>
                    </a:lnTo>
                    <a:lnTo>
                      <a:pt x="12" y="16"/>
                    </a:lnTo>
                    <a:lnTo>
                      <a:pt x="28" y="32"/>
                    </a:lnTo>
                    <a:lnTo>
                      <a:pt x="10" y="27"/>
                    </a:lnTo>
                    <a:lnTo>
                      <a:pt x="12" y="41"/>
                    </a:lnTo>
                    <a:lnTo>
                      <a:pt x="16" y="48"/>
                    </a:lnTo>
                    <a:lnTo>
                      <a:pt x="19" y="50"/>
                    </a:lnTo>
                    <a:lnTo>
                      <a:pt x="21" y="55"/>
                    </a:lnTo>
                    <a:lnTo>
                      <a:pt x="19" y="59"/>
                    </a:lnTo>
                    <a:lnTo>
                      <a:pt x="14" y="62"/>
                    </a:lnTo>
                    <a:lnTo>
                      <a:pt x="7" y="62"/>
                    </a:lnTo>
                    <a:close/>
                  </a:path>
                </a:pathLst>
              </a:custGeom>
              <a:solidFill>
                <a:srgbClr val="8D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310"/>
              <p:cNvSpPr>
                <a:spLocks/>
              </p:cNvSpPr>
              <p:nvPr/>
            </p:nvSpPr>
            <p:spPr bwMode="auto">
              <a:xfrm>
                <a:off x="2403476" y="3968751"/>
                <a:ext cx="180975" cy="374650"/>
              </a:xfrm>
              <a:custGeom>
                <a:avLst/>
                <a:gdLst>
                  <a:gd name="T0" fmla="*/ 13 w 114"/>
                  <a:gd name="T1" fmla="*/ 7 h 236"/>
                  <a:gd name="T2" fmla="*/ 6 w 114"/>
                  <a:gd name="T3" fmla="*/ 16 h 236"/>
                  <a:gd name="T4" fmla="*/ 0 w 114"/>
                  <a:gd name="T5" fmla="*/ 21 h 236"/>
                  <a:gd name="T6" fmla="*/ 0 w 114"/>
                  <a:gd name="T7" fmla="*/ 236 h 236"/>
                  <a:gd name="T8" fmla="*/ 0 w 114"/>
                  <a:gd name="T9" fmla="*/ 232 h 236"/>
                  <a:gd name="T10" fmla="*/ 0 w 114"/>
                  <a:gd name="T11" fmla="*/ 223 h 236"/>
                  <a:gd name="T12" fmla="*/ 2 w 114"/>
                  <a:gd name="T13" fmla="*/ 227 h 236"/>
                  <a:gd name="T14" fmla="*/ 16 w 114"/>
                  <a:gd name="T15" fmla="*/ 227 h 236"/>
                  <a:gd name="T16" fmla="*/ 22 w 114"/>
                  <a:gd name="T17" fmla="*/ 227 h 236"/>
                  <a:gd name="T18" fmla="*/ 25 w 114"/>
                  <a:gd name="T19" fmla="*/ 230 h 236"/>
                  <a:gd name="T20" fmla="*/ 32 w 114"/>
                  <a:gd name="T21" fmla="*/ 227 h 236"/>
                  <a:gd name="T22" fmla="*/ 36 w 114"/>
                  <a:gd name="T23" fmla="*/ 213 h 236"/>
                  <a:gd name="T24" fmla="*/ 38 w 114"/>
                  <a:gd name="T25" fmla="*/ 213 h 236"/>
                  <a:gd name="T26" fmla="*/ 41 w 114"/>
                  <a:gd name="T27" fmla="*/ 220 h 236"/>
                  <a:gd name="T28" fmla="*/ 38 w 114"/>
                  <a:gd name="T29" fmla="*/ 119 h 236"/>
                  <a:gd name="T30" fmla="*/ 34 w 114"/>
                  <a:gd name="T31" fmla="*/ 53 h 236"/>
                  <a:gd name="T32" fmla="*/ 34 w 114"/>
                  <a:gd name="T33" fmla="*/ 48 h 236"/>
                  <a:gd name="T34" fmla="*/ 34 w 114"/>
                  <a:gd name="T35" fmla="*/ 44 h 236"/>
                  <a:gd name="T36" fmla="*/ 96 w 114"/>
                  <a:gd name="T37" fmla="*/ 42 h 236"/>
                  <a:gd name="T38" fmla="*/ 100 w 114"/>
                  <a:gd name="T39" fmla="*/ 28 h 236"/>
                  <a:gd name="T40" fmla="*/ 107 w 114"/>
                  <a:gd name="T41" fmla="*/ 21 h 236"/>
                  <a:gd name="T42" fmla="*/ 98 w 114"/>
                  <a:gd name="T43" fmla="*/ 9 h 236"/>
                  <a:gd name="T44" fmla="*/ 114 w 114"/>
                  <a:gd name="T45" fmla="*/ 9 h 236"/>
                  <a:gd name="T46" fmla="*/ 82 w 114"/>
                  <a:gd name="T47" fmla="*/ 5 h 236"/>
                  <a:gd name="T48" fmla="*/ 82 w 114"/>
                  <a:gd name="T49" fmla="*/ 0 h 236"/>
                  <a:gd name="T50" fmla="*/ 59 w 114"/>
                  <a:gd name="T51" fmla="*/ 0 h 236"/>
                  <a:gd name="T52" fmla="*/ 34 w 114"/>
                  <a:gd name="T53" fmla="*/ 5 h 236"/>
                  <a:gd name="T54" fmla="*/ 13 w 114"/>
                  <a:gd name="T5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236">
                    <a:moveTo>
                      <a:pt x="13" y="7"/>
                    </a:moveTo>
                    <a:lnTo>
                      <a:pt x="6" y="16"/>
                    </a:lnTo>
                    <a:lnTo>
                      <a:pt x="0" y="21"/>
                    </a:lnTo>
                    <a:lnTo>
                      <a:pt x="0" y="236"/>
                    </a:lnTo>
                    <a:lnTo>
                      <a:pt x="0" y="232"/>
                    </a:lnTo>
                    <a:lnTo>
                      <a:pt x="0" y="223"/>
                    </a:lnTo>
                    <a:lnTo>
                      <a:pt x="2" y="227"/>
                    </a:lnTo>
                    <a:lnTo>
                      <a:pt x="16" y="227"/>
                    </a:lnTo>
                    <a:lnTo>
                      <a:pt x="22" y="227"/>
                    </a:lnTo>
                    <a:lnTo>
                      <a:pt x="25" y="230"/>
                    </a:lnTo>
                    <a:lnTo>
                      <a:pt x="32" y="227"/>
                    </a:lnTo>
                    <a:lnTo>
                      <a:pt x="36" y="213"/>
                    </a:lnTo>
                    <a:lnTo>
                      <a:pt x="38" y="213"/>
                    </a:lnTo>
                    <a:lnTo>
                      <a:pt x="41" y="220"/>
                    </a:lnTo>
                    <a:lnTo>
                      <a:pt x="38" y="119"/>
                    </a:lnTo>
                    <a:lnTo>
                      <a:pt x="34" y="53"/>
                    </a:lnTo>
                    <a:lnTo>
                      <a:pt x="34" y="48"/>
                    </a:lnTo>
                    <a:lnTo>
                      <a:pt x="34" y="44"/>
                    </a:lnTo>
                    <a:lnTo>
                      <a:pt x="96" y="42"/>
                    </a:lnTo>
                    <a:lnTo>
                      <a:pt x="100" y="28"/>
                    </a:lnTo>
                    <a:lnTo>
                      <a:pt x="107" y="21"/>
                    </a:lnTo>
                    <a:lnTo>
                      <a:pt x="98" y="9"/>
                    </a:lnTo>
                    <a:lnTo>
                      <a:pt x="114" y="9"/>
                    </a:lnTo>
                    <a:lnTo>
                      <a:pt x="82" y="5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34" y="5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311"/>
              <p:cNvSpPr>
                <a:spLocks/>
              </p:cNvSpPr>
              <p:nvPr/>
            </p:nvSpPr>
            <p:spPr bwMode="auto">
              <a:xfrm>
                <a:off x="3505201" y="3979863"/>
                <a:ext cx="163513" cy="327025"/>
              </a:xfrm>
              <a:custGeom>
                <a:avLst/>
                <a:gdLst>
                  <a:gd name="T0" fmla="*/ 27 w 103"/>
                  <a:gd name="T1" fmla="*/ 90 h 206"/>
                  <a:gd name="T2" fmla="*/ 11 w 103"/>
                  <a:gd name="T3" fmla="*/ 129 h 206"/>
                  <a:gd name="T4" fmla="*/ 2 w 103"/>
                  <a:gd name="T5" fmla="*/ 156 h 206"/>
                  <a:gd name="T6" fmla="*/ 0 w 103"/>
                  <a:gd name="T7" fmla="*/ 177 h 206"/>
                  <a:gd name="T8" fmla="*/ 4 w 103"/>
                  <a:gd name="T9" fmla="*/ 190 h 206"/>
                  <a:gd name="T10" fmla="*/ 2 w 103"/>
                  <a:gd name="T11" fmla="*/ 200 h 206"/>
                  <a:gd name="T12" fmla="*/ 7 w 103"/>
                  <a:gd name="T13" fmla="*/ 200 h 206"/>
                  <a:gd name="T14" fmla="*/ 20 w 103"/>
                  <a:gd name="T15" fmla="*/ 200 h 206"/>
                  <a:gd name="T16" fmla="*/ 25 w 103"/>
                  <a:gd name="T17" fmla="*/ 204 h 206"/>
                  <a:gd name="T18" fmla="*/ 36 w 103"/>
                  <a:gd name="T19" fmla="*/ 190 h 206"/>
                  <a:gd name="T20" fmla="*/ 29 w 103"/>
                  <a:gd name="T21" fmla="*/ 168 h 206"/>
                  <a:gd name="T22" fmla="*/ 46 w 103"/>
                  <a:gd name="T23" fmla="*/ 170 h 206"/>
                  <a:gd name="T24" fmla="*/ 46 w 103"/>
                  <a:gd name="T25" fmla="*/ 165 h 206"/>
                  <a:gd name="T26" fmla="*/ 43 w 103"/>
                  <a:gd name="T27" fmla="*/ 161 h 206"/>
                  <a:gd name="T28" fmla="*/ 36 w 103"/>
                  <a:gd name="T29" fmla="*/ 156 h 206"/>
                  <a:gd name="T30" fmla="*/ 39 w 103"/>
                  <a:gd name="T31" fmla="*/ 145 h 206"/>
                  <a:gd name="T32" fmla="*/ 43 w 103"/>
                  <a:gd name="T33" fmla="*/ 133 h 206"/>
                  <a:gd name="T34" fmla="*/ 41 w 103"/>
                  <a:gd name="T35" fmla="*/ 126 h 206"/>
                  <a:gd name="T36" fmla="*/ 41 w 103"/>
                  <a:gd name="T37" fmla="*/ 110 h 206"/>
                  <a:gd name="T38" fmla="*/ 50 w 103"/>
                  <a:gd name="T39" fmla="*/ 101 h 206"/>
                  <a:gd name="T40" fmla="*/ 52 w 103"/>
                  <a:gd name="T41" fmla="*/ 94 h 206"/>
                  <a:gd name="T42" fmla="*/ 64 w 103"/>
                  <a:gd name="T43" fmla="*/ 90 h 206"/>
                  <a:gd name="T44" fmla="*/ 73 w 103"/>
                  <a:gd name="T45" fmla="*/ 85 h 206"/>
                  <a:gd name="T46" fmla="*/ 84 w 103"/>
                  <a:gd name="T47" fmla="*/ 60 h 206"/>
                  <a:gd name="T48" fmla="*/ 96 w 103"/>
                  <a:gd name="T49" fmla="*/ 39 h 206"/>
                  <a:gd name="T50" fmla="*/ 98 w 103"/>
                  <a:gd name="T51" fmla="*/ 30 h 206"/>
                  <a:gd name="T52" fmla="*/ 94 w 103"/>
                  <a:gd name="T53" fmla="*/ 30 h 206"/>
                  <a:gd name="T54" fmla="*/ 103 w 103"/>
                  <a:gd name="T55" fmla="*/ 19 h 206"/>
                  <a:gd name="T56" fmla="*/ 87 w 103"/>
                  <a:gd name="T57" fmla="*/ 5 h 206"/>
                  <a:gd name="T58" fmla="*/ 75 w 103"/>
                  <a:gd name="T59" fmla="*/ 2 h 206"/>
                  <a:gd name="T60" fmla="*/ 59 w 103"/>
                  <a:gd name="T61" fmla="*/ 0 h 206"/>
                  <a:gd name="T62" fmla="*/ 50 w 103"/>
                  <a:gd name="T63" fmla="*/ 23 h 206"/>
                  <a:gd name="T64" fmla="*/ 41 w 103"/>
                  <a:gd name="T65" fmla="*/ 48 h 206"/>
                  <a:gd name="T66" fmla="*/ 39 w 103"/>
                  <a:gd name="T67" fmla="*/ 6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206">
                    <a:moveTo>
                      <a:pt x="34" y="67"/>
                    </a:moveTo>
                    <a:lnTo>
                      <a:pt x="27" y="90"/>
                    </a:lnTo>
                    <a:lnTo>
                      <a:pt x="16" y="115"/>
                    </a:lnTo>
                    <a:lnTo>
                      <a:pt x="11" y="129"/>
                    </a:lnTo>
                    <a:lnTo>
                      <a:pt x="7" y="142"/>
                    </a:lnTo>
                    <a:lnTo>
                      <a:pt x="2" y="156"/>
                    </a:lnTo>
                    <a:lnTo>
                      <a:pt x="0" y="172"/>
                    </a:lnTo>
                    <a:lnTo>
                      <a:pt x="0" y="177"/>
                    </a:lnTo>
                    <a:lnTo>
                      <a:pt x="4" y="186"/>
                    </a:lnTo>
                    <a:lnTo>
                      <a:pt x="4" y="190"/>
                    </a:lnTo>
                    <a:lnTo>
                      <a:pt x="4" y="197"/>
                    </a:lnTo>
                    <a:lnTo>
                      <a:pt x="2" y="200"/>
                    </a:lnTo>
                    <a:lnTo>
                      <a:pt x="2" y="206"/>
                    </a:lnTo>
                    <a:lnTo>
                      <a:pt x="7" y="200"/>
                    </a:lnTo>
                    <a:lnTo>
                      <a:pt x="18" y="200"/>
                    </a:lnTo>
                    <a:lnTo>
                      <a:pt x="20" y="200"/>
                    </a:lnTo>
                    <a:lnTo>
                      <a:pt x="25" y="200"/>
                    </a:lnTo>
                    <a:lnTo>
                      <a:pt x="25" y="204"/>
                    </a:lnTo>
                    <a:lnTo>
                      <a:pt x="34" y="204"/>
                    </a:lnTo>
                    <a:lnTo>
                      <a:pt x="36" y="190"/>
                    </a:lnTo>
                    <a:lnTo>
                      <a:pt x="43" y="177"/>
                    </a:lnTo>
                    <a:lnTo>
                      <a:pt x="29" y="168"/>
                    </a:lnTo>
                    <a:lnTo>
                      <a:pt x="29" y="165"/>
                    </a:lnTo>
                    <a:lnTo>
                      <a:pt x="46" y="170"/>
                    </a:lnTo>
                    <a:lnTo>
                      <a:pt x="46" y="168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1"/>
                    </a:lnTo>
                    <a:lnTo>
                      <a:pt x="41" y="161"/>
                    </a:lnTo>
                    <a:lnTo>
                      <a:pt x="36" y="156"/>
                    </a:lnTo>
                    <a:lnTo>
                      <a:pt x="36" y="151"/>
                    </a:lnTo>
                    <a:lnTo>
                      <a:pt x="39" y="145"/>
                    </a:lnTo>
                    <a:lnTo>
                      <a:pt x="41" y="140"/>
                    </a:lnTo>
                    <a:lnTo>
                      <a:pt x="43" y="133"/>
                    </a:lnTo>
                    <a:lnTo>
                      <a:pt x="41" y="133"/>
                    </a:lnTo>
                    <a:lnTo>
                      <a:pt x="41" y="126"/>
                    </a:lnTo>
                    <a:lnTo>
                      <a:pt x="36" y="117"/>
                    </a:lnTo>
                    <a:lnTo>
                      <a:pt x="41" y="110"/>
                    </a:lnTo>
                    <a:lnTo>
                      <a:pt x="46" y="112"/>
                    </a:lnTo>
                    <a:lnTo>
                      <a:pt x="50" y="101"/>
                    </a:lnTo>
                    <a:lnTo>
                      <a:pt x="50" y="96"/>
                    </a:lnTo>
                    <a:lnTo>
                      <a:pt x="52" y="94"/>
                    </a:lnTo>
                    <a:lnTo>
                      <a:pt x="57" y="92"/>
                    </a:lnTo>
                    <a:lnTo>
                      <a:pt x="64" y="90"/>
                    </a:lnTo>
                    <a:lnTo>
                      <a:pt x="73" y="87"/>
                    </a:lnTo>
                    <a:lnTo>
                      <a:pt x="73" y="85"/>
                    </a:lnTo>
                    <a:lnTo>
                      <a:pt x="75" y="85"/>
                    </a:lnTo>
                    <a:lnTo>
                      <a:pt x="84" y="60"/>
                    </a:lnTo>
                    <a:lnTo>
                      <a:pt x="89" y="41"/>
                    </a:lnTo>
                    <a:lnTo>
                      <a:pt x="96" y="39"/>
                    </a:lnTo>
                    <a:lnTo>
                      <a:pt x="96" y="32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4" y="30"/>
                    </a:lnTo>
                    <a:lnTo>
                      <a:pt x="101" y="21"/>
                    </a:lnTo>
                    <a:lnTo>
                      <a:pt x="103" y="19"/>
                    </a:lnTo>
                    <a:lnTo>
                      <a:pt x="89" y="14"/>
                    </a:lnTo>
                    <a:lnTo>
                      <a:pt x="87" y="5"/>
                    </a:lnTo>
                    <a:lnTo>
                      <a:pt x="75" y="5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59" y="9"/>
                    </a:lnTo>
                    <a:lnTo>
                      <a:pt x="50" y="23"/>
                    </a:lnTo>
                    <a:lnTo>
                      <a:pt x="43" y="37"/>
                    </a:lnTo>
                    <a:lnTo>
                      <a:pt x="41" y="48"/>
                    </a:lnTo>
                    <a:lnTo>
                      <a:pt x="41" y="55"/>
                    </a:lnTo>
                    <a:lnTo>
                      <a:pt x="39" y="60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312"/>
              <p:cNvSpPr>
                <a:spLocks/>
              </p:cNvSpPr>
              <p:nvPr/>
            </p:nvSpPr>
            <p:spPr bwMode="auto">
              <a:xfrm>
                <a:off x="3438526" y="3484563"/>
                <a:ext cx="484188" cy="69850"/>
              </a:xfrm>
              <a:custGeom>
                <a:avLst/>
                <a:gdLst>
                  <a:gd name="T0" fmla="*/ 44 w 305"/>
                  <a:gd name="T1" fmla="*/ 14 h 44"/>
                  <a:gd name="T2" fmla="*/ 53 w 305"/>
                  <a:gd name="T3" fmla="*/ 10 h 44"/>
                  <a:gd name="T4" fmla="*/ 58 w 305"/>
                  <a:gd name="T5" fmla="*/ 16 h 44"/>
                  <a:gd name="T6" fmla="*/ 71 w 305"/>
                  <a:gd name="T7" fmla="*/ 19 h 44"/>
                  <a:gd name="T8" fmla="*/ 92 w 305"/>
                  <a:gd name="T9" fmla="*/ 14 h 44"/>
                  <a:gd name="T10" fmla="*/ 99 w 305"/>
                  <a:gd name="T11" fmla="*/ 16 h 44"/>
                  <a:gd name="T12" fmla="*/ 99 w 305"/>
                  <a:gd name="T13" fmla="*/ 21 h 44"/>
                  <a:gd name="T14" fmla="*/ 106 w 305"/>
                  <a:gd name="T15" fmla="*/ 21 h 44"/>
                  <a:gd name="T16" fmla="*/ 122 w 305"/>
                  <a:gd name="T17" fmla="*/ 14 h 44"/>
                  <a:gd name="T18" fmla="*/ 122 w 305"/>
                  <a:gd name="T19" fmla="*/ 16 h 44"/>
                  <a:gd name="T20" fmla="*/ 122 w 305"/>
                  <a:gd name="T21" fmla="*/ 19 h 44"/>
                  <a:gd name="T22" fmla="*/ 140 w 305"/>
                  <a:gd name="T23" fmla="*/ 10 h 44"/>
                  <a:gd name="T24" fmla="*/ 149 w 305"/>
                  <a:gd name="T25" fmla="*/ 7 h 44"/>
                  <a:gd name="T26" fmla="*/ 149 w 305"/>
                  <a:gd name="T27" fmla="*/ 12 h 44"/>
                  <a:gd name="T28" fmla="*/ 165 w 305"/>
                  <a:gd name="T29" fmla="*/ 7 h 44"/>
                  <a:gd name="T30" fmla="*/ 191 w 305"/>
                  <a:gd name="T31" fmla="*/ 5 h 44"/>
                  <a:gd name="T32" fmla="*/ 184 w 305"/>
                  <a:gd name="T33" fmla="*/ 16 h 44"/>
                  <a:gd name="T34" fmla="*/ 191 w 305"/>
                  <a:gd name="T35" fmla="*/ 12 h 44"/>
                  <a:gd name="T36" fmla="*/ 209 w 305"/>
                  <a:gd name="T37" fmla="*/ 0 h 44"/>
                  <a:gd name="T38" fmla="*/ 204 w 305"/>
                  <a:gd name="T39" fmla="*/ 10 h 44"/>
                  <a:gd name="T40" fmla="*/ 207 w 305"/>
                  <a:gd name="T41" fmla="*/ 14 h 44"/>
                  <a:gd name="T42" fmla="*/ 225 w 305"/>
                  <a:gd name="T43" fmla="*/ 0 h 44"/>
                  <a:gd name="T44" fmla="*/ 223 w 305"/>
                  <a:gd name="T45" fmla="*/ 5 h 44"/>
                  <a:gd name="T46" fmla="*/ 216 w 305"/>
                  <a:gd name="T47" fmla="*/ 16 h 44"/>
                  <a:gd name="T48" fmla="*/ 218 w 305"/>
                  <a:gd name="T49" fmla="*/ 19 h 44"/>
                  <a:gd name="T50" fmla="*/ 227 w 305"/>
                  <a:gd name="T51" fmla="*/ 14 h 44"/>
                  <a:gd name="T52" fmla="*/ 225 w 305"/>
                  <a:gd name="T53" fmla="*/ 21 h 44"/>
                  <a:gd name="T54" fmla="*/ 230 w 305"/>
                  <a:gd name="T55" fmla="*/ 21 h 44"/>
                  <a:gd name="T56" fmla="*/ 241 w 305"/>
                  <a:gd name="T57" fmla="*/ 19 h 44"/>
                  <a:gd name="T58" fmla="*/ 264 w 305"/>
                  <a:gd name="T59" fmla="*/ 21 h 44"/>
                  <a:gd name="T60" fmla="*/ 289 w 305"/>
                  <a:gd name="T61" fmla="*/ 19 h 44"/>
                  <a:gd name="T62" fmla="*/ 291 w 305"/>
                  <a:gd name="T63" fmla="*/ 21 h 44"/>
                  <a:gd name="T64" fmla="*/ 287 w 305"/>
                  <a:gd name="T65" fmla="*/ 28 h 44"/>
                  <a:gd name="T66" fmla="*/ 291 w 305"/>
                  <a:gd name="T67" fmla="*/ 28 h 44"/>
                  <a:gd name="T68" fmla="*/ 303 w 305"/>
                  <a:gd name="T69" fmla="*/ 26 h 44"/>
                  <a:gd name="T70" fmla="*/ 305 w 305"/>
                  <a:gd name="T71" fmla="*/ 32 h 44"/>
                  <a:gd name="T72" fmla="*/ 294 w 305"/>
                  <a:gd name="T73" fmla="*/ 37 h 44"/>
                  <a:gd name="T74" fmla="*/ 278 w 305"/>
                  <a:gd name="T75" fmla="*/ 37 h 44"/>
                  <a:gd name="T76" fmla="*/ 264 w 305"/>
                  <a:gd name="T77" fmla="*/ 35 h 44"/>
                  <a:gd name="T78" fmla="*/ 241 w 305"/>
                  <a:gd name="T79" fmla="*/ 32 h 44"/>
                  <a:gd name="T80" fmla="*/ 184 w 305"/>
                  <a:gd name="T81" fmla="*/ 32 h 44"/>
                  <a:gd name="T82" fmla="*/ 138 w 305"/>
                  <a:gd name="T83" fmla="*/ 35 h 44"/>
                  <a:gd name="T84" fmla="*/ 122 w 305"/>
                  <a:gd name="T85" fmla="*/ 37 h 44"/>
                  <a:gd name="T86" fmla="*/ 90 w 305"/>
                  <a:gd name="T87" fmla="*/ 32 h 44"/>
                  <a:gd name="T88" fmla="*/ 51 w 305"/>
                  <a:gd name="T89" fmla="*/ 37 h 44"/>
                  <a:gd name="T90" fmla="*/ 30 w 305"/>
                  <a:gd name="T91" fmla="*/ 35 h 44"/>
                  <a:gd name="T92" fmla="*/ 7 w 305"/>
                  <a:gd name="T93" fmla="*/ 44 h 44"/>
                  <a:gd name="T94" fmla="*/ 0 w 305"/>
                  <a:gd name="T95" fmla="*/ 44 h 44"/>
                  <a:gd name="T96" fmla="*/ 5 w 305"/>
                  <a:gd name="T97" fmla="*/ 32 h 44"/>
                  <a:gd name="T98" fmla="*/ 30 w 305"/>
                  <a:gd name="T9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5" h="44">
                    <a:moveTo>
                      <a:pt x="37" y="21"/>
                    </a:moveTo>
                    <a:lnTo>
                      <a:pt x="44" y="14"/>
                    </a:lnTo>
                    <a:lnTo>
                      <a:pt x="51" y="12"/>
                    </a:lnTo>
                    <a:lnTo>
                      <a:pt x="53" y="10"/>
                    </a:lnTo>
                    <a:lnTo>
                      <a:pt x="55" y="12"/>
                    </a:lnTo>
                    <a:lnTo>
                      <a:pt x="58" y="16"/>
                    </a:lnTo>
                    <a:lnTo>
                      <a:pt x="62" y="19"/>
                    </a:lnTo>
                    <a:lnTo>
                      <a:pt x="71" y="19"/>
                    </a:lnTo>
                    <a:lnTo>
                      <a:pt x="85" y="16"/>
                    </a:lnTo>
                    <a:lnTo>
                      <a:pt x="92" y="14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99" y="19"/>
                    </a:lnTo>
                    <a:lnTo>
                      <a:pt x="99" y="21"/>
                    </a:lnTo>
                    <a:lnTo>
                      <a:pt x="101" y="21"/>
                    </a:lnTo>
                    <a:lnTo>
                      <a:pt x="106" y="21"/>
                    </a:lnTo>
                    <a:lnTo>
                      <a:pt x="110" y="19"/>
                    </a:lnTo>
                    <a:lnTo>
                      <a:pt x="122" y="14"/>
                    </a:lnTo>
                    <a:lnTo>
                      <a:pt x="124" y="14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22" y="19"/>
                    </a:lnTo>
                    <a:lnTo>
                      <a:pt x="126" y="16"/>
                    </a:lnTo>
                    <a:lnTo>
                      <a:pt x="140" y="10"/>
                    </a:lnTo>
                    <a:lnTo>
                      <a:pt x="149" y="3"/>
                    </a:lnTo>
                    <a:lnTo>
                      <a:pt x="149" y="7"/>
                    </a:lnTo>
                    <a:lnTo>
                      <a:pt x="147" y="12"/>
                    </a:lnTo>
                    <a:lnTo>
                      <a:pt x="149" y="12"/>
                    </a:lnTo>
                    <a:lnTo>
                      <a:pt x="156" y="7"/>
                    </a:lnTo>
                    <a:lnTo>
                      <a:pt x="165" y="7"/>
                    </a:lnTo>
                    <a:lnTo>
                      <a:pt x="191" y="0"/>
                    </a:lnTo>
                    <a:lnTo>
                      <a:pt x="191" y="5"/>
                    </a:lnTo>
                    <a:lnTo>
                      <a:pt x="184" y="14"/>
                    </a:lnTo>
                    <a:lnTo>
                      <a:pt x="184" y="16"/>
                    </a:lnTo>
                    <a:lnTo>
                      <a:pt x="186" y="16"/>
                    </a:lnTo>
                    <a:lnTo>
                      <a:pt x="191" y="12"/>
                    </a:lnTo>
                    <a:lnTo>
                      <a:pt x="197" y="10"/>
                    </a:lnTo>
                    <a:lnTo>
                      <a:pt x="209" y="0"/>
                    </a:lnTo>
                    <a:lnTo>
                      <a:pt x="214" y="0"/>
                    </a:lnTo>
                    <a:lnTo>
                      <a:pt x="204" y="10"/>
                    </a:lnTo>
                    <a:lnTo>
                      <a:pt x="195" y="16"/>
                    </a:lnTo>
                    <a:lnTo>
                      <a:pt x="207" y="14"/>
                    </a:lnTo>
                    <a:lnTo>
                      <a:pt x="218" y="5"/>
                    </a:lnTo>
                    <a:lnTo>
                      <a:pt x="225" y="0"/>
                    </a:lnTo>
                    <a:lnTo>
                      <a:pt x="225" y="3"/>
                    </a:lnTo>
                    <a:lnTo>
                      <a:pt x="223" y="5"/>
                    </a:lnTo>
                    <a:lnTo>
                      <a:pt x="218" y="12"/>
                    </a:lnTo>
                    <a:lnTo>
                      <a:pt x="216" y="16"/>
                    </a:lnTo>
                    <a:lnTo>
                      <a:pt x="214" y="19"/>
                    </a:lnTo>
                    <a:lnTo>
                      <a:pt x="218" y="19"/>
                    </a:lnTo>
                    <a:lnTo>
                      <a:pt x="225" y="14"/>
                    </a:lnTo>
                    <a:lnTo>
                      <a:pt x="227" y="14"/>
                    </a:lnTo>
                    <a:lnTo>
                      <a:pt x="225" y="19"/>
                    </a:lnTo>
                    <a:lnTo>
                      <a:pt x="225" y="21"/>
                    </a:lnTo>
                    <a:lnTo>
                      <a:pt x="225" y="21"/>
                    </a:lnTo>
                    <a:lnTo>
                      <a:pt x="230" y="21"/>
                    </a:lnTo>
                    <a:lnTo>
                      <a:pt x="239" y="16"/>
                    </a:lnTo>
                    <a:lnTo>
                      <a:pt x="241" y="19"/>
                    </a:lnTo>
                    <a:lnTo>
                      <a:pt x="243" y="26"/>
                    </a:lnTo>
                    <a:lnTo>
                      <a:pt x="264" y="21"/>
                    </a:lnTo>
                    <a:lnTo>
                      <a:pt x="287" y="16"/>
                    </a:lnTo>
                    <a:lnTo>
                      <a:pt x="289" y="19"/>
                    </a:lnTo>
                    <a:lnTo>
                      <a:pt x="291" y="19"/>
                    </a:lnTo>
                    <a:lnTo>
                      <a:pt x="291" y="21"/>
                    </a:lnTo>
                    <a:lnTo>
                      <a:pt x="289" y="26"/>
                    </a:lnTo>
                    <a:lnTo>
                      <a:pt x="287" y="28"/>
                    </a:lnTo>
                    <a:lnTo>
                      <a:pt x="287" y="30"/>
                    </a:lnTo>
                    <a:lnTo>
                      <a:pt x="291" y="28"/>
                    </a:lnTo>
                    <a:lnTo>
                      <a:pt x="298" y="26"/>
                    </a:lnTo>
                    <a:lnTo>
                      <a:pt x="303" y="26"/>
                    </a:lnTo>
                    <a:lnTo>
                      <a:pt x="305" y="28"/>
                    </a:lnTo>
                    <a:lnTo>
                      <a:pt x="305" y="32"/>
                    </a:lnTo>
                    <a:lnTo>
                      <a:pt x="301" y="35"/>
                    </a:lnTo>
                    <a:lnTo>
                      <a:pt x="294" y="37"/>
                    </a:lnTo>
                    <a:lnTo>
                      <a:pt x="285" y="37"/>
                    </a:lnTo>
                    <a:lnTo>
                      <a:pt x="278" y="37"/>
                    </a:lnTo>
                    <a:lnTo>
                      <a:pt x="271" y="37"/>
                    </a:lnTo>
                    <a:lnTo>
                      <a:pt x="264" y="35"/>
                    </a:lnTo>
                    <a:lnTo>
                      <a:pt x="262" y="32"/>
                    </a:lnTo>
                    <a:lnTo>
                      <a:pt x="241" y="32"/>
                    </a:lnTo>
                    <a:lnTo>
                      <a:pt x="214" y="32"/>
                    </a:lnTo>
                    <a:lnTo>
                      <a:pt x="184" y="32"/>
                    </a:lnTo>
                    <a:lnTo>
                      <a:pt x="149" y="35"/>
                    </a:lnTo>
                    <a:lnTo>
                      <a:pt x="138" y="35"/>
                    </a:lnTo>
                    <a:lnTo>
                      <a:pt x="131" y="32"/>
                    </a:lnTo>
                    <a:lnTo>
                      <a:pt x="122" y="37"/>
                    </a:lnTo>
                    <a:lnTo>
                      <a:pt x="110" y="35"/>
                    </a:lnTo>
                    <a:lnTo>
                      <a:pt x="90" y="32"/>
                    </a:lnTo>
                    <a:lnTo>
                      <a:pt x="62" y="35"/>
                    </a:lnTo>
                    <a:lnTo>
                      <a:pt x="51" y="37"/>
                    </a:lnTo>
                    <a:lnTo>
                      <a:pt x="33" y="35"/>
                    </a:lnTo>
                    <a:lnTo>
                      <a:pt x="30" y="35"/>
                    </a:lnTo>
                    <a:lnTo>
                      <a:pt x="14" y="42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5" y="32"/>
                    </a:lnTo>
                    <a:lnTo>
                      <a:pt x="14" y="28"/>
                    </a:lnTo>
                    <a:lnTo>
                      <a:pt x="30" y="21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313"/>
              <p:cNvSpPr>
                <a:spLocks/>
              </p:cNvSpPr>
              <p:nvPr/>
            </p:nvSpPr>
            <p:spPr bwMode="auto">
              <a:xfrm>
                <a:off x="2260601" y="3514726"/>
                <a:ext cx="495300" cy="57150"/>
              </a:xfrm>
              <a:custGeom>
                <a:avLst/>
                <a:gdLst>
                  <a:gd name="T0" fmla="*/ 51 w 312"/>
                  <a:gd name="T1" fmla="*/ 13 h 36"/>
                  <a:gd name="T2" fmla="*/ 60 w 312"/>
                  <a:gd name="T3" fmla="*/ 9 h 36"/>
                  <a:gd name="T4" fmla="*/ 64 w 312"/>
                  <a:gd name="T5" fmla="*/ 16 h 36"/>
                  <a:gd name="T6" fmla="*/ 76 w 312"/>
                  <a:gd name="T7" fmla="*/ 18 h 36"/>
                  <a:gd name="T8" fmla="*/ 96 w 312"/>
                  <a:gd name="T9" fmla="*/ 13 h 36"/>
                  <a:gd name="T10" fmla="*/ 106 w 312"/>
                  <a:gd name="T11" fmla="*/ 16 h 36"/>
                  <a:gd name="T12" fmla="*/ 106 w 312"/>
                  <a:gd name="T13" fmla="*/ 20 h 36"/>
                  <a:gd name="T14" fmla="*/ 110 w 312"/>
                  <a:gd name="T15" fmla="*/ 20 h 36"/>
                  <a:gd name="T16" fmla="*/ 126 w 312"/>
                  <a:gd name="T17" fmla="*/ 13 h 36"/>
                  <a:gd name="T18" fmla="*/ 128 w 312"/>
                  <a:gd name="T19" fmla="*/ 16 h 36"/>
                  <a:gd name="T20" fmla="*/ 128 w 312"/>
                  <a:gd name="T21" fmla="*/ 18 h 36"/>
                  <a:gd name="T22" fmla="*/ 145 w 312"/>
                  <a:gd name="T23" fmla="*/ 7 h 36"/>
                  <a:gd name="T24" fmla="*/ 154 w 312"/>
                  <a:gd name="T25" fmla="*/ 7 h 36"/>
                  <a:gd name="T26" fmla="*/ 154 w 312"/>
                  <a:gd name="T27" fmla="*/ 11 h 36"/>
                  <a:gd name="T28" fmla="*/ 172 w 312"/>
                  <a:gd name="T29" fmla="*/ 7 h 36"/>
                  <a:gd name="T30" fmla="*/ 195 w 312"/>
                  <a:gd name="T31" fmla="*/ 4 h 36"/>
                  <a:gd name="T32" fmla="*/ 188 w 312"/>
                  <a:gd name="T33" fmla="*/ 16 h 36"/>
                  <a:gd name="T34" fmla="*/ 197 w 312"/>
                  <a:gd name="T35" fmla="*/ 11 h 36"/>
                  <a:gd name="T36" fmla="*/ 213 w 312"/>
                  <a:gd name="T37" fmla="*/ 0 h 36"/>
                  <a:gd name="T38" fmla="*/ 209 w 312"/>
                  <a:gd name="T39" fmla="*/ 9 h 36"/>
                  <a:gd name="T40" fmla="*/ 211 w 312"/>
                  <a:gd name="T41" fmla="*/ 13 h 36"/>
                  <a:gd name="T42" fmla="*/ 229 w 312"/>
                  <a:gd name="T43" fmla="*/ 0 h 36"/>
                  <a:gd name="T44" fmla="*/ 227 w 312"/>
                  <a:gd name="T45" fmla="*/ 4 h 36"/>
                  <a:gd name="T46" fmla="*/ 220 w 312"/>
                  <a:gd name="T47" fmla="*/ 16 h 36"/>
                  <a:gd name="T48" fmla="*/ 222 w 312"/>
                  <a:gd name="T49" fmla="*/ 18 h 36"/>
                  <a:gd name="T50" fmla="*/ 232 w 312"/>
                  <a:gd name="T51" fmla="*/ 13 h 36"/>
                  <a:gd name="T52" fmla="*/ 229 w 312"/>
                  <a:gd name="T53" fmla="*/ 20 h 36"/>
                  <a:gd name="T54" fmla="*/ 236 w 312"/>
                  <a:gd name="T55" fmla="*/ 20 h 36"/>
                  <a:gd name="T56" fmla="*/ 248 w 312"/>
                  <a:gd name="T57" fmla="*/ 18 h 36"/>
                  <a:gd name="T58" fmla="*/ 268 w 312"/>
                  <a:gd name="T59" fmla="*/ 20 h 36"/>
                  <a:gd name="T60" fmla="*/ 296 w 312"/>
                  <a:gd name="T61" fmla="*/ 18 h 36"/>
                  <a:gd name="T62" fmla="*/ 296 w 312"/>
                  <a:gd name="T63" fmla="*/ 20 h 36"/>
                  <a:gd name="T64" fmla="*/ 291 w 312"/>
                  <a:gd name="T65" fmla="*/ 27 h 36"/>
                  <a:gd name="T66" fmla="*/ 296 w 312"/>
                  <a:gd name="T67" fmla="*/ 27 h 36"/>
                  <a:gd name="T68" fmla="*/ 307 w 312"/>
                  <a:gd name="T69" fmla="*/ 25 h 36"/>
                  <a:gd name="T70" fmla="*/ 309 w 312"/>
                  <a:gd name="T71" fmla="*/ 32 h 36"/>
                  <a:gd name="T72" fmla="*/ 298 w 312"/>
                  <a:gd name="T73" fmla="*/ 36 h 36"/>
                  <a:gd name="T74" fmla="*/ 282 w 312"/>
                  <a:gd name="T75" fmla="*/ 36 h 36"/>
                  <a:gd name="T76" fmla="*/ 271 w 312"/>
                  <a:gd name="T77" fmla="*/ 34 h 36"/>
                  <a:gd name="T78" fmla="*/ 245 w 312"/>
                  <a:gd name="T79" fmla="*/ 32 h 36"/>
                  <a:gd name="T80" fmla="*/ 190 w 312"/>
                  <a:gd name="T81" fmla="*/ 32 h 36"/>
                  <a:gd name="T82" fmla="*/ 142 w 312"/>
                  <a:gd name="T83" fmla="*/ 34 h 36"/>
                  <a:gd name="T84" fmla="*/ 126 w 312"/>
                  <a:gd name="T85" fmla="*/ 36 h 36"/>
                  <a:gd name="T86" fmla="*/ 94 w 312"/>
                  <a:gd name="T87" fmla="*/ 32 h 36"/>
                  <a:gd name="T88" fmla="*/ 55 w 312"/>
                  <a:gd name="T89" fmla="*/ 34 h 36"/>
                  <a:gd name="T90" fmla="*/ 35 w 312"/>
                  <a:gd name="T91" fmla="*/ 34 h 36"/>
                  <a:gd name="T92" fmla="*/ 9 w 312"/>
                  <a:gd name="T93" fmla="*/ 32 h 36"/>
                  <a:gd name="T94" fmla="*/ 0 w 312"/>
                  <a:gd name="T95" fmla="*/ 30 h 36"/>
                  <a:gd name="T96" fmla="*/ 5 w 312"/>
                  <a:gd name="T97" fmla="*/ 23 h 36"/>
                  <a:gd name="T98" fmla="*/ 23 w 312"/>
                  <a:gd name="T99" fmla="*/ 13 h 36"/>
                  <a:gd name="T100" fmla="*/ 39 w 312"/>
                  <a:gd name="T10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36">
                    <a:moveTo>
                      <a:pt x="41" y="20"/>
                    </a:moveTo>
                    <a:lnTo>
                      <a:pt x="51" y="13"/>
                    </a:lnTo>
                    <a:lnTo>
                      <a:pt x="55" y="11"/>
                    </a:lnTo>
                    <a:lnTo>
                      <a:pt x="60" y="9"/>
                    </a:lnTo>
                    <a:lnTo>
                      <a:pt x="62" y="11"/>
                    </a:lnTo>
                    <a:lnTo>
                      <a:pt x="64" y="16"/>
                    </a:lnTo>
                    <a:lnTo>
                      <a:pt x="67" y="18"/>
                    </a:lnTo>
                    <a:lnTo>
                      <a:pt x="76" y="18"/>
                    </a:lnTo>
                    <a:lnTo>
                      <a:pt x="90" y="16"/>
                    </a:lnTo>
                    <a:lnTo>
                      <a:pt x="96" y="13"/>
                    </a:lnTo>
                    <a:lnTo>
                      <a:pt x="101" y="13"/>
                    </a:lnTo>
                    <a:lnTo>
                      <a:pt x="106" y="16"/>
                    </a:lnTo>
                    <a:lnTo>
                      <a:pt x="106" y="18"/>
                    </a:lnTo>
                    <a:lnTo>
                      <a:pt x="106" y="20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5" y="18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8" y="18"/>
                    </a:lnTo>
                    <a:lnTo>
                      <a:pt x="131" y="16"/>
                    </a:lnTo>
                    <a:lnTo>
                      <a:pt x="145" y="7"/>
                    </a:lnTo>
                    <a:lnTo>
                      <a:pt x="154" y="2"/>
                    </a:lnTo>
                    <a:lnTo>
                      <a:pt x="154" y="7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61" y="7"/>
                    </a:lnTo>
                    <a:lnTo>
                      <a:pt x="172" y="7"/>
                    </a:lnTo>
                    <a:lnTo>
                      <a:pt x="195" y="0"/>
                    </a:lnTo>
                    <a:lnTo>
                      <a:pt x="195" y="4"/>
                    </a:lnTo>
                    <a:lnTo>
                      <a:pt x="188" y="13"/>
                    </a:lnTo>
                    <a:lnTo>
                      <a:pt x="188" y="16"/>
                    </a:lnTo>
                    <a:lnTo>
                      <a:pt x="190" y="16"/>
                    </a:lnTo>
                    <a:lnTo>
                      <a:pt x="197" y="11"/>
                    </a:lnTo>
                    <a:lnTo>
                      <a:pt x="202" y="9"/>
                    </a:lnTo>
                    <a:lnTo>
                      <a:pt x="213" y="0"/>
                    </a:lnTo>
                    <a:lnTo>
                      <a:pt x="218" y="0"/>
                    </a:lnTo>
                    <a:lnTo>
                      <a:pt x="209" y="9"/>
                    </a:lnTo>
                    <a:lnTo>
                      <a:pt x="202" y="16"/>
                    </a:lnTo>
                    <a:lnTo>
                      <a:pt x="211" y="13"/>
                    </a:lnTo>
                    <a:lnTo>
                      <a:pt x="222" y="4"/>
                    </a:lnTo>
                    <a:lnTo>
                      <a:pt x="229" y="0"/>
                    </a:lnTo>
                    <a:lnTo>
                      <a:pt x="232" y="2"/>
                    </a:lnTo>
                    <a:lnTo>
                      <a:pt x="227" y="4"/>
                    </a:lnTo>
                    <a:lnTo>
                      <a:pt x="225" y="11"/>
                    </a:lnTo>
                    <a:lnTo>
                      <a:pt x="220" y="16"/>
                    </a:lnTo>
                    <a:lnTo>
                      <a:pt x="220" y="18"/>
                    </a:lnTo>
                    <a:lnTo>
                      <a:pt x="222" y="18"/>
                    </a:lnTo>
                    <a:lnTo>
                      <a:pt x="232" y="13"/>
                    </a:lnTo>
                    <a:lnTo>
                      <a:pt x="232" y="13"/>
                    </a:lnTo>
                    <a:lnTo>
                      <a:pt x="229" y="18"/>
                    </a:lnTo>
                    <a:lnTo>
                      <a:pt x="229" y="20"/>
                    </a:lnTo>
                    <a:lnTo>
                      <a:pt x="232" y="20"/>
                    </a:lnTo>
                    <a:lnTo>
                      <a:pt x="236" y="20"/>
                    </a:lnTo>
                    <a:lnTo>
                      <a:pt x="243" y="16"/>
                    </a:lnTo>
                    <a:lnTo>
                      <a:pt x="248" y="18"/>
                    </a:lnTo>
                    <a:lnTo>
                      <a:pt x="250" y="25"/>
                    </a:lnTo>
                    <a:lnTo>
                      <a:pt x="268" y="20"/>
                    </a:lnTo>
                    <a:lnTo>
                      <a:pt x="291" y="16"/>
                    </a:lnTo>
                    <a:lnTo>
                      <a:pt x="296" y="18"/>
                    </a:lnTo>
                    <a:lnTo>
                      <a:pt x="296" y="18"/>
                    </a:lnTo>
                    <a:lnTo>
                      <a:pt x="296" y="20"/>
                    </a:lnTo>
                    <a:lnTo>
                      <a:pt x="296" y="25"/>
                    </a:lnTo>
                    <a:lnTo>
                      <a:pt x="291" y="27"/>
                    </a:lnTo>
                    <a:lnTo>
                      <a:pt x="293" y="30"/>
                    </a:lnTo>
                    <a:lnTo>
                      <a:pt x="296" y="27"/>
                    </a:lnTo>
                    <a:lnTo>
                      <a:pt x="303" y="25"/>
                    </a:lnTo>
                    <a:lnTo>
                      <a:pt x="307" y="25"/>
                    </a:lnTo>
                    <a:lnTo>
                      <a:pt x="312" y="27"/>
                    </a:lnTo>
                    <a:lnTo>
                      <a:pt x="309" y="32"/>
                    </a:lnTo>
                    <a:lnTo>
                      <a:pt x="305" y="34"/>
                    </a:lnTo>
                    <a:lnTo>
                      <a:pt x="298" y="36"/>
                    </a:lnTo>
                    <a:lnTo>
                      <a:pt x="291" y="36"/>
                    </a:lnTo>
                    <a:lnTo>
                      <a:pt x="282" y="36"/>
                    </a:lnTo>
                    <a:lnTo>
                      <a:pt x="275" y="36"/>
                    </a:lnTo>
                    <a:lnTo>
                      <a:pt x="271" y="34"/>
                    </a:lnTo>
                    <a:lnTo>
                      <a:pt x="268" y="30"/>
                    </a:lnTo>
                    <a:lnTo>
                      <a:pt x="245" y="32"/>
                    </a:lnTo>
                    <a:lnTo>
                      <a:pt x="220" y="32"/>
                    </a:lnTo>
                    <a:lnTo>
                      <a:pt x="190" y="32"/>
                    </a:lnTo>
                    <a:lnTo>
                      <a:pt x="154" y="34"/>
                    </a:lnTo>
                    <a:lnTo>
                      <a:pt x="142" y="34"/>
                    </a:lnTo>
                    <a:lnTo>
                      <a:pt x="135" y="32"/>
                    </a:lnTo>
                    <a:lnTo>
                      <a:pt x="126" y="36"/>
                    </a:lnTo>
                    <a:lnTo>
                      <a:pt x="115" y="34"/>
                    </a:lnTo>
                    <a:lnTo>
                      <a:pt x="94" y="32"/>
                    </a:lnTo>
                    <a:lnTo>
                      <a:pt x="69" y="34"/>
                    </a:lnTo>
                    <a:lnTo>
                      <a:pt x="55" y="34"/>
                    </a:lnTo>
                    <a:lnTo>
                      <a:pt x="39" y="34"/>
                    </a:lnTo>
                    <a:lnTo>
                      <a:pt x="35" y="34"/>
                    </a:lnTo>
                    <a:lnTo>
                      <a:pt x="21" y="32"/>
                    </a:lnTo>
                    <a:lnTo>
                      <a:pt x="9" y="32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14" y="16"/>
                    </a:lnTo>
                    <a:lnTo>
                      <a:pt x="23" y="13"/>
                    </a:lnTo>
                    <a:lnTo>
                      <a:pt x="32" y="13"/>
                    </a:lnTo>
                    <a:lnTo>
                      <a:pt x="39" y="18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6" name="Freeform 185"/>
            <p:cNvSpPr/>
            <p:nvPr/>
          </p:nvSpPr>
          <p:spPr>
            <a:xfrm>
              <a:off x="4736306" y="3498056"/>
              <a:ext cx="871538" cy="657225"/>
            </a:xfrm>
            <a:custGeom>
              <a:avLst/>
              <a:gdLst>
                <a:gd name="connsiteX0" fmla="*/ 188119 w 871538"/>
                <a:gd name="connsiteY0" fmla="*/ 2382 h 657225"/>
                <a:gd name="connsiteX1" fmla="*/ 190500 w 871538"/>
                <a:gd name="connsiteY1" fmla="*/ 257175 h 657225"/>
                <a:gd name="connsiteX2" fmla="*/ 252413 w 871538"/>
                <a:gd name="connsiteY2" fmla="*/ 261938 h 657225"/>
                <a:gd name="connsiteX3" fmla="*/ 347663 w 871538"/>
                <a:gd name="connsiteY3" fmla="*/ 342900 h 657225"/>
                <a:gd name="connsiteX4" fmla="*/ 521494 w 871538"/>
                <a:gd name="connsiteY4" fmla="*/ 342900 h 657225"/>
                <a:gd name="connsiteX5" fmla="*/ 597694 w 871538"/>
                <a:gd name="connsiteY5" fmla="*/ 264319 h 657225"/>
                <a:gd name="connsiteX6" fmla="*/ 683419 w 871538"/>
                <a:gd name="connsiteY6" fmla="*/ 264319 h 657225"/>
                <a:gd name="connsiteX7" fmla="*/ 681038 w 871538"/>
                <a:gd name="connsiteY7" fmla="*/ 0 h 657225"/>
                <a:gd name="connsiteX8" fmla="*/ 745332 w 871538"/>
                <a:gd name="connsiteY8" fmla="*/ 28575 h 657225"/>
                <a:gd name="connsiteX9" fmla="*/ 871538 w 871538"/>
                <a:gd name="connsiteY9" fmla="*/ 590550 h 657225"/>
                <a:gd name="connsiteX10" fmla="*/ 835819 w 871538"/>
                <a:gd name="connsiteY10" fmla="*/ 650082 h 657225"/>
                <a:gd name="connsiteX11" fmla="*/ 440532 w 871538"/>
                <a:gd name="connsiteY11" fmla="*/ 657225 h 657225"/>
                <a:gd name="connsiteX12" fmla="*/ 66675 w 871538"/>
                <a:gd name="connsiteY12" fmla="*/ 657225 h 657225"/>
                <a:gd name="connsiteX13" fmla="*/ 0 w 871538"/>
                <a:gd name="connsiteY13" fmla="*/ 595313 h 657225"/>
                <a:gd name="connsiteX14" fmla="*/ 100013 w 871538"/>
                <a:gd name="connsiteY14" fmla="*/ 54769 h 657225"/>
                <a:gd name="connsiteX15" fmla="*/ 188119 w 871538"/>
                <a:gd name="connsiteY15" fmla="*/ 23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1538" h="657225">
                  <a:moveTo>
                    <a:pt x="188119" y="2382"/>
                  </a:moveTo>
                  <a:cubicBezTo>
                    <a:pt x="188913" y="87313"/>
                    <a:pt x="189706" y="172244"/>
                    <a:pt x="190500" y="257175"/>
                  </a:cubicBezTo>
                  <a:lnTo>
                    <a:pt x="252413" y="261938"/>
                  </a:lnTo>
                  <a:lnTo>
                    <a:pt x="347663" y="342900"/>
                  </a:lnTo>
                  <a:lnTo>
                    <a:pt x="521494" y="342900"/>
                  </a:lnTo>
                  <a:lnTo>
                    <a:pt x="597694" y="264319"/>
                  </a:lnTo>
                  <a:lnTo>
                    <a:pt x="683419" y="264319"/>
                  </a:lnTo>
                  <a:cubicBezTo>
                    <a:pt x="682625" y="176213"/>
                    <a:pt x="681832" y="88106"/>
                    <a:pt x="681038" y="0"/>
                  </a:cubicBezTo>
                  <a:lnTo>
                    <a:pt x="745332" y="28575"/>
                  </a:lnTo>
                  <a:lnTo>
                    <a:pt x="871538" y="590550"/>
                  </a:lnTo>
                  <a:lnTo>
                    <a:pt x="835819" y="650082"/>
                  </a:lnTo>
                  <a:lnTo>
                    <a:pt x="440532" y="657225"/>
                  </a:lnTo>
                  <a:lnTo>
                    <a:pt x="66675" y="657225"/>
                  </a:lnTo>
                  <a:lnTo>
                    <a:pt x="0" y="595313"/>
                  </a:lnTo>
                  <a:lnTo>
                    <a:pt x="100013" y="54769"/>
                  </a:lnTo>
                  <a:lnTo>
                    <a:pt x="188119" y="238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" name="Straight Arrow Connector 8"/>
          <p:cNvCxnSpPr>
            <a:stCxn id="181" idx="3"/>
            <a:endCxn id="176" idx="1"/>
          </p:cNvCxnSpPr>
          <p:nvPr/>
        </p:nvCxnSpPr>
        <p:spPr>
          <a:xfrm flipV="1">
            <a:off x="3278470" y="5655543"/>
            <a:ext cx="3237746" cy="132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3581488" y="5239276"/>
            <a:ext cx="2358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Ethernet / </a:t>
            </a:r>
            <a:r>
              <a:rPr lang="ru-RU" sz="1600" b="1" i="1" dirty="0" smtClean="0">
                <a:solidFill>
                  <a:schemeClr val="bg1"/>
                </a:solidFill>
              </a:rPr>
              <a:t>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16584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198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Батч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661" y="126157"/>
            <a:ext cx="3819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MS-1C-DRIVER)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Примерная схема работы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1268760"/>
            <a:ext cx="6264696" cy="1384995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</a:rPr>
              <a:t>В ТСД закачиваются номенклатура, штрихкоды, цены, остатки и накладные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812360" y="1268760"/>
            <a:ext cx="897654" cy="916685"/>
            <a:chOff x="509439" y="4941168"/>
            <a:chExt cx="1381150" cy="1329044"/>
          </a:xfrm>
        </p:grpSpPr>
        <p:pic>
          <p:nvPicPr>
            <p:cNvPr id="92" name="Picture 342" descr="http://t3.gstatic.com/images?q=tbn:ANd9GcSSdkraOD8ZgZe7e2BxUuvkDAl8M8dXa44liZOUmHF3EyfNwIRb5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223978"/>
              <a:ext cx="630957" cy="6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3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69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39" y="4941168"/>
              <a:ext cx="1254249" cy="1329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4" name="Curved Connector 93"/>
          <p:cNvCxnSpPr>
            <a:stCxn id="99" idx="9"/>
            <a:endCxn id="93" idx="2"/>
          </p:cNvCxnSpPr>
          <p:nvPr/>
        </p:nvCxnSpPr>
        <p:spPr>
          <a:xfrm flipV="1">
            <a:off x="7658721" y="2185445"/>
            <a:ext cx="561228" cy="280727"/>
          </a:xfrm>
          <a:prstGeom prst="curvedConnector2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7092280" y="1482920"/>
            <a:ext cx="566441" cy="1029240"/>
            <a:chOff x="4736306" y="2663050"/>
            <a:chExt cx="871538" cy="1492231"/>
          </a:xfrm>
        </p:grpSpPr>
        <p:grpSp>
          <p:nvGrpSpPr>
            <p:cNvPr id="98" name="Group 97"/>
            <p:cNvGrpSpPr/>
            <p:nvPr/>
          </p:nvGrpSpPr>
          <p:grpSpPr>
            <a:xfrm>
              <a:off x="4887399" y="2663050"/>
              <a:ext cx="573706" cy="1255025"/>
              <a:chOff x="1962151" y="1119188"/>
              <a:chExt cx="2266951" cy="5776913"/>
            </a:xfrm>
          </p:grpSpPr>
          <p:sp>
            <p:nvSpPr>
              <p:cNvPr id="100" name="Freeform 241"/>
              <p:cNvSpPr>
                <a:spLocks/>
              </p:cNvSpPr>
              <p:nvPr/>
            </p:nvSpPr>
            <p:spPr bwMode="auto">
              <a:xfrm>
                <a:off x="1962151" y="1119188"/>
                <a:ext cx="2244725" cy="5721350"/>
              </a:xfrm>
              <a:custGeom>
                <a:avLst/>
                <a:gdLst>
                  <a:gd name="T0" fmla="*/ 1313 w 1414"/>
                  <a:gd name="T1" fmla="*/ 3455 h 3604"/>
                  <a:gd name="T2" fmla="*/ 1311 w 1414"/>
                  <a:gd name="T3" fmla="*/ 3485 h 3604"/>
                  <a:gd name="T4" fmla="*/ 1302 w 1414"/>
                  <a:gd name="T5" fmla="*/ 3512 h 3604"/>
                  <a:gd name="T6" fmla="*/ 1288 w 1414"/>
                  <a:gd name="T7" fmla="*/ 3540 h 3604"/>
                  <a:gd name="T8" fmla="*/ 1270 w 1414"/>
                  <a:gd name="T9" fmla="*/ 3561 h 3604"/>
                  <a:gd name="T10" fmla="*/ 1249 w 1414"/>
                  <a:gd name="T11" fmla="*/ 3579 h 3604"/>
                  <a:gd name="T12" fmla="*/ 1224 w 1414"/>
                  <a:gd name="T13" fmla="*/ 3593 h 3604"/>
                  <a:gd name="T14" fmla="*/ 1194 w 1414"/>
                  <a:gd name="T15" fmla="*/ 3602 h 3604"/>
                  <a:gd name="T16" fmla="*/ 1164 w 1414"/>
                  <a:gd name="T17" fmla="*/ 3604 h 3604"/>
                  <a:gd name="T18" fmla="*/ 248 w 1414"/>
                  <a:gd name="T19" fmla="*/ 3604 h 3604"/>
                  <a:gd name="T20" fmla="*/ 220 w 1414"/>
                  <a:gd name="T21" fmla="*/ 3597 h 3604"/>
                  <a:gd name="T22" fmla="*/ 193 w 1414"/>
                  <a:gd name="T23" fmla="*/ 3586 h 3604"/>
                  <a:gd name="T24" fmla="*/ 170 w 1414"/>
                  <a:gd name="T25" fmla="*/ 3570 h 3604"/>
                  <a:gd name="T26" fmla="*/ 149 w 1414"/>
                  <a:gd name="T27" fmla="*/ 3551 h 3604"/>
                  <a:gd name="T28" fmla="*/ 133 w 1414"/>
                  <a:gd name="T29" fmla="*/ 3526 h 3604"/>
                  <a:gd name="T30" fmla="*/ 122 w 1414"/>
                  <a:gd name="T31" fmla="*/ 3501 h 3604"/>
                  <a:gd name="T32" fmla="*/ 115 w 1414"/>
                  <a:gd name="T33" fmla="*/ 3471 h 3604"/>
                  <a:gd name="T34" fmla="*/ 115 w 1414"/>
                  <a:gd name="T35" fmla="*/ 1621 h 3604"/>
                  <a:gd name="T36" fmla="*/ 74 w 1414"/>
                  <a:gd name="T37" fmla="*/ 1594 h 3604"/>
                  <a:gd name="T38" fmla="*/ 44 w 1414"/>
                  <a:gd name="T39" fmla="*/ 1555 h 3604"/>
                  <a:gd name="T40" fmla="*/ 23 w 1414"/>
                  <a:gd name="T41" fmla="*/ 1509 h 3604"/>
                  <a:gd name="T42" fmla="*/ 16 w 1414"/>
                  <a:gd name="T43" fmla="*/ 1458 h 3604"/>
                  <a:gd name="T44" fmla="*/ 0 w 1414"/>
                  <a:gd name="T45" fmla="*/ 791 h 3604"/>
                  <a:gd name="T46" fmla="*/ 16 w 1414"/>
                  <a:gd name="T47" fmla="*/ 161 h 3604"/>
                  <a:gd name="T48" fmla="*/ 23 w 1414"/>
                  <a:gd name="T49" fmla="*/ 126 h 3604"/>
                  <a:gd name="T50" fmla="*/ 37 w 1414"/>
                  <a:gd name="T51" fmla="*/ 94 h 3604"/>
                  <a:gd name="T52" fmla="*/ 55 w 1414"/>
                  <a:gd name="T53" fmla="*/ 67 h 3604"/>
                  <a:gd name="T54" fmla="*/ 81 w 1414"/>
                  <a:gd name="T55" fmla="*/ 41 h 3604"/>
                  <a:gd name="T56" fmla="*/ 108 w 1414"/>
                  <a:gd name="T57" fmla="*/ 23 h 3604"/>
                  <a:gd name="T58" fmla="*/ 140 w 1414"/>
                  <a:gd name="T59" fmla="*/ 9 h 3604"/>
                  <a:gd name="T60" fmla="*/ 174 w 1414"/>
                  <a:gd name="T61" fmla="*/ 2 h 3604"/>
                  <a:gd name="T62" fmla="*/ 1235 w 1414"/>
                  <a:gd name="T63" fmla="*/ 0 h 3604"/>
                  <a:gd name="T64" fmla="*/ 1272 w 1414"/>
                  <a:gd name="T65" fmla="*/ 5 h 3604"/>
                  <a:gd name="T66" fmla="*/ 1304 w 1414"/>
                  <a:gd name="T67" fmla="*/ 16 h 3604"/>
                  <a:gd name="T68" fmla="*/ 1336 w 1414"/>
                  <a:gd name="T69" fmla="*/ 32 h 3604"/>
                  <a:gd name="T70" fmla="*/ 1361 w 1414"/>
                  <a:gd name="T71" fmla="*/ 53 h 3604"/>
                  <a:gd name="T72" fmla="*/ 1382 w 1414"/>
                  <a:gd name="T73" fmla="*/ 80 h 3604"/>
                  <a:gd name="T74" fmla="*/ 1400 w 1414"/>
                  <a:gd name="T75" fmla="*/ 110 h 3604"/>
                  <a:gd name="T76" fmla="*/ 1409 w 1414"/>
                  <a:gd name="T77" fmla="*/ 142 h 3604"/>
                  <a:gd name="T78" fmla="*/ 1414 w 1414"/>
                  <a:gd name="T79" fmla="*/ 179 h 3604"/>
                  <a:gd name="T80" fmla="*/ 1412 w 1414"/>
                  <a:gd name="T81" fmla="*/ 1488 h 3604"/>
                  <a:gd name="T82" fmla="*/ 1398 w 1414"/>
                  <a:gd name="T83" fmla="*/ 1536 h 3604"/>
                  <a:gd name="T84" fmla="*/ 1370 w 1414"/>
                  <a:gd name="T85" fmla="*/ 1577 h 3604"/>
                  <a:gd name="T86" fmla="*/ 1336 w 1414"/>
                  <a:gd name="T87" fmla="*/ 161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4" h="3604">
                    <a:moveTo>
                      <a:pt x="1313" y="1621"/>
                    </a:moveTo>
                    <a:lnTo>
                      <a:pt x="1313" y="3455"/>
                    </a:lnTo>
                    <a:lnTo>
                      <a:pt x="1313" y="3471"/>
                    </a:lnTo>
                    <a:lnTo>
                      <a:pt x="1311" y="3485"/>
                    </a:lnTo>
                    <a:lnTo>
                      <a:pt x="1306" y="3501"/>
                    </a:lnTo>
                    <a:lnTo>
                      <a:pt x="1302" y="3512"/>
                    </a:lnTo>
                    <a:lnTo>
                      <a:pt x="1297" y="3526"/>
                    </a:lnTo>
                    <a:lnTo>
                      <a:pt x="1288" y="3540"/>
                    </a:lnTo>
                    <a:lnTo>
                      <a:pt x="1281" y="3551"/>
                    </a:lnTo>
                    <a:lnTo>
                      <a:pt x="1270" y="3561"/>
                    </a:lnTo>
                    <a:lnTo>
                      <a:pt x="1260" y="3570"/>
                    </a:lnTo>
                    <a:lnTo>
                      <a:pt x="1249" y="3579"/>
                    </a:lnTo>
                    <a:lnTo>
                      <a:pt x="1235" y="3586"/>
                    </a:lnTo>
                    <a:lnTo>
                      <a:pt x="1224" y="3593"/>
                    </a:lnTo>
                    <a:lnTo>
                      <a:pt x="1210" y="3597"/>
                    </a:lnTo>
                    <a:lnTo>
                      <a:pt x="1194" y="3602"/>
                    </a:lnTo>
                    <a:lnTo>
                      <a:pt x="1180" y="3604"/>
                    </a:lnTo>
                    <a:lnTo>
                      <a:pt x="1164" y="3604"/>
                    </a:lnTo>
                    <a:lnTo>
                      <a:pt x="264" y="3604"/>
                    </a:lnTo>
                    <a:lnTo>
                      <a:pt x="248" y="3604"/>
                    </a:lnTo>
                    <a:lnTo>
                      <a:pt x="234" y="3602"/>
                    </a:lnTo>
                    <a:lnTo>
                      <a:pt x="220" y="3597"/>
                    </a:lnTo>
                    <a:lnTo>
                      <a:pt x="207" y="3593"/>
                    </a:lnTo>
                    <a:lnTo>
                      <a:pt x="193" y="3586"/>
                    </a:lnTo>
                    <a:lnTo>
                      <a:pt x="181" y="3579"/>
                    </a:lnTo>
                    <a:lnTo>
                      <a:pt x="170" y="3570"/>
                    </a:lnTo>
                    <a:lnTo>
                      <a:pt x="158" y="3561"/>
                    </a:lnTo>
                    <a:lnTo>
                      <a:pt x="149" y="3551"/>
                    </a:lnTo>
                    <a:lnTo>
                      <a:pt x="140" y="3540"/>
                    </a:lnTo>
                    <a:lnTo>
                      <a:pt x="133" y="3526"/>
                    </a:lnTo>
                    <a:lnTo>
                      <a:pt x="126" y="3512"/>
                    </a:lnTo>
                    <a:lnTo>
                      <a:pt x="122" y="3501"/>
                    </a:lnTo>
                    <a:lnTo>
                      <a:pt x="117" y="3485"/>
                    </a:lnTo>
                    <a:lnTo>
                      <a:pt x="115" y="3471"/>
                    </a:lnTo>
                    <a:lnTo>
                      <a:pt x="115" y="3455"/>
                    </a:lnTo>
                    <a:lnTo>
                      <a:pt x="115" y="1621"/>
                    </a:lnTo>
                    <a:lnTo>
                      <a:pt x="94" y="1610"/>
                    </a:lnTo>
                    <a:lnTo>
                      <a:pt x="74" y="1594"/>
                    </a:lnTo>
                    <a:lnTo>
                      <a:pt x="58" y="1575"/>
                    </a:lnTo>
                    <a:lnTo>
                      <a:pt x="44" y="1555"/>
                    </a:lnTo>
                    <a:lnTo>
                      <a:pt x="32" y="1532"/>
                    </a:lnTo>
                    <a:lnTo>
                      <a:pt x="23" y="1509"/>
                    </a:lnTo>
                    <a:lnTo>
                      <a:pt x="19" y="1483"/>
                    </a:lnTo>
                    <a:lnTo>
                      <a:pt x="16" y="1458"/>
                    </a:lnTo>
                    <a:lnTo>
                      <a:pt x="16" y="1142"/>
                    </a:lnTo>
                    <a:lnTo>
                      <a:pt x="0" y="791"/>
                    </a:lnTo>
                    <a:lnTo>
                      <a:pt x="16" y="179"/>
                    </a:lnTo>
                    <a:lnTo>
                      <a:pt x="16" y="161"/>
                    </a:lnTo>
                    <a:lnTo>
                      <a:pt x="19" y="142"/>
                    </a:lnTo>
                    <a:lnTo>
                      <a:pt x="23" y="126"/>
                    </a:lnTo>
                    <a:lnTo>
                      <a:pt x="30" y="110"/>
                    </a:lnTo>
                    <a:lnTo>
                      <a:pt x="37" y="94"/>
                    </a:lnTo>
                    <a:lnTo>
                      <a:pt x="46" y="80"/>
                    </a:lnTo>
                    <a:lnTo>
                      <a:pt x="55" y="67"/>
                    </a:lnTo>
                    <a:lnTo>
                      <a:pt x="67" y="53"/>
                    </a:lnTo>
                    <a:lnTo>
                      <a:pt x="81" y="41"/>
                    </a:lnTo>
                    <a:lnTo>
                      <a:pt x="94" y="32"/>
                    </a:lnTo>
                    <a:lnTo>
                      <a:pt x="108" y="23"/>
                    </a:lnTo>
                    <a:lnTo>
                      <a:pt x="124" y="16"/>
                    </a:lnTo>
                    <a:lnTo>
                      <a:pt x="140" y="9"/>
                    </a:lnTo>
                    <a:lnTo>
                      <a:pt x="158" y="5"/>
                    </a:lnTo>
                    <a:lnTo>
                      <a:pt x="174" y="2"/>
                    </a:lnTo>
                    <a:lnTo>
                      <a:pt x="193" y="0"/>
                    </a:lnTo>
                    <a:lnTo>
                      <a:pt x="1235" y="0"/>
                    </a:lnTo>
                    <a:lnTo>
                      <a:pt x="1253" y="2"/>
                    </a:lnTo>
                    <a:lnTo>
                      <a:pt x="1272" y="5"/>
                    </a:lnTo>
                    <a:lnTo>
                      <a:pt x="1288" y="9"/>
                    </a:lnTo>
                    <a:lnTo>
                      <a:pt x="1304" y="16"/>
                    </a:lnTo>
                    <a:lnTo>
                      <a:pt x="1320" y="23"/>
                    </a:lnTo>
                    <a:lnTo>
                      <a:pt x="1336" y="32"/>
                    </a:lnTo>
                    <a:lnTo>
                      <a:pt x="1347" y="41"/>
                    </a:lnTo>
                    <a:lnTo>
                      <a:pt x="1361" y="53"/>
                    </a:lnTo>
                    <a:lnTo>
                      <a:pt x="1373" y="67"/>
                    </a:lnTo>
                    <a:lnTo>
                      <a:pt x="1382" y="80"/>
                    </a:lnTo>
                    <a:lnTo>
                      <a:pt x="1391" y="94"/>
                    </a:lnTo>
                    <a:lnTo>
                      <a:pt x="1400" y="110"/>
                    </a:lnTo>
                    <a:lnTo>
                      <a:pt x="1405" y="126"/>
                    </a:lnTo>
                    <a:lnTo>
                      <a:pt x="1409" y="142"/>
                    </a:lnTo>
                    <a:lnTo>
                      <a:pt x="1412" y="161"/>
                    </a:lnTo>
                    <a:lnTo>
                      <a:pt x="1414" y="179"/>
                    </a:lnTo>
                    <a:lnTo>
                      <a:pt x="1414" y="1463"/>
                    </a:lnTo>
                    <a:lnTo>
                      <a:pt x="1412" y="1488"/>
                    </a:lnTo>
                    <a:lnTo>
                      <a:pt x="1407" y="1513"/>
                    </a:lnTo>
                    <a:lnTo>
                      <a:pt x="1398" y="1536"/>
                    </a:lnTo>
                    <a:lnTo>
                      <a:pt x="1386" y="1557"/>
                    </a:lnTo>
                    <a:lnTo>
                      <a:pt x="1370" y="1577"/>
                    </a:lnTo>
                    <a:lnTo>
                      <a:pt x="1354" y="1594"/>
                    </a:lnTo>
                    <a:lnTo>
                      <a:pt x="1336" y="1610"/>
                    </a:lnTo>
                    <a:lnTo>
                      <a:pt x="1313" y="1621"/>
                    </a:lnTo>
                    <a:close/>
                  </a:path>
                </a:pathLst>
              </a:cu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242"/>
              <p:cNvSpPr>
                <a:spLocks/>
              </p:cNvSpPr>
              <p:nvPr/>
            </p:nvSpPr>
            <p:spPr bwMode="auto">
              <a:xfrm>
                <a:off x="2122489" y="3751263"/>
                <a:ext cx="65088" cy="2547938"/>
              </a:xfrm>
              <a:custGeom>
                <a:avLst/>
                <a:gdLst>
                  <a:gd name="T0" fmla="*/ 14 w 41"/>
                  <a:gd name="T1" fmla="*/ 1605 h 1605"/>
                  <a:gd name="T2" fmla="*/ 0 w 41"/>
                  <a:gd name="T3" fmla="*/ 298 h 1605"/>
                  <a:gd name="T4" fmla="*/ 14 w 41"/>
                  <a:gd name="T5" fmla="*/ 0 h 1605"/>
                  <a:gd name="T6" fmla="*/ 23 w 41"/>
                  <a:gd name="T7" fmla="*/ 43 h 1605"/>
                  <a:gd name="T8" fmla="*/ 30 w 41"/>
                  <a:gd name="T9" fmla="*/ 101 h 1605"/>
                  <a:gd name="T10" fmla="*/ 34 w 41"/>
                  <a:gd name="T11" fmla="*/ 167 h 1605"/>
                  <a:gd name="T12" fmla="*/ 39 w 41"/>
                  <a:gd name="T13" fmla="*/ 243 h 1605"/>
                  <a:gd name="T14" fmla="*/ 41 w 41"/>
                  <a:gd name="T15" fmla="*/ 415 h 1605"/>
                  <a:gd name="T16" fmla="*/ 41 w 41"/>
                  <a:gd name="T17" fmla="*/ 603 h 1605"/>
                  <a:gd name="T18" fmla="*/ 41 w 41"/>
                  <a:gd name="T19" fmla="*/ 791 h 1605"/>
                  <a:gd name="T20" fmla="*/ 37 w 41"/>
                  <a:gd name="T21" fmla="*/ 967 h 1605"/>
                  <a:gd name="T22" fmla="*/ 34 w 41"/>
                  <a:gd name="T23" fmla="*/ 1114 h 1605"/>
                  <a:gd name="T24" fmla="*/ 32 w 41"/>
                  <a:gd name="T25" fmla="*/ 1219 h 1605"/>
                  <a:gd name="T26" fmla="*/ 32 w 41"/>
                  <a:gd name="T27" fmla="*/ 1554 h 1605"/>
                  <a:gd name="T28" fmla="*/ 32 w 41"/>
                  <a:gd name="T29" fmla="*/ 1577 h 1605"/>
                  <a:gd name="T30" fmla="*/ 28 w 41"/>
                  <a:gd name="T31" fmla="*/ 1593 h 1605"/>
                  <a:gd name="T32" fmla="*/ 25 w 41"/>
                  <a:gd name="T33" fmla="*/ 1598 h 1605"/>
                  <a:gd name="T34" fmla="*/ 21 w 41"/>
                  <a:gd name="T35" fmla="*/ 1600 h 1605"/>
                  <a:gd name="T36" fmla="*/ 18 w 41"/>
                  <a:gd name="T37" fmla="*/ 1602 h 1605"/>
                  <a:gd name="T38" fmla="*/ 14 w 41"/>
                  <a:gd name="T39" fmla="*/ 1605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1605">
                    <a:moveTo>
                      <a:pt x="14" y="1605"/>
                    </a:moveTo>
                    <a:lnTo>
                      <a:pt x="0" y="298"/>
                    </a:lnTo>
                    <a:lnTo>
                      <a:pt x="14" y="0"/>
                    </a:lnTo>
                    <a:lnTo>
                      <a:pt x="23" y="43"/>
                    </a:lnTo>
                    <a:lnTo>
                      <a:pt x="30" y="101"/>
                    </a:lnTo>
                    <a:lnTo>
                      <a:pt x="34" y="167"/>
                    </a:lnTo>
                    <a:lnTo>
                      <a:pt x="39" y="243"/>
                    </a:lnTo>
                    <a:lnTo>
                      <a:pt x="41" y="415"/>
                    </a:lnTo>
                    <a:lnTo>
                      <a:pt x="41" y="603"/>
                    </a:lnTo>
                    <a:lnTo>
                      <a:pt x="41" y="791"/>
                    </a:lnTo>
                    <a:lnTo>
                      <a:pt x="37" y="967"/>
                    </a:lnTo>
                    <a:lnTo>
                      <a:pt x="34" y="1114"/>
                    </a:lnTo>
                    <a:lnTo>
                      <a:pt x="32" y="1219"/>
                    </a:lnTo>
                    <a:lnTo>
                      <a:pt x="32" y="1554"/>
                    </a:lnTo>
                    <a:lnTo>
                      <a:pt x="32" y="1577"/>
                    </a:lnTo>
                    <a:lnTo>
                      <a:pt x="28" y="1593"/>
                    </a:lnTo>
                    <a:lnTo>
                      <a:pt x="25" y="1598"/>
                    </a:lnTo>
                    <a:lnTo>
                      <a:pt x="21" y="1600"/>
                    </a:lnTo>
                    <a:lnTo>
                      <a:pt x="18" y="1602"/>
                    </a:lnTo>
                    <a:lnTo>
                      <a:pt x="14" y="1605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243"/>
              <p:cNvSpPr>
                <a:spLocks/>
              </p:cNvSpPr>
              <p:nvPr/>
            </p:nvSpPr>
            <p:spPr bwMode="auto">
              <a:xfrm>
                <a:off x="4071939" y="1163638"/>
                <a:ext cx="157163" cy="2201863"/>
              </a:xfrm>
              <a:custGeom>
                <a:avLst/>
                <a:gdLst>
                  <a:gd name="T0" fmla="*/ 18 w 99"/>
                  <a:gd name="T1" fmla="*/ 13 h 1387"/>
                  <a:gd name="T2" fmla="*/ 48 w 99"/>
                  <a:gd name="T3" fmla="*/ 46 h 1387"/>
                  <a:gd name="T4" fmla="*/ 71 w 99"/>
                  <a:gd name="T5" fmla="*/ 85 h 1387"/>
                  <a:gd name="T6" fmla="*/ 83 w 99"/>
                  <a:gd name="T7" fmla="*/ 128 h 1387"/>
                  <a:gd name="T8" fmla="*/ 99 w 99"/>
                  <a:gd name="T9" fmla="*/ 1011 h 1387"/>
                  <a:gd name="T10" fmla="*/ 78 w 99"/>
                  <a:gd name="T11" fmla="*/ 1371 h 1387"/>
                  <a:gd name="T12" fmla="*/ 67 w 99"/>
                  <a:gd name="T13" fmla="*/ 1384 h 1387"/>
                  <a:gd name="T14" fmla="*/ 50 w 99"/>
                  <a:gd name="T15" fmla="*/ 1336 h 1387"/>
                  <a:gd name="T16" fmla="*/ 39 w 99"/>
                  <a:gd name="T17" fmla="*/ 1235 h 1387"/>
                  <a:gd name="T18" fmla="*/ 37 w 99"/>
                  <a:gd name="T19" fmla="*/ 1183 h 1387"/>
                  <a:gd name="T20" fmla="*/ 39 w 99"/>
                  <a:gd name="T21" fmla="*/ 1178 h 1387"/>
                  <a:gd name="T22" fmla="*/ 44 w 99"/>
                  <a:gd name="T23" fmla="*/ 1169 h 1387"/>
                  <a:gd name="T24" fmla="*/ 50 w 99"/>
                  <a:gd name="T25" fmla="*/ 1169 h 1387"/>
                  <a:gd name="T26" fmla="*/ 55 w 99"/>
                  <a:gd name="T27" fmla="*/ 1160 h 1387"/>
                  <a:gd name="T28" fmla="*/ 53 w 99"/>
                  <a:gd name="T29" fmla="*/ 1164 h 1387"/>
                  <a:gd name="T30" fmla="*/ 53 w 99"/>
                  <a:gd name="T31" fmla="*/ 1155 h 1387"/>
                  <a:gd name="T32" fmla="*/ 48 w 99"/>
                  <a:gd name="T33" fmla="*/ 1151 h 1387"/>
                  <a:gd name="T34" fmla="*/ 53 w 99"/>
                  <a:gd name="T35" fmla="*/ 1139 h 1387"/>
                  <a:gd name="T36" fmla="*/ 50 w 99"/>
                  <a:gd name="T37" fmla="*/ 1121 h 1387"/>
                  <a:gd name="T38" fmla="*/ 64 w 99"/>
                  <a:gd name="T39" fmla="*/ 1093 h 1387"/>
                  <a:gd name="T40" fmla="*/ 46 w 99"/>
                  <a:gd name="T41" fmla="*/ 1098 h 1387"/>
                  <a:gd name="T42" fmla="*/ 44 w 99"/>
                  <a:gd name="T43" fmla="*/ 1091 h 1387"/>
                  <a:gd name="T44" fmla="*/ 37 w 99"/>
                  <a:gd name="T45" fmla="*/ 1082 h 1387"/>
                  <a:gd name="T46" fmla="*/ 41 w 99"/>
                  <a:gd name="T47" fmla="*/ 1070 h 1387"/>
                  <a:gd name="T48" fmla="*/ 46 w 99"/>
                  <a:gd name="T49" fmla="*/ 1066 h 1387"/>
                  <a:gd name="T50" fmla="*/ 73 w 99"/>
                  <a:gd name="T51" fmla="*/ 1047 h 1387"/>
                  <a:gd name="T52" fmla="*/ 37 w 99"/>
                  <a:gd name="T53" fmla="*/ 1057 h 1387"/>
                  <a:gd name="T54" fmla="*/ 44 w 99"/>
                  <a:gd name="T55" fmla="*/ 1054 h 1387"/>
                  <a:gd name="T56" fmla="*/ 53 w 99"/>
                  <a:gd name="T57" fmla="*/ 1045 h 1387"/>
                  <a:gd name="T58" fmla="*/ 64 w 99"/>
                  <a:gd name="T59" fmla="*/ 1036 h 1387"/>
                  <a:gd name="T60" fmla="*/ 55 w 99"/>
                  <a:gd name="T61" fmla="*/ 1027 h 1387"/>
                  <a:gd name="T62" fmla="*/ 55 w 99"/>
                  <a:gd name="T63" fmla="*/ 1018 h 1387"/>
                  <a:gd name="T64" fmla="*/ 62 w 99"/>
                  <a:gd name="T65" fmla="*/ 1002 h 1387"/>
                  <a:gd name="T66" fmla="*/ 44 w 99"/>
                  <a:gd name="T67" fmla="*/ 999 h 1387"/>
                  <a:gd name="T68" fmla="*/ 39 w 99"/>
                  <a:gd name="T69" fmla="*/ 992 h 1387"/>
                  <a:gd name="T70" fmla="*/ 46 w 99"/>
                  <a:gd name="T71" fmla="*/ 960 h 1387"/>
                  <a:gd name="T72" fmla="*/ 50 w 99"/>
                  <a:gd name="T73" fmla="*/ 958 h 1387"/>
                  <a:gd name="T74" fmla="*/ 55 w 99"/>
                  <a:gd name="T75" fmla="*/ 951 h 1387"/>
                  <a:gd name="T76" fmla="*/ 62 w 99"/>
                  <a:gd name="T77" fmla="*/ 953 h 1387"/>
                  <a:gd name="T78" fmla="*/ 67 w 99"/>
                  <a:gd name="T79" fmla="*/ 947 h 1387"/>
                  <a:gd name="T80" fmla="*/ 64 w 99"/>
                  <a:gd name="T81" fmla="*/ 949 h 1387"/>
                  <a:gd name="T82" fmla="*/ 64 w 99"/>
                  <a:gd name="T83" fmla="*/ 942 h 1387"/>
                  <a:gd name="T84" fmla="*/ 60 w 99"/>
                  <a:gd name="T85" fmla="*/ 935 h 1387"/>
                  <a:gd name="T86" fmla="*/ 64 w 99"/>
                  <a:gd name="T87" fmla="*/ 926 h 1387"/>
                  <a:gd name="T88" fmla="*/ 62 w 99"/>
                  <a:gd name="T89" fmla="*/ 905 h 1387"/>
                  <a:gd name="T90" fmla="*/ 76 w 99"/>
                  <a:gd name="T91" fmla="*/ 882 h 1387"/>
                  <a:gd name="T92" fmla="*/ 57 w 99"/>
                  <a:gd name="T93" fmla="*/ 880 h 1387"/>
                  <a:gd name="T94" fmla="*/ 53 w 99"/>
                  <a:gd name="T95" fmla="*/ 873 h 1387"/>
                  <a:gd name="T96" fmla="*/ 44 w 99"/>
                  <a:gd name="T97" fmla="*/ 846 h 1387"/>
                  <a:gd name="T98" fmla="*/ 46 w 99"/>
                  <a:gd name="T99" fmla="*/ 742 h 1387"/>
                  <a:gd name="T100" fmla="*/ 57 w 99"/>
                  <a:gd name="T101" fmla="*/ 538 h 1387"/>
                  <a:gd name="T102" fmla="*/ 62 w 99"/>
                  <a:gd name="T103" fmla="*/ 367 h 1387"/>
                  <a:gd name="T104" fmla="*/ 62 w 99"/>
                  <a:gd name="T105" fmla="*/ 256 h 1387"/>
                  <a:gd name="T106" fmla="*/ 53 w 99"/>
                  <a:gd name="T107" fmla="*/ 160 h 1387"/>
                  <a:gd name="T108" fmla="*/ 39 w 99"/>
                  <a:gd name="T109" fmla="*/ 103 h 1387"/>
                  <a:gd name="T110" fmla="*/ 28 w 99"/>
                  <a:gd name="T111" fmla="*/ 71 h 1387"/>
                  <a:gd name="T112" fmla="*/ 12 w 99"/>
                  <a:gd name="T113" fmla="*/ 34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" h="1387">
                    <a:moveTo>
                      <a:pt x="0" y="0"/>
                    </a:moveTo>
                    <a:lnTo>
                      <a:pt x="18" y="13"/>
                    </a:lnTo>
                    <a:lnTo>
                      <a:pt x="34" y="29"/>
                    </a:lnTo>
                    <a:lnTo>
                      <a:pt x="48" y="46"/>
                    </a:lnTo>
                    <a:lnTo>
                      <a:pt x="62" y="64"/>
                    </a:lnTo>
                    <a:lnTo>
                      <a:pt x="71" y="85"/>
                    </a:lnTo>
                    <a:lnTo>
                      <a:pt x="78" y="105"/>
                    </a:lnTo>
                    <a:lnTo>
                      <a:pt x="83" y="128"/>
                    </a:lnTo>
                    <a:lnTo>
                      <a:pt x="85" y="151"/>
                    </a:lnTo>
                    <a:lnTo>
                      <a:pt x="99" y="1011"/>
                    </a:lnTo>
                    <a:lnTo>
                      <a:pt x="85" y="1359"/>
                    </a:lnTo>
                    <a:lnTo>
                      <a:pt x="78" y="1371"/>
                    </a:lnTo>
                    <a:lnTo>
                      <a:pt x="73" y="1378"/>
                    </a:lnTo>
                    <a:lnTo>
                      <a:pt x="67" y="1384"/>
                    </a:lnTo>
                    <a:lnTo>
                      <a:pt x="60" y="1387"/>
                    </a:lnTo>
                    <a:lnTo>
                      <a:pt x="50" y="1336"/>
                    </a:lnTo>
                    <a:lnTo>
                      <a:pt x="44" y="1286"/>
                    </a:lnTo>
                    <a:lnTo>
                      <a:pt x="39" y="1235"/>
                    </a:lnTo>
                    <a:lnTo>
                      <a:pt x="37" y="1183"/>
                    </a:lnTo>
                    <a:lnTo>
                      <a:pt x="37" y="1183"/>
                    </a:lnTo>
                    <a:lnTo>
                      <a:pt x="37" y="1183"/>
                    </a:lnTo>
                    <a:lnTo>
                      <a:pt x="39" y="1178"/>
                    </a:lnTo>
                    <a:lnTo>
                      <a:pt x="44" y="1180"/>
                    </a:lnTo>
                    <a:lnTo>
                      <a:pt x="44" y="1169"/>
                    </a:lnTo>
                    <a:lnTo>
                      <a:pt x="48" y="1169"/>
                    </a:lnTo>
                    <a:lnTo>
                      <a:pt x="50" y="1169"/>
                    </a:lnTo>
                    <a:lnTo>
                      <a:pt x="53" y="1167"/>
                    </a:lnTo>
                    <a:lnTo>
                      <a:pt x="55" y="1160"/>
                    </a:lnTo>
                    <a:lnTo>
                      <a:pt x="53" y="1160"/>
                    </a:lnTo>
                    <a:lnTo>
                      <a:pt x="53" y="1164"/>
                    </a:lnTo>
                    <a:lnTo>
                      <a:pt x="50" y="1162"/>
                    </a:lnTo>
                    <a:lnTo>
                      <a:pt x="53" y="1155"/>
                    </a:lnTo>
                    <a:lnTo>
                      <a:pt x="50" y="1153"/>
                    </a:lnTo>
                    <a:lnTo>
                      <a:pt x="48" y="1151"/>
                    </a:lnTo>
                    <a:lnTo>
                      <a:pt x="48" y="1146"/>
                    </a:lnTo>
                    <a:lnTo>
                      <a:pt x="53" y="1139"/>
                    </a:lnTo>
                    <a:lnTo>
                      <a:pt x="60" y="1123"/>
                    </a:lnTo>
                    <a:lnTo>
                      <a:pt x="50" y="1121"/>
                    </a:lnTo>
                    <a:lnTo>
                      <a:pt x="62" y="1109"/>
                    </a:lnTo>
                    <a:lnTo>
                      <a:pt x="64" y="1093"/>
                    </a:lnTo>
                    <a:lnTo>
                      <a:pt x="53" y="1096"/>
                    </a:lnTo>
                    <a:lnTo>
                      <a:pt x="46" y="1098"/>
                    </a:lnTo>
                    <a:lnTo>
                      <a:pt x="48" y="1089"/>
                    </a:lnTo>
                    <a:lnTo>
                      <a:pt x="44" y="1091"/>
                    </a:lnTo>
                    <a:lnTo>
                      <a:pt x="37" y="1093"/>
                    </a:lnTo>
                    <a:lnTo>
                      <a:pt x="37" y="1082"/>
                    </a:lnTo>
                    <a:lnTo>
                      <a:pt x="37" y="1073"/>
                    </a:lnTo>
                    <a:lnTo>
                      <a:pt x="41" y="1070"/>
                    </a:lnTo>
                    <a:lnTo>
                      <a:pt x="46" y="1068"/>
                    </a:lnTo>
                    <a:lnTo>
                      <a:pt x="46" y="1066"/>
                    </a:lnTo>
                    <a:lnTo>
                      <a:pt x="73" y="1050"/>
                    </a:lnTo>
                    <a:lnTo>
                      <a:pt x="73" y="1047"/>
                    </a:lnTo>
                    <a:lnTo>
                      <a:pt x="44" y="1059"/>
                    </a:lnTo>
                    <a:lnTo>
                      <a:pt x="37" y="1057"/>
                    </a:lnTo>
                    <a:lnTo>
                      <a:pt x="37" y="1054"/>
                    </a:lnTo>
                    <a:lnTo>
                      <a:pt x="44" y="1054"/>
                    </a:lnTo>
                    <a:lnTo>
                      <a:pt x="48" y="1050"/>
                    </a:lnTo>
                    <a:lnTo>
                      <a:pt x="53" y="1045"/>
                    </a:lnTo>
                    <a:lnTo>
                      <a:pt x="64" y="1041"/>
                    </a:lnTo>
                    <a:lnTo>
                      <a:pt x="64" y="1036"/>
                    </a:lnTo>
                    <a:lnTo>
                      <a:pt x="57" y="1031"/>
                    </a:lnTo>
                    <a:lnTo>
                      <a:pt x="55" y="1027"/>
                    </a:lnTo>
                    <a:lnTo>
                      <a:pt x="50" y="1020"/>
                    </a:lnTo>
                    <a:lnTo>
                      <a:pt x="55" y="1018"/>
                    </a:lnTo>
                    <a:lnTo>
                      <a:pt x="53" y="1013"/>
                    </a:lnTo>
                    <a:lnTo>
                      <a:pt x="62" y="1002"/>
                    </a:lnTo>
                    <a:lnTo>
                      <a:pt x="53" y="995"/>
                    </a:lnTo>
                    <a:lnTo>
                      <a:pt x="44" y="999"/>
                    </a:lnTo>
                    <a:lnTo>
                      <a:pt x="41" y="997"/>
                    </a:lnTo>
                    <a:lnTo>
                      <a:pt x="39" y="992"/>
                    </a:lnTo>
                    <a:lnTo>
                      <a:pt x="41" y="960"/>
                    </a:lnTo>
                    <a:lnTo>
                      <a:pt x="46" y="960"/>
                    </a:lnTo>
                    <a:lnTo>
                      <a:pt x="48" y="963"/>
                    </a:lnTo>
                    <a:lnTo>
                      <a:pt x="50" y="958"/>
                    </a:lnTo>
                    <a:lnTo>
                      <a:pt x="55" y="963"/>
                    </a:lnTo>
                    <a:lnTo>
                      <a:pt x="55" y="951"/>
                    </a:lnTo>
                    <a:lnTo>
                      <a:pt x="60" y="951"/>
                    </a:lnTo>
                    <a:lnTo>
                      <a:pt x="62" y="953"/>
                    </a:lnTo>
                    <a:lnTo>
                      <a:pt x="64" y="953"/>
                    </a:lnTo>
                    <a:lnTo>
                      <a:pt x="67" y="947"/>
                    </a:lnTo>
                    <a:lnTo>
                      <a:pt x="64" y="944"/>
                    </a:lnTo>
                    <a:lnTo>
                      <a:pt x="64" y="949"/>
                    </a:lnTo>
                    <a:lnTo>
                      <a:pt x="62" y="947"/>
                    </a:lnTo>
                    <a:lnTo>
                      <a:pt x="64" y="942"/>
                    </a:lnTo>
                    <a:lnTo>
                      <a:pt x="62" y="940"/>
                    </a:lnTo>
                    <a:lnTo>
                      <a:pt x="60" y="935"/>
                    </a:lnTo>
                    <a:lnTo>
                      <a:pt x="60" y="928"/>
                    </a:lnTo>
                    <a:lnTo>
                      <a:pt x="64" y="926"/>
                    </a:lnTo>
                    <a:lnTo>
                      <a:pt x="71" y="912"/>
                    </a:lnTo>
                    <a:lnTo>
                      <a:pt x="62" y="905"/>
                    </a:lnTo>
                    <a:lnTo>
                      <a:pt x="73" y="898"/>
                    </a:lnTo>
                    <a:lnTo>
                      <a:pt x="76" y="882"/>
                    </a:lnTo>
                    <a:lnTo>
                      <a:pt x="64" y="882"/>
                    </a:lnTo>
                    <a:lnTo>
                      <a:pt x="57" y="880"/>
                    </a:lnTo>
                    <a:lnTo>
                      <a:pt x="60" y="873"/>
                    </a:lnTo>
                    <a:lnTo>
                      <a:pt x="53" y="873"/>
                    </a:lnTo>
                    <a:lnTo>
                      <a:pt x="44" y="871"/>
                    </a:lnTo>
                    <a:lnTo>
                      <a:pt x="44" y="846"/>
                    </a:lnTo>
                    <a:lnTo>
                      <a:pt x="44" y="820"/>
                    </a:lnTo>
                    <a:lnTo>
                      <a:pt x="46" y="742"/>
                    </a:lnTo>
                    <a:lnTo>
                      <a:pt x="50" y="646"/>
                    </a:lnTo>
                    <a:lnTo>
                      <a:pt x="57" y="538"/>
                    </a:lnTo>
                    <a:lnTo>
                      <a:pt x="62" y="422"/>
                    </a:lnTo>
                    <a:lnTo>
                      <a:pt x="62" y="367"/>
                    </a:lnTo>
                    <a:lnTo>
                      <a:pt x="62" y="309"/>
                    </a:lnTo>
                    <a:lnTo>
                      <a:pt x="62" y="256"/>
                    </a:lnTo>
                    <a:lnTo>
                      <a:pt x="57" y="206"/>
                    </a:lnTo>
                    <a:lnTo>
                      <a:pt x="53" y="160"/>
                    </a:lnTo>
                    <a:lnTo>
                      <a:pt x="44" y="121"/>
                    </a:lnTo>
                    <a:lnTo>
                      <a:pt x="39" y="103"/>
                    </a:lnTo>
                    <a:lnTo>
                      <a:pt x="34" y="87"/>
                    </a:lnTo>
                    <a:lnTo>
                      <a:pt x="28" y="71"/>
                    </a:lnTo>
                    <a:lnTo>
                      <a:pt x="21" y="59"/>
                    </a:lnTo>
                    <a:lnTo>
                      <a:pt x="1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244"/>
              <p:cNvSpPr>
                <a:spLocks/>
              </p:cNvSpPr>
              <p:nvPr/>
            </p:nvSpPr>
            <p:spPr bwMode="auto">
              <a:xfrm>
                <a:off x="2046289" y="1119188"/>
                <a:ext cx="2095500" cy="109538"/>
              </a:xfrm>
              <a:custGeom>
                <a:avLst/>
                <a:gdLst>
                  <a:gd name="T0" fmla="*/ 0 w 1320"/>
                  <a:gd name="T1" fmla="*/ 69 h 69"/>
                  <a:gd name="T2" fmla="*/ 14 w 1320"/>
                  <a:gd name="T3" fmla="*/ 55 h 69"/>
                  <a:gd name="T4" fmla="*/ 28 w 1320"/>
                  <a:gd name="T5" fmla="*/ 41 h 69"/>
                  <a:gd name="T6" fmla="*/ 44 w 1320"/>
                  <a:gd name="T7" fmla="*/ 30 h 69"/>
                  <a:gd name="T8" fmla="*/ 62 w 1320"/>
                  <a:gd name="T9" fmla="*/ 21 h 69"/>
                  <a:gd name="T10" fmla="*/ 80 w 1320"/>
                  <a:gd name="T11" fmla="*/ 12 h 69"/>
                  <a:gd name="T12" fmla="*/ 99 w 1320"/>
                  <a:gd name="T13" fmla="*/ 7 h 69"/>
                  <a:gd name="T14" fmla="*/ 119 w 1320"/>
                  <a:gd name="T15" fmla="*/ 2 h 69"/>
                  <a:gd name="T16" fmla="*/ 140 w 1320"/>
                  <a:gd name="T17" fmla="*/ 0 h 69"/>
                  <a:gd name="T18" fmla="*/ 1182 w 1320"/>
                  <a:gd name="T19" fmla="*/ 0 h 69"/>
                  <a:gd name="T20" fmla="*/ 1203 w 1320"/>
                  <a:gd name="T21" fmla="*/ 2 h 69"/>
                  <a:gd name="T22" fmla="*/ 1223 w 1320"/>
                  <a:gd name="T23" fmla="*/ 5 h 69"/>
                  <a:gd name="T24" fmla="*/ 1242 w 1320"/>
                  <a:gd name="T25" fmla="*/ 12 h 69"/>
                  <a:gd name="T26" fmla="*/ 1260 w 1320"/>
                  <a:gd name="T27" fmla="*/ 19 h 69"/>
                  <a:gd name="T28" fmla="*/ 1276 w 1320"/>
                  <a:gd name="T29" fmla="*/ 28 h 69"/>
                  <a:gd name="T30" fmla="*/ 1292 w 1320"/>
                  <a:gd name="T31" fmla="*/ 39 h 69"/>
                  <a:gd name="T32" fmla="*/ 1306 w 1320"/>
                  <a:gd name="T33" fmla="*/ 53 h 69"/>
                  <a:gd name="T34" fmla="*/ 1320 w 1320"/>
                  <a:gd name="T35" fmla="*/ 67 h 69"/>
                  <a:gd name="T36" fmla="*/ 1274 w 1320"/>
                  <a:gd name="T37" fmla="*/ 62 h 69"/>
                  <a:gd name="T38" fmla="*/ 1230 w 1320"/>
                  <a:gd name="T39" fmla="*/ 57 h 69"/>
                  <a:gd name="T40" fmla="*/ 1194 w 1320"/>
                  <a:gd name="T41" fmla="*/ 55 h 69"/>
                  <a:gd name="T42" fmla="*/ 1173 w 1320"/>
                  <a:gd name="T43" fmla="*/ 53 h 69"/>
                  <a:gd name="T44" fmla="*/ 1132 w 1320"/>
                  <a:gd name="T45" fmla="*/ 53 h 69"/>
                  <a:gd name="T46" fmla="*/ 1088 w 1320"/>
                  <a:gd name="T47" fmla="*/ 51 h 69"/>
                  <a:gd name="T48" fmla="*/ 1047 w 1320"/>
                  <a:gd name="T49" fmla="*/ 46 h 69"/>
                  <a:gd name="T50" fmla="*/ 1008 w 1320"/>
                  <a:gd name="T51" fmla="*/ 41 h 69"/>
                  <a:gd name="T52" fmla="*/ 967 w 1320"/>
                  <a:gd name="T53" fmla="*/ 37 h 69"/>
                  <a:gd name="T54" fmla="*/ 926 w 1320"/>
                  <a:gd name="T55" fmla="*/ 32 h 69"/>
                  <a:gd name="T56" fmla="*/ 884 w 1320"/>
                  <a:gd name="T57" fmla="*/ 30 h 69"/>
                  <a:gd name="T58" fmla="*/ 841 w 1320"/>
                  <a:gd name="T59" fmla="*/ 28 h 69"/>
                  <a:gd name="T60" fmla="*/ 793 w 1320"/>
                  <a:gd name="T61" fmla="*/ 28 h 69"/>
                  <a:gd name="T62" fmla="*/ 745 w 1320"/>
                  <a:gd name="T63" fmla="*/ 30 h 69"/>
                  <a:gd name="T64" fmla="*/ 696 w 1320"/>
                  <a:gd name="T65" fmla="*/ 32 h 69"/>
                  <a:gd name="T66" fmla="*/ 648 w 1320"/>
                  <a:gd name="T67" fmla="*/ 35 h 69"/>
                  <a:gd name="T68" fmla="*/ 600 w 1320"/>
                  <a:gd name="T69" fmla="*/ 37 h 69"/>
                  <a:gd name="T70" fmla="*/ 552 w 1320"/>
                  <a:gd name="T71" fmla="*/ 37 h 69"/>
                  <a:gd name="T72" fmla="*/ 504 w 1320"/>
                  <a:gd name="T73" fmla="*/ 35 h 69"/>
                  <a:gd name="T74" fmla="*/ 456 w 1320"/>
                  <a:gd name="T75" fmla="*/ 32 h 69"/>
                  <a:gd name="T76" fmla="*/ 401 w 1320"/>
                  <a:gd name="T77" fmla="*/ 25 h 69"/>
                  <a:gd name="T78" fmla="*/ 344 w 1320"/>
                  <a:gd name="T79" fmla="*/ 23 h 69"/>
                  <a:gd name="T80" fmla="*/ 284 w 1320"/>
                  <a:gd name="T81" fmla="*/ 21 h 69"/>
                  <a:gd name="T82" fmla="*/ 225 w 1320"/>
                  <a:gd name="T83" fmla="*/ 21 h 69"/>
                  <a:gd name="T84" fmla="*/ 192 w 1320"/>
                  <a:gd name="T85" fmla="*/ 21 h 69"/>
                  <a:gd name="T86" fmla="*/ 163 w 1320"/>
                  <a:gd name="T87" fmla="*/ 25 h 69"/>
                  <a:gd name="T88" fmla="*/ 135 w 1320"/>
                  <a:gd name="T89" fmla="*/ 28 h 69"/>
                  <a:gd name="T90" fmla="*/ 105 w 1320"/>
                  <a:gd name="T91" fmla="*/ 32 h 69"/>
                  <a:gd name="T92" fmla="*/ 78 w 1320"/>
                  <a:gd name="T93" fmla="*/ 39 h 69"/>
                  <a:gd name="T94" fmla="*/ 50 w 1320"/>
                  <a:gd name="T95" fmla="*/ 48 h 69"/>
                  <a:gd name="T96" fmla="*/ 25 w 1320"/>
                  <a:gd name="T97" fmla="*/ 57 h 69"/>
                  <a:gd name="T98" fmla="*/ 0 w 1320"/>
                  <a:gd name="T9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0" h="69">
                    <a:moveTo>
                      <a:pt x="0" y="69"/>
                    </a:moveTo>
                    <a:lnTo>
                      <a:pt x="14" y="55"/>
                    </a:lnTo>
                    <a:lnTo>
                      <a:pt x="28" y="41"/>
                    </a:lnTo>
                    <a:lnTo>
                      <a:pt x="44" y="30"/>
                    </a:lnTo>
                    <a:lnTo>
                      <a:pt x="62" y="21"/>
                    </a:lnTo>
                    <a:lnTo>
                      <a:pt x="80" y="12"/>
                    </a:lnTo>
                    <a:lnTo>
                      <a:pt x="99" y="7"/>
                    </a:lnTo>
                    <a:lnTo>
                      <a:pt x="119" y="2"/>
                    </a:lnTo>
                    <a:lnTo>
                      <a:pt x="140" y="0"/>
                    </a:lnTo>
                    <a:lnTo>
                      <a:pt x="1182" y="0"/>
                    </a:lnTo>
                    <a:lnTo>
                      <a:pt x="1203" y="2"/>
                    </a:lnTo>
                    <a:lnTo>
                      <a:pt x="1223" y="5"/>
                    </a:lnTo>
                    <a:lnTo>
                      <a:pt x="1242" y="12"/>
                    </a:lnTo>
                    <a:lnTo>
                      <a:pt x="1260" y="19"/>
                    </a:lnTo>
                    <a:lnTo>
                      <a:pt x="1276" y="28"/>
                    </a:lnTo>
                    <a:lnTo>
                      <a:pt x="1292" y="39"/>
                    </a:lnTo>
                    <a:lnTo>
                      <a:pt x="1306" y="53"/>
                    </a:lnTo>
                    <a:lnTo>
                      <a:pt x="1320" y="67"/>
                    </a:lnTo>
                    <a:lnTo>
                      <a:pt x="1274" y="62"/>
                    </a:lnTo>
                    <a:lnTo>
                      <a:pt x="1230" y="57"/>
                    </a:lnTo>
                    <a:lnTo>
                      <a:pt x="1194" y="55"/>
                    </a:lnTo>
                    <a:lnTo>
                      <a:pt x="1173" y="53"/>
                    </a:lnTo>
                    <a:lnTo>
                      <a:pt x="1132" y="53"/>
                    </a:lnTo>
                    <a:lnTo>
                      <a:pt x="1088" y="51"/>
                    </a:lnTo>
                    <a:lnTo>
                      <a:pt x="1047" y="46"/>
                    </a:lnTo>
                    <a:lnTo>
                      <a:pt x="1008" y="41"/>
                    </a:lnTo>
                    <a:lnTo>
                      <a:pt x="967" y="37"/>
                    </a:lnTo>
                    <a:lnTo>
                      <a:pt x="926" y="32"/>
                    </a:lnTo>
                    <a:lnTo>
                      <a:pt x="884" y="30"/>
                    </a:lnTo>
                    <a:lnTo>
                      <a:pt x="841" y="28"/>
                    </a:lnTo>
                    <a:lnTo>
                      <a:pt x="793" y="28"/>
                    </a:lnTo>
                    <a:lnTo>
                      <a:pt x="745" y="30"/>
                    </a:lnTo>
                    <a:lnTo>
                      <a:pt x="696" y="32"/>
                    </a:lnTo>
                    <a:lnTo>
                      <a:pt x="648" y="35"/>
                    </a:lnTo>
                    <a:lnTo>
                      <a:pt x="600" y="37"/>
                    </a:lnTo>
                    <a:lnTo>
                      <a:pt x="552" y="37"/>
                    </a:lnTo>
                    <a:lnTo>
                      <a:pt x="504" y="35"/>
                    </a:lnTo>
                    <a:lnTo>
                      <a:pt x="456" y="32"/>
                    </a:lnTo>
                    <a:lnTo>
                      <a:pt x="401" y="25"/>
                    </a:lnTo>
                    <a:lnTo>
                      <a:pt x="344" y="23"/>
                    </a:lnTo>
                    <a:lnTo>
                      <a:pt x="284" y="21"/>
                    </a:lnTo>
                    <a:lnTo>
                      <a:pt x="225" y="21"/>
                    </a:lnTo>
                    <a:lnTo>
                      <a:pt x="192" y="21"/>
                    </a:lnTo>
                    <a:lnTo>
                      <a:pt x="163" y="25"/>
                    </a:lnTo>
                    <a:lnTo>
                      <a:pt x="135" y="28"/>
                    </a:lnTo>
                    <a:lnTo>
                      <a:pt x="105" y="32"/>
                    </a:lnTo>
                    <a:lnTo>
                      <a:pt x="78" y="39"/>
                    </a:lnTo>
                    <a:lnTo>
                      <a:pt x="50" y="48"/>
                    </a:lnTo>
                    <a:lnTo>
                      <a:pt x="25" y="5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2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245"/>
              <p:cNvSpPr>
                <a:spLocks/>
              </p:cNvSpPr>
              <p:nvPr/>
            </p:nvSpPr>
            <p:spPr bwMode="auto">
              <a:xfrm>
                <a:off x="3930651" y="3230563"/>
                <a:ext cx="287338" cy="3598863"/>
              </a:xfrm>
              <a:custGeom>
                <a:avLst/>
                <a:gdLst>
                  <a:gd name="T0" fmla="*/ 80 w 181"/>
                  <a:gd name="T1" fmla="*/ 295 h 2267"/>
                  <a:gd name="T2" fmla="*/ 96 w 181"/>
                  <a:gd name="T3" fmla="*/ 1295 h 2267"/>
                  <a:gd name="T4" fmla="*/ 80 w 181"/>
                  <a:gd name="T5" fmla="*/ 2130 h 2267"/>
                  <a:gd name="T6" fmla="*/ 80 w 181"/>
                  <a:gd name="T7" fmla="*/ 2150 h 2267"/>
                  <a:gd name="T8" fmla="*/ 75 w 181"/>
                  <a:gd name="T9" fmla="*/ 2173 h 2267"/>
                  <a:gd name="T10" fmla="*/ 69 w 181"/>
                  <a:gd name="T11" fmla="*/ 2191 h 2267"/>
                  <a:gd name="T12" fmla="*/ 59 w 181"/>
                  <a:gd name="T13" fmla="*/ 2210 h 2267"/>
                  <a:gd name="T14" fmla="*/ 46 w 181"/>
                  <a:gd name="T15" fmla="*/ 2228 h 2267"/>
                  <a:gd name="T16" fmla="*/ 32 w 181"/>
                  <a:gd name="T17" fmla="*/ 2244 h 2267"/>
                  <a:gd name="T18" fmla="*/ 18 w 181"/>
                  <a:gd name="T19" fmla="*/ 2256 h 2267"/>
                  <a:gd name="T20" fmla="*/ 0 w 181"/>
                  <a:gd name="T21" fmla="*/ 2267 h 2267"/>
                  <a:gd name="T22" fmla="*/ 9 w 181"/>
                  <a:gd name="T23" fmla="*/ 2226 h 2267"/>
                  <a:gd name="T24" fmla="*/ 23 w 181"/>
                  <a:gd name="T25" fmla="*/ 2189 h 2267"/>
                  <a:gd name="T26" fmla="*/ 34 w 181"/>
                  <a:gd name="T27" fmla="*/ 2155 h 2267"/>
                  <a:gd name="T28" fmla="*/ 43 w 181"/>
                  <a:gd name="T29" fmla="*/ 2118 h 2267"/>
                  <a:gd name="T30" fmla="*/ 53 w 181"/>
                  <a:gd name="T31" fmla="*/ 2079 h 2267"/>
                  <a:gd name="T32" fmla="*/ 57 w 181"/>
                  <a:gd name="T33" fmla="*/ 2036 h 2267"/>
                  <a:gd name="T34" fmla="*/ 57 w 181"/>
                  <a:gd name="T35" fmla="*/ 2010 h 2267"/>
                  <a:gd name="T36" fmla="*/ 57 w 181"/>
                  <a:gd name="T37" fmla="*/ 1983 h 2267"/>
                  <a:gd name="T38" fmla="*/ 57 w 181"/>
                  <a:gd name="T39" fmla="*/ 1953 h 2267"/>
                  <a:gd name="T40" fmla="*/ 53 w 181"/>
                  <a:gd name="T41" fmla="*/ 1921 h 2267"/>
                  <a:gd name="T42" fmla="*/ 50 w 181"/>
                  <a:gd name="T43" fmla="*/ 1873 h 2267"/>
                  <a:gd name="T44" fmla="*/ 48 w 181"/>
                  <a:gd name="T45" fmla="*/ 1818 h 2267"/>
                  <a:gd name="T46" fmla="*/ 48 w 181"/>
                  <a:gd name="T47" fmla="*/ 1758 h 2267"/>
                  <a:gd name="T48" fmla="*/ 50 w 181"/>
                  <a:gd name="T49" fmla="*/ 1696 h 2267"/>
                  <a:gd name="T50" fmla="*/ 53 w 181"/>
                  <a:gd name="T51" fmla="*/ 1632 h 2267"/>
                  <a:gd name="T52" fmla="*/ 53 w 181"/>
                  <a:gd name="T53" fmla="*/ 1566 h 2267"/>
                  <a:gd name="T54" fmla="*/ 55 w 181"/>
                  <a:gd name="T55" fmla="*/ 1504 h 2267"/>
                  <a:gd name="T56" fmla="*/ 53 w 181"/>
                  <a:gd name="T57" fmla="*/ 1442 h 2267"/>
                  <a:gd name="T58" fmla="*/ 48 w 181"/>
                  <a:gd name="T59" fmla="*/ 1297 h 2267"/>
                  <a:gd name="T60" fmla="*/ 43 w 181"/>
                  <a:gd name="T61" fmla="*/ 1123 h 2267"/>
                  <a:gd name="T62" fmla="*/ 37 w 181"/>
                  <a:gd name="T63" fmla="*/ 935 h 2267"/>
                  <a:gd name="T64" fmla="*/ 34 w 181"/>
                  <a:gd name="T65" fmla="*/ 745 h 2267"/>
                  <a:gd name="T66" fmla="*/ 34 w 181"/>
                  <a:gd name="T67" fmla="*/ 653 h 2267"/>
                  <a:gd name="T68" fmla="*/ 37 w 181"/>
                  <a:gd name="T69" fmla="*/ 566 h 2267"/>
                  <a:gd name="T70" fmla="*/ 39 w 181"/>
                  <a:gd name="T71" fmla="*/ 486 h 2267"/>
                  <a:gd name="T72" fmla="*/ 46 w 181"/>
                  <a:gd name="T73" fmla="*/ 415 h 2267"/>
                  <a:gd name="T74" fmla="*/ 53 w 181"/>
                  <a:gd name="T75" fmla="*/ 350 h 2267"/>
                  <a:gd name="T76" fmla="*/ 62 w 181"/>
                  <a:gd name="T77" fmla="*/ 300 h 2267"/>
                  <a:gd name="T78" fmla="*/ 69 w 181"/>
                  <a:gd name="T79" fmla="*/ 279 h 2267"/>
                  <a:gd name="T80" fmla="*/ 73 w 181"/>
                  <a:gd name="T81" fmla="*/ 261 h 2267"/>
                  <a:gd name="T82" fmla="*/ 82 w 181"/>
                  <a:gd name="T83" fmla="*/ 247 h 2267"/>
                  <a:gd name="T84" fmla="*/ 89 w 181"/>
                  <a:gd name="T85" fmla="*/ 238 h 2267"/>
                  <a:gd name="T86" fmla="*/ 101 w 181"/>
                  <a:gd name="T87" fmla="*/ 227 h 2267"/>
                  <a:gd name="T88" fmla="*/ 110 w 181"/>
                  <a:gd name="T89" fmla="*/ 213 h 2267"/>
                  <a:gd name="T90" fmla="*/ 119 w 181"/>
                  <a:gd name="T91" fmla="*/ 199 h 2267"/>
                  <a:gd name="T92" fmla="*/ 126 w 181"/>
                  <a:gd name="T93" fmla="*/ 185 h 2267"/>
                  <a:gd name="T94" fmla="*/ 137 w 181"/>
                  <a:gd name="T95" fmla="*/ 153 h 2267"/>
                  <a:gd name="T96" fmla="*/ 146 w 181"/>
                  <a:gd name="T97" fmla="*/ 119 h 2267"/>
                  <a:gd name="T98" fmla="*/ 156 w 181"/>
                  <a:gd name="T99" fmla="*/ 87 h 2267"/>
                  <a:gd name="T100" fmla="*/ 163 w 181"/>
                  <a:gd name="T101" fmla="*/ 55 h 2267"/>
                  <a:gd name="T102" fmla="*/ 169 w 181"/>
                  <a:gd name="T103" fmla="*/ 25 h 2267"/>
                  <a:gd name="T104" fmla="*/ 181 w 181"/>
                  <a:gd name="T105" fmla="*/ 0 h 2267"/>
                  <a:gd name="T106" fmla="*/ 181 w 181"/>
                  <a:gd name="T107" fmla="*/ 142 h 2267"/>
                  <a:gd name="T108" fmla="*/ 179 w 181"/>
                  <a:gd name="T109" fmla="*/ 167 h 2267"/>
                  <a:gd name="T110" fmla="*/ 174 w 181"/>
                  <a:gd name="T111" fmla="*/ 190 h 2267"/>
                  <a:gd name="T112" fmla="*/ 165 w 181"/>
                  <a:gd name="T113" fmla="*/ 213 h 2267"/>
                  <a:gd name="T114" fmla="*/ 153 w 181"/>
                  <a:gd name="T115" fmla="*/ 234 h 2267"/>
                  <a:gd name="T116" fmla="*/ 137 w 181"/>
                  <a:gd name="T117" fmla="*/ 252 h 2267"/>
                  <a:gd name="T118" fmla="*/ 121 w 181"/>
                  <a:gd name="T119" fmla="*/ 270 h 2267"/>
                  <a:gd name="T120" fmla="*/ 103 w 181"/>
                  <a:gd name="T121" fmla="*/ 284 h 2267"/>
                  <a:gd name="T122" fmla="*/ 80 w 181"/>
                  <a:gd name="T123" fmla="*/ 295 h 2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1" h="2267">
                    <a:moveTo>
                      <a:pt x="80" y="295"/>
                    </a:moveTo>
                    <a:lnTo>
                      <a:pt x="96" y="1295"/>
                    </a:lnTo>
                    <a:lnTo>
                      <a:pt x="80" y="2130"/>
                    </a:lnTo>
                    <a:lnTo>
                      <a:pt x="80" y="2150"/>
                    </a:lnTo>
                    <a:lnTo>
                      <a:pt x="75" y="2173"/>
                    </a:lnTo>
                    <a:lnTo>
                      <a:pt x="69" y="2191"/>
                    </a:lnTo>
                    <a:lnTo>
                      <a:pt x="59" y="2210"/>
                    </a:lnTo>
                    <a:lnTo>
                      <a:pt x="46" y="2228"/>
                    </a:lnTo>
                    <a:lnTo>
                      <a:pt x="32" y="2244"/>
                    </a:lnTo>
                    <a:lnTo>
                      <a:pt x="18" y="2256"/>
                    </a:lnTo>
                    <a:lnTo>
                      <a:pt x="0" y="2267"/>
                    </a:lnTo>
                    <a:lnTo>
                      <a:pt x="9" y="2226"/>
                    </a:lnTo>
                    <a:lnTo>
                      <a:pt x="23" y="2189"/>
                    </a:lnTo>
                    <a:lnTo>
                      <a:pt x="34" y="2155"/>
                    </a:lnTo>
                    <a:lnTo>
                      <a:pt x="43" y="2118"/>
                    </a:lnTo>
                    <a:lnTo>
                      <a:pt x="53" y="2079"/>
                    </a:lnTo>
                    <a:lnTo>
                      <a:pt x="57" y="2036"/>
                    </a:lnTo>
                    <a:lnTo>
                      <a:pt x="57" y="2010"/>
                    </a:lnTo>
                    <a:lnTo>
                      <a:pt x="57" y="1983"/>
                    </a:lnTo>
                    <a:lnTo>
                      <a:pt x="57" y="1953"/>
                    </a:lnTo>
                    <a:lnTo>
                      <a:pt x="53" y="1921"/>
                    </a:lnTo>
                    <a:lnTo>
                      <a:pt x="50" y="1873"/>
                    </a:lnTo>
                    <a:lnTo>
                      <a:pt x="48" y="1818"/>
                    </a:lnTo>
                    <a:lnTo>
                      <a:pt x="48" y="1758"/>
                    </a:lnTo>
                    <a:lnTo>
                      <a:pt x="50" y="1696"/>
                    </a:lnTo>
                    <a:lnTo>
                      <a:pt x="53" y="1632"/>
                    </a:lnTo>
                    <a:lnTo>
                      <a:pt x="53" y="1566"/>
                    </a:lnTo>
                    <a:lnTo>
                      <a:pt x="55" y="1504"/>
                    </a:lnTo>
                    <a:lnTo>
                      <a:pt x="53" y="1442"/>
                    </a:lnTo>
                    <a:lnTo>
                      <a:pt x="48" y="1297"/>
                    </a:lnTo>
                    <a:lnTo>
                      <a:pt x="43" y="1123"/>
                    </a:lnTo>
                    <a:lnTo>
                      <a:pt x="37" y="935"/>
                    </a:lnTo>
                    <a:lnTo>
                      <a:pt x="34" y="745"/>
                    </a:lnTo>
                    <a:lnTo>
                      <a:pt x="34" y="653"/>
                    </a:lnTo>
                    <a:lnTo>
                      <a:pt x="37" y="566"/>
                    </a:lnTo>
                    <a:lnTo>
                      <a:pt x="39" y="486"/>
                    </a:lnTo>
                    <a:lnTo>
                      <a:pt x="46" y="415"/>
                    </a:lnTo>
                    <a:lnTo>
                      <a:pt x="53" y="350"/>
                    </a:lnTo>
                    <a:lnTo>
                      <a:pt x="62" y="300"/>
                    </a:lnTo>
                    <a:lnTo>
                      <a:pt x="69" y="279"/>
                    </a:lnTo>
                    <a:lnTo>
                      <a:pt x="73" y="261"/>
                    </a:lnTo>
                    <a:lnTo>
                      <a:pt x="82" y="247"/>
                    </a:lnTo>
                    <a:lnTo>
                      <a:pt x="89" y="238"/>
                    </a:lnTo>
                    <a:lnTo>
                      <a:pt x="101" y="227"/>
                    </a:lnTo>
                    <a:lnTo>
                      <a:pt x="110" y="213"/>
                    </a:lnTo>
                    <a:lnTo>
                      <a:pt x="119" y="199"/>
                    </a:lnTo>
                    <a:lnTo>
                      <a:pt x="126" y="185"/>
                    </a:lnTo>
                    <a:lnTo>
                      <a:pt x="137" y="153"/>
                    </a:lnTo>
                    <a:lnTo>
                      <a:pt x="146" y="119"/>
                    </a:lnTo>
                    <a:lnTo>
                      <a:pt x="156" y="87"/>
                    </a:lnTo>
                    <a:lnTo>
                      <a:pt x="163" y="55"/>
                    </a:lnTo>
                    <a:lnTo>
                      <a:pt x="169" y="25"/>
                    </a:lnTo>
                    <a:lnTo>
                      <a:pt x="181" y="0"/>
                    </a:lnTo>
                    <a:lnTo>
                      <a:pt x="181" y="142"/>
                    </a:lnTo>
                    <a:lnTo>
                      <a:pt x="179" y="167"/>
                    </a:lnTo>
                    <a:lnTo>
                      <a:pt x="174" y="190"/>
                    </a:lnTo>
                    <a:lnTo>
                      <a:pt x="165" y="213"/>
                    </a:lnTo>
                    <a:lnTo>
                      <a:pt x="153" y="234"/>
                    </a:lnTo>
                    <a:lnTo>
                      <a:pt x="137" y="252"/>
                    </a:lnTo>
                    <a:lnTo>
                      <a:pt x="121" y="270"/>
                    </a:lnTo>
                    <a:lnTo>
                      <a:pt x="103" y="284"/>
                    </a:lnTo>
                    <a:lnTo>
                      <a:pt x="80" y="295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246"/>
              <p:cNvSpPr>
                <a:spLocks/>
              </p:cNvSpPr>
              <p:nvPr/>
            </p:nvSpPr>
            <p:spPr bwMode="auto">
              <a:xfrm>
                <a:off x="2141539" y="1276351"/>
                <a:ext cx="1908175" cy="5411788"/>
              </a:xfrm>
              <a:custGeom>
                <a:avLst/>
                <a:gdLst>
                  <a:gd name="T0" fmla="*/ 80 w 1202"/>
                  <a:gd name="T1" fmla="*/ 0 h 3409"/>
                  <a:gd name="T2" fmla="*/ 1122 w 1202"/>
                  <a:gd name="T3" fmla="*/ 0 h 3409"/>
                  <a:gd name="T4" fmla="*/ 1138 w 1202"/>
                  <a:gd name="T5" fmla="*/ 2 h 3409"/>
                  <a:gd name="T6" fmla="*/ 1154 w 1202"/>
                  <a:gd name="T7" fmla="*/ 7 h 3409"/>
                  <a:gd name="T8" fmla="*/ 1168 w 1202"/>
                  <a:gd name="T9" fmla="*/ 14 h 3409"/>
                  <a:gd name="T10" fmla="*/ 1179 w 1202"/>
                  <a:gd name="T11" fmla="*/ 23 h 3409"/>
                  <a:gd name="T12" fmla="*/ 1189 w 1202"/>
                  <a:gd name="T13" fmla="*/ 34 h 3409"/>
                  <a:gd name="T14" fmla="*/ 1195 w 1202"/>
                  <a:gd name="T15" fmla="*/ 48 h 3409"/>
                  <a:gd name="T16" fmla="*/ 1200 w 1202"/>
                  <a:gd name="T17" fmla="*/ 64 h 3409"/>
                  <a:gd name="T18" fmla="*/ 1202 w 1202"/>
                  <a:gd name="T19" fmla="*/ 80 h 3409"/>
                  <a:gd name="T20" fmla="*/ 1202 w 1202"/>
                  <a:gd name="T21" fmla="*/ 1364 h 3409"/>
                  <a:gd name="T22" fmla="*/ 1200 w 1202"/>
                  <a:gd name="T23" fmla="*/ 1380 h 3409"/>
                  <a:gd name="T24" fmla="*/ 1195 w 1202"/>
                  <a:gd name="T25" fmla="*/ 1394 h 3409"/>
                  <a:gd name="T26" fmla="*/ 1189 w 1202"/>
                  <a:gd name="T27" fmla="*/ 1407 h 3409"/>
                  <a:gd name="T28" fmla="*/ 1179 w 1202"/>
                  <a:gd name="T29" fmla="*/ 1421 h 3409"/>
                  <a:gd name="T30" fmla="*/ 1168 w 1202"/>
                  <a:gd name="T31" fmla="*/ 1430 h 3409"/>
                  <a:gd name="T32" fmla="*/ 1154 w 1202"/>
                  <a:gd name="T33" fmla="*/ 1437 h 3409"/>
                  <a:gd name="T34" fmla="*/ 1138 w 1202"/>
                  <a:gd name="T35" fmla="*/ 1442 h 3409"/>
                  <a:gd name="T36" fmla="*/ 1122 w 1202"/>
                  <a:gd name="T37" fmla="*/ 1444 h 3409"/>
                  <a:gd name="T38" fmla="*/ 1104 w 1202"/>
                  <a:gd name="T39" fmla="*/ 1444 h 3409"/>
                  <a:gd name="T40" fmla="*/ 1104 w 1202"/>
                  <a:gd name="T41" fmla="*/ 3356 h 3409"/>
                  <a:gd name="T42" fmla="*/ 1102 w 1202"/>
                  <a:gd name="T43" fmla="*/ 3368 h 3409"/>
                  <a:gd name="T44" fmla="*/ 1099 w 1202"/>
                  <a:gd name="T45" fmla="*/ 3377 h 3409"/>
                  <a:gd name="T46" fmla="*/ 1095 w 1202"/>
                  <a:gd name="T47" fmla="*/ 3386 h 3409"/>
                  <a:gd name="T48" fmla="*/ 1088 w 1202"/>
                  <a:gd name="T49" fmla="*/ 3393 h 3409"/>
                  <a:gd name="T50" fmla="*/ 1081 w 1202"/>
                  <a:gd name="T51" fmla="*/ 3400 h 3409"/>
                  <a:gd name="T52" fmla="*/ 1072 w 1202"/>
                  <a:gd name="T53" fmla="*/ 3404 h 3409"/>
                  <a:gd name="T54" fmla="*/ 1063 w 1202"/>
                  <a:gd name="T55" fmla="*/ 3407 h 3409"/>
                  <a:gd name="T56" fmla="*/ 1051 w 1202"/>
                  <a:gd name="T57" fmla="*/ 3409 h 3409"/>
                  <a:gd name="T58" fmla="*/ 151 w 1202"/>
                  <a:gd name="T59" fmla="*/ 3409 h 3409"/>
                  <a:gd name="T60" fmla="*/ 142 w 1202"/>
                  <a:gd name="T61" fmla="*/ 3407 h 3409"/>
                  <a:gd name="T62" fmla="*/ 130 w 1202"/>
                  <a:gd name="T63" fmla="*/ 3404 h 3409"/>
                  <a:gd name="T64" fmla="*/ 123 w 1202"/>
                  <a:gd name="T65" fmla="*/ 3400 h 3409"/>
                  <a:gd name="T66" fmla="*/ 114 w 1202"/>
                  <a:gd name="T67" fmla="*/ 3393 h 3409"/>
                  <a:gd name="T68" fmla="*/ 107 w 1202"/>
                  <a:gd name="T69" fmla="*/ 3386 h 3409"/>
                  <a:gd name="T70" fmla="*/ 103 w 1202"/>
                  <a:gd name="T71" fmla="*/ 3377 h 3409"/>
                  <a:gd name="T72" fmla="*/ 100 w 1202"/>
                  <a:gd name="T73" fmla="*/ 3368 h 3409"/>
                  <a:gd name="T74" fmla="*/ 100 w 1202"/>
                  <a:gd name="T75" fmla="*/ 3356 h 3409"/>
                  <a:gd name="T76" fmla="*/ 100 w 1202"/>
                  <a:gd name="T77" fmla="*/ 1444 h 3409"/>
                  <a:gd name="T78" fmla="*/ 80 w 1202"/>
                  <a:gd name="T79" fmla="*/ 1444 h 3409"/>
                  <a:gd name="T80" fmla="*/ 64 w 1202"/>
                  <a:gd name="T81" fmla="*/ 1442 h 3409"/>
                  <a:gd name="T82" fmla="*/ 50 w 1202"/>
                  <a:gd name="T83" fmla="*/ 1437 h 3409"/>
                  <a:gd name="T84" fmla="*/ 36 w 1202"/>
                  <a:gd name="T85" fmla="*/ 1430 h 3409"/>
                  <a:gd name="T86" fmla="*/ 25 w 1202"/>
                  <a:gd name="T87" fmla="*/ 1421 h 3409"/>
                  <a:gd name="T88" fmla="*/ 13 w 1202"/>
                  <a:gd name="T89" fmla="*/ 1407 h 3409"/>
                  <a:gd name="T90" fmla="*/ 6 w 1202"/>
                  <a:gd name="T91" fmla="*/ 1394 h 3409"/>
                  <a:gd name="T92" fmla="*/ 2 w 1202"/>
                  <a:gd name="T93" fmla="*/ 1380 h 3409"/>
                  <a:gd name="T94" fmla="*/ 0 w 1202"/>
                  <a:gd name="T95" fmla="*/ 1364 h 3409"/>
                  <a:gd name="T96" fmla="*/ 0 w 1202"/>
                  <a:gd name="T97" fmla="*/ 80 h 3409"/>
                  <a:gd name="T98" fmla="*/ 2 w 1202"/>
                  <a:gd name="T99" fmla="*/ 64 h 3409"/>
                  <a:gd name="T100" fmla="*/ 6 w 1202"/>
                  <a:gd name="T101" fmla="*/ 48 h 3409"/>
                  <a:gd name="T102" fmla="*/ 13 w 1202"/>
                  <a:gd name="T103" fmla="*/ 34 h 3409"/>
                  <a:gd name="T104" fmla="*/ 25 w 1202"/>
                  <a:gd name="T105" fmla="*/ 23 h 3409"/>
                  <a:gd name="T106" fmla="*/ 36 w 1202"/>
                  <a:gd name="T107" fmla="*/ 14 h 3409"/>
                  <a:gd name="T108" fmla="*/ 50 w 1202"/>
                  <a:gd name="T109" fmla="*/ 7 h 3409"/>
                  <a:gd name="T110" fmla="*/ 64 w 1202"/>
                  <a:gd name="T111" fmla="*/ 2 h 3409"/>
                  <a:gd name="T112" fmla="*/ 80 w 1202"/>
                  <a:gd name="T113" fmla="*/ 0 h 3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2" h="3409">
                    <a:moveTo>
                      <a:pt x="80" y="0"/>
                    </a:moveTo>
                    <a:lnTo>
                      <a:pt x="1122" y="0"/>
                    </a:lnTo>
                    <a:lnTo>
                      <a:pt x="1138" y="2"/>
                    </a:lnTo>
                    <a:lnTo>
                      <a:pt x="1154" y="7"/>
                    </a:lnTo>
                    <a:lnTo>
                      <a:pt x="1168" y="14"/>
                    </a:lnTo>
                    <a:lnTo>
                      <a:pt x="1179" y="23"/>
                    </a:lnTo>
                    <a:lnTo>
                      <a:pt x="1189" y="34"/>
                    </a:lnTo>
                    <a:lnTo>
                      <a:pt x="1195" y="48"/>
                    </a:lnTo>
                    <a:lnTo>
                      <a:pt x="1200" y="64"/>
                    </a:lnTo>
                    <a:lnTo>
                      <a:pt x="1202" y="80"/>
                    </a:lnTo>
                    <a:lnTo>
                      <a:pt x="1202" y="1364"/>
                    </a:lnTo>
                    <a:lnTo>
                      <a:pt x="1200" y="1380"/>
                    </a:lnTo>
                    <a:lnTo>
                      <a:pt x="1195" y="1394"/>
                    </a:lnTo>
                    <a:lnTo>
                      <a:pt x="1189" y="1407"/>
                    </a:lnTo>
                    <a:lnTo>
                      <a:pt x="1179" y="1421"/>
                    </a:lnTo>
                    <a:lnTo>
                      <a:pt x="1168" y="1430"/>
                    </a:lnTo>
                    <a:lnTo>
                      <a:pt x="1154" y="1437"/>
                    </a:lnTo>
                    <a:lnTo>
                      <a:pt x="1138" y="1442"/>
                    </a:lnTo>
                    <a:lnTo>
                      <a:pt x="1122" y="1444"/>
                    </a:lnTo>
                    <a:lnTo>
                      <a:pt x="1104" y="1444"/>
                    </a:lnTo>
                    <a:lnTo>
                      <a:pt x="1104" y="3356"/>
                    </a:lnTo>
                    <a:lnTo>
                      <a:pt x="1102" y="3368"/>
                    </a:lnTo>
                    <a:lnTo>
                      <a:pt x="1099" y="3377"/>
                    </a:lnTo>
                    <a:lnTo>
                      <a:pt x="1095" y="3386"/>
                    </a:lnTo>
                    <a:lnTo>
                      <a:pt x="1088" y="3393"/>
                    </a:lnTo>
                    <a:lnTo>
                      <a:pt x="1081" y="3400"/>
                    </a:lnTo>
                    <a:lnTo>
                      <a:pt x="1072" y="3404"/>
                    </a:lnTo>
                    <a:lnTo>
                      <a:pt x="1063" y="3407"/>
                    </a:lnTo>
                    <a:lnTo>
                      <a:pt x="1051" y="3409"/>
                    </a:lnTo>
                    <a:lnTo>
                      <a:pt x="151" y="3409"/>
                    </a:lnTo>
                    <a:lnTo>
                      <a:pt x="142" y="3407"/>
                    </a:lnTo>
                    <a:lnTo>
                      <a:pt x="130" y="3404"/>
                    </a:lnTo>
                    <a:lnTo>
                      <a:pt x="123" y="3400"/>
                    </a:lnTo>
                    <a:lnTo>
                      <a:pt x="114" y="3393"/>
                    </a:lnTo>
                    <a:lnTo>
                      <a:pt x="107" y="3386"/>
                    </a:lnTo>
                    <a:lnTo>
                      <a:pt x="103" y="3377"/>
                    </a:lnTo>
                    <a:lnTo>
                      <a:pt x="100" y="3368"/>
                    </a:lnTo>
                    <a:lnTo>
                      <a:pt x="100" y="3356"/>
                    </a:lnTo>
                    <a:lnTo>
                      <a:pt x="100" y="1444"/>
                    </a:lnTo>
                    <a:lnTo>
                      <a:pt x="80" y="1444"/>
                    </a:lnTo>
                    <a:lnTo>
                      <a:pt x="64" y="1442"/>
                    </a:lnTo>
                    <a:lnTo>
                      <a:pt x="50" y="1437"/>
                    </a:lnTo>
                    <a:lnTo>
                      <a:pt x="36" y="1430"/>
                    </a:lnTo>
                    <a:lnTo>
                      <a:pt x="25" y="1421"/>
                    </a:lnTo>
                    <a:lnTo>
                      <a:pt x="13" y="1407"/>
                    </a:lnTo>
                    <a:lnTo>
                      <a:pt x="6" y="1394"/>
                    </a:lnTo>
                    <a:lnTo>
                      <a:pt x="2" y="1380"/>
                    </a:lnTo>
                    <a:lnTo>
                      <a:pt x="0" y="1364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6" y="48"/>
                    </a:lnTo>
                    <a:lnTo>
                      <a:pt x="13" y="34"/>
                    </a:lnTo>
                    <a:lnTo>
                      <a:pt x="25" y="23"/>
                    </a:lnTo>
                    <a:lnTo>
                      <a:pt x="36" y="14"/>
                    </a:lnTo>
                    <a:lnTo>
                      <a:pt x="50" y="7"/>
                    </a:lnTo>
                    <a:lnTo>
                      <a:pt x="64" y="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247"/>
              <p:cNvSpPr>
                <a:spLocks/>
              </p:cNvSpPr>
              <p:nvPr/>
            </p:nvSpPr>
            <p:spPr bwMode="auto">
              <a:xfrm>
                <a:off x="2300289" y="3422651"/>
                <a:ext cx="1593850" cy="3265488"/>
              </a:xfrm>
              <a:custGeom>
                <a:avLst/>
                <a:gdLst>
                  <a:gd name="T0" fmla="*/ 51 w 1004"/>
                  <a:gd name="T1" fmla="*/ 0 h 2057"/>
                  <a:gd name="T2" fmla="*/ 951 w 1004"/>
                  <a:gd name="T3" fmla="*/ 0 h 2057"/>
                  <a:gd name="T4" fmla="*/ 963 w 1004"/>
                  <a:gd name="T5" fmla="*/ 0 h 2057"/>
                  <a:gd name="T6" fmla="*/ 972 w 1004"/>
                  <a:gd name="T7" fmla="*/ 5 h 2057"/>
                  <a:gd name="T8" fmla="*/ 981 w 1004"/>
                  <a:gd name="T9" fmla="*/ 10 h 2057"/>
                  <a:gd name="T10" fmla="*/ 988 w 1004"/>
                  <a:gd name="T11" fmla="*/ 14 h 2057"/>
                  <a:gd name="T12" fmla="*/ 995 w 1004"/>
                  <a:gd name="T13" fmla="*/ 23 h 2057"/>
                  <a:gd name="T14" fmla="*/ 999 w 1004"/>
                  <a:gd name="T15" fmla="*/ 32 h 2057"/>
                  <a:gd name="T16" fmla="*/ 1002 w 1004"/>
                  <a:gd name="T17" fmla="*/ 42 h 2057"/>
                  <a:gd name="T18" fmla="*/ 1004 w 1004"/>
                  <a:gd name="T19" fmla="*/ 51 h 2057"/>
                  <a:gd name="T20" fmla="*/ 1004 w 1004"/>
                  <a:gd name="T21" fmla="*/ 2004 h 2057"/>
                  <a:gd name="T22" fmla="*/ 1002 w 1004"/>
                  <a:gd name="T23" fmla="*/ 2016 h 2057"/>
                  <a:gd name="T24" fmla="*/ 999 w 1004"/>
                  <a:gd name="T25" fmla="*/ 2025 h 2057"/>
                  <a:gd name="T26" fmla="*/ 995 w 1004"/>
                  <a:gd name="T27" fmla="*/ 2034 h 2057"/>
                  <a:gd name="T28" fmla="*/ 988 w 1004"/>
                  <a:gd name="T29" fmla="*/ 2041 h 2057"/>
                  <a:gd name="T30" fmla="*/ 981 w 1004"/>
                  <a:gd name="T31" fmla="*/ 2048 h 2057"/>
                  <a:gd name="T32" fmla="*/ 972 w 1004"/>
                  <a:gd name="T33" fmla="*/ 2052 h 2057"/>
                  <a:gd name="T34" fmla="*/ 963 w 1004"/>
                  <a:gd name="T35" fmla="*/ 2055 h 2057"/>
                  <a:gd name="T36" fmla="*/ 951 w 1004"/>
                  <a:gd name="T37" fmla="*/ 2057 h 2057"/>
                  <a:gd name="T38" fmla="*/ 688 w 1004"/>
                  <a:gd name="T39" fmla="*/ 2057 h 2057"/>
                  <a:gd name="T40" fmla="*/ 51 w 1004"/>
                  <a:gd name="T41" fmla="*/ 2057 h 2057"/>
                  <a:gd name="T42" fmla="*/ 42 w 1004"/>
                  <a:gd name="T43" fmla="*/ 2055 h 2057"/>
                  <a:gd name="T44" fmla="*/ 30 w 1004"/>
                  <a:gd name="T45" fmla="*/ 2052 h 2057"/>
                  <a:gd name="T46" fmla="*/ 23 w 1004"/>
                  <a:gd name="T47" fmla="*/ 2048 h 2057"/>
                  <a:gd name="T48" fmla="*/ 14 w 1004"/>
                  <a:gd name="T49" fmla="*/ 2041 h 2057"/>
                  <a:gd name="T50" fmla="*/ 7 w 1004"/>
                  <a:gd name="T51" fmla="*/ 2034 h 2057"/>
                  <a:gd name="T52" fmla="*/ 3 w 1004"/>
                  <a:gd name="T53" fmla="*/ 2025 h 2057"/>
                  <a:gd name="T54" fmla="*/ 0 w 1004"/>
                  <a:gd name="T55" fmla="*/ 2016 h 2057"/>
                  <a:gd name="T56" fmla="*/ 0 w 1004"/>
                  <a:gd name="T57" fmla="*/ 2004 h 2057"/>
                  <a:gd name="T58" fmla="*/ 0 w 1004"/>
                  <a:gd name="T59" fmla="*/ 51 h 2057"/>
                  <a:gd name="T60" fmla="*/ 0 w 1004"/>
                  <a:gd name="T61" fmla="*/ 42 h 2057"/>
                  <a:gd name="T62" fmla="*/ 3 w 1004"/>
                  <a:gd name="T63" fmla="*/ 32 h 2057"/>
                  <a:gd name="T64" fmla="*/ 7 w 1004"/>
                  <a:gd name="T65" fmla="*/ 23 h 2057"/>
                  <a:gd name="T66" fmla="*/ 14 w 1004"/>
                  <a:gd name="T67" fmla="*/ 14 h 2057"/>
                  <a:gd name="T68" fmla="*/ 23 w 1004"/>
                  <a:gd name="T69" fmla="*/ 10 h 2057"/>
                  <a:gd name="T70" fmla="*/ 30 w 1004"/>
                  <a:gd name="T71" fmla="*/ 5 h 2057"/>
                  <a:gd name="T72" fmla="*/ 42 w 1004"/>
                  <a:gd name="T73" fmla="*/ 0 h 2057"/>
                  <a:gd name="T74" fmla="*/ 51 w 1004"/>
                  <a:gd name="T75" fmla="*/ 0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4" h="2057">
                    <a:moveTo>
                      <a:pt x="51" y="0"/>
                    </a:moveTo>
                    <a:lnTo>
                      <a:pt x="951" y="0"/>
                    </a:lnTo>
                    <a:lnTo>
                      <a:pt x="963" y="0"/>
                    </a:lnTo>
                    <a:lnTo>
                      <a:pt x="972" y="5"/>
                    </a:lnTo>
                    <a:lnTo>
                      <a:pt x="981" y="10"/>
                    </a:lnTo>
                    <a:lnTo>
                      <a:pt x="988" y="14"/>
                    </a:lnTo>
                    <a:lnTo>
                      <a:pt x="995" y="23"/>
                    </a:lnTo>
                    <a:lnTo>
                      <a:pt x="999" y="32"/>
                    </a:lnTo>
                    <a:lnTo>
                      <a:pt x="1002" y="42"/>
                    </a:lnTo>
                    <a:lnTo>
                      <a:pt x="1004" y="51"/>
                    </a:lnTo>
                    <a:lnTo>
                      <a:pt x="1004" y="2004"/>
                    </a:lnTo>
                    <a:lnTo>
                      <a:pt x="1002" y="2016"/>
                    </a:lnTo>
                    <a:lnTo>
                      <a:pt x="999" y="2025"/>
                    </a:lnTo>
                    <a:lnTo>
                      <a:pt x="995" y="2034"/>
                    </a:lnTo>
                    <a:lnTo>
                      <a:pt x="988" y="2041"/>
                    </a:lnTo>
                    <a:lnTo>
                      <a:pt x="981" y="2048"/>
                    </a:lnTo>
                    <a:lnTo>
                      <a:pt x="972" y="2052"/>
                    </a:lnTo>
                    <a:lnTo>
                      <a:pt x="963" y="2055"/>
                    </a:lnTo>
                    <a:lnTo>
                      <a:pt x="951" y="2057"/>
                    </a:lnTo>
                    <a:lnTo>
                      <a:pt x="688" y="2057"/>
                    </a:lnTo>
                    <a:lnTo>
                      <a:pt x="51" y="2057"/>
                    </a:lnTo>
                    <a:lnTo>
                      <a:pt x="42" y="2055"/>
                    </a:lnTo>
                    <a:lnTo>
                      <a:pt x="30" y="2052"/>
                    </a:lnTo>
                    <a:lnTo>
                      <a:pt x="23" y="2048"/>
                    </a:lnTo>
                    <a:lnTo>
                      <a:pt x="14" y="2041"/>
                    </a:lnTo>
                    <a:lnTo>
                      <a:pt x="7" y="2034"/>
                    </a:lnTo>
                    <a:lnTo>
                      <a:pt x="3" y="2025"/>
                    </a:lnTo>
                    <a:lnTo>
                      <a:pt x="0" y="2016"/>
                    </a:lnTo>
                    <a:lnTo>
                      <a:pt x="0" y="2004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3" y="10"/>
                    </a:lnTo>
                    <a:lnTo>
                      <a:pt x="30" y="5"/>
                    </a:lnTo>
                    <a:lnTo>
                      <a:pt x="42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909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248"/>
              <p:cNvSpPr>
                <a:spLocks/>
              </p:cNvSpPr>
              <p:nvPr/>
            </p:nvSpPr>
            <p:spPr bwMode="auto">
              <a:xfrm>
                <a:off x="2300289" y="3422651"/>
                <a:ext cx="1593850" cy="768350"/>
              </a:xfrm>
              <a:custGeom>
                <a:avLst/>
                <a:gdLst>
                  <a:gd name="T0" fmla="*/ 51 w 1004"/>
                  <a:gd name="T1" fmla="*/ 0 h 484"/>
                  <a:gd name="T2" fmla="*/ 951 w 1004"/>
                  <a:gd name="T3" fmla="*/ 0 h 484"/>
                  <a:gd name="T4" fmla="*/ 963 w 1004"/>
                  <a:gd name="T5" fmla="*/ 0 h 484"/>
                  <a:gd name="T6" fmla="*/ 972 w 1004"/>
                  <a:gd name="T7" fmla="*/ 5 h 484"/>
                  <a:gd name="T8" fmla="*/ 981 w 1004"/>
                  <a:gd name="T9" fmla="*/ 10 h 484"/>
                  <a:gd name="T10" fmla="*/ 988 w 1004"/>
                  <a:gd name="T11" fmla="*/ 14 h 484"/>
                  <a:gd name="T12" fmla="*/ 995 w 1004"/>
                  <a:gd name="T13" fmla="*/ 23 h 484"/>
                  <a:gd name="T14" fmla="*/ 999 w 1004"/>
                  <a:gd name="T15" fmla="*/ 32 h 484"/>
                  <a:gd name="T16" fmla="*/ 1002 w 1004"/>
                  <a:gd name="T17" fmla="*/ 42 h 484"/>
                  <a:gd name="T18" fmla="*/ 1004 w 1004"/>
                  <a:gd name="T19" fmla="*/ 51 h 484"/>
                  <a:gd name="T20" fmla="*/ 1004 w 1004"/>
                  <a:gd name="T21" fmla="*/ 484 h 484"/>
                  <a:gd name="T22" fmla="*/ 990 w 1004"/>
                  <a:gd name="T23" fmla="*/ 473 h 484"/>
                  <a:gd name="T24" fmla="*/ 979 w 1004"/>
                  <a:gd name="T25" fmla="*/ 459 h 484"/>
                  <a:gd name="T26" fmla="*/ 967 w 1004"/>
                  <a:gd name="T27" fmla="*/ 445 h 484"/>
                  <a:gd name="T28" fmla="*/ 958 w 1004"/>
                  <a:gd name="T29" fmla="*/ 429 h 484"/>
                  <a:gd name="T30" fmla="*/ 935 w 1004"/>
                  <a:gd name="T31" fmla="*/ 395 h 484"/>
                  <a:gd name="T32" fmla="*/ 912 w 1004"/>
                  <a:gd name="T33" fmla="*/ 360 h 484"/>
                  <a:gd name="T34" fmla="*/ 896 w 1004"/>
                  <a:gd name="T35" fmla="*/ 344 h 484"/>
                  <a:gd name="T36" fmla="*/ 882 w 1004"/>
                  <a:gd name="T37" fmla="*/ 328 h 484"/>
                  <a:gd name="T38" fmla="*/ 864 w 1004"/>
                  <a:gd name="T39" fmla="*/ 314 h 484"/>
                  <a:gd name="T40" fmla="*/ 846 w 1004"/>
                  <a:gd name="T41" fmla="*/ 303 h 484"/>
                  <a:gd name="T42" fmla="*/ 823 w 1004"/>
                  <a:gd name="T43" fmla="*/ 292 h 484"/>
                  <a:gd name="T44" fmla="*/ 800 w 1004"/>
                  <a:gd name="T45" fmla="*/ 285 h 484"/>
                  <a:gd name="T46" fmla="*/ 772 w 1004"/>
                  <a:gd name="T47" fmla="*/ 278 h 484"/>
                  <a:gd name="T48" fmla="*/ 743 w 1004"/>
                  <a:gd name="T49" fmla="*/ 278 h 484"/>
                  <a:gd name="T50" fmla="*/ 685 w 1004"/>
                  <a:gd name="T51" fmla="*/ 273 h 484"/>
                  <a:gd name="T52" fmla="*/ 612 w 1004"/>
                  <a:gd name="T53" fmla="*/ 269 h 484"/>
                  <a:gd name="T54" fmla="*/ 530 w 1004"/>
                  <a:gd name="T55" fmla="*/ 259 h 484"/>
                  <a:gd name="T56" fmla="*/ 443 w 1004"/>
                  <a:gd name="T57" fmla="*/ 248 h 484"/>
                  <a:gd name="T58" fmla="*/ 358 w 1004"/>
                  <a:gd name="T59" fmla="*/ 241 h 484"/>
                  <a:gd name="T60" fmla="*/ 282 w 1004"/>
                  <a:gd name="T61" fmla="*/ 237 h 484"/>
                  <a:gd name="T62" fmla="*/ 250 w 1004"/>
                  <a:gd name="T63" fmla="*/ 234 h 484"/>
                  <a:gd name="T64" fmla="*/ 223 w 1004"/>
                  <a:gd name="T65" fmla="*/ 237 h 484"/>
                  <a:gd name="T66" fmla="*/ 200 w 1004"/>
                  <a:gd name="T67" fmla="*/ 239 h 484"/>
                  <a:gd name="T68" fmla="*/ 181 w 1004"/>
                  <a:gd name="T69" fmla="*/ 241 h 484"/>
                  <a:gd name="T70" fmla="*/ 138 w 1004"/>
                  <a:gd name="T71" fmla="*/ 262 h 484"/>
                  <a:gd name="T72" fmla="*/ 92 w 1004"/>
                  <a:gd name="T73" fmla="*/ 287 h 484"/>
                  <a:gd name="T74" fmla="*/ 46 w 1004"/>
                  <a:gd name="T75" fmla="*/ 319 h 484"/>
                  <a:gd name="T76" fmla="*/ 0 w 1004"/>
                  <a:gd name="T77" fmla="*/ 353 h 484"/>
                  <a:gd name="T78" fmla="*/ 0 w 1004"/>
                  <a:gd name="T79" fmla="*/ 51 h 484"/>
                  <a:gd name="T80" fmla="*/ 0 w 1004"/>
                  <a:gd name="T81" fmla="*/ 42 h 484"/>
                  <a:gd name="T82" fmla="*/ 3 w 1004"/>
                  <a:gd name="T83" fmla="*/ 32 h 484"/>
                  <a:gd name="T84" fmla="*/ 7 w 1004"/>
                  <a:gd name="T85" fmla="*/ 23 h 484"/>
                  <a:gd name="T86" fmla="*/ 14 w 1004"/>
                  <a:gd name="T87" fmla="*/ 14 h 484"/>
                  <a:gd name="T88" fmla="*/ 23 w 1004"/>
                  <a:gd name="T89" fmla="*/ 10 h 484"/>
                  <a:gd name="T90" fmla="*/ 30 w 1004"/>
                  <a:gd name="T91" fmla="*/ 5 h 484"/>
                  <a:gd name="T92" fmla="*/ 42 w 1004"/>
                  <a:gd name="T93" fmla="*/ 0 h 484"/>
                  <a:gd name="T94" fmla="*/ 51 w 1004"/>
                  <a:gd name="T9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4" h="484">
                    <a:moveTo>
                      <a:pt x="51" y="0"/>
                    </a:moveTo>
                    <a:lnTo>
                      <a:pt x="951" y="0"/>
                    </a:lnTo>
                    <a:lnTo>
                      <a:pt x="963" y="0"/>
                    </a:lnTo>
                    <a:lnTo>
                      <a:pt x="972" y="5"/>
                    </a:lnTo>
                    <a:lnTo>
                      <a:pt x="981" y="10"/>
                    </a:lnTo>
                    <a:lnTo>
                      <a:pt x="988" y="14"/>
                    </a:lnTo>
                    <a:lnTo>
                      <a:pt x="995" y="23"/>
                    </a:lnTo>
                    <a:lnTo>
                      <a:pt x="999" y="32"/>
                    </a:lnTo>
                    <a:lnTo>
                      <a:pt x="1002" y="42"/>
                    </a:lnTo>
                    <a:lnTo>
                      <a:pt x="1004" y="51"/>
                    </a:lnTo>
                    <a:lnTo>
                      <a:pt x="1004" y="484"/>
                    </a:lnTo>
                    <a:lnTo>
                      <a:pt x="990" y="473"/>
                    </a:lnTo>
                    <a:lnTo>
                      <a:pt x="979" y="459"/>
                    </a:lnTo>
                    <a:lnTo>
                      <a:pt x="967" y="445"/>
                    </a:lnTo>
                    <a:lnTo>
                      <a:pt x="958" y="429"/>
                    </a:lnTo>
                    <a:lnTo>
                      <a:pt x="935" y="395"/>
                    </a:lnTo>
                    <a:lnTo>
                      <a:pt x="912" y="360"/>
                    </a:lnTo>
                    <a:lnTo>
                      <a:pt x="896" y="344"/>
                    </a:lnTo>
                    <a:lnTo>
                      <a:pt x="882" y="328"/>
                    </a:lnTo>
                    <a:lnTo>
                      <a:pt x="864" y="314"/>
                    </a:lnTo>
                    <a:lnTo>
                      <a:pt x="846" y="303"/>
                    </a:lnTo>
                    <a:lnTo>
                      <a:pt x="823" y="292"/>
                    </a:lnTo>
                    <a:lnTo>
                      <a:pt x="800" y="285"/>
                    </a:lnTo>
                    <a:lnTo>
                      <a:pt x="772" y="278"/>
                    </a:lnTo>
                    <a:lnTo>
                      <a:pt x="743" y="278"/>
                    </a:lnTo>
                    <a:lnTo>
                      <a:pt x="685" y="273"/>
                    </a:lnTo>
                    <a:lnTo>
                      <a:pt x="612" y="269"/>
                    </a:lnTo>
                    <a:lnTo>
                      <a:pt x="530" y="259"/>
                    </a:lnTo>
                    <a:lnTo>
                      <a:pt x="443" y="248"/>
                    </a:lnTo>
                    <a:lnTo>
                      <a:pt x="358" y="241"/>
                    </a:lnTo>
                    <a:lnTo>
                      <a:pt x="282" y="237"/>
                    </a:lnTo>
                    <a:lnTo>
                      <a:pt x="250" y="234"/>
                    </a:lnTo>
                    <a:lnTo>
                      <a:pt x="223" y="237"/>
                    </a:lnTo>
                    <a:lnTo>
                      <a:pt x="200" y="239"/>
                    </a:lnTo>
                    <a:lnTo>
                      <a:pt x="181" y="241"/>
                    </a:lnTo>
                    <a:lnTo>
                      <a:pt x="138" y="262"/>
                    </a:lnTo>
                    <a:lnTo>
                      <a:pt x="92" y="287"/>
                    </a:lnTo>
                    <a:lnTo>
                      <a:pt x="46" y="319"/>
                    </a:lnTo>
                    <a:lnTo>
                      <a:pt x="0" y="353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3" y="10"/>
                    </a:lnTo>
                    <a:lnTo>
                      <a:pt x="30" y="5"/>
                    </a:lnTo>
                    <a:lnTo>
                      <a:pt x="42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859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249"/>
              <p:cNvSpPr>
                <a:spLocks/>
              </p:cNvSpPr>
              <p:nvPr/>
            </p:nvSpPr>
            <p:spPr bwMode="auto">
              <a:xfrm>
                <a:off x="2300289" y="3725863"/>
                <a:ext cx="546100" cy="257175"/>
              </a:xfrm>
              <a:custGeom>
                <a:avLst/>
                <a:gdLst>
                  <a:gd name="T0" fmla="*/ 344 w 344"/>
                  <a:gd name="T1" fmla="*/ 48 h 162"/>
                  <a:gd name="T2" fmla="*/ 291 w 344"/>
                  <a:gd name="T3" fmla="*/ 46 h 162"/>
                  <a:gd name="T4" fmla="*/ 246 w 344"/>
                  <a:gd name="T5" fmla="*/ 43 h 162"/>
                  <a:gd name="T6" fmla="*/ 225 w 344"/>
                  <a:gd name="T7" fmla="*/ 46 h 162"/>
                  <a:gd name="T8" fmla="*/ 207 w 344"/>
                  <a:gd name="T9" fmla="*/ 46 h 162"/>
                  <a:gd name="T10" fmla="*/ 193 w 344"/>
                  <a:gd name="T11" fmla="*/ 48 h 162"/>
                  <a:gd name="T12" fmla="*/ 181 w 344"/>
                  <a:gd name="T13" fmla="*/ 50 h 162"/>
                  <a:gd name="T14" fmla="*/ 138 w 344"/>
                  <a:gd name="T15" fmla="*/ 71 h 162"/>
                  <a:gd name="T16" fmla="*/ 92 w 344"/>
                  <a:gd name="T17" fmla="*/ 96 h 162"/>
                  <a:gd name="T18" fmla="*/ 46 w 344"/>
                  <a:gd name="T19" fmla="*/ 128 h 162"/>
                  <a:gd name="T20" fmla="*/ 0 w 344"/>
                  <a:gd name="T21" fmla="*/ 162 h 162"/>
                  <a:gd name="T22" fmla="*/ 0 w 344"/>
                  <a:gd name="T23" fmla="*/ 16 h 162"/>
                  <a:gd name="T24" fmla="*/ 32 w 344"/>
                  <a:gd name="T25" fmla="*/ 13 h 162"/>
                  <a:gd name="T26" fmla="*/ 69 w 344"/>
                  <a:gd name="T27" fmla="*/ 11 h 162"/>
                  <a:gd name="T28" fmla="*/ 103 w 344"/>
                  <a:gd name="T29" fmla="*/ 7 h 162"/>
                  <a:gd name="T30" fmla="*/ 138 w 344"/>
                  <a:gd name="T31" fmla="*/ 7 h 162"/>
                  <a:gd name="T32" fmla="*/ 188 w 344"/>
                  <a:gd name="T33" fmla="*/ 4 h 162"/>
                  <a:gd name="T34" fmla="*/ 236 w 344"/>
                  <a:gd name="T35" fmla="*/ 0 h 162"/>
                  <a:gd name="T36" fmla="*/ 257 w 344"/>
                  <a:gd name="T37" fmla="*/ 0 h 162"/>
                  <a:gd name="T38" fmla="*/ 278 w 344"/>
                  <a:gd name="T39" fmla="*/ 4 h 162"/>
                  <a:gd name="T40" fmla="*/ 289 w 344"/>
                  <a:gd name="T41" fmla="*/ 9 h 162"/>
                  <a:gd name="T42" fmla="*/ 301 w 344"/>
                  <a:gd name="T43" fmla="*/ 13 h 162"/>
                  <a:gd name="T44" fmla="*/ 310 w 344"/>
                  <a:gd name="T45" fmla="*/ 18 h 162"/>
                  <a:gd name="T46" fmla="*/ 321 w 344"/>
                  <a:gd name="T47" fmla="*/ 27 h 162"/>
                  <a:gd name="T48" fmla="*/ 335 w 344"/>
                  <a:gd name="T49" fmla="*/ 39 h 162"/>
                  <a:gd name="T50" fmla="*/ 344 w 344"/>
                  <a:gd name="T51" fmla="*/ 4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4" h="162">
                    <a:moveTo>
                      <a:pt x="344" y="48"/>
                    </a:moveTo>
                    <a:lnTo>
                      <a:pt x="291" y="46"/>
                    </a:lnTo>
                    <a:lnTo>
                      <a:pt x="246" y="43"/>
                    </a:lnTo>
                    <a:lnTo>
                      <a:pt x="225" y="46"/>
                    </a:lnTo>
                    <a:lnTo>
                      <a:pt x="207" y="46"/>
                    </a:lnTo>
                    <a:lnTo>
                      <a:pt x="193" y="48"/>
                    </a:lnTo>
                    <a:lnTo>
                      <a:pt x="181" y="50"/>
                    </a:lnTo>
                    <a:lnTo>
                      <a:pt x="138" y="71"/>
                    </a:lnTo>
                    <a:lnTo>
                      <a:pt x="92" y="96"/>
                    </a:lnTo>
                    <a:lnTo>
                      <a:pt x="46" y="128"/>
                    </a:lnTo>
                    <a:lnTo>
                      <a:pt x="0" y="162"/>
                    </a:lnTo>
                    <a:lnTo>
                      <a:pt x="0" y="16"/>
                    </a:lnTo>
                    <a:lnTo>
                      <a:pt x="32" y="13"/>
                    </a:lnTo>
                    <a:lnTo>
                      <a:pt x="69" y="11"/>
                    </a:lnTo>
                    <a:lnTo>
                      <a:pt x="103" y="7"/>
                    </a:lnTo>
                    <a:lnTo>
                      <a:pt x="138" y="7"/>
                    </a:lnTo>
                    <a:lnTo>
                      <a:pt x="188" y="4"/>
                    </a:lnTo>
                    <a:lnTo>
                      <a:pt x="236" y="0"/>
                    </a:lnTo>
                    <a:lnTo>
                      <a:pt x="257" y="0"/>
                    </a:lnTo>
                    <a:lnTo>
                      <a:pt x="278" y="4"/>
                    </a:lnTo>
                    <a:lnTo>
                      <a:pt x="289" y="9"/>
                    </a:lnTo>
                    <a:lnTo>
                      <a:pt x="301" y="13"/>
                    </a:lnTo>
                    <a:lnTo>
                      <a:pt x="310" y="18"/>
                    </a:lnTo>
                    <a:lnTo>
                      <a:pt x="321" y="27"/>
                    </a:lnTo>
                    <a:lnTo>
                      <a:pt x="335" y="39"/>
                    </a:lnTo>
                    <a:lnTo>
                      <a:pt x="344" y="48"/>
                    </a:lnTo>
                    <a:close/>
                  </a:path>
                </a:pathLst>
              </a:custGeom>
              <a:solidFill>
                <a:srgbClr val="8D9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250"/>
              <p:cNvSpPr>
                <a:spLocks/>
              </p:cNvSpPr>
              <p:nvPr/>
            </p:nvSpPr>
            <p:spPr bwMode="auto">
              <a:xfrm>
                <a:off x="2300289" y="6611938"/>
                <a:ext cx="1582738" cy="98425"/>
              </a:xfrm>
              <a:custGeom>
                <a:avLst/>
                <a:gdLst>
                  <a:gd name="T0" fmla="*/ 997 w 997"/>
                  <a:gd name="T1" fmla="*/ 20 h 62"/>
                  <a:gd name="T2" fmla="*/ 990 w 997"/>
                  <a:gd name="T3" fmla="*/ 30 h 62"/>
                  <a:gd name="T4" fmla="*/ 979 w 997"/>
                  <a:gd name="T5" fmla="*/ 39 h 62"/>
                  <a:gd name="T6" fmla="*/ 967 w 997"/>
                  <a:gd name="T7" fmla="*/ 46 h 62"/>
                  <a:gd name="T8" fmla="*/ 951 w 997"/>
                  <a:gd name="T9" fmla="*/ 48 h 62"/>
                  <a:gd name="T10" fmla="*/ 766 w 997"/>
                  <a:gd name="T11" fmla="*/ 62 h 62"/>
                  <a:gd name="T12" fmla="*/ 630 w 997"/>
                  <a:gd name="T13" fmla="*/ 48 h 62"/>
                  <a:gd name="T14" fmla="*/ 436 w 997"/>
                  <a:gd name="T15" fmla="*/ 62 h 62"/>
                  <a:gd name="T16" fmla="*/ 51 w 997"/>
                  <a:gd name="T17" fmla="*/ 48 h 62"/>
                  <a:gd name="T18" fmla="*/ 42 w 997"/>
                  <a:gd name="T19" fmla="*/ 46 h 62"/>
                  <a:gd name="T20" fmla="*/ 32 w 997"/>
                  <a:gd name="T21" fmla="*/ 43 h 62"/>
                  <a:gd name="T22" fmla="*/ 23 w 997"/>
                  <a:gd name="T23" fmla="*/ 39 h 62"/>
                  <a:gd name="T24" fmla="*/ 16 w 997"/>
                  <a:gd name="T25" fmla="*/ 32 h 62"/>
                  <a:gd name="T26" fmla="*/ 10 w 997"/>
                  <a:gd name="T27" fmla="*/ 25 h 62"/>
                  <a:gd name="T28" fmla="*/ 5 w 997"/>
                  <a:gd name="T29" fmla="*/ 18 h 62"/>
                  <a:gd name="T30" fmla="*/ 0 w 997"/>
                  <a:gd name="T31" fmla="*/ 9 h 62"/>
                  <a:gd name="T32" fmla="*/ 0 w 997"/>
                  <a:gd name="T33" fmla="*/ 0 h 62"/>
                  <a:gd name="T34" fmla="*/ 0 w 997"/>
                  <a:gd name="T35" fmla="*/ 0 h 62"/>
                  <a:gd name="T36" fmla="*/ 0 w 997"/>
                  <a:gd name="T37" fmla="*/ 2 h 62"/>
                  <a:gd name="T38" fmla="*/ 60 w 997"/>
                  <a:gd name="T39" fmla="*/ 2 h 62"/>
                  <a:gd name="T40" fmla="*/ 122 w 997"/>
                  <a:gd name="T41" fmla="*/ 4 h 62"/>
                  <a:gd name="T42" fmla="*/ 186 w 997"/>
                  <a:gd name="T43" fmla="*/ 7 h 62"/>
                  <a:gd name="T44" fmla="*/ 252 w 997"/>
                  <a:gd name="T45" fmla="*/ 9 h 62"/>
                  <a:gd name="T46" fmla="*/ 321 w 997"/>
                  <a:gd name="T47" fmla="*/ 13 h 62"/>
                  <a:gd name="T48" fmla="*/ 394 w 997"/>
                  <a:gd name="T49" fmla="*/ 16 h 62"/>
                  <a:gd name="T50" fmla="*/ 468 w 997"/>
                  <a:gd name="T51" fmla="*/ 20 h 62"/>
                  <a:gd name="T52" fmla="*/ 546 w 997"/>
                  <a:gd name="T53" fmla="*/ 23 h 62"/>
                  <a:gd name="T54" fmla="*/ 578 w 997"/>
                  <a:gd name="T55" fmla="*/ 23 h 62"/>
                  <a:gd name="T56" fmla="*/ 624 w 997"/>
                  <a:gd name="T57" fmla="*/ 23 h 62"/>
                  <a:gd name="T58" fmla="*/ 676 w 997"/>
                  <a:gd name="T59" fmla="*/ 20 h 62"/>
                  <a:gd name="T60" fmla="*/ 731 w 997"/>
                  <a:gd name="T61" fmla="*/ 16 h 62"/>
                  <a:gd name="T62" fmla="*/ 788 w 997"/>
                  <a:gd name="T63" fmla="*/ 13 h 62"/>
                  <a:gd name="T64" fmla="*/ 843 w 997"/>
                  <a:gd name="T65" fmla="*/ 11 h 62"/>
                  <a:gd name="T66" fmla="*/ 892 w 997"/>
                  <a:gd name="T67" fmla="*/ 9 h 62"/>
                  <a:gd name="T68" fmla="*/ 928 w 997"/>
                  <a:gd name="T69" fmla="*/ 9 h 62"/>
                  <a:gd name="T70" fmla="*/ 949 w 997"/>
                  <a:gd name="T71" fmla="*/ 9 h 62"/>
                  <a:gd name="T72" fmla="*/ 969 w 997"/>
                  <a:gd name="T73" fmla="*/ 11 h 62"/>
                  <a:gd name="T74" fmla="*/ 986 w 997"/>
                  <a:gd name="T75" fmla="*/ 16 h 62"/>
                  <a:gd name="T76" fmla="*/ 997 w 997"/>
                  <a:gd name="T77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7" h="62">
                    <a:moveTo>
                      <a:pt x="997" y="20"/>
                    </a:moveTo>
                    <a:lnTo>
                      <a:pt x="990" y="30"/>
                    </a:lnTo>
                    <a:lnTo>
                      <a:pt x="979" y="39"/>
                    </a:lnTo>
                    <a:lnTo>
                      <a:pt x="967" y="46"/>
                    </a:lnTo>
                    <a:lnTo>
                      <a:pt x="951" y="48"/>
                    </a:lnTo>
                    <a:lnTo>
                      <a:pt x="766" y="62"/>
                    </a:lnTo>
                    <a:lnTo>
                      <a:pt x="630" y="48"/>
                    </a:lnTo>
                    <a:lnTo>
                      <a:pt x="436" y="62"/>
                    </a:lnTo>
                    <a:lnTo>
                      <a:pt x="51" y="48"/>
                    </a:lnTo>
                    <a:lnTo>
                      <a:pt x="42" y="46"/>
                    </a:lnTo>
                    <a:lnTo>
                      <a:pt x="32" y="43"/>
                    </a:lnTo>
                    <a:lnTo>
                      <a:pt x="23" y="39"/>
                    </a:lnTo>
                    <a:lnTo>
                      <a:pt x="16" y="32"/>
                    </a:lnTo>
                    <a:lnTo>
                      <a:pt x="10" y="25"/>
                    </a:lnTo>
                    <a:lnTo>
                      <a:pt x="5" y="18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0" y="2"/>
                    </a:lnTo>
                    <a:lnTo>
                      <a:pt x="122" y="4"/>
                    </a:lnTo>
                    <a:lnTo>
                      <a:pt x="186" y="7"/>
                    </a:lnTo>
                    <a:lnTo>
                      <a:pt x="252" y="9"/>
                    </a:lnTo>
                    <a:lnTo>
                      <a:pt x="321" y="13"/>
                    </a:lnTo>
                    <a:lnTo>
                      <a:pt x="394" y="16"/>
                    </a:lnTo>
                    <a:lnTo>
                      <a:pt x="468" y="20"/>
                    </a:lnTo>
                    <a:lnTo>
                      <a:pt x="546" y="23"/>
                    </a:lnTo>
                    <a:lnTo>
                      <a:pt x="578" y="23"/>
                    </a:lnTo>
                    <a:lnTo>
                      <a:pt x="624" y="23"/>
                    </a:lnTo>
                    <a:lnTo>
                      <a:pt x="676" y="20"/>
                    </a:lnTo>
                    <a:lnTo>
                      <a:pt x="731" y="16"/>
                    </a:lnTo>
                    <a:lnTo>
                      <a:pt x="788" y="13"/>
                    </a:lnTo>
                    <a:lnTo>
                      <a:pt x="843" y="11"/>
                    </a:lnTo>
                    <a:lnTo>
                      <a:pt x="892" y="9"/>
                    </a:lnTo>
                    <a:lnTo>
                      <a:pt x="928" y="9"/>
                    </a:lnTo>
                    <a:lnTo>
                      <a:pt x="949" y="9"/>
                    </a:lnTo>
                    <a:lnTo>
                      <a:pt x="969" y="11"/>
                    </a:lnTo>
                    <a:lnTo>
                      <a:pt x="986" y="16"/>
                    </a:lnTo>
                    <a:lnTo>
                      <a:pt x="997" y="20"/>
                    </a:lnTo>
                    <a:close/>
                  </a:path>
                </a:pathLst>
              </a:custGeom>
              <a:solidFill>
                <a:srgbClr val="6E7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251"/>
              <p:cNvSpPr>
                <a:spLocks/>
              </p:cNvSpPr>
              <p:nvPr/>
            </p:nvSpPr>
            <p:spPr bwMode="auto">
              <a:xfrm>
                <a:off x="2795589" y="3929063"/>
                <a:ext cx="679450" cy="498475"/>
              </a:xfrm>
              <a:custGeom>
                <a:avLst/>
                <a:gdLst>
                  <a:gd name="T0" fmla="*/ 5 w 428"/>
                  <a:gd name="T1" fmla="*/ 177 h 314"/>
                  <a:gd name="T2" fmla="*/ 0 w 428"/>
                  <a:gd name="T3" fmla="*/ 202 h 314"/>
                  <a:gd name="T4" fmla="*/ 0 w 428"/>
                  <a:gd name="T5" fmla="*/ 222 h 314"/>
                  <a:gd name="T6" fmla="*/ 2 w 428"/>
                  <a:gd name="T7" fmla="*/ 241 h 314"/>
                  <a:gd name="T8" fmla="*/ 7 w 428"/>
                  <a:gd name="T9" fmla="*/ 257 h 314"/>
                  <a:gd name="T10" fmla="*/ 16 w 428"/>
                  <a:gd name="T11" fmla="*/ 271 h 314"/>
                  <a:gd name="T12" fmla="*/ 27 w 428"/>
                  <a:gd name="T13" fmla="*/ 282 h 314"/>
                  <a:gd name="T14" fmla="*/ 41 w 428"/>
                  <a:gd name="T15" fmla="*/ 289 h 314"/>
                  <a:gd name="T16" fmla="*/ 57 w 428"/>
                  <a:gd name="T17" fmla="*/ 296 h 314"/>
                  <a:gd name="T18" fmla="*/ 76 w 428"/>
                  <a:gd name="T19" fmla="*/ 303 h 314"/>
                  <a:gd name="T20" fmla="*/ 94 w 428"/>
                  <a:gd name="T21" fmla="*/ 305 h 314"/>
                  <a:gd name="T22" fmla="*/ 115 w 428"/>
                  <a:gd name="T23" fmla="*/ 307 h 314"/>
                  <a:gd name="T24" fmla="*/ 135 w 428"/>
                  <a:gd name="T25" fmla="*/ 310 h 314"/>
                  <a:gd name="T26" fmla="*/ 181 w 428"/>
                  <a:gd name="T27" fmla="*/ 310 h 314"/>
                  <a:gd name="T28" fmla="*/ 224 w 428"/>
                  <a:gd name="T29" fmla="*/ 310 h 314"/>
                  <a:gd name="T30" fmla="*/ 254 w 428"/>
                  <a:gd name="T31" fmla="*/ 312 h 314"/>
                  <a:gd name="T32" fmla="*/ 284 w 428"/>
                  <a:gd name="T33" fmla="*/ 314 h 314"/>
                  <a:gd name="T34" fmla="*/ 298 w 428"/>
                  <a:gd name="T35" fmla="*/ 314 h 314"/>
                  <a:gd name="T36" fmla="*/ 312 w 428"/>
                  <a:gd name="T37" fmla="*/ 312 h 314"/>
                  <a:gd name="T38" fmla="*/ 328 w 428"/>
                  <a:gd name="T39" fmla="*/ 310 h 314"/>
                  <a:gd name="T40" fmla="*/ 344 w 428"/>
                  <a:gd name="T41" fmla="*/ 305 h 314"/>
                  <a:gd name="T42" fmla="*/ 367 w 428"/>
                  <a:gd name="T43" fmla="*/ 298 h 314"/>
                  <a:gd name="T44" fmla="*/ 385 w 428"/>
                  <a:gd name="T45" fmla="*/ 294 h 314"/>
                  <a:gd name="T46" fmla="*/ 392 w 428"/>
                  <a:gd name="T47" fmla="*/ 289 h 314"/>
                  <a:gd name="T48" fmla="*/ 399 w 428"/>
                  <a:gd name="T49" fmla="*/ 282 h 314"/>
                  <a:gd name="T50" fmla="*/ 401 w 428"/>
                  <a:gd name="T51" fmla="*/ 273 h 314"/>
                  <a:gd name="T52" fmla="*/ 403 w 428"/>
                  <a:gd name="T53" fmla="*/ 257 h 314"/>
                  <a:gd name="T54" fmla="*/ 405 w 428"/>
                  <a:gd name="T55" fmla="*/ 211 h 314"/>
                  <a:gd name="T56" fmla="*/ 415 w 428"/>
                  <a:gd name="T57" fmla="*/ 161 h 314"/>
                  <a:gd name="T58" fmla="*/ 419 w 428"/>
                  <a:gd name="T59" fmla="*/ 135 h 314"/>
                  <a:gd name="T60" fmla="*/ 424 w 428"/>
                  <a:gd name="T61" fmla="*/ 110 h 314"/>
                  <a:gd name="T62" fmla="*/ 426 w 428"/>
                  <a:gd name="T63" fmla="*/ 87 h 314"/>
                  <a:gd name="T64" fmla="*/ 428 w 428"/>
                  <a:gd name="T65" fmla="*/ 64 h 314"/>
                  <a:gd name="T66" fmla="*/ 426 w 428"/>
                  <a:gd name="T67" fmla="*/ 44 h 314"/>
                  <a:gd name="T68" fmla="*/ 419 w 428"/>
                  <a:gd name="T69" fmla="*/ 28 h 314"/>
                  <a:gd name="T70" fmla="*/ 417 w 428"/>
                  <a:gd name="T71" fmla="*/ 21 h 314"/>
                  <a:gd name="T72" fmla="*/ 410 w 428"/>
                  <a:gd name="T73" fmla="*/ 14 h 314"/>
                  <a:gd name="T74" fmla="*/ 405 w 428"/>
                  <a:gd name="T75" fmla="*/ 9 h 314"/>
                  <a:gd name="T76" fmla="*/ 396 w 428"/>
                  <a:gd name="T77" fmla="*/ 5 h 314"/>
                  <a:gd name="T78" fmla="*/ 389 w 428"/>
                  <a:gd name="T79" fmla="*/ 2 h 314"/>
                  <a:gd name="T80" fmla="*/ 378 w 428"/>
                  <a:gd name="T81" fmla="*/ 0 h 314"/>
                  <a:gd name="T82" fmla="*/ 367 w 428"/>
                  <a:gd name="T83" fmla="*/ 0 h 314"/>
                  <a:gd name="T84" fmla="*/ 353 w 428"/>
                  <a:gd name="T85" fmla="*/ 0 h 314"/>
                  <a:gd name="T86" fmla="*/ 323 w 428"/>
                  <a:gd name="T87" fmla="*/ 7 h 314"/>
                  <a:gd name="T88" fmla="*/ 284 w 428"/>
                  <a:gd name="T89" fmla="*/ 18 h 314"/>
                  <a:gd name="T90" fmla="*/ 236 w 428"/>
                  <a:gd name="T91" fmla="*/ 34 h 314"/>
                  <a:gd name="T92" fmla="*/ 190 w 428"/>
                  <a:gd name="T93" fmla="*/ 46 h 314"/>
                  <a:gd name="T94" fmla="*/ 169 w 428"/>
                  <a:gd name="T95" fmla="*/ 53 h 314"/>
                  <a:gd name="T96" fmla="*/ 147 w 428"/>
                  <a:gd name="T97" fmla="*/ 60 h 314"/>
                  <a:gd name="T98" fmla="*/ 124 w 428"/>
                  <a:gd name="T99" fmla="*/ 69 h 314"/>
                  <a:gd name="T100" fmla="*/ 101 w 428"/>
                  <a:gd name="T101" fmla="*/ 78 h 314"/>
                  <a:gd name="T102" fmla="*/ 82 w 428"/>
                  <a:gd name="T103" fmla="*/ 87 h 314"/>
                  <a:gd name="T104" fmla="*/ 64 w 428"/>
                  <a:gd name="T105" fmla="*/ 96 h 314"/>
                  <a:gd name="T106" fmla="*/ 50 w 428"/>
                  <a:gd name="T107" fmla="*/ 106 h 314"/>
                  <a:gd name="T108" fmla="*/ 37 w 428"/>
                  <a:gd name="T109" fmla="*/ 117 h 314"/>
                  <a:gd name="T110" fmla="*/ 30 w 428"/>
                  <a:gd name="T111" fmla="*/ 128 h 314"/>
                  <a:gd name="T112" fmla="*/ 21 w 428"/>
                  <a:gd name="T113" fmla="*/ 151 h 314"/>
                  <a:gd name="T114" fmla="*/ 16 w 428"/>
                  <a:gd name="T115" fmla="*/ 163 h 314"/>
                  <a:gd name="T116" fmla="*/ 11 w 428"/>
                  <a:gd name="T117" fmla="*/ 172 h 314"/>
                  <a:gd name="T118" fmla="*/ 7 w 428"/>
                  <a:gd name="T119" fmla="*/ 177 h 314"/>
                  <a:gd name="T120" fmla="*/ 5 w 428"/>
                  <a:gd name="T121" fmla="*/ 17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8" h="314">
                    <a:moveTo>
                      <a:pt x="5" y="177"/>
                    </a:moveTo>
                    <a:lnTo>
                      <a:pt x="0" y="202"/>
                    </a:lnTo>
                    <a:lnTo>
                      <a:pt x="0" y="222"/>
                    </a:lnTo>
                    <a:lnTo>
                      <a:pt x="2" y="241"/>
                    </a:lnTo>
                    <a:lnTo>
                      <a:pt x="7" y="257"/>
                    </a:lnTo>
                    <a:lnTo>
                      <a:pt x="16" y="271"/>
                    </a:lnTo>
                    <a:lnTo>
                      <a:pt x="27" y="282"/>
                    </a:lnTo>
                    <a:lnTo>
                      <a:pt x="41" y="289"/>
                    </a:lnTo>
                    <a:lnTo>
                      <a:pt x="57" y="296"/>
                    </a:lnTo>
                    <a:lnTo>
                      <a:pt x="76" y="303"/>
                    </a:lnTo>
                    <a:lnTo>
                      <a:pt x="94" y="305"/>
                    </a:lnTo>
                    <a:lnTo>
                      <a:pt x="115" y="307"/>
                    </a:lnTo>
                    <a:lnTo>
                      <a:pt x="135" y="310"/>
                    </a:lnTo>
                    <a:lnTo>
                      <a:pt x="181" y="310"/>
                    </a:lnTo>
                    <a:lnTo>
                      <a:pt x="224" y="310"/>
                    </a:lnTo>
                    <a:lnTo>
                      <a:pt x="254" y="312"/>
                    </a:lnTo>
                    <a:lnTo>
                      <a:pt x="284" y="314"/>
                    </a:lnTo>
                    <a:lnTo>
                      <a:pt x="298" y="314"/>
                    </a:lnTo>
                    <a:lnTo>
                      <a:pt x="312" y="312"/>
                    </a:lnTo>
                    <a:lnTo>
                      <a:pt x="328" y="310"/>
                    </a:lnTo>
                    <a:lnTo>
                      <a:pt x="344" y="305"/>
                    </a:lnTo>
                    <a:lnTo>
                      <a:pt x="367" y="298"/>
                    </a:lnTo>
                    <a:lnTo>
                      <a:pt x="385" y="294"/>
                    </a:lnTo>
                    <a:lnTo>
                      <a:pt x="392" y="289"/>
                    </a:lnTo>
                    <a:lnTo>
                      <a:pt x="399" y="282"/>
                    </a:lnTo>
                    <a:lnTo>
                      <a:pt x="401" y="273"/>
                    </a:lnTo>
                    <a:lnTo>
                      <a:pt x="403" y="257"/>
                    </a:lnTo>
                    <a:lnTo>
                      <a:pt x="405" y="211"/>
                    </a:lnTo>
                    <a:lnTo>
                      <a:pt x="415" y="161"/>
                    </a:lnTo>
                    <a:lnTo>
                      <a:pt x="419" y="135"/>
                    </a:lnTo>
                    <a:lnTo>
                      <a:pt x="424" y="110"/>
                    </a:lnTo>
                    <a:lnTo>
                      <a:pt x="426" y="87"/>
                    </a:lnTo>
                    <a:lnTo>
                      <a:pt x="428" y="64"/>
                    </a:lnTo>
                    <a:lnTo>
                      <a:pt x="426" y="44"/>
                    </a:lnTo>
                    <a:lnTo>
                      <a:pt x="419" y="28"/>
                    </a:lnTo>
                    <a:lnTo>
                      <a:pt x="417" y="21"/>
                    </a:lnTo>
                    <a:lnTo>
                      <a:pt x="410" y="14"/>
                    </a:lnTo>
                    <a:lnTo>
                      <a:pt x="405" y="9"/>
                    </a:lnTo>
                    <a:lnTo>
                      <a:pt x="396" y="5"/>
                    </a:lnTo>
                    <a:lnTo>
                      <a:pt x="389" y="2"/>
                    </a:lnTo>
                    <a:lnTo>
                      <a:pt x="378" y="0"/>
                    </a:lnTo>
                    <a:lnTo>
                      <a:pt x="367" y="0"/>
                    </a:lnTo>
                    <a:lnTo>
                      <a:pt x="353" y="0"/>
                    </a:lnTo>
                    <a:lnTo>
                      <a:pt x="323" y="7"/>
                    </a:lnTo>
                    <a:lnTo>
                      <a:pt x="284" y="18"/>
                    </a:lnTo>
                    <a:lnTo>
                      <a:pt x="236" y="34"/>
                    </a:lnTo>
                    <a:lnTo>
                      <a:pt x="190" y="46"/>
                    </a:lnTo>
                    <a:lnTo>
                      <a:pt x="169" y="53"/>
                    </a:lnTo>
                    <a:lnTo>
                      <a:pt x="147" y="60"/>
                    </a:lnTo>
                    <a:lnTo>
                      <a:pt x="124" y="69"/>
                    </a:lnTo>
                    <a:lnTo>
                      <a:pt x="101" y="78"/>
                    </a:lnTo>
                    <a:lnTo>
                      <a:pt x="82" y="87"/>
                    </a:lnTo>
                    <a:lnTo>
                      <a:pt x="64" y="96"/>
                    </a:lnTo>
                    <a:lnTo>
                      <a:pt x="50" y="106"/>
                    </a:lnTo>
                    <a:lnTo>
                      <a:pt x="37" y="117"/>
                    </a:lnTo>
                    <a:lnTo>
                      <a:pt x="30" y="128"/>
                    </a:lnTo>
                    <a:lnTo>
                      <a:pt x="21" y="151"/>
                    </a:lnTo>
                    <a:lnTo>
                      <a:pt x="16" y="163"/>
                    </a:lnTo>
                    <a:lnTo>
                      <a:pt x="11" y="172"/>
                    </a:lnTo>
                    <a:lnTo>
                      <a:pt x="7" y="177"/>
                    </a:lnTo>
                    <a:lnTo>
                      <a:pt x="5" y="177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252"/>
              <p:cNvSpPr>
                <a:spLocks/>
              </p:cNvSpPr>
              <p:nvPr/>
            </p:nvSpPr>
            <p:spPr bwMode="auto">
              <a:xfrm>
                <a:off x="2398714" y="4449763"/>
                <a:ext cx="1476375" cy="2157413"/>
              </a:xfrm>
              <a:custGeom>
                <a:avLst/>
                <a:gdLst>
                  <a:gd name="T0" fmla="*/ 5 w 930"/>
                  <a:gd name="T1" fmla="*/ 1217 h 1359"/>
                  <a:gd name="T2" fmla="*/ 23 w 930"/>
                  <a:gd name="T3" fmla="*/ 1242 h 1359"/>
                  <a:gd name="T4" fmla="*/ 48 w 930"/>
                  <a:gd name="T5" fmla="*/ 1263 h 1359"/>
                  <a:gd name="T6" fmla="*/ 85 w 930"/>
                  <a:gd name="T7" fmla="*/ 1284 h 1359"/>
                  <a:gd name="T8" fmla="*/ 151 w 930"/>
                  <a:gd name="T9" fmla="*/ 1311 h 1359"/>
                  <a:gd name="T10" fmla="*/ 257 w 930"/>
                  <a:gd name="T11" fmla="*/ 1336 h 1359"/>
                  <a:gd name="T12" fmla="*/ 371 w 930"/>
                  <a:gd name="T13" fmla="*/ 1355 h 1359"/>
                  <a:gd name="T14" fmla="*/ 486 w 930"/>
                  <a:gd name="T15" fmla="*/ 1359 h 1359"/>
                  <a:gd name="T16" fmla="*/ 562 w 930"/>
                  <a:gd name="T17" fmla="*/ 1353 h 1359"/>
                  <a:gd name="T18" fmla="*/ 607 w 930"/>
                  <a:gd name="T19" fmla="*/ 1346 h 1359"/>
                  <a:gd name="T20" fmla="*/ 644 w 930"/>
                  <a:gd name="T21" fmla="*/ 1334 h 1359"/>
                  <a:gd name="T22" fmla="*/ 674 w 930"/>
                  <a:gd name="T23" fmla="*/ 1318 h 1359"/>
                  <a:gd name="T24" fmla="*/ 697 w 930"/>
                  <a:gd name="T25" fmla="*/ 1298 h 1359"/>
                  <a:gd name="T26" fmla="*/ 726 w 930"/>
                  <a:gd name="T27" fmla="*/ 1284 h 1359"/>
                  <a:gd name="T28" fmla="*/ 781 w 930"/>
                  <a:gd name="T29" fmla="*/ 1270 h 1359"/>
                  <a:gd name="T30" fmla="*/ 839 w 930"/>
                  <a:gd name="T31" fmla="*/ 1254 h 1359"/>
                  <a:gd name="T32" fmla="*/ 873 w 930"/>
                  <a:gd name="T33" fmla="*/ 1240 h 1359"/>
                  <a:gd name="T34" fmla="*/ 901 w 930"/>
                  <a:gd name="T35" fmla="*/ 1217 h 1359"/>
                  <a:gd name="T36" fmla="*/ 914 w 930"/>
                  <a:gd name="T37" fmla="*/ 1187 h 1359"/>
                  <a:gd name="T38" fmla="*/ 919 w 930"/>
                  <a:gd name="T39" fmla="*/ 1059 h 1359"/>
                  <a:gd name="T40" fmla="*/ 928 w 930"/>
                  <a:gd name="T41" fmla="*/ 743 h 1359"/>
                  <a:gd name="T42" fmla="*/ 930 w 930"/>
                  <a:gd name="T43" fmla="*/ 477 h 1359"/>
                  <a:gd name="T44" fmla="*/ 921 w 930"/>
                  <a:gd name="T45" fmla="*/ 312 h 1359"/>
                  <a:gd name="T46" fmla="*/ 910 w 930"/>
                  <a:gd name="T47" fmla="*/ 204 h 1359"/>
                  <a:gd name="T48" fmla="*/ 898 w 930"/>
                  <a:gd name="T49" fmla="*/ 142 h 1359"/>
                  <a:gd name="T50" fmla="*/ 882 w 930"/>
                  <a:gd name="T51" fmla="*/ 92 h 1359"/>
                  <a:gd name="T52" fmla="*/ 862 w 930"/>
                  <a:gd name="T53" fmla="*/ 55 h 1359"/>
                  <a:gd name="T54" fmla="*/ 841 w 930"/>
                  <a:gd name="T55" fmla="*/ 34 h 1359"/>
                  <a:gd name="T56" fmla="*/ 814 w 930"/>
                  <a:gd name="T57" fmla="*/ 21 h 1359"/>
                  <a:gd name="T58" fmla="*/ 752 w 930"/>
                  <a:gd name="T59" fmla="*/ 7 h 1359"/>
                  <a:gd name="T60" fmla="*/ 642 w 930"/>
                  <a:gd name="T61" fmla="*/ 0 h 1359"/>
                  <a:gd name="T62" fmla="*/ 516 w 930"/>
                  <a:gd name="T63" fmla="*/ 7 h 1359"/>
                  <a:gd name="T64" fmla="*/ 385 w 930"/>
                  <a:gd name="T65" fmla="*/ 27 h 1359"/>
                  <a:gd name="T66" fmla="*/ 293 w 930"/>
                  <a:gd name="T67" fmla="*/ 48 h 1359"/>
                  <a:gd name="T68" fmla="*/ 239 w 930"/>
                  <a:gd name="T69" fmla="*/ 69 h 1359"/>
                  <a:gd name="T70" fmla="*/ 190 w 930"/>
                  <a:gd name="T71" fmla="*/ 89 h 1359"/>
                  <a:gd name="T72" fmla="*/ 151 w 930"/>
                  <a:gd name="T73" fmla="*/ 115 h 1359"/>
                  <a:gd name="T74" fmla="*/ 119 w 930"/>
                  <a:gd name="T75" fmla="*/ 142 h 1359"/>
                  <a:gd name="T76" fmla="*/ 101 w 930"/>
                  <a:gd name="T77" fmla="*/ 172 h 1359"/>
                  <a:gd name="T78" fmla="*/ 92 w 930"/>
                  <a:gd name="T79" fmla="*/ 231 h 1359"/>
                  <a:gd name="T80" fmla="*/ 85 w 930"/>
                  <a:gd name="T81" fmla="*/ 321 h 1359"/>
                  <a:gd name="T82" fmla="*/ 78 w 930"/>
                  <a:gd name="T83" fmla="*/ 456 h 1359"/>
                  <a:gd name="T84" fmla="*/ 76 w 930"/>
                  <a:gd name="T85" fmla="*/ 640 h 1359"/>
                  <a:gd name="T86" fmla="*/ 71 w 930"/>
                  <a:gd name="T87" fmla="*/ 775 h 1359"/>
                  <a:gd name="T88" fmla="*/ 62 w 930"/>
                  <a:gd name="T89" fmla="*/ 862 h 1359"/>
                  <a:gd name="T90" fmla="*/ 39 w 930"/>
                  <a:gd name="T91" fmla="*/ 977 h 1359"/>
                  <a:gd name="T92" fmla="*/ 16 w 930"/>
                  <a:gd name="T93" fmla="*/ 1091 h 1359"/>
                  <a:gd name="T94" fmla="*/ 5 w 930"/>
                  <a:gd name="T95" fmla="*/ 1169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0" h="1359">
                    <a:moveTo>
                      <a:pt x="0" y="1206"/>
                    </a:moveTo>
                    <a:lnTo>
                      <a:pt x="5" y="1217"/>
                    </a:lnTo>
                    <a:lnTo>
                      <a:pt x="12" y="1231"/>
                    </a:lnTo>
                    <a:lnTo>
                      <a:pt x="23" y="1242"/>
                    </a:lnTo>
                    <a:lnTo>
                      <a:pt x="35" y="1254"/>
                    </a:lnTo>
                    <a:lnTo>
                      <a:pt x="48" y="1263"/>
                    </a:lnTo>
                    <a:lnTo>
                      <a:pt x="67" y="1275"/>
                    </a:lnTo>
                    <a:lnTo>
                      <a:pt x="85" y="1284"/>
                    </a:lnTo>
                    <a:lnTo>
                      <a:pt x="106" y="1293"/>
                    </a:lnTo>
                    <a:lnTo>
                      <a:pt x="151" y="1311"/>
                    </a:lnTo>
                    <a:lnTo>
                      <a:pt x="202" y="1325"/>
                    </a:lnTo>
                    <a:lnTo>
                      <a:pt x="257" y="1336"/>
                    </a:lnTo>
                    <a:lnTo>
                      <a:pt x="314" y="1348"/>
                    </a:lnTo>
                    <a:lnTo>
                      <a:pt x="371" y="1355"/>
                    </a:lnTo>
                    <a:lnTo>
                      <a:pt x="429" y="1357"/>
                    </a:lnTo>
                    <a:lnTo>
                      <a:pt x="486" y="1359"/>
                    </a:lnTo>
                    <a:lnTo>
                      <a:pt x="536" y="1355"/>
                    </a:lnTo>
                    <a:lnTo>
                      <a:pt x="562" y="1353"/>
                    </a:lnTo>
                    <a:lnTo>
                      <a:pt x="584" y="1350"/>
                    </a:lnTo>
                    <a:lnTo>
                      <a:pt x="607" y="1346"/>
                    </a:lnTo>
                    <a:lnTo>
                      <a:pt x="626" y="1339"/>
                    </a:lnTo>
                    <a:lnTo>
                      <a:pt x="644" y="1334"/>
                    </a:lnTo>
                    <a:lnTo>
                      <a:pt x="660" y="1325"/>
                    </a:lnTo>
                    <a:lnTo>
                      <a:pt x="674" y="1318"/>
                    </a:lnTo>
                    <a:lnTo>
                      <a:pt x="685" y="1309"/>
                    </a:lnTo>
                    <a:lnTo>
                      <a:pt x="697" y="1298"/>
                    </a:lnTo>
                    <a:lnTo>
                      <a:pt x="710" y="1291"/>
                    </a:lnTo>
                    <a:lnTo>
                      <a:pt x="726" y="1284"/>
                    </a:lnTo>
                    <a:lnTo>
                      <a:pt x="745" y="1279"/>
                    </a:lnTo>
                    <a:lnTo>
                      <a:pt x="781" y="1270"/>
                    </a:lnTo>
                    <a:lnTo>
                      <a:pt x="820" y="1261"/>
                    </a:lnTo>
                    <a:lnTo>
                      <a:pt x="839" y="1254"/>
                    </a:lnTo>
                    <a:lnTo>
                      <a:pt x="857" y="1247"/>
                    </a:lnTo>
                    <a:lnTo>
                      <a:pt x="873" y="1240"/>
                    </a:lnTo>
                    <a:lnTo>
                      <a:pt x="887" y="1231"/>
                    </a:lnTo>
                    <a:lnTo>
                      <a:pt x="901" y="1217"/>
                    </a:lnTo>
                    <a:lnTo>
                      <a:pt x="907" y="1204"/>
                    </a:lnTo>
                    <a:lnTo>
                      <a:pt x="914" y="1187"/>
                    </a:lnTo>
                    <a:lnTo>
                      <a:pt x="917" y="1167"/>
                    </a:lnTo>
                    <a:lnTo>
                      <a:pt x="919" y="1059"/>
                    </a:lnTo>
                    <a:lnTo>
                      <a:pt x="924" y="912"/>
                    </a:lnTo>
                    <a:lnTo>
                      <a:pt x="928" y="743"/>
                    </a:lnTo>
                    <a:lnTo>
                      <a:pt x="930" y="566"/>
                    </a:lnTo>
                    <a:lnTo>
                      <a:pt x="930" y="477"/>
                    </a:lnTo>
                    <a:lnTo>
                      <a:pt x="926" y="392"/>
                    </a:lnTo>
                    <a:lnTo>
                      <a:pt x="921" y="312"/>
                    </a:lnTo>
                    <a:lnTo>
                      <a:pt x="914" y="238"/>
                    </a:lnTo>
                    <a:lnTo>
                      <a:pt x="910" y="204"/>
                    </a:lnTo>
                    <a:lnTo>
                      <a:pt x="903" y="172"/>
                    </a:lnTo>
                    <a:lnTo>
                      <a:pt x="898" y="142"/>
                    </a:lnTo>
                    <a:lnTo>
                      <a:pt x="889" y="117"/>
                    </a:lnTo>
                    <a:lnTo>
                      <a:pt x="882" y="92"/>
                    </a:lnTo>
                    <a:lnTo>
                      <a:pt x="873" y="73"/>
                    </a:lnTo>
                    <a:lnTo>
                      <a:pt x="862" y="55"/>
                    </a:lnTo>
                    <a:lnTo>
                      <a:pt x="852" y="41"/>
                    </a:lnTo>
                    <a:lnTo>
                      <a:pt x="841" y="34"/>
                    </a:lnTo>
                    <a:lnTo>
                      <a:pt x="830" y="27"/>
                    </a:lnTo>
                    <a:lnTo>
                      <a:pt x="814" y="21"/>
                    </a:lnTo>
                    <a:lnTo>
                      <a:pt x="795" y="14"/>
                    </a:lnTo>
                    <a:lnTo>
                      <a:pt x="752" y="7"/>
                    </a:lnTo>
                    <a:lnTo>
                      <a:pt x="699" y="2"/>
                    </a:lnTo>
                    <a:lnTo>
                      <a:pt x="642" y="0"/>
                    </a:lnTo>
                    <a:lnTo>
                      <a:pt x="580" y="2"/>
                    </a:lnTo>
                    <a:lnTo>
                      <a:pt x="516" y="7"/>
                    </a:lnTo>
                    <a:lnTo>
                      <a:pt x="452" y="16"/>
                    </a:lnTo>
                    <a:lnTo>
                      <a:pt x="385" y="27"/>
                    </a:lnTo>
                    <a:lnTo>
                      <a:pt x="323" y="41"/>
                    </a:lnTo>
                    <a:lnTo>
                      <a:pt x="293" y="48"/>
                    </a:lnTo>
                    <a:lnTo>
                      <a:pt x="266" y="57"/>
                    </a:lnTo>
                    <a:lnTo>
                      <a:pt x="239" y="69"/>
                    </a:lnTo>
                    <a:lnTo>
                      <a:pt x="213" y="78"/>
                    </a:lnTo>
                    <a:lnTo>
                      <a:pt x="190" y="89"/>
                    </a:lnTo>
                    <a:lnTo>
                      <a:pt x="170" y="101"/>
                    </a:lnTo>
                    <a:lnTo>
                      <a:pt x="151" y="115"/>
                    </a:lnTo>
                    <a:lnTo>
                      <a:pt x="133" y="128"/>
                    </a:lnTo>
                    <a:lnTo>
                      <a:pt x="119" y="142"/>
                    </a:lnTo>
                    <a:lnTo>
                      <a:pt x="110" y="156"/>
                    </a:lnTo>
                    <a:lnTo>
                      <a:pt x="101" y="172"/>
                    </a:lnTo>
                    <a:lnTo>
                      <a:pt x="99" y="188"/>
                    </a:lnTo>
                    <a:lnTo>
                      <a:pt x="92" y="231"/>
                    </a:lnTo>
                    <a:lnTo>
                      <a:pt x="87" y="275"/>
                    </a:lnTo>
                    <a:lnTo>
                      <a:pt x="85" y="321"/>
                    </a:lnTo>
                    <a:lnTo>
                      <a:pt x="80" y="364"/>
                    </a:lnTo>
                    <a:lnTo>
                      <a:pt x="78" y="456"/>
                    </a:lnTo>
                    <a:lnTo>
                      <a:pt x="78" y="548"/>
                    </a:lnTo>
                    <a:lnTo>
                      <a:pt x="76" y="640"/>
                    </a:lnTo>
                    <a:lnTo>
                      <a:pt x="74" y="729"/>
                    </a:lnTo>
                    <a:lnTo>
                      <a:pt x="71" y="775"/>
                    </a:lnTo>
                    <a:lnTo>
                      <a:pt x="67" y="818"/>
                    </a:lnTo>
                    <a:lnTo>
                      <a:pt x="62" y="862"/>
                    </a:lnTo>
                    <a:lnTo>
                      <a:pt x="55" y="903"/>
                    </a:lnTo>
                    <a:lnTo>
                      <a:pt x="39" y="977"/>
                    </a:lnTo>
                    <a:lnTo>
                      <a:pt x="23" y="1052"/>
                    </a:lnTo>
                    <a:lnTo>
                      <a:pt x="16" y="1091"/>
                    </a:lnTo>
                    <a:lnTo>
                      <a:pt x="9" y="1130"/>
                    </a:lnTo>
                    <a:lnTo>
                      <a:pt x="5" y="1169"/>
                    </a:lnTo>
                    <a:lnTo>
                      <a:pt x="0" y="1206"/>
                    </a:lnTo>
                    <a:close/>
                  </a:path>
                </a:pathLst>
              </a:custGeom>
              <a:solidFill>
                <a:srgbClr val="859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253"/>
              <p:cNvSpPr>
                <a:spLocks/>
              </p:cNvSpPr>
              <p:nvPr/>
            </p:nvSpPr>
            <p:spPr bwMode="auto">
              <a:xfrm>
                <a:off x="2274889" y="3503613"/>
                <a:ext cx="69850" cy="2846388"/>
              </a:xfrm>
              <a:custGeom>
                <a:avLst/>
                <a:gdLst>
                  <a:gd name="T0" fmla="*/ 16 w 44"/>
                  <a:gd name="T1" fmla="*/ 1747 h 1793"/>
                  <a:gd name="T2" fmla="*/ 0 w 44"/>
                  <a:gd name="T3" fmla="*/ 855 h 1793"/>
                  <a:gd name="T4" fmla="*/ 16 w 44"/>
                  <a:gd name="T5" fmla="*/ 11 h 1793"/>
                  <a:gd name="T6" fmla="*/ 23 w 44"/>
                  <a:gd name="T7" fmla="*/ 4 h 1793"/>
                  <a:gd name="T8" fmla="*/ 28 w 44"/>
                  <a:gd name="T9" fmla="*/ 0 h 1793"/>
                  <a:gd name="T10" fmla="*/ 32 w 44"/>
                  <a:gd name="T11" fmla="*/ 0 h 1793"/>
                  <a:gd name="T12" fmla="*/ 37 w 44"/>
                  <a:gd name="T13" fmla="*/ 4 h 1793"/>
                  <a:gd name="T14" fmla="*/ 39 w 44"/>
                  <a:gd name="T15" fmla="*/ 11 h 1793"/>
                  <a:gd name="T16" fmla="*/ 42 w 44"/>
                  <a:gd name="T17" fmla="*/ 25 h 1793"/>
                  <a:gd name="T18" fmla="*/ 42 w 44"/>
                  <a:gd name="T19" fmla="*/ 41 h 1793"/>
                  <a:gd name="T20" fmla="*/ 39 w 44"/>
                  <a:gd name="T21" fmla="*/ 64 h 1793"/>
                  <a:gd name="T22" fmla="*/ 30 w 44"/>
                  <a:gd name="T23" fmla="*/ 1403 h 1793"/>
                  <a:gd name="T24" fmla="*/ 30 w 44"/>
                  <a:gd name="T25" fmla="*/ 1483 h 1793"/>
                  <a:gd name="T26" fmla="*/ 35 w 44"/>
                  <a:gd name="T27" fmla="*/ 1563 h 1793"/>
                  <a:gd name="T28" fmla="*/ 42 w 44"/>
                  <a:gd name="T29" fmla="*/ 1641 h 1793"/>
                  <a:gd name="T30" fmla="*/ 44 w 44"/>
                  <a:gd name="T31" fmla="*/ 1710 h 1793"/>
                  <a:gd name="T32" fmla="*/ 42 w 44"/>
                  <a:gd name="T33" fmla="*/ 1747 h 1793"/>
                  <a:gd name="T34" fmla="*/ 42 w 44"/>
                  <a:gd name="T35" fmla="*/ 1772 h 1793"/>
                  <a:gd name="T36" fmla="*/ 37 w 44"/>
                  <a:gd name="T37" fmla="*/ 1786 h 1793"/>
                  <a:gd name="T38" fmla="*/ 35 w 44"/>
                  <a:gd name="T39" fmla="*/ 1793 h 1793"/>
                  <a:gd name="T40" fmla="*/ 30 w 44"/>
                  <a:gd name="T41" fmla="*/ 1790 h 1793"/>
                  <a:gd name="T42" fmla="*/ 26 w 44"/>
                  <a:gd name="T43" fmla="*/ 1781 h 1793"/>
                  <a:gd name="T44" fmla="*/ 21 w 44"/>
                  <a:gd name="T45" fmla="*/ 1767 h 1793"/>
                  <a:gd name="T46" fmla="*/ 16 w 44"/>
                  <a:gd name="T47" fmla="*/ 1747 h 1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793">
                    <a:moveTo>
                      <a:pt x="16" y="1747"/>
                    </a:moveTo>
                    <a:lnTo>
                      <a:pt x="0" y="855"/>
                    </a:lnTo>
                    <a:lnTo>
                      <a:pt x="16" y="11"/>
                    </a:lnTo>
                    <a:lnTo>
                      <a:pt x="23" y="4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7" y="4"/>
                    </a:lnTo>
                    <a:lnTo>
                      <a:pt x="39" y="11"/>
                    </a:lnTo>
                    <a:lnTo>
                      <a:pt x="42" y="25"/>
                    </a:lnTo>
                    <a:lnTo>
                      <a:pt x="42" y="41"/>
                    </a:lnTo>
                    <a:lnTo>
                      <a:pt x="39" y="64"/>
                    </a:lnTo>
                    <a:lnTo>
                      <a:pt x="30" y="1403"/>
                    </a:lnTo>
                    <a:lnTo>
                      <a:pt x="30" y="1483"/>
                    </a:lnTo>
                    <a:lnTo>
                      <a:pt x="35" y="1563"/>
                    </a:lnTo>
                    <a:lnTo>
                      <a:pt x="42" y="1641"/>
                    </a:lnTo>
                    <a:lnTo>
                      <a:pt x="44" y="1710"/>
                    </a:lnTo>
                    <a:lnTo>
                      <a:pt x="42" y="1747"/>
                    </a:lnTo>
                    <a:lnTo>
                      <a:pt x="42" y="1772"/>
                    </a:lnTo>
                    <a:lnTo>
                      <a:pt x="37" y="1786"/>
                    </a:lnTo>
                    <a:lnTo>
                      <a:pt x="35" y="1793"/>
                    </a:lnTo>
                    <a:lnTo>
                      <a:pt x="30" y="1790"/>
                    </a:lnTo>
                    <a:lnTo>
                      <a:pt x="26" y="1781"/>
                    </a:lnTo>
                    <a:lnTo>
                      <a:pt x="21" y="1767"/>
                    </a:lnTo>
                    <a:lnTo>
                      <a:pt x="16" y="1747"/>
                    </a:lnTo>
                    <a:close/>
                  </a:path>
                </a:pathLst>
              </a:custGeom>
              <a:solidFill>
                <a:srgbClr val="AAB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254"/>
              <p:cNvSpPr>
                <a:spLocks/>
              </p:cNvSpPr>
              <p:nvPr/>
            </p:nvSpPr>
            <p:spPr bwMode="auto">
              <a:xfrm>
                <a:off x="3795714" y="3481388"/>
                <a:ext cx="98425" cy="3206750"/>
              </a:xfrm>
              <a:custGeom>
                <a:avLst/>
                <a:gdLst>
                  <a:gd name="T0" fmla="*/ 60 w 62"/>
                  <a:gd name="T1" fmla="*/ 0 h 2020"/>
                  <a:gd name="T2" fmla="*/ 62 w 62"/>
                  <a:gd name="T3" fmla="*/ 7 h 2020"/>
                  <a:gd name="T4" fmla="*/ 62 w 62"/>
                  <a:gd name="T5" fmla="*/ 14 h 2020"/>
                  <a:gd name="T6" fmla="*/ 62 w 62"/>
                  <a:gd name="T7" fmla="*/ 1967 h 2020"/>
                  <a:gd name="T8" fmla="*/ 60 w 62"/>
                  <a:gd name="T9" fmla="*/ 1979 h 2020"/>
                  <a:gd name="T10" fmla="*/ 57 w 62"/>
                  <a:gd name="T11" fmla="*/ 1988 h 2020"/>
                  <a:gd name="T12" fmla="*/ 53 w 62"/>
                  <a:gd name="T13" fmla="*/ 1997 h 2020"/>
                  <a:gd name="T14" fmla="*/ 46 w 62"/>
                  <a:gd name="T15" fmla="*/ 2004 h 2020"/>
                  <a:gd name="T16" fmla="*/ 39 w 62"/>
                  <a:gd name="T17" fmla="*/ 2011 h 2020"/>
                  <a:gd name="T18" fmla="*/ 30 w 62"/>
                  <a:gd name="T19" fmla="*/ 2015 h 2020"/>
                  <a:gd name="T20" fmla="*/ 21 w 62"/>
                  <a:gd name="T21" fmla="*/ 2018 h 2020"/>
                  <a:gd name="T22" fmla="*/ 9 w 62"/>
                  <a:gd name="T23" fmla="*/ 2020 h 2020"/>
                  <a:gd name="T24" fmla="*/ 0 w 62"/>
                  <a:gd name="T25" fmla="*/ 2020 h 2020"/>
                  <a:gd name="T26" fmla="*/ 7 w 62"/>
                  <a:gd name="T27" fmla="*/ 2015 h 2020"/>
                  <a:gd name="T28" fmla="*/ 11 w 62"/>
                  <a:gd name="T29" fmla="*/ 2008 h 2020"/>
                  <a:gd name="T30" fmla="*/ 14 w 62"/>
                  <a:gd name="T31" fmla="*/ 1999 h 2020"/>
                  <a:gd name="T32" fmla="*/ 16 w 62"/>
                  <a:gd name="T33" fmla="*/ 1988 h 2020"/>
                  <a:gd name="T34" fmla="*/ 44 w 62"/>
                  <a:gd name="T35" fmla="*/ 839 h 2020"/>
                  <a:gd name="T36" fmla="*/ 46 w 62"/>
                  <a:gd name="T37" fmla="*/ 750 h 2020"/>
                  <a:gd name="T38" fmla="*/ 50 w 62"/>
                  <a:gd name="T39" fmla="*/ 653 h 2020"/>
                  <a:gd name="T40" fmla="*/ 55 w 62"/>
                  <a:gd name="T41" fmla="*/ 553 h 2020"/>
                  <a:gd name="T42" fmla="*/ 57 w 62"/>
                  <a:gd name="T43" fmla="*/ 449 h 2020"/>
                  <a:gd name="T44" fmla="*/ 60 w 62"/>
                  <a:gd name="T45" fmla="*/ 344 h 2020"/>
                  <a:gd name="T46" fmla="*/ 55 w 62"/>
                  <a:gd name="T47" fmla="*/ 243 h 2020"/>
                  <a:gd name="T48" fmla="*/ 50 w 62"/>
                  <a:gd name="T49" fmla="*/ 195 h 2020"/>
                  <a:gd name="T50" fmla="*/ 46 w 62"/>
                  <a:gd name="T51" fmla="*/ 147 h 2020"/>
                  <a:gd name="T52" fmla="*/ 39 w 62"/>
                  <a:gd name="T53" fmla="*/ 103 h 2020"/>
                  <a:gd name="T54" fmla="*/ 30 w 62"/>
                  <a:gd name="T55" fmla="*/ 60 h 2020"/>
                  <a:gd name="T56" fmla="*/ 30 w 62"/>
                  <a:gd name="T57" fmla="*/ 44 h 2020"/>
                  <a:gd name="T58" fmla="*/ 32 w 62"/>
                  <a:gd name="T59" fmla="*/ 32 h 2020"/>
                  <a:gd name="T60" fmla="*/ 37 w 62"/>
                  <a:gd name="T61" fmla="*/ 23 h 2020"/>
                  <a:gd name="T62" fmla="*/ 39 w 62"/>
                  <a:gd name="T63" fmla="*/ 14 h 2020"/>
                  <a:gd name="T64" fmla="*/ 44 w 62"/>
                  <a:gd name="T65" fmla="*/ 7 h 2020"/>
                  <a:gd name="T66" fmla="*/ 48 w 62"/>
                  <a:gd name="T67" fmla="*/ 2 h 2020"/>
                  <a:gd name="T68" fmla="*/ 53 w 62"/>
                  <a:gd name="T69" fmla="*/ 0 h 2020"/>
                  <a:gd name="T70" fmla="*/ 60 w 62"/>
                  <a:gd name="T71" fmla="*/ 0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" h="2020">
                    <a:moveTo>
                      <a:pt x="60" y="0"/>
                    </a:moveTo>
                    <a:lnTo>
                      <a:pt x="62" y="7"/>
                    </a:lnTo>
                    <a:lnTo>
                      <a:pt x="62" y="14"/>
                    </a:lnTo>
                    <a:lnTo>
                      <a:pt x="62" y="1967"/>
                    </a:lnTo>
                    <a:lnTo>
                      <a:pt x="60" y="1979"/>
                    </a:lnTo>
                    <a:lnTo>
                      <a:pt x="57" y="1988"/>
                    </a:lnTo>
                    <a:lnTo>
                      <a:pt x="53" y="1997"/>
                    </a:lnTo>
                    <a:lnTo>
                      <a:pt x="46" y="2004"/>
                    </a:lnTo>
                    <a:lnTo>
                      <a:pt x="39" y="2011"/>
                    </a:lnTo>
                    <a:lnTo>
                      <a:pt x="30" y="2015"/>
                    </a:lnTo>
                    <a:lnTo>
                      <a:pt x="21" y="2018"/>
                    </a:lnTo>
                    <a:lnTo>
                      <a:pt x="9" y="2020"/>
                    </a:lnTo>
                    <a:lnTo>
                      <a:pt x="0" y="2020"/>
                    </a:lnTo>
                    <a:lnTo>
                      <a:pt x="7" y="2015"/>
                    </a:lnTo>
                    <a:lnTo>
                      <a:pt x="11" y="2008"/>
                    </a:lnTo>
                    <a:lnTo>
                      <a:pt x="14" y="1999"/>
                    </a:lnTo>
                    <a:lnTo>
                      <a:pt x="16" y="1988"/>
                    </a:lnTo>
                    <a:lnTo>
                      <a:pt x="44" y="839"/>
                    </a:lnTo>
                    <a:lnTo>
                      <a:pt x="46" y="750"/>
                    </a:lnTo>
                    <a:lnTo>
                      <a:pt x="50" y="653"/>
                    </a:lnTo>
                    <a:lnTo>
                      <a:pt x="55" y="553"/>
                    </a:lnTo>
                    <a:lnTo>
                      <a:pt x="57" y="449"/>
                    </a:lnTo>
                    <a:lnTo>
                      <a:pt x="60" y="344"/>
                    </a:lnTo>
                    <a:lnTo>
                      <a:pt x="55" y="243"/>
                    </a:lnTo>
                    <a:lnTo>
                      <a:pt x="50" y="195"/>
                    </a:lnTo>
                    <a:lnTo>
                      <a:pt x="46" y="147"/>
                    </a:lnTo>
                    <a:lnTo>
                      <a:pt x="39" y="103"/>
                    </a:lnTo>
                    <a:lnTo>
                      <a:pt x="30" y="60"/>
                    </a:lnTo>
                    <a:lnTo>
                      <a:pt x="30" y="44"/>
                    </a:lnTo>
                    <a:lnTo>
                      <a:pt x="32" y="32"/>
                    </a:lnTo>
                    <a:lnTo>
                      <a:pt x="37" y="23"/>
                    </a:lnTo>
                    <a:lnTo>
                      <a:pt x="39" y="14"/>
                    </a:lnTo>
                    <a:lnTo>
                      <a:pt x="44" y="7"/>
                    </a:lnTo>
                    <a:lnTo>
                      <a:pt x="48" y="2"/>
                    </a:lnTo>
                    <a:lnTo>
                      <a:pt x="5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255"/>
              <p:cNvSpPr>
                <a:spLocks/>
              </p:cNvSpPr>
              <p:nvPr/>
            </p:nvSpPr>
            <p:spPr bwMode="auto">
              <a:xfrm>
                <a:off x="2300289" y="3422651"/>
                <a:ext cx="1549400" cy="346075"/>
              </a:xfrm>
              <a:custGeom>
                <a:avLst/>
                <a:gdLst>
                  <a:gd name="T0" fmla="*/ 408 w 976"/>
                  <a:gd name="T1" fmla="*/ 0 h 218"/>
                  <a:gd name="T2" fmla="*/ 433 w 976"/>
                  <a:gd name="T3" fmla="*/ 5 h 218"/>
                  <a:gd name="T4" fmla="*/ 534 w 976"/>
                  <a:gd name="T5" fmla="*/ 12 h 218"/>
                  <a:gd name="T6" fmla="*/ 635 w 976"/>
                  <a:gd name="T7" fmla="*/ 12 h 218"/>
                  <a:gd name="T8" fmla="*/ 736 w 976"/>
                  <a:gd name="T9" fmla="*/ 16 h 218"/>
                  <a:gd name="T10" fmla="*/ 839 w 976"/>
                  <a:gd name="T11" fmla="*/ 32 h 218"/>
                  <a:gd name="T12" fmla="*/ 871 w 976"/>
                  <a:gd name="T13" fmla="*/ 37 h 218"/>
                  <a:gd name="T14" fmla="*/ 905 w 976"/>
                  <a:gd name="T15" fmla="*/ 35 h 218"/>
                  <a:gd name="T16" fmla="*/ 972 w 976"/>
                  <a:gd name="T17" fmla="*/ 30 h 218"/>
                  <a:gd name="T18" fmla="*/ 976 w 976"/>
                  <a:gd name="T19" fmla="*/ 51 h 218"/>
                  <a:gd name="T20" fmla="*/ 953 w 976"/>
                  <a:gd name="T21" fmla="*/ 133 h 218"/>
                  <a:gd name="T22" fmla="*/ 914 w 976"/>
                  <a:gd name="T23" fmla="*/ 129 h 218"/>
                  <a:gd name="T24" fmla="*/ 880 w 976"/>
                  <a:gd name="T25" fmla="*/ 136 h 218"/>
                  <a:gd name="T26" fmla="*/ 846 w 976"/>
                  <a:gd name="T27" fmla="*/ 152 h 218"/>
                  <a:gd name="T28" fmla="*/ 821 w 976"/>
                  <a:gd name="T29" fmla="*/ 159 h 218"/>
                  <a:gd name="T30" fmla="*/ 788 w 976"/>
                  <a:gd name="T31" fmla="*/ 163 h 218"/>
                  <a:gd name="T32" fmla="*/ 740 w 976"/>
                  <a:gd name="T33" fmla="*/ 177 h 218"/>
                  <a:gd name="T34" fmla="*/ 688 w 976"/>
                  <a:gd name="T35" fmla="*/ 195 h 218"/>
                  <a:gd name="T36" fmla="*/ 635 w 976"/>
                  <a:gd name="T37" fmla="*/ 214 h 218"/>
                  <a:gd name="T38" fmla="*/ 573 w 976"/>
                  <a:gd name="T39" fmla="*/ 218 h 218"/>
                  <a:gd name="T40" fmla="*/ 507 w 976"/>
                  <a:gd name="T41" fmla="*/ 216 h 218"/>
                  <a:gd name="T42" fmla="*/ 440 w 976"/>
                  <a:gd name="T43" fmla="*/ 207 h 218"/>
                  <a:gd name="T44" fmla="*/ 372 w 976"/>
                  <a:gd name="T45" fmla="*/ 198 h 218"/>
                  <a:gd name="T46" fmla="*/ 319 w 976"/>
                  <a:gd name="T47" fmla="*/ 195 h 218"/>
                  <a:gd name="T48" fmla="*/ 284 w 976"/>
                  <a:gd name="T49" fmla="*/ 175 h 218"/>
                  <a:gd name="T50" fmla="*/ 246 w 976"/>
                  <a:gd name="T51" fmla="*/ 149 h 218"/>
                  <a:gd name="T52" fmla="*/ 213 w 976"/>
                  <a:gd name="T53" fmla="*/ 136 h 218"/>
                  <a:gd name="T54" fmla="*/ 191 w 976"/>
                  <a:gd name="T55" fmla="*/ 129 h 218"/>
                  <a:gd name="T56" fmla="*/ 138 w 976"/>
                  <a:gd name="T57" fmla="*/ 126 h 218"/>
                  <a:gd name="T58" fmla="*/ 46 w 976"/>
                  <a:gd name="T59" fmla="*/ 117 h 218"/>
                  <a:gd name="T60" fmla="*/ 0 w 976"/>
                  <a:gd name="T61" fmla="*/ 51 h 218"/>
                  <a:gd name="T62" fmla="*/ 3 w 976"/>
                  <a:gd name="T63" fmla="*/ 32 h 218"/>
                  <a:gd name="T64" fmla="*/ 14 w 976"/>
                  <a:gd name="T65" fmla="*/ 14 h 218"/>
                  <a:gd name="T66" fmla="*/ 30 w 976"/>
                  <a:gd name="T67" fmla="*/ 5 h 218"/>
                  <a:gd name="T68" fmla="*/ 49 w 976"/>
                  <a:gd name="T6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76" h="218">
                    <a:moveTo>
                      <a:pt x="49" y="0"/>
                    </a:moveTo>
                    <a:lnTo>
                      <a:pt x="408" y="0"/>
                    </a:lnTo>
                    <a:lnTo>
                      <a:pt x="422" y="3"/>
                    </a:lnTo>
                    <a:lnTo>
                      <a:pt x="433" y="5"/>
                    </a:lnTo>
                    <a:lnTo>
                      <a:pt x="484" y="10"/>
                    </a:lnTo>
                    <a:lnTo>
                      <a:pt x="534" y="12"/>
                    </a:lnTo>
                    <a:lnTo>
                      <a:pt x="585" y="14"/>
                    </a:lnTo>
                    <a:lnTo>
                      <a:pt x="635" y="12"/>
                    </a:lnTo>
                    <a:lnTo>
                      <a:pt x="685" y="14"/>
                    </a:lnTo>
                    <a:lnTo>
                      <a:pt x="736" y="16"/>
                    </a:lnTo>
                    <a:lnTo>
                      <a:pt x="786" y="21"/>
                    </a:lnTo>
                    <a:lnTo>
                      <a:pt x="839" y="32"/>
                    </a:lnTo>
                    <a:lnTo>
                      <a:pt x="855" y="35"/>
                    </a:lnTo>
                    <a:lnTo>
                      <a:pt x="871" y="37"/>
                    </a:lnTo>
                    <a:lnTo>
                      <a:pt x="889" y="37"/>
                    </a:lnTo>
                    <a:lnTo>
                      <a:pt x="905" y="35"/>
                    </a:lnTo>
                    <a:lnTo>
                      <a:pt x="940" y="32"/>
                    </a:lnTo>
                    <a:lnTo>
                      <a:pt x="972" y="30"/>
                    </a:lnTo>
                    <a:lnTo>
                      <a:pt x="974" y="39"/>
                    </a:lnTo>
                    <a:lnTo>
                      <a:pt x="976" y="51"/>
                    </a:lnTo>
                    <a:lnTo>
                      <a:pt x="976" y="136"/>
                    </a:lnTo>
                    <a:lnTo>
                      <a:pt x="953" y="133"/>
                    </a:lnTo>
                    <a:lnTo>
                      <a:pt x="933" y="131"/>
                    </a:lnTo>
                    <a:lnTo>
                      <a:pt x="914" y="129"/>
                    </a:lnTo>
                    <a:lnTo>
                      <a:pt x="901" y="129"/>
                    </a:lnTo>
                    <a:lnTo>
                      <a:pt x="880" y="136"/>
                    </a:lnTo>
                    <a:lnTo>
                      <a:pt x="860" y="145"/>
                    </a:lnTo>
                    <a:lnTo>
                      <a:pt x="846" y="152"/>
                    </a:lnTo>
                    <a:lnTo>
                      <a:pt x="834" y="156"/>
                    </a:lnTo>
                    <a:lnTo>
                      <a:pt x="821" y="159"/>
                    </a:lnTo>
                    <a:lnTo>
                      <a:pt x="807" y="161"/>
                    </a:lnTo>
                    <a:lnTo>
                      <a:pt x="788" y="163"/>
                    </a:lnTo>
                    <a:lnTo>
                      <a:pt x="766" y="168"/>
                    </a:lnTo>
                    <a:lnTo>
                      <a:pt x="740" y="177"/>
                    </a:lnTo>
                    <a:lnTo>
                      <a:pt x="715" y="186"/>
                    </a:lnTo>
                    <a:lnTo>
                      <a:pt x="688" y="195"/>
                    </a:lnTo>
                    <a:lnTo>
                      <a:pt x="660" y="204"/>
                    </a:lnTo>
                    <a:lnTo>
                      <a:pt x="635" y="214"/>
                    </a:lnTo>
                    <a:lnTo>
                      <a:pt x="607" y="218"/>
                    </a:lnTo>
                    <a:lnTo>
                      <a:pt x="573" y="218"/>
                    </a:lnTo>
                    <a:lnTo>
                      <a:pt x="541" y="218"/>
                    </a:lnTo>
                    <a:lnTo>
                      <a:pt x="507" y="216"/>
                    </a:lnTo>
                    <a:lnTo>
                      <a:pt x="475" y="211"/>
                    </a:lnTo>
                    <a:lnTo>
                      <a:pt x="440" y="207"/>
                    </a:lnTo>
                    <a:lnTo>
                      <a:pt x="406" y="202"/>
                    </a:lnTo>
                    <a:lnTo>
                      <a:pt x="372" y="198"/>
                    </a:lnTo>
                    <a:lnTo>
                      <a:pt x="335" y="198"/>
                    </a:lnTo>
                    <a:lnTo>
                      <a:pt x="319" y="195"/>
                    </a:lnTo>
                    <a:lnTo>
                      <a:pt x="303" y="186"/>
                    </a:lnTo>
                    <a:lnTo>
                      <a:pt x="284" y="175"/>
                    </a:lnTo>
                    <a:lnTo>
                      <a:pt x="266" y="163"/>
                    </a:lnTo>
                    <a:lnTo>
                      <a:pt x="246" y="149"/>
                    </a:lnTo>
                    <a:lnTo>
                      <a:pt x="225" y="138"/>
                    </a:lnTo>
                    <a:lnTo>
                      <a:pt x="213" y="136"/>
                    </a:lnTo>
                    <a:lnTo>
                      <a:pt x="202" y="131"/>
                    </a:lnTo>
                    <a:lnTo>
                      <a:pt x="191" y="129"/>
                    </a:lnTo>
                    <a:lnTo>
                      <a:pt x="179" y="129"/>
                    </a:lnTo>
                    <a:lnTo>
                      <a:pt x="138" y="126"/>
                    </a:lnTo>
                    <a:lnTo>
                      <a:pt x="92" y="122"/>
                    </a:lnTo>
                    <a:lnTo>
                      <a:pt x="46" y="117"/>
                    </a:lnTo>
                    <a:lnTo>
                      <a:pt x="0" y="115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1" y="10"/>
                    </a:lnTo>
                    <a:lnTo>
                      <a:pt x="30" y="5"/>
                    </a:lnTo>
                    <a:lnTo>
                      <a:pt x="3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F8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256"/>
              <p:cNvSpPr>
                <a:spLocks/>
              </p:cNvSpPr>
              <p:nvPr/>
            </p:nvSpPr>
            <p:spPr bwMode="auto">
              <a:xfrm>
                <a:off x="2330451" y="3438526"/>
                <a:ext cx="1563688" cy="225425"/>
              </a:xfrm>
              <a:custGeom>
                <a:avLst/>
                <a:gdLst>
                  <a:gd name="T0" fmla="*/ 543 w 985"/>
                  <a:gd name="T1" fmla="*/ 2 h 142"/>
                  <a:gd name="T2" fmla="*/ 616 w 985"/>
                  <a:gd name="T3" fmla="*/ 2 h 142"/>
                  <a:gd name="T4" fmla="*/ 692 w 985"/>
                  <a:gd name="T5" fmla="*/ 4 h 142"/>
                  <a:gd name="T6" fmla="*/ 728 w 985"/>
                  <a:gd name="T7" fmla="*/ 4 h 142"/>
                  <a:gd name="T8" fmla="*/ 767 w 985"/>
                  <a:gd name="T9" fmla="*/ 9 h 142"/>
                  <a:gd name="T10" fmla="*/ 804 w 985"/>
                  <a:gd name="T11" fmla="*/ 13 h 142"/>
                  <a:gd name="T12" fmla="*/ 843 w 985"/>
                  <a:gd name="T13" fmla="*/ 22 h 142"/>
                  <a:gd name="T14" fmla="*/ 859 w 985"/>
                  <a:gd name="T15" fmla="*/ 25 h 142"/>
                  <a:gd name="T16" fmla="*/ 877 w 985"/>
                  <a:gd name="T17" fmla="*/ 27 h 142"/>
                  <a:gd name="T18" fmla="*/ 895 w 985"/>
                  <a:gd name="T19" fmla="*/ 27 h 142"/>
                  <a:gd name="T20" fmla="*/ 912 w 985"/>
                  <a:gd name="T21" fmla="*/ 25 h 142"/>
                  <a:gd name="T22" fmla="*/ 946 w 985"/>
                  <a:gd name="T23" fmla="*/ 22 h 142"/>
                  <a:gd name="T24" fmla="*/ 980 w 985"/>
                  <a:gd name="T25" fmla="*/ 20 h 142"/>
                  <a:gd name="T26" fmla="*/ 980 w 985"/>
                  <a:gd name="T27" fmla="*/ 20 h 142"/>
                  <a:gd name="T28" fmla="*/ 980 w 985"/>
                  <a:gd name="T29" fmla="*/ 20 h 142"/>
                  <a:gd name="T30" fmla="*/ 983 w 985"/>
                  <a:gd name="T31" fmla="*/ 32 h 142"/>
                  <a:gd name="T32" fmla="*/ 985 w 985"/>
                  <a:gd name="T33" fmla="*/ 41 h 142"/>
                  <a:gd name="T34" fmla="*/ 985 w 985"/>
                  <a:gd name="T35" fmla="*/ 100 h 142"/>
                  <a:gd name="T36" fmla="*/ 946 w 985"/>
                  <a:gd name="T37" fmla="*/ 103 h 142"/>
                  <a:gd name="T38" fmla="*/ 907 w 985"/>
                  <a:gd name="T39" fmla="*/ 103 h 142"/>
                  <a:gd name="T40" fmla="*/ 873 w 985"/>
                  <a:gd name="T41" fmla="*/ 103 h 142"/>
                  <a:gd name="T42" fmla="*/ 847 w 985"/>
                  <a:gd name="T43" fmla="*/ 100 h 142"/>
                  <a:gd name="T44" fmla="*/ 834 w 985"/>
                  <a:gd name="T45" fmla="*/ 98 h 142"/>
                  <a:gd name="T46" fmla="*/ 820 w 985"/>
                  <a:gd name="T47" fmla="*/ 98 h 142"/>
                  <a:gd name="T48" fmla="*/ 808 w 985"/>
                  <a:gd name="T49" fmla="*/ 100 h 142"/>
                  <a:gd name="T50" fmla="*/ 792 w 985"/>
                  <a:gd name="T51" fmla="*/ 103 h 142"/>
                  <a:gd name="T52" fmla="*/ 765 w 985"/>
                  <a:gd name="T53" fmla="*/ 110 h 142"/>
                  <a:gd name="T54" fmla="*/ 737 w 985"/>
                  <a:gd name="T55" fmla="*/ 116 h 142"/>
                  <a:gd name="T56" fmla="*/ 708 w 985"/>
                  <a:gd name="T57" fmla="*/ 126 h 142"/>
                  <a:gd name="T58" fmla="*/ 678 w 985"/>
                  <a:gd name="T59" fmla="*/ 135 h 142"/>
                  <a:gd name="T60" fmla="*/ 650 w 985"/>
                  <a:gd name="T61" fmla="*/ 142 h 142"/>
                  <a:gd name="T62" fmla="*/ 621 w 985"/>
                  <a:gd name="T63" fmla="*/ 142 h 142"/>
                  <a:gd name="T64" fmla="*/ 543 w 985"/>
                  <a:gd name="T65" fmla="*/ 139 h 142"/>
                  <a:gd name="T66" fmla="*/ 462 w 985"/>
                  <a:gd name="T67" fmla="*/ 137 h 142"/>
                  <a:gd name="T68" fmla="*/ 380 w 985"/>
                  <a:gd name="T69" fmla="*/ 130 h 142"/>
                  <a:gd name="T70" fmla="*/ 298 w 985"/>
                  <a:gd name="T71" fmla="*/ 123 h 142"/>
                  <a:gd name="T72" fmla="*/ 215 w 985"/>
                  <a:gd name="T73" fmla="*/ 114 h 142"/>
                  <a:gd name="T74" fmla="*/ 137 w 985"/>
                  <a:gd name="T75" fmla="*/ 103 h 142"/>
                  <a:gd name="T76" fmla="*/ 64 w 985"/>
                  <a:gd name="T77" fmla="*/ 94 h 142"/>
                  <a:gd name="T78" fmla="*/ 0 w 985"/>
                  <a:gd name="T79" fmla="*/ 82 h 142"/>
                  <a:gd name="T80" fmla="*/ 9 w 985"/>
                  <a:gd name="T81" fmla="*/ 66 h 142"/>
                  <a:gd name="T82" fmla="*/ 20 w 985"/>
                  <a:gd name="T83" fmla="*/ 52 h 142"/>
                  <a:gd name="T84" fmla="*/ 36 w 985"/>
                  <a:gd name="T85" fmla="*/ 41 h 142"/>
                  <a:gd name="T86" fmla="*/ 55 w 985"/>
                  <a:gd name="T87" fmla="*/ 29 h 142"/>
                  <a:gd name="T88" fmla="*/ 75 w 985"/>
                  <a:gd name="T89" fmla="*/ 22 h 142"/>
                  <a:gd name="T90" fmla="*/ 98 w 985"/>
                  <a:gd name="T91" fmla="*/ 16 h 142"/>
                  <a:gd name="T92" fmla="*/ 121 w 985"/>
                  <a:gd name="T93" fmla="*/ 9 h 142"/>
                  <a:gd name="T94" fmla="*/ 146 w 985"/>
                  <a:gd name="T95" fmla="*/ 6 h 142"/>
                  <a:gd name="T96" fmla="*/ 197 w 985"/>
                  <a:gd name="T97" fmla="*/ 0 h 142"/>
                  <a:gd name="T98" fmla="*/ 245 w 985"/>
                  <a:gd name="T99" fmla="*/ 0 h 142"/>
                  <a:gd name="T100" fmla="*/ 288 w 985"/>
                  <a:gd name="T101" fmla="*/ 2 h 142"/>
                  <a:gd name="T102" fmla="*/ 325 w 985"/>
                  <a:gd name="T103" fmla="*/ 9 h 142"/>
                  <a:gd name="T104" fmla="*/ 346 w 985"/>
                  <a:gd name="T105" fmla="*/ 11 h 142"/>
                  <a:gd name="T106" fmla="*/ 369 w 985"/>
                  <a:gd name="T107" fmla="*/ 13 h 142"/>
                  <a:gd name="T108" fmla="*/ 394 w 985"/>
                  <a:gd name="T109" fmla="*/ 13 h 142"/>
                  <a:gd name="T110" fmla="*/ 421 w 985"/>
                  <a:gd name="T111" fmla="*/ 13 h 142"/>
                  <a:gd name="T112" fmla="*/ 479 w 985"/>
                  <a:gd name="T113" fmla="*/ 9 h 142"/>
                  <a:gd name="T114" fmla="*/ 543 w 985"/>
                  <a:gd name="T115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85" h="142">
                    <a:moveTo>
                      <a:pt x="543" y="2"/>
                    </a:moveTo>
                    <a:lnTo>
                      <a:pt x="616" y="2"/>
                    </a:lnTo>
                    <a:lnTo>
                      <a:pt x="692" y="4"/>
                    </a:lnTo>
                    <a:lnTo>
                      <a:pt x="728" y="4"/>
                    </a:lnTo>
                    <a:lnTo>
                      <a:pt x="767" y="9"/>
                    </a:lnTo>
                    <a:lnTo>
                      <a:pt x="804" y="13"/>
                    </a:lnTo>
                    <a:lnTo>
                      <a:pt x="843" y="22"/>
                    </a:lnTo>
                    <a:lnTo>
                      <a:pt x="859" y="25"/>
                    </a:lnTo>
                    <a:lnTo>
                      <a:pt x="877" y="27"/>
                    </a:lnTo>
                    <a:lnTo>
                      <a:pt x="895" y="27"/>
                    </a:lnTo>
                    <a:lnTo>
                      <a:pt x="912" y="25"/>
                    </a:lnTo>
                    <a:lnTo>
                      <a:pt x="946" y="22"/>
                    </a:lnTo>
                    <a:lnTo>
                      <a:pt x="980" y="20"/>
                    </a:lnTo>
                    <a:lnTo>
                      <a:pt x="980" y="20"/>
                    </a:lnTo>
                    <a:lnTo>
                      <a:pt x="980" y="20"/>
                    </a:lnTo>
                    <a:lnTo>
                      <a:pt x="983" y="32"/>
                    </a:lnTo>
                    <a:lnTo>
                      <a:pt x="985" y="41"/>
                    </a:lnTo>
                    <a:lnTo>
                      <a:pt x="985" y="100"/>
                    </a:lnTo>
                    <a:lnTo>
                      <a:pt x="946" y="103"/>
                    </a:lnTo>
                    <a:lnTo>
                      <a:pt x="907" y="103"/>
                    </a:lnTo>
                    <a:lnTo>
                      <a:pt x="873" y="103"/>
                    </a:lnTo>
                    <a:lnTo>
                      <a:pt x="847" y="100"/>
                    </a:lnTo>
                    <a:lnTo>
                      <a:pt x="834" y="98"/>
                    </a:lnTo>
                    <a:lnTo>
                      <a:pt x="820" y="98"/>
                    </a:lnTo>
                    <a:lnTo>
                      <a:pt x="808" y="100"/>
                    </a:lnTo>
                    <a:lnTo>
                      <a:pt x="792" y="103"/>
                    </a:lnTo>
                    <a:lnTo>
                      <a:pt x="765" y="110"/>
                    </a:lnTo>
                    <a:lnTo>
                      <a:pt x="737" y="116"/>
                    </a:lnTo>
                    <a:lnTo>
                      <a:pt x="708" y="126"/>
                    </a:lnTo>
                    <a:lnTo>
                      <a:pt x="678" y="135"/>
                    </a:lnTo>
                    <a:lnTo>
                      <a:pt x="650" y="142"/>
                    </a:lnTo>
                    <a:lnTo>
                      <a:pt x="621" y="142"/>
                    </a:lnTo>
                    <a:lnTo>
                      <a:pt x="543" y="139"/>
                    </a:lnTo>
                    <a:lnTo>
                      <a:pt x="462" y="137"/>
                    </a:lnTo>
                    <a:lnTo>
                      <a:pt x="380" y="130"/>
                    </a:lnTo>
                    <a:lnTo>
                      <a:pt x="298" y="123"/>
                    </a:lnTo>
                    <a:lnTo>
                      <a:pt x="215" y="114"/>
                    </a:lnTo>
                    <a:lnTo>
                      <a:pt x="137" y="103"/>
                    </a:lnTo>
                    <a:lnTo>
                      <a:pt x="64" y="94"/>
                    </a:lnTo>
                    <a:lnTo>
                      <a:pt x="0" y="82"/>
                    </a:lnTo>
                    <a:lnTo>
                      <a:pt x="9" y="66"/>
                    </a:lnTo>
                    <a:lnTo>
                      <a:pt x="20" y="52"/>
                    </a:lnTo>
                    <a:lnTo>
                      <a:pt x="36" y="41"/>
                    </a:lnTo>
                    <a:lnTo>
                      <a:pt x="55" y="29"/>
                    </a:lnTo>
                    <a:lnTo>
                      <a:pt x="75" y="22"/>
                    </a:lnTo>
                    <a:lnTo>
                      <a:pt x="98" y="16"/>
                    </a:lnTo>
                    <a:lnTo>
                      <a:pt x="121" y="9"/>
                    </a:lnTo>
                    <a:lnTo>
                      <a:pt x="146" y="6"/>
                    </a:lnTo>
                    <a:lnTo>
                      <a:pt x="197" y="0"/>
                    </a:lnTo>
                    <a:lnTo>
                      <a:pt x="245" y="0"/>
                    </a:lnTo>
                    <a:lnTo>
                      <a:pt x="288" y="2"/>
                    </a:lnTo>
                    <a:lnTo>
                      <a:pt x="325" y="9"/>
                    </a:lnTo>
                    <a:lnTo>
                      <a:pt x="346" y="11"/>
                    </a:lnTo>
                    <a:lnTo>
                      <a:pt x="369" y="13"/>
                    </a:lnTo>
                    <a:lnTo>
                      <a:pt x="394" y="13"/>
                    </a:lnTo>
                    <a:lnTo>
                      <a:pt x="421" y="13"/>
                    </a:lnTo>
                    <a:lnTo>
                      <a:pt x="479" y="9"/>
                    </a:lnTo>
                    <a:lnTo>
                      <a:pt x="543" y="2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257"/>
              <p:cNvSpPr>
                <a:spLocks/>
              </p:cNvSpPr>
              <p:nvPr/>
            </p:nvSpPr>
            <p:spPr bwMode="auto">
              <a:xfrm>
                <a:off x="2141539" y="1243013"/>
                <a:ext cx="1908175" cy="2474913"/>
              </a:xfrm>
              <a:custGeom>
                <a:avLst/>
                <a:gdLst>
                  <a:gd name="T0" fmla="*/ 80 w 1202"/>
                  <a:gd name="T1" fmla="*/ 16 h 1559"/>
                  <a:gd name="T2" fmla="*/ 540 w 1202"/>
                  <a:gd name="T3" fmla="*/ 0 h 1559"/>
                  <a:gd name="T4" fmla="*/ 653 w 1202"/>
                  <a:gd name="T5" fmla="*/ 16 h 1559"/>
                  <a:gd name="T6" fmla="*/ 1127 w 1202"/>
                  <a:gd name="T7" fmla="*/ 21 h 1559"/>
                  <a:gd name="T8" fmla="*/ 1143 w 1202"/>
                  <a:gd name="T9" fmla="*/ 23 h 1559"/>
                  <a:gd name="T10" fmla="*/ 1159 w 1202"/>
                  <a:gd name="T11" fmla="*/ 28 h 1559"/>
                  <a:gd name="T12" fmla="*/ 1170 w 1202"/>
                  <a:gd name="T13" fmla="*/ 35 h 1559"/>
                  <a:gd name="T14" fmla="*/ 1182 w 1202"/>
                  <a:gd name="T15" fmla="*/ 44 h 1559"/>
                  <a:gd name="T16" fmla="*/ 1191 w 1202"/>
                  <a:gd name="T17" fmla="*/ 57 h 1559"/>
                  <a:gd name="T18" fmla="*/ 1198 w 1202"/>
                  <a:gd name="T19" fmla="*/ 69 h 1559"/>
                  <a:gd name="T20" fmla="*/ 1202 w 1202"/>
                  <a:gd name="T21" fmla="*/ 85 h 1559"/>
                  <a:gd name="T22" fmla="*/ 1202 w 1202"/>
                  <a:gd name="T23" fmla="*/ 101 h 1559"/>
                  <a:gd name="T24" fmla="*/ 1202 w 1202"/>
                  <a:gd name="T25" fmla="*/ 1385 h 1559"/>
                  <a:gd name="T26" fmla="*/ 1200 w 1202"/>
                  <a:gd name="T27" fmla="*/ 1401 h 1559"/>
                  <a:gd name="T28" fmla="*/ 1195 w 1202"/>
                  <a:gd name="T29" fmla="*/ 1415 h 1559"/>
                  <a:gd name="T30" fmla="*/ 1189 w 1202"/>
                  <a:gd name="T31" fmla="*/ 1428 h 1559"/>
                  <a:gd name="T32" fmla="*/ 1179 w 1202"/>
                  <a:gd name="T33" fmla="*/ 1442 h 1559"/>
                  <a:gd name="T34" fmla="*/ 1168 w 1202"/>
                  <a:gd name="T35" fmla="*/ 1451 h 1559"/>
                  <a:gd name="T36" fmla="*/ 1154 w 1202"/>
                  <a:gd name="T37" fmla="*/ 1458 h 1559"/>
                  <a:gd name="T38" fmla="*/ 1138 w 1202"/>
                  <a:gd name="T39" fmla="*/ 1463 h 1559"/>
                  <a:gd name="T40" fmla="*/ 1122 w 1202"/>
                  <a:gd name="T41" fmla="*/ 1465 h 1559"/>
                  <a:gd name="T42" fmla="*/ 799 w 1202"/>
                  <a:gd name="T43" fmla="*/ 1465 h 1559"/>
                  <a:gd name="T44" fmla="*/ 774 w 1202"/>
                  <a:gd name="T45" fmla="*/ 1504 h 1559"/>
                  <a:gd name="T46" fmla="*/ 758 w 1202"/>
                  <a:gd name="T47" fmla="*/ 1532 h 1559"/>
                  <a:gd name="T48" fmla="*/ 749 w 1202"/>
                  <a:gd name="T49" fmla="*/ 1548 h 1559"/>
                  <a:gd name="T50" fmla="*/ 744 w 1202"/>
                  <a:gd name="T51" fmla="*/ 1557 h 1559"/>
                  <a:gd name="T52" fmla="*/ 703 w 1202"/>
                  <a:gd name="T53" fmla="*/ 1557 h 1559"/>
                  <a:gd name="T54" fmla="*/ 609 w 1202"/>
                  <a:gd name="T55" fmla="*/ 1559 h 1559"/>
                  <a:gd name="T56" fmla="*/ 510 w 1202"/>
                  <a:gd name="T57" fmla="*/ 1559 h 1559"/>
                  <a:gd name="T58" fmla="*/ 453 w 1202"/>
                  <a:gd name="T59" fmla="*/ 1557 h 1559"/>
                  <a:gd name="T60" fmla="*/ 442 w 1202"/>
                  <a:gd name="T61" fmla="*/ 1552 h 1559"/>
                  <a:gd name="T62" fmla="*/ 433 w 1202"/>
                  <a:gd name="T63" fmla="*/ 1545 h 1559"/>
                  <a:gd name="T64" fmla="*/ 423 w 1202"/>
                  <a:gd name="T65" fmla="*/ 1536 h 1559"/>
                  <a:gd name="T66" fmla="*/ 414 w 1202"/>
                  <a:gd name="T67" fmla="*/ 1525 h 1559"/>
                  <a:gd name="T68" fmla="*/ 398 w 1202"/>
                  <a:gd name="T69" fmla="*/ 1495 h 1559"/>
                  <a:gd name="T70" fmla="*/ 384 w 1202"/>
                  <a:gd name="T71" fmla="*/ 1465 h 1559"/>
                  <a:gd name="T72" fmla="*/ 80 w 1202"/>
                  <a:gd name="T73" fmla="*/ 1465 h 1559"/>
                  <a:gd name="T74" fmla="*/ 64 w 1202"/>
                  <a:gd name="T75" fmla="*/ 1463 h 1559"/>
                  <a:gd name="T76" fmla="*/ 50 w 1202"/>
                  <a:gd name="T77" fmla="*/ 1458 h 1559"/>
                  <a:gd name="T78" fmla="*/ 36 w 1202"/>
                  <a:gd name="T79" fmla="*/ 1451 h 1559"/>
                  <a:gd name="T80" fmla="*/ 25 w 1202"/>
                  <a:gd name="T81" fmla="*/ 1442 h 1559"/>
                  <a:gd name="T82" fmla="*/ 13 w 1202"/>
                  <a:gd name="T83" fmla="*/ 1428 h 1559"/>
                  <a:gd name="T84" fmla="*/ 6 w 1202"/>
                  <a:gd name="T85" fmla="*/ 1415 h 1559"/>
                  <a:gd name="T86" fmla="*/ 2 w 1202"/>
                  <a:gd name="T87" fmla="*/ 1401 h 1559"/>
                  <a:gd name="T88" fmla="*/ 0 w 1202"/>
                  <a:gd name="T89" fmla="*/ 1385 h 1559"/>
                  <a:gd name="T90" fmla="*/ 0 w 1202"/>
                  <a:gd name="T91" fmla="*/ 101 h 1559"/>
                  <a:gd name="T92" fmla="*/ 2 w 1202"/>
                  <a:gd name="T93" fmla="*/ 85 h 1559"/>
                  <a:gd name="T94" fmla="*/ 6 w 1202"/>
                  <a:gd name="T95" fmla="*/ 69 h 1559"/>
                  <a:gd name="T96" fmla="*/ 13 w 1202"/>
                  <a:gd name="T97" fmla="*/ 55 h 1559"/>
                  <a:gd name="T98" fmla="*/ 25 w 1202"/>
                  <a:gd name="T99" fmla="*/ 41 h 1559"/>
                  <a:gd name="T100" fmla="*/ 36 w 1202"/>
                  <a:gd name="T101" fmla="*/ 32 h 1559"/>
                  <a:gd name="T102" fmla="*/ 50 w 1202"/>
                  <a:gd name="T103" fmla="*/ 23 h 1559"/>
                  <a:gd name="T104" fmla="*/ 64 w 1202"/>
                  <a:gd name="T105" fmla="*/ 18 h 1559"/>
                  <a:gd name="T106" fmla="*/ 80 w 1202"/>
                  <a:gd name="T107" fmla="*/ 16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02" h="1559">
                    <a:moveTo>
                      <a:pt x="80" y="16"/>
                    </a:moveTo>
                    <a:lnTo>
                      <a:pt x="540" y="0"/>
                    </a:lnTo>
                    <a:lnTo>
                      <a:pt x="653" y="16"/>
                    </a:lnTo>
                    <a:lnTo>
                      <a:pt x="1127" y="21"/>
                    </a:lnTo>
                    <a:lnTo>
                      <a:pt x="1143" y="23"/>
                    </a:lnTo>
                    <a:lnTo>
                      <a:pt x="1159" y="28"/>
                    </a:lnTo>
                    <a:lnTo>
                      <a:pt x="1170" y="35"/>
                    </a:lnTo>
                    <a:lnTo>
                      <a:pt x="1182" y="44"/>
                    </a:lnTo>
                    <a:lnTo>
                      <a:pt x="1191" y="57"/>
                    </a:lnTo>
                    <a:lnTo>
                      <a:pt x="1198" y="69"/>
                    </a:lnTo>
                    <a:lnTo>
                      <a:pt x="1202" y="85"/>
                    </a:lnTo>
                    <a:lnTo>
                      <a:pt x="1202" y="101"/>
                    </a:lnTo>
                    <a:lnTo>
                      <a:pt x="1202" y="1385"/>
                    </a:lnTo>
                    <a:lnTo>
                      <a:pt x="1200" y="1401"/>
                    </a:lnTo>
                    <a:lnTo>
                      <a:pt x="1195" y="1415"/>
                    </a:lnTo>
                    <a:lnTo>
                      <a:pt x="1189" y="1428"/>
                    </a:lnTo>
                    <a:lnTo>
                      <a:pt x="1179" y="1442"/>
                    </a:lnTo>
                    <a:lnTo>
                      <a:pt x="1168" y="1451"/>
                    </a:lnTo>
                    <a:lnTo>
                      <a:pt x="1154" y="1458"/>
                    </a:lnTo>
                    <a:lnTo>
                      <a:pt x="1138" y="1463"/>
                    </a:lnTo>
                    <a:lnTo>
                      <a:pt x="1122" y="1465"/>
                    </a:lnTo>
                    <a:lnTo>
                      <a:pt x="799" y="1465"/>
                    </a:lnTo>
                    <a:lnTo>
                      <a:pt x="774" y="1504"/>
                    </a:lnTo>
                    <a:lnTo>
                      <a:pt x="758" y="1532"/>
                    </a:lnTo>
                    <a:lnTo>
                      <a:pt x="749" y="1548"/>
                    </a:lnTo>
                    <a:lnTo>
                      <a:pt x="744" y="1557"/>
                    </a:lnTo>
                    <a:lnTo>
                      <a:pt x="703" y="1557"/>
                    </a:lnTo>
                    <a:lnTo>
                      <a:pt x="609" y="1559"/>
                    </a:lnTo>
                    <a:lnTo>
                      <a:pt x="510" y="1559"/>
                    </a:lnTo>
                    <a:lnTo>
                      <a:pt x="453" y="1557"/>
                    </a:lnTo>
                    <a:lnTo>
                      <a:pt x="442" y="1552"/>
                    </a:lnTo>
                    <a:lnTo>
                      <a:pt x="433" y="1545"/>
                    </a:lnTo>
                    <a:lnTo>
                      <a:pt x="423" y="1536"/>
                    </a:lnTo>
                    <a:lnTo>
                      <a:pt x="414" y="1525"/>
                    </a:lnTo>
                    <a:lnTo>
                      <a:pt x="398" y="1495"/>
                    </a:lnTo>
                    <a:lnTo>
                      <a:pt x="384" y="1465"/>
                    </a:lnTo>
                    <a:lnTo>
                      <a:pt x="80" y="1465"/>
                    </a:lnTo>
                    <a:lnTo>
                      <a:pt x="64" y="1463"/>
                    </a:lnTo>
                    <a:lnTo>
                      <a:pt x="50" y="1458"/>
                    </a:lnTo>
                    <a:lnTo>
                      <a:pt x="36" y="1451"/>
                    </a:lnTo>
                    <a:lnTo>
                      <a:pt x="25" y="1442"/>
                    </a:lnTo>
                    <a:lnTo>
                      <a:pt x="13" y="1428"/>
                    </a:lnTo>
                    <a:lnTo>
                      <a:pt x="6" y="1415"/>
                    </a:lnTo>
                    <a:lnTo>
                      <a:pt x="2" y="1401"/>
                    </a:lnTo>
                    <a:lnTo>
                      <a:pt x="0" y="1385"/>
                    </a:lnTo>
                    <a:lnTo>
                      <a:pt x="0" y="101"/>
                    </a:lnTo>
                    <a:lnTo>
                      <a:pt x="2" y="85"/>
                    </a:lnTo>
                    <a:lnTo>
                      <a:pt x="6" y="69"/>
                    </a:lnTo>
                    <a:lnTo>
                      <a:pt x="13" y="55"/>
                    </a:lnTo>
                    <a:lnTo>
                      <a:pt x="25" y="41"/>
                    </a:lnTo>
                    <a:lnTo>
                      <a:pt x="36" y="32"/>
                    </a:lnTo>
                    <a:lnTo>
                      <a:pt x="50" y="23"/>
                    </a:lnTo>
                    <a:lnTo>
                      <a:pt x="64" y="18"/>
                    </a:lnTo>
                    <a:lnTo>
                      <a:pt x="80" y="16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258"/>
              <p:cNvSpPr>
                <a:spLocks/>
              </p:cNvSpPr>
              <p:nvPr/>
            </p:nvSpPr>
            <p:spPr bwMode="auto">
              <a:xfrm>
                <a:off x="3221039" y="1271588"/>
                <a:ext cx="828675" cy="2443163"/>
              </a:xfrm>
              <a:custGeom>
                <a:avLst/>
                <a:gdLst>
                  <a:gd name="T0" fmla="*/ 442 w 522"/>
                  <a:gd name="T1" fmla="*/ 3 h 1539"/>
                  <a:gd name="T2" fmla="*/ 474 w 522"/>
                  <a:gd name="T3" fmla="*/ 10 h 1539"/>
                  <a:gd name="T4" fmla="*/ 499 w 522"/>
                  <a:gd name="T5" fmla="*/ 26 h 1539"/>
                  <a:gd name="T6" fmla="*/ 515 w 522"/>
                  <a:gd name="T7" fmla="*/ 51 h 1539"/>
                  <a:gd name="T8" fmla="*/ 522 w 522"/>
                  <a:gd name="T9" fmla="*/ 83 h 1539"/>
                  <a:gd name="T10" fmla="*/ 520 w 522"/>
                  <a:gd name="T11" fmla="*/ 1383 h 1539"/>
                  <a:gd name="T12" fmla="*/ 509 w 522"/>
                  <a:gd name="T13" fmla="*/ 1410 h 1539"/>
                  <a:gd name="T14" fmla="*/ 488 w 522"/>
                  <a:gd name="T15" fmla="*/ 1433 h 1539"/>
                  <a:gd name="T16" fmla="*/ 458 w 522"/>
                  <a:gd name="T17" fmla="*/ 1445 h 1539"/>
                  <a:gd name="T18" fmla="*/ 119 w 522"/>
                  <a:gd name="T19" fmla="*/ 1447 h 1539"/>
                  <a:gd name="T20" fmla="*/ 78 w 522"/>
                  <a:gd name="T21" fmla="*/ 1514 h 1539"/>
                  <a:gd name="T22" fmla="*/ 64 w 522"/>
                  <a:gd name="T23" fmla="*/ 1539 h 1539"/>
                  <a:gd name="T24" fmla="*/ 0 w 522"/>
                  <a:gd name="T25" fmla="*/ 1539 h 1539"/>
                  <a:gd name="T26" fmla="*/ 39 w 522"/>
                  <a:gd name="T27" fmla="*/ 1520 h 1539"/>
                  <a:gd name="T28" fmla="*/ 62 w 522"/>
                  <a:gd name="T29" fmla="*/ 1493 h 1539"/>
                  <a:gd name="T30" fmla="*/ 85 w 522"/>
                  <a:gd name="T31" fmla="*/ 1463 h 1539"/>
                  <a:gd name="T32" fmla="*/ 117 w 522"/>
                  <a:gd name="T33" fmla="*/ 1426 h 1539"/>
                  <a:gd name="T34" fmla="*/ 137 w 522"/>
                  <a:gd name="T35" fmla="*/ 1417 h 1539"/>
                  <a:gd name="T36" fmla="*/ 160 w 522"/>
                  <a:gd name="T37" fmla="*/ 1417 h 1539"/>
                  <a:gd name="T38" fmla="*/ 220 w 522"/>
                  <a:gd name="T39" fmla="*/ 1426 h 1539"/>
                  <a:gd name="T40" fmla="*/ 371 w 522"/>
                  <a:gd name="T41" fmla="*/ 1426 h 1539"/>
                  <a:gd name="T42" fmla="*/ 440 w 522"/>
                  <a:gd name="T43" fmla="*/ 1417 h 1539"/>
                  <a:gd name="T44" fmla="*/ 467 w 522"/>
                  <a:gd name="T45" fmla="*/ 1406 h 1539"/>
                  <a:gd name="T46" fmla="*/ 488 w 522"/>
                  <a:gd name="T47" fmla="*/ 1392 h 1539"/>
                  <a:gd name="T48" fmla="*/ 497 w 522"/>
                  <a:gd name="T49" fmla="*/ 1376 h 1539"/>
                  <a:gd name="T50" fmla="*/ 502 w 522"/>
                  <a:gd name="T51" fmla="*/ 1353 h 1539"/>
                  <a:gd name="T52" fmla="*/ 504 w 522"/>
                  <a:gd name="T53" fmla="*/ 1284 h 1539"/>
                  <a:gd name="T54" fmla="*/ 497 w 522"/>
                  <a:gd name="T55" fmla="*/ 1080 h 1539"/>
                  <a:gd name="T56" fmla="*/ 497 w 522"/>
                  <a:gd name="T57" fmla="*/ 929 h 1539"/>
                  <a:gd name="T58" fmla="*/ 499 w 522"/>
                  <a:gd name="T59" fmla="*/ 755 h 1539"/>
                  <a:gd name="T60" fmla="*/ 502 w 522"/>
                  <a:gd name="T61" fmla="*/ 576 h 1539"/>
                  <a:gd name="T62" fmla="*/ 499 w 522"/>
                  <a:gd name="T63" fmla="*/ 415 h 1539"/>
                  <a:gd name="T64" fmla="*/ 497 w 522"/>
                  <a:gd name="T65" fmla="*/ 241 h 1539"/>
                  <a:gd name="T66" fmla="*/ 499 w 522"/>
                  <a:gd name="T67" fmla="*/ 168 h 1539"/>
                  <a:gd name="T68" fmla="*/ 506 w 522"/>
                  <a:gd name="T69" fmla="*/ 124 h 1539"/>
                  <a:gd name="T70" fmla="*/ 511 w 522"/>
                  <a:gd name="T71" fmla="*/ 104 h 1539"/>
                  <a:gd name="T72" fmla="*/ 509 w 522"/>
                  <a:gd name="T73" fmla="*/ 81 h 1539"/>
                  <a:gd name="T74" fmla="*/ 499 w 522"/>
                  <a:gd name="T75" fmla="*/ 58 h 1539"/>
                  <a:gd name="T76" fmla="*/ 483 w 522"/>
                  <a:gd name="T77" fmla="*/ 37 h 1539"/>
                  <a:gd name="T78" fmla="*/ 465 w 522"/>
                  <a:gd name="T79" fmla="*/ 19 h 1539"/>
                  <a:gd name="T80" fmla="*/ 444 w 522"/>
                  <a:gd name="T81" fmla="*/ 7 h 1539"/>
                  <a:gd name="T82" fmla="*/ 422 w 522"/>
                  <a:gd name="T83" fmla="*/ 0 h 1539"/>
                  <a:gd name="T84" fmla="*/ 399 w 522"/>
                  <a:gd name="T85" fmla="*/ 5 h 1539"/>
                  <a:gd name="T86" fmla="*/ 396 w 522"/>
                  <a:gd name="T87" fmla="*/ 3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2" h="1539">
                    <a:moveTo>
                      <a:pt x="396" y="3"/>
                    </a:moveTo>
                    <a:lnTo>
                      <a:pt x="442" y="3"/>
                    </a:lnTo>
                    <a:lnTo>
                      <a:pt x="458" y="5"/>
                    </a:lnTo>
                    <a:lnTo>
                      <a:pt x="474" y="10"/>
                    </a:lnTo>
                    <a:lnTo>
                      <a:pt x="488" y="17"/>
                    </a:lnTo>
                    <a:lnTo>
                      <a:pt x="499" y="26"/>
                    </a:lnTo>
                    <a:lnTo>
                      <a:pt x="509" y="37"/>
                    </a:lnTo>
                    <a:lnTo>
                      <a:pt x="515" y="51"/>
                    </a:lnTo>
                    <a:lnTo>
                      <a:pt x="520" y="67"/>
                    </a:lnTo>
                    <a:lnTo>
                      <a:pt x="522" y="83"/>
                    </a:lnTo>
                    <a:lnTo>
                      <a:pt x="522" y="1367"/>
                    </a:lnTo>
                    <a:lnTo>
                      <a:pt x="520" y="1383"/>
                    </a:lnTo>
                    <a:lnTo>
                      <a:pt x="515" y="1397"/>
                    </a:lnTo>
                    <a:lnTo>
                      <a:pt x="509" y="1410"/>
                    </a:lnTo>
                    <a:lnTo>
                      <a:pt x="499" y="1424"/>
                    </a:lnTo>
                    <a:lnTo>
                      <a:pt x="488" y="1433"/>
                    </a:lnTo>
                    <a:lnTo>
                      <a:pt x="474" y="1440"/>
                    </a:lnTo>
                    <a:lnTo>
                      <a:pt x="458" y="1445"/>
                    </a:lnTo>
                    <a:lnTo>
                      <a:pt x="442" y="1447"/>
                    </a:lnTo>
                    <a:lnTo>
                      <a:pt x="119" y="1447"/>
                    </a:lnTo>
                    <a:lnTo>
                      <a:pt x="94" y="1486"/>
                    </a:lnTo>
                    <a:lnTo>
                      <a:pt x="78" y="1514"/>
                    </a:lnTo>
                    <a:lnTo>
                      <a:pt x="69" y="1530"/>
                    </a:lnTo>
                    <a:lnTo>
                      <a:pt x="64" y="1539"/>
                    </a:lnTo>
                    <a:lnTo>
                      <a:pt x="46" y="1539"/>
                    </a:lnTo>
                    <a:lnTo>
                      <a:pt x="0" y="1539"/>
                    </a:lnTo>
                    <a:lnTo>
                      <a:pt x="21" y="1532"/>
                    </a:lnTo>
                    <a:lnTo>
                      <a:pt x="39" y="1520"/>
                    </a:lnTo>
                    <a:lnTo>
                      <a:pt x="53" y="1509"/>
                    </a:lnTo>
                    <a:lnTo>
                      <a:pt x="62" y="1493"/>
                    </a:lnTo>
                    <a:lnTo>
                      <a:pt x="73" y="1479"/>
                    </a:lnTo>
                    <a:lnTo>
                      <a:pt x="85" y="1463"/>
                    </a:lnTo>
                    <a:lnTo>
                      <a:pt x="99" y="1445"/>
                    </a:lnTo>
                    <a:lnTo>
                      <a:pt x="117" y="1426"/>
                    </a:lnTo>
                    <a:lnTo>
                      <a:pt x="126" y="1422"/>
                    </a:lnTo>
                    <a:lnTo>
                      <a:pt x="137" y="1417"/>
                    </a:lnTo>
                    <a:lnTo>
                      <a:pt x="149" y="1417"/>
                    </a:lnTo>
                    <a:lnTo>
                      <a:pt x="160" y="1417"/>
                    </a:lnTo>
                    <a:lnTo>
                      <a:pt x="188" y="1422"/>
                    </a:lnTo>
                    <a:lnTo>
                      <a:pt x="220" y="1426"/>
                    </a:lnTo>
                    <a:lnTo>
                      <a:pt x="296" y="1429"/>
                    </a:lnTo>
                    <a:lnTo>
                      <a:pt x="371" y="1426"/>
                    </a:lnTo>
                    <a:lnTo>
                      <a:pt x="408" y="1424"/>
                    </a:lnTo>
                    <a:lnTo>
                      <a:pt x="440" y="1417"/>
                    </a:lnTo>
                    <a:lnTo>
                      <a:pt x="454" y="1413"/>
                    </a:lnTo>
                    <a:lnTo>
                      <a:pt x="467" y="1406"/>
                    </a:lnTo>
                    <a:lnTo>
                      <a:pt x="479" y="1399"/>
                    </a:lnTo>
                    <a:lnTo>
                      <a:pt x="488" y="1392"/>
                    </a:lnTo>
                    <a:lnTo>
                      <a:pt x="493" y="1385"/>
                    </a:lnTo>
                    <a:lnTo>
                      <a:pt x="497" y="1376"/>
                    </a:lnTo>
                    <a:lnTo>
                      <a:pt x="499" y="1365"/>
                    </a:lnTo>
                    <a:lnTo>
                      <a:pt x="502" y="1353"/>
                    </a:lnTo>
                    <a:lnTo>
                      <a:pt x="504" y="1321"/>
                    </a:lnTo>
                    <a:lnTo>
                      <a:pt x="504" y="1284"/>
                    </a:lnTo>
                    <a:lnTo>
                      <a:pt x="502" y="1193"/>
                    </a:lnTo>
                    <a:lnTo>
                      <a:pt x="497" y="1080"/>
                    </a:lnTo>
                    <a:lnTo>
                      <a:pt x="497" y="1009"/>
                    </a:lnTo>
                    <a:lnTo>
                      <a:pt x="497" y="929"/>
                    </a:lnTo>
                    <a:lnTo>
                      <a:pt x="499" y="844"/>
                    </a:lnTo>
                    <a:lnTo>
                      <a:pt x="499" y="755"/>
                    </a:lnTo>
                    <a:lnTo>
                      <a:pt x="502" y="663"/>
                    </a:lnTo>
                    <a:lnTo>
                      <a:pt x="502" y="576"/>
                    </a:lnTo>
                    <a:lnTo>
                      <a:pt x="502" y="491"/>
                    </a:lnTo>
                    <a:lnTo>
                      <a:pt x="499" y="415"/>
                    </a:lnTo>
                    <a:lnTo>
                      <a:pt x="497" y="331"/>
                    </a:lnTo>
                    <a:lnTo>
                      <a:pt x="497" y="241"/>
                    </a:lnTo>
                    <a:lnTo>
                      <a:pt x="497" y="202"/>
                    </a:lnTo>
                    <a:lnTo>
                      <a:pt x="499" y="168"/>
                    </a:lnTo>
                    <a:lnTo>
                      <a:pt x="502" y="143"/>
                    </a:lnTo>
                    <a:lnTo>
                      <a:pt x="506" y="124"/>
                    </a:lnTo>
                    <a:lnTo>
                      <a:pt x="509" y="115"/>
                    </a:lnTo>
                    <a:lnTo>
                      <a:pt x="511" y="104"/>
                    </a:lnTo>
                    <a:lnTo>
                      <a:pt x="511" y="92"/>
                    </a:lnTo>
                    <a:lnTo>
                      <a:pt x="509" y="81"/>
                    </a:lnTo>
                    <a:lnTo>
                      <a:pt x="504" y="69"/>
                    </a:lnTo>
                    <a:lnTo>
                      <a:pt x="499" y="58"/>
                    </a:lnTo>
                    <a:lnTo>
                      <a:pt x="493" y="46"/>
                    </a:lnTo>
                    <a:lnTo>
                      <a:pt x="483" y="37"/>
                    </a:lnTo>
                    <a:lnTo>
                      <a:pt x="474" y="28"/>
                    </a:lnTo>
                    <a:lnTo>
                      <a:pt x="465" y="19"/>
                    </a:lnTo>
                    <a:lnTo>
                      <a:pt x="456" y="12"/>
                    </a:lnTo>
                    <a:lnTo>
                      <a:pt x="444" y="7"/>
                    </a:lnTo>
                    <a:lnTo>
                      <a:pt x="433" y="3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399" y="5"/>
                    </a:lnTo>
                    <a:lnTo>
                      <a:pt x="396" y="3"/>
                    </a:lnTo>
                    <a:lnTo>
                      <a:pt x="396" y="3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259"/>
              <p:cNvSpPr>
                <a:spLocks/>
              </p:cNvSpPr>
              <p:nvPr/>
            </p:nvSpPr>
            <p:spPr bwMode="auto">
              <a:xfrm>
                <a:off x="2268539" y="1614488"/>
                <a:ext cx="1654175" cy="1597025"/>
              </a:xfrm>
              <a:custGeom>
                <a:avLst/>
                <a:gdLst>
                  <a:gd name="T0" fmla="*/ 52 w 1042"/>
                  <a:gd name="T1" fmla="*/ 0 h 1006"/>
                  <a:gd name="T2" fmla="*/ 992 w 1042"/>
                  <a:gd name="T3" fmla="*/ 0 h 1006"/>
                  <a:gd name="T4" fmla="*/ 1001 w 1042"/>
                  <a:gd name="T5" fmla="*/ 0 h 1006"/>
                  <a:gd name="T6" fmla="*/ 1010 w 1042"/>
                  <a:gd name="T7" fmla="*/ 2 h 1006"/>
                  <a:gd name="T8" fmla="*/ 1019 w 1042"/>
                  <a:gd name="T9" fmla="*/ 7 h 1006"/>
                  <a:gd name="T10" fmla="*/ 1028 w 1042"/>
                  <a:gd name="T11" fmla="*/ 14 h 1006"/>
                  <a:gd name="T12" fmla="*/ 1033 w 1042"/>
                  <a:gd name="T13" fmla="*/ 21 h 1006"/>
                  <a:gd name="T14" fmla="*/ 1038 w 1042"/>
                  <a:gd name="T15" fmla="*/ 30 h 1006"/>
                  <a:gd name="T16" fmla="*/ 1042 w 1042"/>
                  <a:gd name="T17" fmla="*/ 39 h 1006"/>
                  <a:gd name="T18" fmla="*/ 1042 w 1042"/>
                  <a:gd name="T19" fmla="*/ 50 h 1006"/>
                  <a:gd name="T20" fmla="*/ 1042 w 1042"/>
                  <a:gd name="T21" fmla="*/ 956 h 1006"/>
                  <a:gd name="T22" fmla="*/ 1042 w 1042"/>
                  <a:gd name="T23" fmla="*/ 965 h 1006"/>
                  <a:gd name="T24" fmla="*/ 1038 w 1042"/>
                  <a:gd name="T25" fmla="*/ 977 h 1006"/>
                  <a:gd name="T26" fmla="*/ 1033 w 1042"/>
                  <a:gd name="T27" fmla="*/ 983 h 1006"/>
                  <a:gd name="T28" fmla="*/ 1028 w 1042"/>
                  <a:gd name="T29" fmla="*/ 993 h 1006"/>
                  <a:gd name="T30" fmla="*/ 1019 w 1042"/>
                  <a:gd name="T31" fmla="*/ 1000 h 1006"/>
                  <a:gd name="T32" fmla="*/ 1010 w 1042"/>
                  <a:gd name="T33" fmla="*/ 1004 h 1006"/>
                  <a:gd name="T34" fmla="*/ 1001 w 1042"/>
                  <a:gd name="T35" fmla="*/ 1006 h 1006"/>
                  <a:gd name="T36" fmla="*/ 992 w 1042"/>
                  <a:gd name="T37" fmla="*/ 1006 h 1006"/>
                  <a:gd name="T38" fmla="*/ 52 w 1042"/>
                  <a:gd name="T39" fmla="*/ 1006 h 1006"/>
                  <a:gd name="T40" fmla="*/ 41 w 1042"/>
                  <a:gd name="T41" fmla="*/ 1006 h 1006"/>
                  <a:gd name="T42" fmla="*/ 32 w 1042"/>
                  <a:gd name="T43" fmla="*/ 1004 h 1006"/>
                  <a:gd name="T44" fmla="*/ 23 w 1042"/>
                  <a:gd name="T45" fmla="*/ 1000 h 1006"/>
                  <a:gd name="T46" fmla="*/ 16 w 1042"/>
                  <a:gd name="T47" fmla="*/ 993 h 1006"/>
                  <a:gd name="T48" fmla="*/ 9 w 1042"/>
                  <a:gd name="T49" fmla="*/ 983 h 1006"/>
                  <a:gd name="T50" fmla="*/ 4 w 1042"/>
                  <a:gd name="T51" fmla="*/ 977 h 1006"/>
                  <a:gd name="T52" fmla="*/ 2 w 1042"/>
                  <a:gd name="T53" fmla="*/ 965 h 1006"/>
                  <a:gd name="T54" fmla="*/ 0 w 1042"/>
                  <a:gd name="T55" fmla="*/ 956 h 1006"/>
                  <a:gd name="T56" fmla="*/ 0 w 1042"/>
                  <a:gd name="T57" fmla="*/ 50 h 1006"/>
                  <a:gd name="T58" fmla="*/ 2 w 1042"/>
                  <a:gd name="T59" fmla="*/ 39 h 1006"/>
                  <a:gd name="T60" fmla="*/ 4 w 1042"/>
                  <a:gd name="T61" fmla="*/ 30 h 1006"/>
                  <a:gd name="T62" fmla="*/ 9 w 1042"/>
                  <a:gd name="T63" fmla="*/ 21 h 1006"/>
                  <a:gd name="T64" fmla="*/ 16 w 1042"/>
                  <a:gd name="T65" fmla="*/ 14 h 1006"/>
                  <a:gd name="T66" fmla="*/ 23 w 1042"/>
                  <a:gd name="T67" fmla="*/ 7 h 1006"/>
                  <a:gd name="T68" fmla="*/ 32 w 1042"/>
                  <a:gd name="T69" fmla="*/ 2 h 1006"/>
                  <a:gd name="T70" fmla="*/ 41 w 1042"/>
                  <a:gd name="T71" fmla="*/ 0 h 1006"/>
                  <a:gd name="T72" fmla="*/ 52 w 1042"/>
                  <a:gd name="T73" fmla="*/ 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2" h="1006">
                    <a:moveTo>
                      <a:pt x="52" y="0"/>
                    </a:moveTo>
                    <a:lnTo>
                      <a:pt x="992" y="0"/>
                    </a:lnTo>
                    <a:lnTo>
                      <a:pt x="1001" y="0"/>
                    </a:lnTo>
                    <a:lnTo>
                      <a:pt x="1010" y="2"/>
                    </a:lnTo>
                    <a:lnTo>
                      <a:pt x="1019" y="7"/>
                    </a:lnTo>
                    <a:lnTo>
                      <a:pt x="1028" y="14"/>
                    </a:lnTo>
                    <a:lnTo>
                      <a:pt x="1033" y="21"/>
                    </a:lnTo>
                    <a:lnTo>
                      <a:pt x="1038" y="30"/>
                    </a:lnTo>
                    <a:lnTo>
                      <a:pt x="1042" y="39"/>
                    </a:lnTo>
                    <a:lnTo>
                      <a:pt x="1042" y="50"/>
                    </a:lnTo>
                    <a:lnTo>
                      <a:pt x="1042" y="956"/>
                    </a:lnTo>
                    <a:lnTo>
                      <a:pt x="1042" y="965"/>
                    </a:lnTo>
                    <a:lnTo>
                      <a:pt x="1038" y="977"/>
                    </a:lnTo>
                    <a:lnTo>
                      <a:pt x="1033" y="983"/>
                    </a:lnTo>
                    <a:lnTo>
                      <a:pt x="1028" y="993"/>
                    </a:lnTo>
                    <a:lnTo>
                      <a:pt x="1019" y="1000"/>
                    </a:lnTo>
                    <a:lnTo>
                      <a:pt x="1010" y="1004"/>
                    </a:lnTo>
                    <a:lnTo>
                      <a:pt x="1001" y="1006"/>
                    </a:lnTo>
                    <a:lnTo>
                      <a:pt x="992" y="1006"/>
                    </a:lnTo>
                    <a:lnTo>
                      <a:pt x="52" y="1006"/>
                    </a:lnTo>
                    <a:lnTo>
                      <a:pt x="41" y="1006"/>
                    </a:lnTo>
                    <a:lnTo>
                      <a:pt x="32" y="1004"/>
                    </a:lnTo>
                    <a:lnTo>
                      <a:pt x="23" y="1000"/>
                    </a:lnTo>
                    <a:lnTo>
                      <a:pt x="16" y="993"/>
                    </a:lnTo>
                    <a:lnTo>
                      <a:pt x="9" y="983"/>
                    </a:lnTo>
                    <a:lnTo>
                      <a:pt x="4" y="977"/>
                    </a:lnTo>
                    <a:lnTo>
                      <a:pt x="2" y="965"/>
                    </a:lnTo>
                    <a:lnTo>
                      <a:pt x="0" y="956"/>
                    </a:lnTo>
                    <a:lnTo>
                      <a:pt x="0" y="50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9" y="21"/>
                    </a:lnTo>
                    <a:lnTo>
                      <a:pt x="16" y="14"/>
                    </a:lnTo>
                    <a:lnTo>
                      <a:pt x="23" y="7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B4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260"/>
              <p:cNvSpPr>
                <a:spLocks/>
              </p:cNvSpPr>
              <p:nvPr/>
            </p:nvSpPr>
            <p:spPr bwMode="auto">
              <a:xfrm>
                <a:off x="2336801" y="1679576"/>
                <a:ext cx="1517650" cy="1463675"/>
              </a:xfrm>
              <a:custGeom>
                <a:avLst/>
                <a:gdLst>
                  <a:gd name="T0" fmla="*/ 9 w 956"/>
                  <a:gd name="T1" fmla="*/ 0 h 922"/>
                  <a:gd name="T2" fmla="*/ 949 w 956"/>
                  <a:gd name="T3" fmla="*/ 0 h 922"/>
                  <a:gd name="T4" fmla="*/ 951 w 956"/>
                  <a:gd name="T5" fmla="*/ 3 h 922"/>
                  <a:gd name="T6" fmla="*/ 953 w 956"/>
                  <a:gd name="T7" fmla="*/ 3 h 922"/>
                  <a:gd name="T8" fmla="*/ 956 w 956"/>
                  <a:gd name="T9" fmla="*/ 7 h 922"/>
                  <a:gd name="T10" fmla="*/ 956 w 956"/>
                  <a:gd name="T11" fmla="*/ 9 h 922"/>
                  <a:gd name="T12" fmla="*/ 956 w 956"/>
                  <a:gd name="T13" fmla="*/ 915 h 922"/>
                  <a:gd name="T14" fmla="*/ 956 w 956"/>
                  <a:gd name="T15" fmla="*/ 917 h 922"/>
                  <a:gd name="T16" fmla="*/ 953 w 956"/>
                  <a:gd name="T17" fmla="*/ 920 h 922"/>
                  <a:gd name="T18" fmla="*/ 951 w 956"/>
                  <a:gd name="T19" fmla="*/ 922 h 922"/>
                  <a:gd name="T20" fmla="*/ 949 w 956"/>
                  <a:gd name="T21" fmla="*/ 922 h 922"/>
                  <a:gd name="T22" fmla="*/ 9 w 956"/>
                  <a:gd name="T23" fmla="*/ 922 h 922"/>
                  <a:gd name="T24" fmla="*/ 5 w 956"/>
                  <a:gd name="T25" fmla="*/ 922 h 922"/>
                  <a:gd name="T26" fmla="*/ 3 w 956"/>
                  <a:gd name="T27" fmla="*/ 920 h 922"/>
                  <a:gd name="T28" fmla="*/ 0 w 956"/>
                  <a:gd name="T29" fmla="*/ 917 h 922"/>
                  <a:gd name="T30" fmla="*/ 0 w 956"/>
                  <a:gd name="T31" fmla="*/ 915 h 922"/>
                  <a:gd name="T32" fmla="*/ 0 w 956"/>
                  <a:gd name="T33" fmla="*/ 9 h 922"/>
                  <a:gd name="T34" fmla="*/ 0 w 956"/>
                  <a:gd name="T35" fmla="*/ 7 h 922"/>
                  <a:gd name="T36" fmla="*/ 3 w 956"/>
                  <a:gd name="T37" fmla="*/ 3 h 922"/>
                  <a:gd name="T38" fmla="*/ 5 w 956"/>
                  <a:gd name="T39" fmla="*/ 3 h 922"/>
                  <a:gd name="T40" fmla="*/ 9 w 956"/>
                  <a:gd name="T41" fmla="*/ 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6" h="922">
                    <a:moveTo>
                      <a:pt x="9" y="0"/>
                    </a:moveTo>
                    <a:lnTo>
                      <a:pt x="949" y="0"/>
                    </a:lnTo>
                    <a:lnTo>
                      <a:pt x="951" y="3"/>
                    </a:lnTo>
                    <a:lnTo>
                      <a:pt x="953" y="3"/>
                    </a:lnTo>
                    <a:lnTo>
                      <a:pt x="956" y="7"/>
                    </a:lnTo>
                    <a:lnTo>
                      <a:pt x="956" y="9"/>
                    </a:lnTo>
                    <a:lnTo>
                      <a:pt x="956" y="915"/>
                    </a:lnTo>
                    <a:lnTo>
                      <a:pt x="956" y="917"/>
                    </a:lnTo>
                    <a:lnTo>
                      <a:pt x="953" y="920"/>
                    </a:lnTo>
                    <a:lnTo>
                      <a:pt x="951" y="922"/>
                    </a:lnTo>
                    <a:lnTo>
                      <a:pt x="949" y="922"/>
                    </a:lnTo>
                    <a:lnTo>
                      <a:pt x="9" y="922"/>
                    </a:lnTo>
                    <a:lnTo>
                      <a:pt x="5" y="922"/>
                    </a:lnTo>
                    <a:lnTo>
                      <a:pt x="3" y="920"/>
                    </a:lnTo>
                    <a:lnTo>
                      <a:pt x="0" y="917"/>
                    </a:lnTo>
                    <a:lnTo>
                      <a:pt x="0" y="915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85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261"/>
              <p:cNvSpPr>
                <a:spLocks/>
              </p:cNvSpPr>
              <p:nvPr/>
            </p:nvSpPr>
            <p:spPr bwMode="auto">
              <a:xfrm>
                <a:off x="2395539" y="1749426"/>
                <a:ext cx="1389063" cy="1328738"/>
              </a:xfrm>
              <a:custGeom>
                <a:avLst/>
                <a:gdLst>
                  <a:gd name="T0" fmla="*/ 7 w 875"/>
                  <a:gd name="T1" fmla="*/ 0 h 837"/>
                  <a:gd name="T2" fmla="*/ 291 w 875"/>
                  <a:gd name="T3" fmla="*/ 0 h 837"/>
                  <a:gd name="T4" fmla="*/ 875 w 875"/>
                  <a:gd name="T5" fmla="*/ 0 h 837"/>
                  <a:gd name="T6" fmla="*/ 875 w 875"/>
                  <a:gd name="T7" fmla="*/ 837 h 837"/>
                  <a:gd name="T8" fmla="*/ 7 w 875"/>
                  <a:gd name="T9" fmla="*/ 837 h 837"/>
                  <a:gd name="T10" fmla="*/ 0 w 875"/>
                  <a:gd name="T11" fmla="*/ 367 h 837"/>
                  <a:gd name="T12" fmla="*/ 7 w 875"/>
                  <a:gd name="T13" fmla="*/ 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5" h="837">
                    <a:moveTo>
                      <a:pt x="7" y="0"/>
                    </a:moveTo>
                    <a:lnTo>
                      <a:pt x="291" y="0"/>
                    </a:lnTo>
                    <a:lnTo>
                      <a:pt x="875" y="0"/>
                    </a:lnTo>
                    <a:lnTo>
                      <a:pt x="875" y="837"/>
                    </a:lnTo>
                    <a:lnTo>
                      <a:pt x="7" y="837"/>
                    </a:lnTo>
                    <a:lnTo>
                      <a:pt x="0" y="36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78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262"/>
              <p:cNvSpPr>
                <a:spLocks/>
              </p:cNvSpPr>
              <p:nvPr/>
            </p:nvSpPr>
            <p:spPr bwMode="auto">
              <a:xfrm>
                <a:off x="2406651" y="2501901"/>
                <a:ext cx="1377950" cy="608013"/>
              </a:xfrm>
              <a:custGeom>
                <a:avLst/>
                <a:gdLst>
                  <a:gd name="T0" fmla="*/ 868 w 868"/>
                  <a:gd name="T1" fmla="*/ 0 h 383"/>
                  <a:gd name="T2" fmla="*/ 868 w 868"/>
                  <a:gd name="T3" fmla="*/ 363 h 383"/>
                  <a:gd name="T4" fmla="*/ 728 w 868"/>
                  <a:gd name="T5" fmla="*/ 369 h 383"/>
                  <a:gd name="T6" fmla="*/ 398 w 868"/>
                  <a:gd name="T7" fmla="*/ 383 h 383"/>
                  <a:gd name="T8" fmla="*/ 247 w 868"/>
                  <a:gd name="T9" fmla="*/ 369 h 383"/>
                  <a:gd name="T10" fmla="*/ 0 w 868"/>
                  <a:gd name="T11" fmla="*/ 369 h 383"/>
                  <a:gd name="T12" fmla="*/ 0 w 868"/>
                  <a:gd name="T13" fmla="*/ 303 h 383"/>
                  <a:gd name="T14" fmla="*/ 39 w 868"/>
                  <a:gd name="T15" fmla="*/ 296 h 383"/>
                  <a:gd name="T16" fmla="*/ 82 w 868"/>
                  <a:gd name="T17" fmla="*/ 296 h 383"/>
                  <a:gd name="T18" fmla="*/ 130 w 868"/>
                  <a:gd name="T19" fmla="*/ 296 h 383"/>
                  <a:gd name="T20" fmla="*/ 176 w 868"/>
                  <a:gd name="T21" fmla="*/ 298 h 383"/>
                  <a:gd name="T22" fmla="*/ 266 w 868"/>
                  <a:gd name="T23" fmla="*/ 308 h 383"/>
                  <a:gd name="T24" fmla="*/ 337 w 868"/>
                  <a:gd name="T25" fmla="*/ 312 h 383"/>
                  <a:gd name="T26" fmla="*/ 389 w 868"/>
                  <a:gd name="T27" fmla="*/ 310 h 383"/>
                  <a:gd name="T28" fmla="*/ 444 w 868"/>
                  <a:gd name="T29" fmla="*/ 308 h 383"/>
                  <a:gd name="T30" fmla="*/ 502 w 868"/>
                  <a:gd name="T31" fmla="*/ 303 h 383"/>
                  <a:gd name="T32" fmla="*/ 557 w 868"/>
                  <a:gd name="T33" fmla="*/ 292 h 383"/>
                  <a:gd name="T34" fmla="*/ 584 w 868"/>
                  <a:gd name="T35" fmla="*/ 287 h 383"/>
                  <a:gd name="T36" fmla="*/ 609 w 868"/>
                  <a:gd name="T37" fmla="*/ 280 h 383"/>
                  <a:gd name="T38" fmla="*/ 634 w 868"/>
                  <a:gd name="T39" fmla="*/ 271 h 383"/>
                  <a:gd name="T40" fmla="*/ 660 w 868"/>
                  <a:gd name="T41" fmla="*/ 259 h 383"/>
                  <a:gd name="T42" fmla="*/ 683 w 868"/>
                  <a:gd name="T43" fmla="*/ 248 h 383"/>
                  <a:gd name="T44" fmla="*/ 705 w 868"/>
                  <a:gd name="T45" fmla="*/ 234 h 383"/>
                  <a:gd name="T46" fmla="*/ 724 w 868"/>
                  <a:gd name="T47" fmla="*/ 220 h 383"/>
                  <a:gd name="T48" fmla="*/ 742 w 868"/>
                  <a:gd name="T49" fmla="*/ 204 h 383"/>
                  <a:gd name="T50" fmla="*/ 767 w 868"/>
                  <a:gd name="T51" fmla="*/ 179 h 383"/>
                  <a:gd name="T52" fmla="*/ 788 w 868"/>
                  <a:gd name="T53" fmla="*/ 154 h 383"/>
                  <a:gd name="T54" fmla="*/ 806 w 868"/>
                  <a:gd name="T55" fmla="*/ 129 h 383"/>
                  <a:gd name="T56" fmla="*/ 820 w 868"/>
                  <a:gd name="T57" fmla="*/ 106 h 383"/>
                  <a:gd name="T58" fmla="*/ 834 w 868"/>
                  <a:gd name="T59" fmla="*/ 81 h 383"/>
                  <a:gd name="T60" fmla="*/ 847 w 868"/>
                  <a:gd name="T61" fmla="*/ 55 h 383"/>
                  <a:gd name="T62" fmla="*/ 859 w 868"/>
                  <a:gd name="T63" fmla="*/ 28 h 383"/>
                  <a:gd name="T64" fmla="*/ 868 w 868"/>
                  <a:gd name="T65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8" h="383">
                    <a:moveTo>
                      <a:pt x="868" y="0"/>
                    </a:moveTo>
                    <a:lnTo>
                      <a:pt x="868" y="363"/>
                    </a:lnTo>
                    <a:lnTo>
                      <a:pt x="728" y="369"/>
                    </a:lnTo>
                    <a:lnTo>
                      <a:pt x="398" y="383"/>
                    </a:lnTo>
                    <a:lnTo>
                      <a:pt x="247" y="369"/>
                    </a:lnTo>
                    <a:lnTo>
                      <a:pt x="0" y="369"/>
                    </a:lnTo>
                    <a:lnTo>
                      <a:pt x="0" y="303"/>
                    </a:lnTo>
                    <a:lnTo>
                      <a:pt x="39" y="296"/>
                    </a:lnTo>
                    <a:lnTo>
                      <a:pt x="82" y="296"/>
                    </a:lnTo>
                    <a:lnTo>
                      <a:pt x="130" y="296"/>
                    </a:lnTo>
                    <a:lnTo>
                      <a:pt x="176" y="298"/>
                    </a:lnTo>
                    <a:lnTo>
                      <a:pt x="266" y="308"/>
                    </a:lnTo>
                    <a:lnTo>
                      <a:pt x="337" y="312"/>
                    </a:lnTo>
                    <a:lnTo>
                      <a:pt x="389" y="310"/>
                    </a:lnTo>
                    <a:lnTo>
                      <a:pt x="444" y="308"/>
                    </a:lnTo>
                    <a:lnTo>
                      <a:pt x="502" y="303"/>
                    </a:lnTo>
                    <a:lnTo>
                      <a:pt x="557" y="292"/>
                    </a:lnTo>
                    <a:lnTo>
                      <a:pt x="584" y="287"/>
                    </a:lnTo>
                    <a:lnTo>
                      <a:pt x="609" y="280"/>
                    </a:lnTo>
                    <a:lnTo>
                      <a:pt x="634" y="271"/>
                    </a:lnTo>
                    <a:lnTo>
                      <a:pt x="660" y="259"/>
                    </a:lnTo>
                    <a:lnTo>
                      <a:pt x="683" y="248"/>
                    </a:lnTo>
                    <a:lnTo>
                      <a:pt x="705" y="234"/>
                    </a:lnTo>
                    <a:lnTo>
                      <a:pt x="724" y="220"/>
                    </a:lnTo>
                    <a:lnTo>
                      <a:pt x="742" y="204"/>
                    </a:lnTo>
                    <a:lnTo>
                      <a:pt x="767" y="179"/>
                    </a:lnTo>
                    <a:lnTo>
                      <a:pt x="788" y="154"/>
                    </a:lnTo>
                    <a:lnTo>
                      <a:pt x="806" y="129"/>
                    </a:lnTo>
                    <a:lnTo>
                      <a:pt x="820" y="106"/>
                    </a:lnTo>
                    <a:lnTo>
                      <a:pt x="834" y="81"/>
                    </a:lnTo>
                    <a:lnTo>
                      <a:pt x="847" y="55"/>
                    </a:lnTo>
                    <a:lnTo>
                      <a:pt x="859" y="28"/>
                    </a:lnTo>
                    <a:lnTo>
                      <a:pt x="868" y="0"/>
                    </a:lnTo>
                    <a:close/>
                  </a:path>
                </a:pathLst>
              </a:custGeom>
              <a:solidFill>
                <a:srgbClr val="6A7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263"/>
              <p:cNvSpPr>
                <a:spLocks/>
              </p:cNvSpPr>
              <p:nvPr/>
            </p:nvSpPr>
            <p:spPr bwMode="auto">
              <a:xfrm>
                <a:off x="2916239" y="3551238"/>
                <a:ext cx="333375" cy="107950"/>
              </a:xfrm>
              <a:custGeom>
                <a:avLst/>
                <a:gdLst>
                  <a:gd name="T0" fmla="*/ 34 w 210"/>
                  <a:gd name="T1" fmla="*/ 0 h 68"/>
                  <a:gd name="T2" fmla="*/ 176 w 210"/>
                  <a:gd name="T3" fmla="*/ 0 h 68"/>
                  <a:gd name="T4" fmla="*/ 183 w 210"/>
                  <a:gd name="T5" fmla="*/ 0 h 68"/>
                  <a:gd name="T6" fmla="*/ 190 w 210"/>
                  <a:gd name="T7" fmla="*/ 2 h 68"/>
                  <a:gd name="T8" fmla="*/ 197 w 210"/>
                  <a:gd name="T9" fmla="*/ 4 h 68"/>
                  <a:gd name="T10" fmla="*/ 201 w 210"/>
                  <a:gd name="T11" fmla="*/ 9 h 68"/>
                  <a:gd name="T12" fmla="*/ 206 w 210"/>
                  <a:gd name="T13" fmla="*/ 13 h 68"/>
                  <a:gd name="T14" fmla="*/ 208 w 210"/>
                  <a:gd name="T15" fmla="*/ 20 h 68"/>
                  <a:gd name="T16" fmla="*/ 210 w 210"/>
                  <a:gd name="T17" fmla="*/ 27 h 68"/>
                  <a:gd name="T18" fmla="*/ 210 w 210"/>
                  <a:gd name="T19" fmla="*/ 34 h 68"/>
                  <a:gd name="T20" fmla="*/ 210 w 210"/>
                  <a:gd name="T21" fmla="*/ 41 h 68"/>
                  <a:gd name="T22" fmla="*/ 208 w 210"/>
                  <a:gd name="T23" fmla="*/ 48 h 68"/>
                  <a:gd name="T24" fmla="*/ 206 w 210"/>
                  <a:gd name="T25" fmla="*/ 52 h 68"/>
                  <a:gd name="T26" fmla="*/ 201 w 210"/>
                  <a:gd name="T27" fmla="*/ 57 h 68"/>
                  <a:gd name="T28" fmla="*/ 197 w 210"/>
                  <a:gd name="T29" fmla="*/ 62 h 68"/>
                  <a:gd name="T30" fmla="*/ 190 w 210"/>
                  <a:gd name="T31" fmla="*/ 66 h 68"/>
                  <a:gd name="T32" fmla="*/ 183 w 210"/>
                  <a:gd name="T33" fmla="*/ 68 h 68"/>
                  <a:gd name="T34" fmla="*/ 176 w 210"/>
                  <a:gd name="T35" fmla="*/ 68 h 68"/>
                  <a:gd name="T36" fmla="*/ 34 w 210"/>
                  <a:gd name="T37" fmla="*/ 68 h 68"/>
                  <a:gd name="T38" fmla="*/ 27 w 210"/>
                  <a:gd name="T39" fmla="*/ 68 h 68"/>
                  <a:gd name="T40" fmla="*/ 20 w 210"/>
                  <a:gd name="T41" fmla="*/ 66 h 68"/>
                  <a:gd name="T42" fmla="*/ 13 w 210"/>
                  <a:gd name="T43" fmla="*/ 62 h 68"/>
                  <a:gd name="T44" fmla="*/ 9 w 210"/>
                  <a:gd name="T45" fmla="*/ 57 h 68"/>
                  <a:gd name="T46" fmla="*/ 4 w 210"/>
                  <a:gd name="T47" fmla="*/ 52 h 68"/>
                  <a:gd name="T48" fmla="*/ 2 w 210"/>
                  <a:gd name="T49" fmla="*/ 48 h 68"/>
                  <a:gd name="T50" fmla="*/ 0 w 210"/>
                  <a:gd name="T51" fmla="*/ 41 h 68"/>
                  <a:gd name="T52" fmla="*/ 0 w 210"/>
                  <a:gd name="T53" fmla="*/ 34 h 68"/>
                  <a:gd name="T54" fmla="*/ 0 w 210"/>
                  <a:gd name="T55" fmla="*/ 27 h 68"/>
                  <a:gd name="T56" fmla="*/ 2 w 210"/>
                  <a:gd name="T57" fmla="*/ 20 h 68"/>
                  <a:gd name="T58" fmla="*/ 4 w 210"/>
                  <a:gd name="T59" fmla="*/ 13 h 68"/>
                  <a:gd name="T60" fmla="*/ 9 w 210"/>
                  <a:gd name="T61" fmla="*/ 9 h 68"/>
                  <a:gd name="T62" fmla="*/ 13 w 210"/>
                  <a:gd name="T63" fmla="*/ 4 h 68"/>
                  <a:gd name="T64" fmla="*/ 20 w 210"/>
                  <a:gd name="T65" fmla="*/ 2 h 68"/>
                  <a:gd name="T66" fmla="*/ 27 w 210"/>
                  <a:gd name="T67" fmla="*/ 0 h 68"/>
                  <a:gd name="T68" fmla="*/ 34 w 210"/>
                  <a:gd name="T6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0" h="68">
                    <a:moveTo>
                      <a:pt x="34" y="0"/>
                    </a:moveTo>
                    <a:lnTo>
                      <a:pt x="176" y="0"/>
                    </a:lnTo>
                    <a:lnTo>
                      <a:pt x="183" y="0"/>
                    </a:lnTo>
                    <a:lnTo>
                      <a:pt x="190" y="2"/>
                    </a:lnTo>
                    <a:lnTo>
                      <a:pt x="197" y="4"/>
                    </a:lnTo>
                    <a:lnTo>
                      <a:pt x="201" y="9"/>
                    </a:lnTo>
                    <a:lnTo>
                      <a:pt x="206" y="13"/>
                    </a:lnTo>
                    <a:lnTo>
                      <a:pt x="208" y="20"/>
                    </a:lnTo>
                    <a:lnTo>
                      <a:pt x="210" y="27"/>
                    </a:lnTo>
                    <a:lnTo>
                      <a:pt x="210" y="34"/>
                    </a:lnTo>
                    <a:lnTo>
                      <a:pt x="210" y="41"/>
                    </a:lnTo>
                    <a:lnTo>
                      <a:pt x="208" y="48"/>
                    </a:lnTo>
                    <a:lnTo>
                      <a:pt x="206" y="52"/>
                    </a:lnTo>
                    <a:lnTo>
                      <a:pt x="201" y="57"/>
                    </a:lnTo>
                    <a:lnTo>
                      <a:pt x="197" y="62"/>
                    </a:lnTo>
                    <a:lnTo>
                      <a:pt x="190" y="66"/>
                    </a:lnTo>
                    <a:lnTo>
                      <a:pt x="183" y="68"/>
                    </a:lnTo>
                    <a:lnTo>
                      <a:pt x="176" y="68"/>
                    </a:lnTo>
                    <a:lnTo>
                      <a:pt x="34" y="68"/>
                    </a:lnTo>
                    <a:lnTo>
                      <a:pt x="27" y="68"/>
                    </a:lnTo>
                    <a:lnTo>
                      <a:pt x="20" y="66"/>
                    </a:lnTo>
                    <a:lnTo>
                      <a:pt x="13" y="62"/>
                    </a:lnTo>
                    <a:lnTo>
                      <a:pt x="9" y="57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4" y="13"/>
                    </a:lnTo>
                    <a:lnTo>
                      <a:pt x="9" y="9"/>
                    </a:lnTo>
                    <a:lnTo>
                      <a:pt x="13" y="4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264"/>
              <p:cNvSpPr>
                <a:spLocks/>
              </p:cNvSpPr>
              <p:nvPr/>
            </p:nvSpPr>
            <p:spPr bwMode="auto">
              <a:xfrm>
                <a:off x="2395539" y="4452938"/>
                <a:ext cx="1400175" cy="2125663"/>
              </a:xfrm>
              <a:custGeom>
                <a:avLst/>
                <a:gdLst>
                  <a:gd name="T0" fmla="*/ 78 w 882"/>
                  <a:gd name="T1" fmla="*/ 0 h 1339"/>
                  <a:gd name="T2" fmla="*/ 806 w 882"/>
                  <a:gd name="T3" fmla="*/ 0 h 1339"/>
                  <a:gd name="T4" fmla="*/ 822 w 882"/>
                  <a:gd name="T5" fmla="*/ 0 h 1339"/>
                  <a:gd name="T6" fmla="*/ 836 w 882"/>
                  <a:gd name="T7" fmla="*/ 7 h 1339"/>
                  <a:gd name="T8" fmla="*/ 848 w 882"/>
                  <a:gd name="T9" fmla="*/ 14 h 1339"/>
                  <a:gd name="T10" fmla="*/ 859 w 882"/>
                  <a:gd name="T11" fmla="*/ 23 h 1339"/>
                  <a:gd name="T12" fmla="*/ 868 w 882"/>
                  <a:gd name="T13" fmla="*/ 35 h 1339"/>
                  <a:gd name="T14" fmla="*/ 877 w 882"/>
                  <a:gd name="T15" fmla="*/ 48 h 1339"/>
                  <a:gd name="T16" fmla="*/ 880 w 882"/>
                  <a:gd name="T17" fmla="*/ 64 h 1339"/>
                  <a:gd name="T18" fmla="*/ 882 w 882"/>
                  <a:gd name="T19" fmla="*/ 80 h 1339"/>
                  <a:gd name="T20" fmla="*/ 882 w 882"/>
                  <a:gd name="T21" fmla="*/ 1179 h 1339"/>
                  <a:gd name="T22" fmla="*/ 880 w 882"/>
                  <a:gd name="T23" fmla="*/ 1195 h 1339"/>
                  <a:gd name="T24" fmla="*/ 877 w 882"/>
                  <a:gd name="T25" fmla="*/ 1211 h 1339"/>
                  <a:gd name="T26" fmla="*/ 868 w 882"/>
                  <a:gd name="T27" fmla="*/ 1224 h 1339"/>
                  <a:gd name="T28" fmla="*/ 859 w 882"/>
                  <a:gd name="T29" fmla="*/ 1236 h 1339"/>
                  <a:gd name="T30" fmla="*/ 848 w 882"/>
                  <a:gd name="T31" fmla="*/ 1245 h 1339"/>
                  <a:gd name="T32" fmla="*/ 836 w 882"/>
                  <a:gd name="T33" fmla="*/ 1252 h 1339"/>
                  <a:gd name="T34" fmla="*/ 822 w 882"/>
                  <a:gd name="T35" fmla="*/ 1257 h 1339"/>
                  <a:gd name="T36" fmla="*/ 806 w 882"/>
                  <a:gd name="T37" fmla="*/ 1259 h 1339"/>
                  <a:gd name="T38" fmla="*/ 630 w 882"/>
                  <a:gd name="T39" fmla="*/ 1259 h 1339"/>
                  <a:gd name="T40" fmla="*/ 609 w 882"/>
                  <a:gd name="T41" fmla="*/ 1291 h 1339"/>
                  <a:gd name="T42" fmla="*/ 596 w 882"/>
                  <a:gd name="T43" fmla="*/ 1314 h 1339"/>
                  <a:gd name="T44" fmla="*/ 586 w 882"/>
                  <a:gd name="T45" fmla="*/ 1330 h 1339"/>
                  <a:gd name="T46" fmla="*/ 584 w 882"/>
                  <a:gd name="T47" fmla="*/ 1337 h 1339"/>
                  <a:gd name="T48" fmla="*/ 543 w 882"/>
                  <a:gd name="T49" fmla="*/ 1337 h 1339"/>
                  <a:gd name="T50" fmla="*/ 449 w 882"/>
                  <a:gd name="T51" fmla="*/ 1337 h 1339"/>
                  <a:gd name="T52" fmla="*/ 350 w 882"/>
                  <a:gd name="T53" fmla="*/ 1339 h 1339"/>
                  <a:gd name="T54" fmla="*/ 293 w 882"/>
                  <a:gd name="T55" fmla="*/ 1337 h 1339"/>
                  <a:gd name="T56" fmla="*/ 284 w 882"/>
                  <a:gd name="T57" fmla="*/ 1332 h 1339"/>
                  <a:gd name="T58" fmla="*/ 275 w 882"/>
                  <a:gd name="T59" fmla="*/ 1328 h 1339"/>
                  <a:gd name="T60" fmla="*/ 266 w 882"/>
                  <a:gd name="T61" fmla="*/ 1318 h 1339"/>
                  <a:gd name="T62" fmla="*/ 259 w 882"/>
                  <a:gd name="T63" fmla="*/ 1309 h 1339"/>
                  <a:gd name="T64" fmla="*/ 245 w 882"/>
                  <a:gd name="T65" fmla="*/ 1286 h 1339"/>
                  <a:gd name="T66" fmla="*/ 231 w 882"/>
                  <a:gd name="T67" fmla="*/ 1259 h 1339"/>
                  <a:gd name="T68" fmla="*/ 78 w 882"/>
                  <a:gd name="T69" fmla="*/ 1259 h 1339"/>
                  <a:gd name="T70" fmla="*/ 62 w 882"/>
                  <a:gd name="T71" fmla="*/ 1257 h 1339"/>
                  <a:gd name="T72" fmla="*/ 48 w 882"/>
                  <a:gd name="T73" fmla="*/ 1252 h 1339"/>
                  <a:gd name="T74" fmla="*/ 34 w 882"/>
                  <a:gd name="T75" fmla="*/ 1245 h 1339"/>
                  <a:gd name="T76" fmla="*/ 23 w 882"/>
                  <a:gd name="T77" fmla="*/ 1236 h 1339"/>
                  <a:gd name="T78" fmla="*/ 14 w 882"/>
                  <a:gd name="T79" fmla="*/ 1224 h 1339"/>
                  <a:gd name="T80" fmla="*/ 7 w 882"/>
                  <a:gd name="T81" fmla="*/ 1211 h 1339"/>
                  <a:gd name="T82" fmla="*/ 2 w 882"/>
                  <a:gd name="T83" fmla="*/ 1195 h 1339"/>
                  <a:gd name="T84" fmla="*/ 0 w 882"/>
                  <a:gd name="T85" fmla="*/ 1179 h 1339"/>
                  <a:gd name="T86" fmla="*/ 0 w 882"/>
                  <a:gd name="T87" fmla="*/ 80 h 1339"/>
                  <a:gd name="T88" fmla="*/ 2 w 882"/>
                  <a:gd name="T89" fmla="*/ 64 h 1339"/>
                  <a:gd name="T90" fmla="*/ 7 w 882"/>
                  <a:gd name="T91" fmla="*/ 48 h 1339"/>
                  <a:gd name="T92" fmla="*/ 14 w 882"/>
                  <a:gd name="T93" fmla="*/ 35 h 1339"/>
                  <a:gd name="T94" fmla="*/ 23 w 882"/>
                  <a:gd name="T95" fmla="*/ 23 h 1339"/>
                  <a:gd name="T96" fmla="*/ 34 w 882"/>
                  <a:gd name="T97" fmla="*/ 14 h 1339"/>
                  <a:gd name="T98" fmla="*/ 48 w 882"/>
                  <a:gd name="T99" fmla="*/ 7 h 1339"/>
                  <a:gd name="T100" fmla="*/ 62 w 882"/>
                  <a:gd name="T101" fmla="*/ 0 h 1339"/>
                  <a:gd name="T102" fmla="*/ 78 w 882"/>
                  <a:gd name="T103" fmla="*/ 0 h 1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82" h="1339">
                    <a:moveTo>
                      <a:pt x="78" y="0"/>
                    </a:moveTo>
                    <a:lnTo>
                      <a:pt x="806" y="0"/>
                    </a:lnTo>
                    <a:lnTo>
                      <a:pt x="822" y="0"/>
                    </a:lnTo>
                    <a:lnTo>
                      <a:pt x="836" y="7"/>
                    </a:lnTo>
                    <a:lnTo>
                      <a:pt x="848" y="14"/>
                    </a:lnTo>
                    <a:lnTo>
                      <a:pt x="859" y="23"/>
                    </a:lnTo>
                    <a:lnTo>
                      <a:pt x="868" y="35"/>
                    </a:lnTo>
                    <a:lnTo>
                      <a:pt x="877" y="48"/>
                    </a:lnTo>
                    <a:lnTo>
                      <a:pt x="880" y="64"/>
                    </a:lnTo>
                    <a:lnTo>
                      <a:pt x="882" y="80"/>
                    </a:lnTo>
                    <a:lnTo>
                      <a:pt x="882" y="1179"/>
                    </a:lnTo>
                    <a:lnTo>
                      <a:pt x="880" y="1195"/>
                    </a:lnTo>
                    <a:lnTo>
                      <a:pt x="877" y="1211"/>
                    </a:lnTo>
                    <a:lnTo>
                      <a:pt x="868" y="1224"/>
                    </a:lnTo>
                    <a:lnTo>
                      <a:pt x="859" y="1236"/>
                    </a:lnTo>
                    <a:lnTo>
                      <a:pt x="848" y="1245"/>
                    </a:lnTo>
                    <a:lnTo>
                      <a:pt x="836" y="1252"/>
                    </a:lnTo>
                    <a:lnTo>
                      <a:pt x="822" y="1257"/>
                    </a:lnTo>
                    <a:lnTo>
                      <a:pt x="806" y="1259"/>
                    </a:lnTo>
                    <a:lnTo>
                      <a:pt x="630" y="1259"/>
                    </a:lnTo>
                    <a:lnTo>
                      <a:pt x="609" y="1291"/>
                    </a:lnTo>
                    <a:lnTo>
                      <a:pt x="596" y="1314"/>
                    </a:lnTo>
                    <a:lnTo>
                      <a:pt x="586" y="1330"/>
                    </a:lnTo>
                    <a:lnTo>
                      <a:pt x="584" y="1337"/>
                    </a:lnTo>
                    <a:lnTo>
                      <a:pt x="543" y="1337"/>
                    </a:lnTo>
                    <a:lnTo>
                      <a:pt x="449" y="1337"/>
                    </a:lnTo>
                    <a:lnTo>
                      <a:pt x="350" y="1339"/>
                    </a:lnTo>
                    <a:lnTo>
                      <a:pt x="293" y="1337"/>
                    </a:lnTo>
                    <a:lnTo>
                      <a:pt x="284" y="1332"/>
                    </a:lnTo>
                    <a:lnTo>
                      <a:pt x="275" y="1328"/>
                    </a:lnTo>
                    <a:lnTo>
                      <a:pt x="266" y="1318"/>
                    </a:lnTo>
                    <a:lnTo>
                      <a:pt x="259" y="1309"/>
                    </a:lnTo>
                    <a:lnTo>
                      <a:pt x="245" y="1286"/>
                    </a:lnTo>
                    <a:lnTo>
                      <a:pt x="231" y="1259"/>
                    </a:lnTo>
                    <a:lnTo>
                      <a:pt x="78" y="1259"/>
                    </a:lnTo>
                    <a:lnTo>
                      <a:pt x="62" y="1257"/>
                    </a:lnTo>
                    <a:lnTo>
                      <a:pt x="48" y="1252"/>
                    </a:lnTo>
                    <a:lnTo>
                      <a:pt x="34" y="1245"/>
                    </a:lnTo>
                    <a:lnTo>
                      <a:pt x="23" y="1236"/>
                    </a:lnTo>
                    <a:lnTo>
                      <a:pt x="14" y="1224"/>
                    </a:lnTo>
                    <a:lnTo>
                      <a:pt x="7" y="1211"/>
                    </a:lnTo>
                    <a:lnTo>
                      <a:pt x="2" y="1195"/>
                    </a:lnTo>
                    <a:lnTo>
                      <a:pt x="0" y="1179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7" y="48"/>
                    </a:lnTo>
                    <a:lnTo>
                      <a:pt x="14" y="35"/>
                    </a:lnTo>
                    <a:lnTo>
                      <a:pt x="23" y="23"/>
                    </a:lnTo>
                    <a:lnTo>
                      <a:pt x="34" y="14"/>
                    </a:lnTo>
                    <a:lnTo>
                      <a:pt x="48" y="7"/>
                    </a:lnTo>
                    <a:lnTo>
                      <a:pt x="62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265"/>
              <p:cNvSpPr>
                <a:spLocks/>
              </p:cNvSpPr>
              <p:nvPr/>
            </p:nvSpPr>
            <p:spPr bwMode="auto">
              <a:xfrm>
                <a:off x="2733676" y="3856038"/>
                <a:ext cx="727075" cy="542925"/>
              </a:xfrm>
              <a:custGeom>
                <a:avLst/>
                <a:gdLst>
                  <a:gd name="T0" fmla="*/ 82 w 458"/>
                  <a:gd name="T1" fmla="*/ 0 h 342"/>
                  <a:gd name="T2" fmla="*/ 373 w 458"/>
                  <a:gd name="T3" fmla="*/ 0 h 342"/>
                  <a:gd name="T4" fmla="*/ 380 w 458"/>
                  <a:gd name="T5" fmla="*/ 0 h 342"/>
                  <a:gd name="T6" fmla="*/ 392 w 458"/>
                  <a:gd name="T7" fmla="*/ 5 h 342"/>
                  <a:gd name="T8" fmla="*/ 408 w 458"/>
                  <a:gd name="T9" fmla="*/ 9 h 342"/>
                  <a:gd name="T10" fmla="*/ 424 w 458"/>
                  <a:gd name="T11" fmla="*/ 19 h 342"/>
                  <a:gd name="T12" fmla="*/ 440 w 458"/>
                  <a:gd name="T13" fmla="*/ 30 h 342"/>
                  <a:gd name="T14" fmla="*/ 451 w 458"/>
                  <a:gd name="T15" fmla="*/ 44 h 342"/>
                  <a:gd name="T16" fmla="*/ 456 w 458"/>
                  <a:gd name="T17" fmla="*/ 53 h 342"/>
                  <a:gd name="T18" fmla="*/ 458 w 458"/>
                  <a:gd name="T19" fmla="*/ 62 h 342"/>
                  <a:gd name="T20" fmla="*/ 458 w 458"/>
                  <a:gd name="T21" fmla="*/ 71 h 342"/>
                  <a:gd name="T22" fmla="*/ 456 w 458"/>
                  <a:gd name="T23" fmla="*/ 83 h 342"/>
                  <a:gd name="T24" fmla="*/ 412 w 458"/>
                  <a:gd name="T25" fmla="*/ 259 h 342"/>
                  <a:gd name="T26" fmla="*/ 410 w 458"/>
                  <a:gd name="T27" fmla="*/ 275 h 342"/>
                  <a:gd name="T28" fmla="*/ 403 w 458"/>
                  <a:gd name="T29" fmla="*/ 291 h 342"/>
                  <a:gd name="T30" fmla="*/ 396 w 458"/>
                  <a:gd name="T31" fmla="*/ 305 h 342"/>
                  <a:gd name="T32" fmla="*/ 389 w 458"/>
                  <a:gd name="T33" fmla="*/ 317 h 342"/>
                  <a:gd name="T34" fmla="*/ 380 w 458"/>
                  <a:gd name="T35" fmla="*/ 328 h 342"/>
                  <a:gd name="T36" fmla="*/ 371 w 458"/>
                  <a:gd name="T37" fmla="*/ 335 h 342"/>
                  <a:gd name="T38" fmla="*/ 360 w 458"/>
                  <a:gd name="T39" fmla="*/ 340 h 342"/>
                  <a:gd name="T40" fmla="*/ 346 w 458"/>
                  <a:gd name="T41" fmla="*/ 342 h 342"/>
                  <a:gd name="T42" fmla="*/ 110 w 458"/>
                  <a:gd name="T43" fmla="*/ 342 h 342"/>
                  <a:gd name="T44" fmla="*/ 99 w 458"/>
                  <a:gd name="T45" fmla="*/ 340 h 342"/>
                  <a:gd name="T46" fmla="*/ 87 w 458"/>
                  <a:gd name="T47" fmla="*/ 335 h 342"/>
                  <a:gd name="T48" fmla="*/ 76 w 458"/>
                  <a:gd name="T49" fmla="*/ 328 h 342"/>
                  <a:gd name="T50" fmla="*/ 66 w 458"/>
                  <a:gd name="T51" fmla="*/ 317 h 342"/>
                  <a:gd name="T52" fmla="*/ 60 w 458"/>
                  <a:gd name="T53" fmla="*/ 305 h 342"/>
                  <a:gd name="T54" fmla="*/ 53 w 458"/>
                  <a:gd name="T55" fmla="*/ 291 h 342"/>
                  <a:gd name="T56" fmla="*/ 48 w 458"/>
                  <a:gd name="T57" fmla="*/ 275 h 342"/>
                  <a:gd name="T58" fmla="*/ 44 w 458"/>
                  <a:gd name="T59" fmla="*/ 259 h 342"/>
                  <a:gd name="T60" fmla="*/ 0 w 458"/>
                  <a:gd name="T61" fmla="*/ 83 h 342"/>
                  <a:gd name="T62" fmla="*/ 0 w 458"/>
                  <a:gd name="T63" fmla="*/ 71 h 342"/>
                  <a:gd name="T64" fmla="*/ 0 w 458"/>
                  <a:gd name="T65" fmla="*/ 62 h 342"/>
                  <a:gd name="T66" fmla="*/ 2 w 458"/>
                  <a:gd name="T67" fmla="*/ 53 h 342"/>
                  <a:gd name="T68" fmla="*/ 7 w 458"/>
                  <a:gd name="T69" fmla="*/ 44 h 342"/>
                  <a:gd name="T70" fmla="*/ 18 w 458"/>
                  <a:gd name="T71" fmla="*/ 30 h 342"/>
                  <a:gd name="T72" fmla="*/ 32 w 458"/>
                  <a:gd name="T73" fmla="*/ 19 h 342"/>
                  <a:gd name="T74" fmla="*/ 48 w 458"/>
                  <a:gd name="T75" fmla="*/ 9 h 342"/>
                  <a:gd name="T76" fmla="*/ 64 w 458"/>
                  <a:gd name="T77" fmla="*/ 5 h 342"/>
                  <a:gd name="T78" fmla="*/ 76 w 458"/>
                  <a:gd name="T79" fmla="*/ 0 h 342"/>
                  <a:gd name="T80" fmla="*/ 82 w 458"/>
                  <a:gd name="T81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8" h="342">
                    <a:moveTo>
                      <a:pt x="82" y="0"/>
                    </a:moveTo>
                    <a:lnTo>
                      <a:pt x="373" y="0"/>
                    </a:lnTo>
                    <a:lnTo>
                      <a:pt x="380" y="0"/>
                    </a:lnTo>
                    <a:lnTo>
                      <a:pt x="392" y="5"/>
                    </a:lnTo>
                    <a:lnTo>
                      <a:pt x="408" y="9"/>
                    </a:lnTo>
                    <a:lnTo>
                      <a:pt x="424" y="19"/>
                    </a:lnTo>
                    <a:lnTo>
                      <a:pt x="440" y="30"/>
                    </a:lnTo>
                    <a:lnTo>
                      <a:pt x="451" y="44"/>
                    </a:lnTo>
                    <a:lnTo>
                      <a:pt x="456" y="53"/>
                    </a:lnTo>
                    <a:lnTo>
                      <a:pt x="458" y="62"/>
                    </a:lnTo>
                    <a:lnTo>
                      <a:pt x="458" y="71"/>
                    </a:lnTo>
                    <a:lnTo>
                      <a:pt x="456" y="83"/>
                    </a:lnTo>
                    <a:lnTo>
                      <a:pt x="412" y="259"/>
                    </a:lnTo>
                    <a:lnTo>
                      <a:pt x="410" y="275"/>
                    </a:lnTo>
                    <a:lnTo>
                      <a:pt x="403" y="291"/>
                    </a:lnTo>
                    <a:lnTo>
                      <a:pt x="396" y="305"/>
                    </a:lnTo>
                    <a:lnTo>
                      <a:pt x="389" y="317"/>
                    </a:lnTo>
                    <a:lnTo>
                      <a:pt x="380" y="328"/>
                    </a:lnTo>
                    <a:lnTo>
                      <a:pt x="371" y="335"/>
                    </a:lnTo>
                    <a:lnTo>
                      <a:pt x="360" y="340"/>
                    </a:lnTo>
                    <a:lnTo>
                      <a:pt x="346" y="342"/>
                    </a:lnTo>
                    <a:lnTo>
                      <a:pt x="110" y="342"/>
                    </a:lnTo>
                    <a:lnTo>
                      <a:pt x="99" y="340"/>
                    </a:lnTo>
                    <a:lnTo>
                      <a:pt x="87" y="335"/>
                    </a:lnTo>
                    <a:lnTo>
                      <a:pt x="76" y="328"/>
                    </a:lnTo>
                    <a:lnTo>
                      <a:pt x="66" y="317"/>
                    </a:lnTo>
                    <a:lnTo>
                      <a:pt x="60" y="305"/>
                    </a:lnTo>
                    <a:lnTo>
                      <a:pt x="53" y="291"/>
                    </a:lnTo>
                    <a:lnTo>
                      <a:pt x="48" y="275"/>
                    </a:lnTo>
                    <a:lnTo>
                      <a:pt x="44" y="259"/>
                    </a:lnTo>
                    <a:lnTo>
                      <a:pt x="0" y="83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2" y="53"/>
                    </a:lnTo>
                    <a:lnTo>
                      <a:pt x="7" y="44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8" y="9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E35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266"/>
              <p:cNvSpPr>
                <a:spLocks/>
              </p:cNvSpPr>
              <p:nvPr/>
            </p:nvSpPr>
            <p:spPr bwMode="auto">
              <a:xfrm>
                <a:off x="2828926" y="4044951"/>
                <a:ext cx="552450" cy="328613"/>
              </a:xfrm>
              <a:custGeom>
                <a:avLst/>
                <a:gdLst>
                  <a:gd name="T0" fmla="*/ 0 w 348"/>
                  <a:gd name="T1" fmla="*/ 147 h 207"/>
                  <a:gd name="T2" fmla="*/ 32 w 348"/>
                  <a:gd name="T3" fmla="*/ 161 h 207"/>
                  <a:gd name="T4" fmla="*/ 66 w 348"/>
                  <a:gd name="T5" fmla="*/ 168 h 207"/>
                  <a:gd name="T6" fmla="*/ 98 w 348"/>
                  <a:gd name="T7" fmla="*/ 172 h 207"/>
                  <a:gd name="T8" fmla="*/ 130 w 348"/>
                  <a:gd name="T9" fmla="*/ 172 h 207"/>
                  <a:gd name="T10" fmla="*/ 162 w 348"/>
                  <a:gd name="T11" fmla="*/ 168 h 207"/>
                  <a:gd name="T12" fmla="*/ 192 w 348"/>
                  <a:gd name="T13" fmla="*/ 159 h 207"/>
                  <a:gd name="T14" fmla="*/ 220 w 348"/>
                  <a:gd name="T15" fmla="*/ 147 h 207"/>
                  <a:gd name="T16" fmla="*/ 247 w 348"/>
                  <a:gd name="T17" fmla="*/ 133 h 207"/>
                  <a:gd name="T18" fmla="*/ 265 w 348"/>
                  <a:gd name="T19" fmla="*/ 122 h 207"/>
                  <a:gd name="T20" fmla="*/ 277 w 348"/>
                  <a:gd name="T21" fmla="*/ 117 h 207"/>
                  <a:gd name="T22" fmla="*/ 288 w 348"/>
                  <a:gd name="T23" fmla="*/ 108 h 207"/>
                  <a:gd name="T24" fmla="*/ 302 w 348"/>
                  <a:gd name="T25" fmla="*/ 88 h 207"/>
                  <a:gd name="T26" fmla="*/ 316 w 348"/>
                  <a:gd name="T27" fmla="*/ 55 h 207"/>
                  <a:gd name="T28" fmla="*/ 334 w 348"/>
                  <a:gd name="T29" fmla="*/ 14 h 207"/>
                  <a:gd name="T30" fmla="*/ 339 w 348"/>
                  <a:gd name="T31" fmla="*/ 7 h 207"/>
                  <a:gd name="T32" fmla="*/ 341 w 348"/>
                  <a:gd name="T33" fmla="*/ 3 h 207"/>
                  <a:gd name="T34" fmla="*/ 346 w 348"/>
                  <a:gd name="T35" fmla="*/ 0 h 207"/>
                  <a:gd name="T36" fmla="*/ 348 w 348"/>
                  <a:gd name="T37" fmla="*/ 0 h 207"/>
                  <a:gd name="T38" fmla="*/ 348 w 348"/>
                  <a:gd name="T39" fmla="*/ 14 h 207"/>
                  <a:gd name="T40" fmla="*/ 346 w 348"/>
                  <a:gd name="T41" fmla="*/ 49 h 207"/>
                  <a:gd name="T42" fmla="*/ 341 w 348"/>
                  <a:gd name="T43" fmla="*/ 81 h 207"/>
                  <a:gd name="T44" fmla="*/ 334 w 348"/>
                  <a:gd name="T45" fmla="*/ 113 h 207"/>
                  <a:gd name="T46" fmla="*/ 329 w 348"/>
                  <a:gd name="T47" fmla="*/ 127 h 207"/>
                  <a:gd name="T48" fmla="*/ 325 w 348"/>
                  <a:gd name="T49" fmla="*/ 140 h 207"/>
                  <a:gd name="T50" fmla="*/ 320 w 348"/>
                  <a:gd name="T51" fmla="*/ 152 h 207"/>
                  <a:gd name="T52" fmla="*/ 313 w 348"/>
                  <a:gd name="T53" fmla="*/ 163 h 207"/>
                  <a:gd name="T54" fmla="*/ 304 w 348"/>
                  <a:gd name="T55" fmla="*/ 172 h 207"/>
                  <a:gd name="T56" fmla="*/ 295 w 348"/>
                  <a:gd name="T57" fmla="*/ 182 h 207"/>
                  <a:gd name="T58" fmla="*/ 284 w 348"/>
                  <a:gd name="T59" fmla="*/ 188 h 207"/>
                  <a:gd name="T60" fmla="*/ 272 w 348"/>
                  <a:gd name="T61" fmla="*/ 195 h 207"/>
                  <a:gd name="T62" fmla="*/ 258 w 348"/>
                  <a:gd name="T63" fmla="*/ 200 h 207"/>
                  <a:gd name="T64" fmla="*/ 242 w 348"/>
                  <a:gd name="T65" fmla="*/ 204 h 207"/>
                  <a:gd name="T66" fmla="*/ 226 w 348"/>
                  <a:gd name="T67" fmla="*/ 207 h 207"/>
                  <a:gd name="T68" fmla="*/ 208 w 348"/>
                  <a:gd name="T69" fmla="*/ 207 h 207"/>
                  <a:gd name="T70" fmla="*/ 176 w 348"/>
                  <a:gd name="T71" fmla="*/ 207 h 207"/>
                  <a:gd name="T72" fmla="*/ 142 w 348"/>
                  <a:gd name="T73" fmla="*/ 204 h 207"/>
                  <a:gd name="T74" fmla="*/ 107 w 348"/>
                  <a:gd name="T75" fmla="*/ 202 h 207"/>
                  <a:gd name="T76" fmla="*/ 73 w 348"/>
                  <a:gd name="T77" fmla="*/ 202 h 207"/>
                  <a:gd name="T78" fmla="*/ 50 w 348"/>
                  <a:gd name="T79" fmla="*/ 202 h 207"/>
                  <a:gd name="T80" fmla="*/ 34 w 348"/>
                  <a:gd name="T81" fmla="*/ 198 h 207"/>
                  <a:gd name="T82" fmla="*/ 22 w 348"/>
                  <a:gd name="T83" fmla="*/ 193 h 207"/>
                  <a:gd name="T84" fmla="*/ 13 w 348"/>
                  <a:gd name="T85" fmla="*/ 188 h 207"/>
                  <a:gd name="T86" fmla="*/ 4 w 348"/>
                  <a:gd name="T87" fmla="*/ 170 h 207"/>
                  <a:gd name="T88" fmla="*/ 0 w 348"/>
                  <a:gd name="T89" fmla="*/ 14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8" h="207">
                    <a:moveTo>
                      <a:pt x="0" y="147"/>
                    </a:moveTo>
                    <a:lnTo>
                      <a:pt x="32" y="161"/>
                    </a:lnTo>
                    <a:lnTo>
                      <a:pt x="66" y="168"/>
                    </a:lnTo>
                    <a:lnTo>
                      <a:pt x="98" y="172"/>
                    </a:lnTo>
                    <a:lnTo>
                      <a:pt x="130" y="172"/>
                    </a:lnTo>
                    <a:lnTo>
                      <a:pt x="162" y="168"/>
                    </a:lnTo>
                    <a:lnTo>
                      <a:pt x="192" y="159"/>
                    </a:lnTo>
                    <a:lnTo>
                      <a:pt x="220" y="147"/>
                    </a:lnTo>
                    <a:lnTo>
                      <a:pt x="247" y="133"/>
                    </a:lnTo>
                    <a:lnTo>
                      <a:pt x="265" y="122"/>
                    </a:lnTo>
                    <a:lnTo>
                      <a:pt x="277" y="117"/>
                    </a:lnTo>
                    <a:lnTo>
                      <a:pt x="288" y="108"/>
                    </a:lnTo>
                    <a:lnTo>
                      <a:pt x="302" y="88"/>
                    </a:lnTo>
                    <a:lnTo>
                      <a:pt x="316" y="55"/>
                    </a:lnTo>
                    <a:lnTo>
                      <a:pt x="334" y="14"/>
                    </a:lnTo>
                    <a:lnTo>
                      <a:pt x="339" y="7"/>
                    </a:lnTo>
                    <a:lnTo>
                      <a:pt x="341" y="3"/>
                    </a:lnTo>
                    <a:lnTo>
                      <a:pt x="346" y="0"/>
                    </a:lnTo>
                    <a:lnTo>
                      <a:pt x="348" y="0"/>
                    </a:lnTo>
                    <a:lnTo>
                      <a:pt x="348" y="14"/>
                    </a:lnTo>
                    <a:lnTo>
                      <a:pt x="346" y="49"/>
                    </a:lnTo>
                    <a:lnTo>
                      <a:pt x="341" y="81"/>
                    </a:lnTo>
                    <a:lnTo>
                      <a:pt x="334" y="113"/>
                    </a:lnTo>
                    <a:lnTo>
                      <a:pt x="329" y="127"/>
                    </a:lnTo>
                    <a:lnTo>
                      <a:pt x="325" y="140"/>
                    </a:lnTo>
                    <a:lnTo>
                      <a:pt x="320" y="152"/>
                    </a:lnTo>
                    <a:lnTo>
                      <a:pt x="313" y="163"/>
                    </a:lnTo>
                    <a:lnTo>
                      <a:pt x="304" y="172"/>
                    </a:lnTo>
                    <a:lnTo>
                      <a:pt x="295" y="182"/>
                    </a:lnTo>
                    <a:lnTo>
                      <a:pt x="284" y="188"/>
                    </a:lnTo>
                    <a:lnTo>
                      <a:pt x="272" y="195"/>
                    </a:lnTo>
                    <a:lnTo>
                      <a:pt x="258" y="200"/>
                    </a:lnTo>
                    <a:lnTo>
                      <a:pt x="242" y="204"/>
                    </a:lnTo>
                    <a:lnTo>
                      <a:pt x="226" y="207"/>
                    </a:lnTo>
                    <a:lnTo>
                      <a:pt x="208" y="207"/>
                    </a:lnTo>
                    <a:lnTo>
                      <a:pt x="176" y="207"/>
                    </a:lnTo>
                    <a:lnTo>
                      <a:pt x="142" y="204"/>
                    </a:lnTo>
                    <a:lnTo>
                      <a:pt x="107" y="202"/>
                    </a:lnTo>
                    <a:lnTo>
                      <a:pt x="73" y="202"/>
                    </a:lnTo>
                    <a:lnTo>
                      <a:pt x="50" y="202"/>
                    </a:lnTo>
                    <a:lnTo>
                      <a:pt x="34" y="198"/>
                    </a:lnTo>
                    <a:lnTo>
                      <a:pt x="22" y="193"/>
                    </a:lnTo>
                    <a:lnTo>
                      <a:pt x="13" y="188"/>
                    </a:lnTo>
                    <a:lnTo>
                      <a:pt x="4" y="170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CF5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267"/>
              <p:cNvSpPr>
                <a:spLocks/>
              </p:cNvSpPr>
              <p:nvPr/>
            </p:nvSpPr>
            <p:spPr bwMode="auto">
              <a:xfrm>
                <a:off x="2733676" y="3856038"/>
                <a:ext cx="171450" cy="528638"/>
              </a:xfrm>
              <a:custGeom>
                <a:avLst/>
                <a:gdLst>
                  <a:gd name="T0" fmla="*/ 82 w 108"/>
                  <a:gd name="T1" fmla="*/ 0 h 333"/>
                  <a:gd name="T2" fmla="*/ 85 w 108"/>
                  <a:gd name="T3" fmla="*/ 0 h 333"/>
                  <a:gd name="T4" fmla="*/ 73 w 108"/>
                  <a:gd name="T5" fmla="*/ 12 h 333"/>
                  <a:gd name="T6" fmla="*/ 66 w 108"/>
                  <a:gd name="T7" fmla="*/ 23 h 333"/>
                  <a:gd name="T8" fmla="*/ 60 w 108"/>
                  <a:gd name="T9" fmla="*/ 32 h 333"/>
                  <a:gd name="T10" fmla="*/ 55 w 108"/>
                  <a:gd name="T11" fmla="*/ 44 h 333"/>
                  <a:gd name="T12" fmla="*/ 53 w 108"/>
                  <a:gd name="T13" fmla="*/ 55 h 333"/>
                  <a:gd name="T14" fmla="*/ 50 w 108"/>
                  <a:gd name="T15" fmla="*/ 69 h 333"/>
                  <a:gd name="T16" fmla="*/ 50 w 108"/>
                  <a:gd name="T17" fmla="*/ 85 h 333"/>
                  <a:gd name="T18" fmla="*/ 48 w 108"/>
                  <a:gd name="T19" fmla="*/ 103 h 333"/>
                  <a:gd name="T20" fmla="*/ 50 w 108"/>
                  <a:gd name="T21" fmla="*/ 124 h 333"/>
                  <a:gd name="T22" fmla="*/ 53 w 108"/>
                  <a:gd name="T23" fmla="*/ 147 h 333"/>
                  <a:gd name="T24" fmla="*/ 60 w 108"/>
                  <a:gd name="T25" fmla="*/ 172 h 333"/>
                  <a:gd name="T26" fmla="*/ 66 w 108"/>
                  <a:gd name="T27" fmla="*/ 197 h 333"/>
                  <a:gd name="T28" fmla="*/ 80 w 108"/>
                  <a:gd name="T29" fmla="*/ 248 h 333"/>
                  <a:gd name="T30" fmla="*/ 94 w 108"/>
                  <a:gd name="T31" fmla="*/ 287 h 333"/>
                  <a:gd name="T32" fmla="*/ 101 w 108"/>
                  <a:gd name="T33" fmla="*/ 301 h 333"/>
                  <a:gd name="T34" fmla="*/ 105 w 108"/>
                  <a:gd name="T35" fmla="*/ 314 h 333"/>
                  <a:gd name="T36" fmla="*/ 108 w 108"/>
                  <a:gd name="T37" fmla="*/ 319 h 333"/>
                  <a:gd name="T38" fmla="*/ 105 w 108"/>
                  <a:gd name="T39" fmla="*/ 323 h 333"/>
                  <a:gd name="T40" fmla="*/ 101 w 108"/>
                  <a:gd name="T41" fmla="*/ 328 h 333"/>
                  <a:gd name="T42" fmla="*/ 94 w 108"/>
                  <a:gd name="T43" fmla="*/ 330 h 333"/>
                  <a:gd name="T44" fmla="*/ 89 w 108"/>
                  <a:gd name="T45" fmla="*/ 333 h 333"/>
                  <a:gd name="T46" fmla="*/ 85 w 108"/>
                  <a:gd name="T47" fmla="*/ 333 h 333"/>
                  <a:gd name="T48" fmla="*/ 78 w 108"/>
                  <a:gd name="T49" fmla="*/ 328 h 333"/>
                  <a:gd name="T50" fmla="*/ 71 w 108"/>
                  <a:gd name="T51" fmla="*/ 321 h 333"/>
                  <a:gd name="T52" fmla="*/ 64 w 108"/>
                  <a:gd name="T53" fmla="*/ 312 h 333"/>
                  <a:gd name="T54" fmla="*/ 60 w 108"/>
                  <a:gd name="T55" fmla="*/ 303 h 333"/>
                  <a:gd name="T56" fmla="*/ 50 w 108"/>
                  <a:gd name="T57" fmla="*/ 282 h 333"/>
                  <a:gd name="T58" fmla="*/ 44 w 108"/>
                  <a:gd name="T59" fmla="*/ 259 h 333"/>
                  <a:gd name="T60" fmla="*/ 0 w 108"/>
                  <a:gd name="T61" fmla="*/ 83 h 333"/>
                  <a:gd name="T62" fmla="*/ 0 w 108"/>
                  <a:gd name="T63" fmla="*/ 71 h 333"/>
                  <a:gd name="T64" fmla="*/ 0 w 108"/>
                  <a:gd name="T65" fmla="*/ 62 h 333"/>
                  <a:gd name="T66" fmla="*/ 2 w 108"/>
                  <a:gd name="T67" fmla="*/ 53 h 333"/>
                  <a:gd name="T68" fmla="*/ 7 w 108"/>
                  <a:gd name="T69" fmla="*/ 44 h 333"/>
                  <a:gd name="T70" fmla="*/ 18 w 108"/>
                  <a:gd name="T71" fmla="*/ 30 h 333"/>
                  <a:gd name="T72" fmla="*/ 32 w 108"/>
                  <a:gd name="T73" fmla="*/ 19 h 333"/>
                  <a:gd name="T74" fmla="*/ 48 w 108"/>
                  <a:gd name="T75" fmla="*/ 9 h 333"/>
                  <a:gd name="T76" fmla="*/ 64 w 108"/>
                  <a:gd name="T77" fmla="*/ 5 h 333"/>
                  <a:gd name="T78" fmla="*/ 76 w 108"/>
                  <a:gd name="T79" fmla="*/ 0 h 333"/>
                  <a:gd name="T80" fmla="*/ 82 w 108"/>
                  <a:gd name="T8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8" h="333">
                    <a:moveTo>
                      <a:pt x="82" y="0"/>
                    </a:moveTo>
                    <a:lnTo>
                      <a:pt x="85" y="0"/>
                    </a:lnTo>
                    <a:lnTo>
                      <a:pt x="73" y="12"/>
                    </a:lnTo>
                    <a:lnTo>
                      <a:pt x="66" y="23"/>
                    </a:lnTo>
                    <a:lnTo>
                      <a:pt x="60" y="32"/>
                    </a:lnTo>
                    <a:lnTo>
                      <a:pt x="55" y="44"/>
                    </a:lnTo>
                    <a:lnTo>
                      <a:pt x="53" y="55"/>
                    </a:lnTo>
                    <a:lnTo>
                      <a:pt x="50" y="69"/>
                    </a:lnTo>
                    <a:lnTo>
                      <a:pt x="50" y="85"/>
                    </a:lnTo>
                    <a:lnTo>
                      <a:pt x="48" y="103"/>
                    </a:lnTo>
                    <a:lnTo>
                      <a:pt x="50" y="124"/>
                    </a:lnTo>
                    <a:lnTo>
                      <a:pt x="53" y="147"/>
                    </a:lnTo>
                    <a:lnTo>
                      <a:pt x="60" y="172"/>
                    </a:lnTo>
                    <a:lnTo>
                      <a:pt x="66" y="197"/>
                    </a:lnTo>
                    <a:lnTo>
                      <a:pt x="80" y="248"/>
                    </a:lnTo>
                    <a:lnTo>
                      <a:pt x="94" y="287"/>
                    </a:lnTo>
                    <a:lnTo>
                      <a:pt x="101" y="301"/>
                    </a:lnTo>
                    <a:lnTo>
                      <a:pt x="105" y="314"/>
                    </a:lnTo>
                    <a:lnTo>
                      <a:pt x="108" y="319"/>
                    </a:lnTo>
                    <a:lnTo>
                      <a:pt x="105" y="323"/>
                    </a:lnTo>
                    <a:lnTo>
                      <a:pt x="101" y="328"/>
                    </a:lnTo>
                    <a:lnTo>
                      <a:pt x="94" y="330"/>
                    </a:lnTo>
                    <a:lnTo>
                      <a:pt x="89" y="333"/>
                    </a:lnTo>
                    <a:lnTo>
                      <a:pt x="85" y="333"/>
                    </a:lnTo>
                    <a:lnTo>
                      <a:pt x="78" y="328"/>
                    </a:lnTo>
                    <a:lnTo>
                      <a:pt x="71" y="321"/>
                    </a:lnTo>
                    <a:lnTo>
                      <a:pt x="64" y="312"/>
                    </a:lnTo>
                    <a:lnTo>
                      <a:pt x="60" y="303"/>
                    </a:lnTo>
                    <a:lnTo>
                      <a:pt x="50" y="282"/>
                    </a:lnTo>
                    <a:lnTo>
                      <a:pt x="44" y="259"/>
                    </a:lnTo>
                    <a:lnTo>
                      <a:pt x="0" y="83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2" y="53"/>
                    </a:lnTo>
                    <a:lnTo>
                      <a:pt x="7" y="44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8" y="9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CF5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268"/>
              <p:cNvSpPr>
                <a:spLocks/>
              </p:cNvSpPr>
              <p:nvPr/>
            </p:nvSpPr>
            <p:spPr bwMode="auto">
              <a:xfrm>
                <a:off x="2803526" y="3856038"/>
                <a:ext cx="614363" cy="65088"/>
              </a:xfrm>
              <a:custGeom>
                <a:avLst/>
                <a:gdLst>
                  <a:gd name="T0" fmla="*/ 38 w 387"/>
                  <a:gd name="T1" fmla="*/ 0 h 41"/>
                  <a:gd name="T2" fmla="*/ 329 w 387"/>
                  <a:gd name="T3" fmla="*/ 0 h 41"/>
                  <a:gd name="T4" fmla="*/ 336 w 387"/>
                  <a:gd name="T5" fmla="*/ 0 h 41"/>
                  <a:gd name="T6" fmla="*/ 352 w 387"/>
                  <a:gd name="T7" fmla="*/ 5 h 41"/>
                  <a:gd name="T8" fmla="*/ 368 w 387"/>
                  <a:gd name="T9" fmla="*/ 12 h 41"/>
                  <a:gd name="T10" fmla="*/ 387 w 387"/>
                  <a:gd name="T11" fmla="*/ 23 h 41"/>
                  <a:gd name="T12" fmla="*/ 384 w 387"/>
                  <a:gd name="T13" fmla="*/ 32 h 41"/>
                  <a:gd name="T14" fmla="*/ 378 w 387"/>
                  <a:gd name="T15" fmla="*/ 39 h 41"/>
                  <a:gd name="T16" fmla="*/ 362 w 387"/>
                  <a:gd name="T17" fmla="*/ 41 h 41"/>
                  <a:gd name="T18" fmla="*/ 341 w 387"/>
                  <a:gd name="T19" fmla="*/ 41 h 41"/>
                  <a:gd name="T20" fmla="*/ 318 w 387"/>
                  <a:gd name="T21" fmla="*/ 39 h 41"/>
                  <a:gd name="T22" fmla="*/ 293 w 387"/>
                  <a:gd name="T23" fmla="*/ 37 h 41"/>
                  <a:gd name="T24" fmla="*/ 242 w 387"/>
                  <a:gd name="T25" fmla="*/ 32 h 41"/>
                  <a:gd name="T26" fmla="*/ 203 w 387"/>
                  <a:gd name="T27" fmla="*/ 28 h 41"/>
                  <a:gd name="T28" fmla="*/ 167 w 387"/>
                  <a:gd name="T29" fmla="*/ 30 h 41"/>
                  <a:gd name="T30" fmla="*/ 126 w 387"/>
                  <a:gd name="T31" fmla="*/ 32 h 41"/>
                  <a:gd name="T32" fmla="*/ 87 w 387"/>
                  <a:gd name="T33" fmla="*/ 32 h 41"/>
                  <a:gd name="T34" fmla="*/ 50 w 387"/>
                  <a:gd name="T35" fmla="*/ 35 h 41"/>
                  <a:gd name="T36" fmla="*/ 32 w 387"/>
                  <a:gd name="T37" fmla="*/ 32 h 41"/>
                  <a:gd name="T38" fmla="*/ 18 w 387"/>
                  <a:gd name="T39" fmla="*/ 28 h 41"/>
                  <a:gd name="T40" fmla="*/ 9 w 387"/>
                  <a:gd name="T41" fmla="*/ 21 h 41"/>
                  <a:gd name="T42" fmla="*/ 0 w 387"/>
                  <a:gd name="T43" fmla="*/ 12 h 41"/>
                  <a:gd name="T44" fmla="*/ 25 w 387"/>
                  <a:gd name="T45" fmla="*/ 3 h 41"/>
                  <a:gd name="T46" fmla="*/ 38 w 387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7" h="41">
                    <a:moveTo>
                      <a:pt x="38" y="0"/>
                    </a:moveTo>
                    <a:lnTo>
                      <a:pt x="329" y="0"/>
                    </a:lnTo>
                    <a:lnTo>
                      <a:pt x="336" y="0"/>
                    </a:lnTo>
                    <a:lnTo>
                      <a:pt x="352" y="5"/>
                    </a:lnTo>
                    <a:lnTo>
                      <a:pt x="368" y="12"/>
                    </a:lnTo>
                    <a:lnTo>
                      <a:pt x="387" y="23"/>
                    </a:lnTo>
                    <a:lnTo>
                      <a:pt x="384" y="32"/>
                    </a:lnTo>
                    <a:lnTo>
                      <a:pt x="378" y="39"/>
                    </a:lnTo>
                    <a:lnTo>
                      <a:pt x="362" y="41"/>
                    </a:lnTo>
                    <a:lnTo>
                      <a:pt x="341" y="41"/>
                    </a:lnTo>
                    <a:lnTo>
                      <a:pt x="318" y="39"/>
                    </a:lnTo>
                    <a:lnTo>
                      <a:pt x="293" y="37"/>
                    </a:lnTo>
                    <a:lnTo>
                      <a:pt x="242" y="32"/>
                    </a:lnTo>
                    <a:lnTo>
                      <a:pt x="203" y="28"/>
                    </a:lnTo>
                    <a:lnTo>
                      <a:pt x="167" y="30"/>
                    </a:lnTo>
                    <a:lnTo>
                      <a:pt x="126" y="32"/>
                    </a:lnTo>
                    <a:lnTo>
                      <a:pt x="87" y="32"/>
                    </a:lnTo>
                    <a:lnTo>
                      <a:pt x="50" y="35"/>
                    </a:lnTo>
                    <a:lnTo>
                      <a:pt x="32" y="32"/>
                    </a:lnTo>
                    <a:lnTo>
                      <a:pt x="18" y="28"/>
                    </a:lnTo>
                    <a:lnTo>
                      <a:pt x="9" y="21"/>
                    </a:lnTo>
                    <a:lnTo>
                      <a:pt x="0" y="12"/>
                    </a:lnTo>
                    <a:lnTo>
                      <a:pt x="25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37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269"/>
              <p:cNvSpPr>
                <a:spLocks/>
              </p:cNvSpPr>
              <p:nvPr/>
            </p:nvSpPr>
            <p:spPr bwMode="auto">
              <a:xfrm>
                <a:off x="2828926" y="3878263"/>
                <a:ext cx="631825" cy="520700"/>
              </a:xfrm>
              <a:custGeom>
                <a:avLst/>
                <a:gdLst>
                  <a:gd name="T0" fmla="*/ 357 w 398"/>
                  <a:gd name="T1" fmla="*/ 0 h 328"/>
                  <a:gd name="T2" fmla="*/ 364 w 398"/>
                  <a:gd name="T3" fmla="*/ 5 h 328"/>
                  <a:gd name="T4" fmla="*/ 373 w 398"/>
                  <a:gd name="T5" fmla="*/ 11 h 328"/>
                  <a:gd name="T6" fmla="*/ 382 w 398"/>
                  <a:gd name="T7" fmla="*/ 18 h 328"/>
                  <a:gd name="T8" fmla="*/ 389 w 398"/>
                  <a:gd name="T9" fmla="*/ 25 h 328"/>
                  <a:gd name="T10" fmla="*/ 394 w 398"/>
                  <a:gd name="T11" fmla="*/ 34 h 328"/>
                  <a:gd name="T12" fmla="*/ 396 w 398"/>
                  <a:gd name="T13" fmla="*/ 46 h 328"/>
                  <a:gd name="T14" fmla="*/ 398 w 398"/>
                  <a:gd name="T15" fmla="*/ 57 h 328"/>
                  <a:gd name="T16" fmla="*/ 396 w 398"/>
                  <a:gd name="T17" fmla="*/ 69 h 328"/>
                  <a:gd name="T18" fmla="*/ 352 w 398"/>
                  <a:gd name="T19" fmla="*/ 245 h 328"/>
                  <a:gd name="T20" fmla="*/ 350 w 398"/>
                  <a:gd name="T21" fmla="*/ 261 h 328"/>
                  <a:gd name="T22" fmla="*/ 343 w 398"/>
                  <a:gd name="T23" fmla="*/ 277 h 328"/>
                  <a:gd name="T24" fmla="*/ 336 w 398"/>
                  <a:gd name="T25" fmla="*/ 291 h 328"/>
                  <a:gd name="T26" fmla="*/ 329 w 398"/>
                  <a:gd name="T27" fmla="*/ 303 h 328"/>
                  <a:gd name="T28" fmla="*/ 320 w 398"/>
                  <a:gd name="T29" fmla="*/ 314 h 328"/>
                  <a:gd name="T30" fmla="*/ 311 w 398"/>
                  <a:gd name="T31" fmla="*/ 321 h 328"/>
                  <a:gd name="T32" fmla="*/ 300 w 398"/>
                  <a:gd name="T33" fmla="*/ 326 h 328"/>
                  <a:gd name="T34" fmla="*/ 286 w 398"/>
                  <a:gd name="T35" fmla="*/ 328 h 328"/>
                  <a:gd name="T36" fmla="*/ 50 w 398"/>
                  <a:gd name="T37" fmla="*/ 328 h 328"/>
                  <a:gd name="T38" fmla="*/ 43 w 398"/>
                  <a:gd name="T39" fmla="*/ 328 h 328"/>
                  <a:gd name="T40" fmla="*/ 34 w 398"/>
                  <a:gd name="T41" fmla="*/ 326 h 328"/>
                  <a:gd name="T42" fmla="*/ 27 w 398"/>
                  <a:gd name="T43" fmla="*/ 321 h 328"/>
                  <a:gd name="T44" fmla="*/ 20 w 398"/>
                  <a:gd name="T45" fmla="*/ 319 h 328"/>
                  <a:gd name="T46" fmla="*/ 9 w 398"/>
                  <a:gd name="T47" fmla="*/ 307 h 328"/>
                  <a:gd name="T48" fmla="*/ 0 w 398"/>
                  <a:gd name="T49" fmla="*/ 291 h 328"/>
                  <a:gd name="T50" fmla="*/ 20 w 398"/>
                  <a:gd name="T51" fmla="*/ 293 h 328"/>
                  <a:gd name="T52" fmla="*/ 43 w 398"/>
                  <a:gd name="T53" fmla="*/ 296 h 328"/>
                  <a:gd name="T54" fmla="*/ 66 w 398"/>
                  <a:gd name="T55" fmla="*/ 293 h 328"/>
                  <a:gd name="T56" fmla="*/ 89 w 398"/>
                  <a:gd name="T57" fmla="*/ 293 h 328"/>
                  <a:gd name="T58" fmla="*/ 137 w 398"/>
                  <a:gd name="T59" fmla="*/ 291 h 328"/>
                  <a:gd name="T60" fmla="*/ 183 w 398"/>
                  <a:gd name="T61" fmla="*/ 293 h 328"/>
                  <a:gd name="T62" fmla="*/ 213 w 398"/>
                  <a:gd name="T63" fmla="*/ 293 h 328"/>
                  <a:gd name="T64" fmla="*/ 240 w 398"/>
                  <a:gd name="T65" fmla="*/ 293 h 328"/>
                  <a:gd name="T66" fmla="*/ 261 w 398"/>
                  <a:gd name="T67" fmla="*/ 291 h 328"/>
                  <a:gd name="T68" fmla="*/ 279 w 398"/>
                  <a:gd name="T69" fmla="*/ 284 h 328"/>
                  <a:gd name="T70" fmla="*/ 293 w 398"/>
                  <a:gd name="T71" fmla="*/ 277 h 328"/>
                  <a:gd name="T72" fmla="*/ 304 w 398"/>
                  <a:gd name="T73" fmla="*/ 268 h 328"/>
                  <a:gd name="T74" fmla="*/ 313 w 398"/>
                  <a:gd name="T75" fmla="*/ 257 h 328"/>
                  <a:gd name="T76" fmla="*/ 318 w 398"/>
                  <a:gd name="T77" fmla="*/ 243 h 328"/>
                  <a:gd name="T78" fmla="*/ 332 w 398"/>
                  <a:gd name="T79" fmla="*/ 179 h 328"/>
                  <a:gd name="T80" fmla="*/ 350 w 398"/>
                  <a:gd name="T81" fmla="*/ 110 h 328"/>
                  <a:gd name="T82" fmla="*/ 355 w 398"/>
                  <a:gd name="T83" fmla="*/ 89 h 328"/>
                  <a:gd name="T84" fmla="*/ 357 w 398"/>
                  <a:gd name="T85" fmla="*/ 60 h 328"/>
                  <a:gd name="T86" fmla="*/ 357 w 398"/>
                  <a:gd name="T87" fmla="*/ 27 h 328"/>
                  <a:gd name="T88" fmla="*/ 357 w 398"/>
                  <a:gd name="T89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8" h="328">
                    <a:moveTo>
                      <a:pt x="357" y="0"/>
                    </a:moveTo>
                    <a:lnTo>
                      <a:pt x="364" y="5"/>
                    </a:lnTo>
                    <a:lnTo>
                      <a:pt x="373" y="11"/>
                    </a:lnTo>
                    <a:lnTo>
                      <a:pt x="382" y="18"/>
                    </a:lnTo>
                    <a:lnTo>
                      <a:pt x="389" y="25"/>
                    </a:lnTo>
                    <a:lnTo>
                      <a:pt x="394" y="34"/>
                    </a:lnTo>
                    <a:lnTo>
                      <a:pt x="396" y="46"/>
                    </a:lnTo>
                    <a:lnTo>
                      <a:pt x="398" y="57"/>
                    </a:lnTo>
                    <a:lnTo>
                      <a:pt x="396" y="69"/>
                    </a:lnTo>
                    <a:lnTo>
                      <a:pt x="352" y="245"/>
                    </a:lnTo>
                    <a:lnTo>
                      <a:pt x="350" y="261"/>
                    </a:lnTo>
                    <a:lnTo>
                      <a:pt x="343" y="277"/>
                    </a:lnTo>
                    <a:lnTo>
                      <a:pt x="336" y="291"/>
                    </a:lnTo>
                    <a:lnTo>
                      <a:pt x="329" y="303"/>
                    </a:lnTo>
                    <a:lnTo>
                      <a:pt x="320" y="314"/>
                    </a:lnTo>
                    <a:lnTo>
                      <a:pt x="311" y="321"/>
                    </a:lnTo>
                    <a:lnTo>
                      <a:pt x="300" y="326"/>
                    </a:lnTo>
                    <a:lnTo>
                      <a:pt x="286" y="328"/>
                    </a:lnTo>
                    <a:lnTo>
                      <a:pt x="50" y="328"/>
                    </a:lnTo>
                    <a:lnTo>
                      <a:pt x="43" y="328"/>
                    </a:lnTo>
                    <a:lnTo>
                      <a:pt x="34" y="326"/>
                    </a:lnTo>
                    <a:lnTo>
                      <a:pt x="27" y="321"/>
                    </a:lnTo>
                    <a:lnTo>
                      <a:pt x="20" y="319"/>
                    </a:lnTo>
                    <a:lnTo>
                      <a:pt x="9" y="307"/>
                    </a:lnTo>
                    <a:lnTo>
                      <a:pt x="0" y="291"/>
                    </a:lnTo>
                    <a:lnTo>
                      <a:pt x="20" y="293"/>
                    </a:lnTo>
                    <a:lnTo>
                      <a:pt x="43" y="296"/>
                    </a:lnTo>
                    <a:lnTo>
                      <a:pt x="66" y="293"/>
                    </a:lnTo>
                    <a:lnTo>
                      <a:pt x="89" y="293"/>
                    </a:lnTo>
                    <a:lnTo>
                      <a:pt x="137" y="291"/>
                    </a:lnTo>
                    <a:lnTo>
                      <a:pt x="183" y="293"/>
                    </a:lnTo>
                    <a:lnTo>
                      <a:pt x="213" y="293"/>
                    </a:lnTo>
                    <a:lnTo>
                      <a:pt x="240" y="293"/>
                    </a:lnTo>
                    <a:lnTo>
                      <a:pt x="261" y="291"/>
                    </a:lnTo>
                    <a:lnTo>
                      <a:pt x="279" y="284"/>
                    </a:lnTo>
                    <a:lnTo>
                      <a:pt x="293" y="277"/>
                    </a:lnTo>
                    <a:lnTo>
                      <a:pt x="304" y="268"/>
                    </a:lnTo>
                    <a:lnTo>
                      <a:pt x="313" y="257"/>
                    </a:lnTo>
                    <a:lnTo>
                      <a:pt x="318" y="243"/>
                    </a:lnTo>
                    <a:lnTo>
                      <a:pt x="332" y="179"/>
                    </a:lnTo>
                    <a:lnTo>
                      <a:pt x="350" y="110"/>
                    </a:lnTo>
                    <a:lnTo>
                      <a:pt x="355" y="89"/>
                    </a:lnTo>
                    <a:lnTo>
                      <a:pt x="357" y="60"/>
                    </a:lnTo>
                    <a:lnTo>
                      <a:pt x="357" y="2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C44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270"/>
              <p:cNvSpPr>
                <a:spLocks/>
              </p:cNvSpPr>
              <p:nvPr/>
            </p:nvSpPr>
            <p:spPr bwMode="auto">
              <a:xfrm>
                <a:off x="2471739" y="5114926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7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9 h 85"/>
                  <a:gd name="T16" fmla="*/ 204 w 211"/>
                  <a:gd name="T17" fmla="*/ 78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8 h 85"/>
                  <a:gd name="T28" fmla="*/ 2 w 211"/>
                  <a:gd name="T29" fmla="*/ 69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7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7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271"/>
              <p:cNvSpPr>
                <a:spLocks/>
              </p:cNvSpPr>
              <p:nvPr/>
            </p:nvSpPr>
            <p:spPr bwMode="auto">
              <a:xfrm>
                <a:off x="2471739" y="4579938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9 h 85"/>
                  <a:gd name="T16" fmla="*/ 204 w 211"/>
                  <a:gd name="T17" fmla="*/ 78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8 h 85"/>
                  <a:gd name="T28" fmla="*/ 2 w 211"/>
                  <a:gd name="T29" fmla="*/ 69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272"/>
              <p:cNvSpPr>
                <a:spLocks/>
              </p:cNvSpPr>
              <p:nvPr/>
            </p:nvSpPr>
            <p:spPr bwMode="auto">
              <a:xfrm>
                <a:off x="2925764" y="5114926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7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8 h 85"/>
                  <a:gd name="T28" fmla="*/ 3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3 w 213"/>
                  <a:gd name="T35" fmla="*/ 17 h 85"/>
                  <a:gd name="T36" fmla="*/ 10 w 213"/>
                  <a:gd name="T37" fmla="*/ 7 h 85"/>
                  <a:gd name="T38" fmla="*/ 19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7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7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273"/>
              <p:cNvSpPr>
                <a:spLocks/>
              </p:cNvSpPr>
              <p:nvPr/>
            </p:nvSpPr>
            <p:spPr bwMode="auto">
              <a:xfrm>
                <a:off x="3384551" y="5114926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7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8 h 85"/>
                  <a:gd name="T28" fmla="*/ 2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7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7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274"/>
              <p:cNvSpPr>
                <a:spLocks/>
              </p:cNvSpPr>
              <p:nvPr/>
            </p:nvSpPr>
            <p:spPr bwMode="auto">
              <a:xfrm>
                <a:off x="3384551" y="457993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8 h 85"/>
                  <a:gd name="T28" fmla="*/ 2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275"/>
              <p:cNvSpPr>
                <a:spLocks/>
              </p:cNvSpPr>
              <p:nvPr/>
            </p:nvSpPr>
            <p:spPr bwMode="auto">
              <a:xfrm>
                <a:off x="2471739" y="5373688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7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7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276"/>
              <p:cNvSpPr>
                <a:spLocks/>
              </p:cNvSpPr>
              <p:nvPr/>
            </p:nvSpPr>
            <p:spPr bwMode="auto">
              <a:xfrm>
                <a:off x="2471739" y="4838701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7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7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277"/>
              <p:cNvSpPr>
                <a:spLocks/>
              </p:cNvSpPr>
              <p:nvPr/>
            </p:nvSpPr>
            <p:spPr bwMode="auto">
              <a:xfrm>
                <a:off x="2925764" y="537368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6 h 85"/>
                  <a:gd name="T28" fmla="*/ 3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3 w 213"/>
                  <a:gd name="T35" fmla="*/ 16 h 85"/>
                  <a:gd name="T36" fmla="*/ 10 w 213"/>
                  <a:gd name="T37" fmla="*/ 7 h 85"/>
                  <a:gd name="T38" fmla="*/ 19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6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3" y="16"/>
                    </a:lnTo>
                    <a:lnTo>
                      <a:pt x="10" y="7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278"/>
              <p:cNvSpPr>
                <a:spLocks/>
              </p:cNvSpPr>
              <p:nvPr/>
            </p:nvSpPr>
            <p:spPr bwMode="auto">
              <a:xfrm>
                <a:off x="3384551" y="537368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279"/>
              <p:cNvSpPr>
                <a:spLocks/>
              </p:cNvSpPr>
              <p:nvPr/>
            </p:nvSpPr>
            <p:spPr bwMode="auto">
              <a:xfrm>
                <a:off x="3384551" y="483870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280"/>
              <p:cNvSpPr>
                <a:spLocks/>
              </p:cNvSpPr>
              <p:nvPr/>
            </p:nvSpPr>
            <p:spPr bwMode="auto">
              <a:xfrm>
                <a:off x="2471739" y="5632451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2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7 h 85"/>
                  <a:gd name="T14" fmla="*/ 209 w 211"/>
                  <a:gd name="T15" fmla="*/ 66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6 h 85"/>
                  <a:gd name="T30" fmla="*/ 0 w 211"/>
                  <a:gd name="T31" fmla="*/ 57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2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7"/>
                    </a:lnTo>
                    <a:lnTo>
                      <a:pt x="209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281"/>
              <p:cNvSpPr>
                <a:spLocks/>
              </p:cNvSpPr>
              <p:nvPr/>
            </p:nvSpPr>
            <p:spPr bwMode="auto">
              <a:xfrm>
                <a:off x="2925764" y="563245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2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7 h 85"/>
                  <a:gd name="T14" fmla="*/ 211 w 213"/>
                  <a:gd name="T15" fmla="*/ 66 h 85"/>
                  <a:gd name="T16" fmla="*/ 204 w 213"/>
                  <a:gd name="T17" fmla="*/ 76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6 h 85"/>
                  <a:gd name="T28" fmla="*/ 3 w 213"/>
                  <a:gd name="T29" fmla="*/ 66 h 85"/>
                  <a:gd name="T30" fmla="*/ 0 w 213"/>
                  <a:gd name="T31" fmla="*/ 57 h 85"/>
                  <a:gd name="T32" fmla="*/ 0 w 213"/>
                  <a:gd name="T33" fmla="*/ 28 h 85"/>
                  <a:gd name="T34" fmla="*/ 3 w 213"/>
                  <a:gd name="T35" fmla="*/ 16 h 85"/>
                  <a:gd name="T36" fmla="*/ 10 w 213"/>
                  <a:gd name="T37" fmla="*/ 7 h 85"/>
                  <a:gd name="T38" fmla="*/ 19 w 213"/>
                  <a:gd name="T39" fmla="*/ 2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7"/>
                    </a:lnTo>
                    <a:lnTo>
                      <a:pt x="211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3" y="16"/>
                    </a:lnTo>
                    <a:lnTo>
                      <a:pt x="10" y="7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282"/>
              <p:cNvSpPr>
                <a:spLocks/>
              </p:cNvSpPr>
              <p:nvPr/>
            </p:nvSpPr>
            <p:spPr bwMode="auto">
              <a:xfrm>
                <a:off x="3384551" y="563245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2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7 h 85"/>
                  <a:gd name="T14" fmla="*/ 211 w 213"/>
                  <a:gd name="T15" fmla="*/ 66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6 h 85"/>
                  <a:gd name="T30" fmla="*/ 0 w 213"/>
                  <a:gd name="T31" fmla="*/ 57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2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7"/>
                    </a:lnTo>
                    <a:lnTo>
                      <a:pt x="211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283"/>
              <p:cNvSpPr>
                <a:spLocks/>
              </p:cNvSpPr>
              <p:nvPr/>
            </p:nvSpPr>
            <p:spPr bwMode="auto">
              <a:xfrm>
                <a:off x="2471739" y="5886451"/>
                <a:ext cx="334963" cy="139700"/>
              </a:xfrm>
              <a:custGeom>
                <a:avLst/>
                <a:gdLst>
                  <a:gd name="T0" fmla="*/ 28 w 211"/>
                  <a:gd name="T1" fmla="*/ 0 h 88"/>
                  <a:gd name="T2" fmla="*/ 183 w 211"/>
                  <a:gd name="T3" fmla="*/ 0 h 88"/>
                  <a:gd name="T4" fmla="*/ 195 w 211"/>
                  <a:gd name="T5" fmla="*/ 3 h 88"/>
                  <a:gd name="T6" fmla="*/ 204 w 211"/>
                  <a:gd name="T7" fmla="*/ 10 h 88"/>
                  <a:gd name="T8" fmla="*/ 209 w 211"/>
                  <a:gd name="T9" fmla="*/ 19 h 88"/>
                  <a:gd name="T10" fmla="*/ 211 w 211"/>
                  <a:gd name="T11" fmla="*/ 30 h 88"/>
                  <a:gd name="T12" fmla="*/ 211 w 211"/>
                  <a:gd name="T13" fmla="*/ 58 h 88"/>
                  <a:gd name="T14" fmla="*/ 209 w 211"/>
                  <a:gd name="T15" fmla="*/ 69 h 88"/>
                  <a:gd name="T16" fmla="*/ 204 w 211"/>
                  <a:gd name="T17" fmla="*/ 78 h 88"/>
                  <a:gd name="T18" fmla="*/ 195 w 211"/>
                  <a:gd name="T19" fmla="*/ 85 h 88"/>
                  <a:gd name="T20" fmla="*/ 183 w 211"/>
                  <a:gd name="T21" fmla="*/ 88 h 88"/>
                  <a:gd name="T22" fmla="*/ 28 w 211"/>
                  <a:gd name="T23" fmla="*/ 88 h 88"/>
                  <a:gd name="T24" fmla="*/ 18 w 211"/>
                  <a:gd name="T25" fmla="*/ 85 h 88"/>
                  <a:gd name="T26" fmla="*/ 9 w 211"/>
                  <a:gd name="T27" fmla="*/ 78 h 88"/>
                  <a:gd name="T28" fmla="*/ 2 w 211"/>
                  <a:gd name="T29" fmla="*/ 69 h 88"/>
                  <a:gd name="T30" fmla="*/ 0 w 211"/>
                  <a:gd name="T31" fmla="*/ 58 h 88"/>
                  <a:gd name="T32" fmla="*/ 0 w 211"/>
                  <a:gd name="T33" fmla="*/ 30 h 88"/>
                  <a:gd name="T34" fmla="*/ 2 w 211"/>
                  <a:gd name="T35" fmla="*/ 19 h 88"/>
                  <a:gd name="T36" fmla="*/ 9 w 211"/>
                  <a:gd name="T37" fmla="*/ 10 h 88"/>
                  <a:gd name="T38" fmla="*/ 18 w 211"/>
                  <a:gd name="T39" fmla="*/ 3 h 88"/>
                  <a:gd name="T40" fmla="*/ 28 w 211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8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09" y="19"/>
                    </a:lnTo>
                    <a:lnTo>
                      <a:pt x="211" y="30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8"/>
                    </a:lnTo>
                    <a:lnTo>
                      <a:pt x="28" y="88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284"/>
              <p:cNvSpPr>
                <a:spLocks/>
              </p:cNvSpPr>
              <p:nvPr/>
            </p:nvSpPr>
            <p:spPr bwMode="auto">
              <a:xfrm>
                <a:off x="2925764" y="5886451"/>
                <a:ext cx="338138" cy="139700"/>
              </a:xfrm>
              <a:custGeom>
                <a:avLst/>
                <a:gdLst>
                  <a:gd name="T0" fmla="*/ 30 w 213"/>
                  <a:gd name="T1" fmla="*/ 0 h 88"/>
                  <a:gd name="T2" fmla="*/ 184 w 213"/>
                  <a:gd name="T3" fmla="*/ 0 h 88"/>
                  <a:gd name="T4" fmla="*/ 195 w 213"/>
                  <a:gd name="T5" fmla="*/ 3 h 88"/>
                  <a:gd name="T6" fmla="*/ 204 w 213"/>
                  <a:gd name="T7" fmla="*/ 10 h 88"/>
                  <a:gd name="T8" fmla="*/ 211 w 213"/>
                  <a:gd name="T9" fmla="*/ 19 h 88"/>
                  <a:gd name="T10" fmla="*/ 213 w 213"/>
                  <a:gd name="T11" fmla="*/ 30 h 88"/>
                  <a:gd name="T12" fmla="*/ 213 w 213"/>
                  <a:gd name="T13" fmla="*/ 58 h 88"/>
                  <a:gd name="T14" fmla="*/ 211 w 213"/>
                  <a:gd name="T15" fmla="*/ 69 h 88"/>
                  <a:gd name="T16" fmla="*/ 204 w 213"/>
                  <a:gd name="T17" fmla="*/ 78 h 88"/>
                  <a:gd name="T18" fmla="*/ 195 w 213"/>
                  <a:gd name="T19" fmla="*/ 85 h 88"/>
                  <a:gd name="T20" fmla="*/ 184 w 213"/>
                  <a:gd name="T21" fmla="*/ 88 h 88"/>
                  <a:gd name="T22" fmla="*/ 30 w 213"/>
                  <a:gd name="T23" fmla="*/ 88 h 88"/>
                  <a:gd name="T24" fmla="*/ 19 w 213"/>
                  <a:gd name="T25" fmla="*/ 85 h 88"/>
                  <a:gd name="T26" fmla="*/ 10 w 213"/>
                  <a:gd name="T27" fmla="*/ 78 h 88"/>
                  <a:gd name="T28" fmla="*/ 3 w 213"/>
                  <a:gd name="T29" fmla="*/ 69 h 88"/>
                  <a:gd name="T30" fmla="*/ 0 w 213"/>
                  <a:gd name="T31" fmla="*/ 58 h 88"/>
                  <a:gd name="T32" fmla="*/ 0 w 213"/>
                  <a:gd name="T33" fmla="*/ 30 h 88"/>
                  <a:gd name="T34" fmla="*/ 3 w 213"/>
                  <a:gd name="T35" fmla="*/ 19 h 88"/>
                  <a:gd name="T36" fmla="*/ 10 w 213"/>
                  <a:gd name="T37" fmla="*/ 10 h 88"/>
                  <a:gd name="T38" fmla="*/ 19 w 213"/>
                  <a:gd name="T39" fmla="*/ 3 h 88"/>
                  <a:gd name="T40" fmla="*/ 30 w 213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8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4" y="88"/>
                    </a:lnTo>
                    <a:lnTo>
                      <a:pt x="30" y="88"/>
                    </a:lnTo>
                    <a:lnTo>
                      <a:pt x="19" y="85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0" y="10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285"/>
              <p:cNvSpPr>
                <a:spLocks/>
              </p:cNvSpPr>
              <p:nvPr/>
            </p:nvSpPr>
            <p:spPr bwMode="auto">
              <a:xfrm>
                <a:off x="3384551" y="5886451"/>
                <a:ext cx="338138" cy="139700"/>
              </a:xfrm>
              <a:custGeom>
                <a:avLst/>
                <a:gdLst>
                  <a:gd name="T0" fmla="*/ 30 w 213"/>
                  <a:gd name="T1" fmla="*/ 0 h 88"/>
                  <a:gd name="T2" fmla="*/ 183 w 213"/>
                  <a:gd name="T3" fmla="*/ 0 h 88"/>
                  <a:gd name="T4" fmla="*/ 195 w 213"/>
                  <a:gd name="T5" fmla="*/ 3 h 88"/>
                  <a:gd name="T6" fmla="*/ 204 w 213"/>
                  <a:gd name="T7" fmla="*/ 10 h 88"/>
                  <a:gd name="T8" fmla="*/ 211 w 213"/>
                  <a:gd name="T9" fmla="*/ 19 h 88"/>
                  <a:gd name="T10" fmla="*/ 213 w 213"/>
                  <a:gd name="T11" fmla="*/ 30 h 88"/>
                  <a:gd name="T12" fmla="*/ 213 w 213"/>
                  <a:gd name="T13" fmla="*/ 58 h 88"/>
                  <a:gd name="T14" fmla="*/ 211 w 213"/>
                  <a:gd name="T15" fmla="*/ 69 h 88"/>
                  <a:gd name="T16" fmla="*/ 204 w 213"/>
                  <a:gd name="T17" fmla="*/ 78 h 88"/>
                  <a:gd name="T18" fmla="*/ 195 w 213"/>
                  <a:gd name="T19" fmla="*/ 85 h 88"/>
                  <a:gd name="T20" fmla="*/ 183 w 213"/>
                  <a:gd name="T21" fmla="*/ 88 h 88"/>
                  <a:gd name="T22" fmla="*/ 30 w 213"/>
                  <a:gd name="T23" fmla="*/ 88 h 88"/>
                  <a:gd name="T24" fmla="*/ 18 w 213"/>
                  <a:gd name="T25" fmla="*/ 85 h 88"/>
                  <a:gd name="T26" fmla="*/ 9 w 213"/>
                  <a:gd name="T27" fmla="*/ 78 h 88"/>
                  <a:gd name="T28" fmla="*/ 2 w 213"/>
                  <a:gd name="T29" fmla="*/ 69 h 88"/>
                  <a:gd name="T30" fmla="*/ 0 w 213"/>
                  <a:gd name="T31" fmla="*/ 58 h 88"/>
                  <a:gd name="T32" fmla="*/ 0 w 213"/>
                  <a:gd name="T33" fmla="*/ 30 h 88"/>
                  <a:gd name="T34" fmla="*/ 2 w 213"/>
                  <a:gd name="T35" fmla="*/ 19 h 88"/>
                  <a:gd name="T36" fmla="*/ 9 w 213"/>
                  <a:gd name="T37" fmla="*/ 10 h 88"/>
                  <a:gd name="T38" fmla="*/ 18 w 213"/>
                  <a:gd name="T39" fmla="*/ 3 h 88"/>
                  <a:gd name="T40" fmla="*/ 30 w 213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8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8"/>
                    </a:lnTo>
                    <a:lnTo>
                      <a:pt x="30" y="88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286"/>
              <p:cNvSpPr>
                <a:spLocks/>
              </p:cNvSpPr>
              <p:nvPr/>
            </p:nvSpPr>
            <p:spPr bwMode="auto">
              <a:xfrm>
                <a:off x="2471739" y="6145213"/>
                <a:ext cx="334963" cy="138113"/>
              </a:xfrm>
              <a:custGeom>
                <a:avLst/>
                <a:gdLst>
                  <a:gd name="T0" fmla="*/ 28 w 211"/>
                  <a:gd name="T1" fmla="*/ 0 h 87"/>
                  <a:gd name="T2" fmla="*/ 183 w 211"/>
                  <a:gd name="T3" fmla="*/ 0 h 87"/>
                  <a:gd name="T4" fmla="*/ 195 w 211"/>
                  <a:gd name="T5" fmla="*/ 3 h 87"/>
                  <a:gd name="T6" fmla="*/ 204 w 211"/>
                  <a:gd name="T7" fmla="*/ 9 h 87"/>
                  <a:gd name="T8" fmla="*/ 209 w 211"/>
                  <a:gd name="T9" fmla="*/ 19 h 87"/>
                  <a:gd name="T10" fmla="*/ 211 w 211"/>
                  <a:gd name="T11" fmla="*/ 30 h 87"/>
                  <a:gd name="T12" fmla="*/ 211 w 211"/>
                  <a:gd name="T13" fmla="*/ 58 h 87"/>
                  <a:gd name="T14" fmla="*/ 209 w 211"/>
                  <a:gd name="T15" fmla="*/ 69 h 87"/>
                  <a:gd name="T16" fmla="*/ 204 w 211"/>
                  <a:gd name="T17" fmla="*/ 78 h 87"/>
                  <a:gd name="T18" fmla="*/ 195 w 211"/>
                  <a:gd name="T19" fmla="*/ 85 h 87"/>
                  <a:gd name="T20" fmla="*/ 183 w 211"/>
                  <a:gd name="T21" fmla="*/ 87 h 87"/>
                  <a:gd name="T22" fmla="*/ 28 w 211"/>
                  <a:gd name="T23" fmla="*/ 87 h 87"/>
                  <a:gd name="T24" fmla="*/ 18 w 211"/>
                  <a:gd name="T25" fmla="*/ 85 h 87"/>
                  <a:gd name="T26" fmla="*/ 9 w 211"/>
                  <a:gd name="T27" fmla="*/ 78 h 87"/>
                  <a:gd name="T28" fmla="*/ 2 w 211"/>
                  <a:gd name="T29" fmla="*/ 69 h 87"/>
                  <a:gd name="T30" fmla="*/ 0 w 211"/>
                  <a:gd name="T31" fmla="*/ 58 h 87"/>
                  <a:gd name="T32" fmla="*/ 0 w 211"/>
                  <a:gd name="T33" fmla="*/ 30 h 87"/>
                  <a:gd name="T34" fmla="*/ 2 w 211"/>
                  <a:gd name="T35" fmla="*/ 19 h 87"/>
                  <a:gd name="T36" fmla="*/ 9 w 211"/>
                  <a:gd name="T37" fmla="*/ 9 h 87"/>
                  <a:gd name="T38" fmla="*/ 18 w 211"/>
                  <a:gd name="T39" fmla="*/ 3 h 87"/>
                  <a:gd name="T40" fmla="*/ 28 w 211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7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09" y="19"/>
                    </a:lnTo>
                    <a:lnTo>
                      <a:pt x="211" y="30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7"/>
                    </a:lnTo>
                    <a:lnTo>
                      <a:pt x="28" y="87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287"/>
              <p:cNvSpPr>
                <a:spLocks/>
              </p:cNvSpPr>
              <p:nvPr/>
            </p:nvSpPr>
            <p:spPr bwMode="auto">
              <a:xfrm>
                <a:off x="2925764" y="6145213"/>
                <a:ext cx="338138" cy="138113"/>
              </a:xfrm>
              <a:custGeom>
                <a:avLst/>
                <a:gdLst>
                  <a:gd name="T0" fmla="*/ 30 w 213"/>
                  <a:gd name="T1" fmla="*/ 0 h 87"/>
                  <a:gd name="T2" fmla="*/ 184 w 213"/>
                  <a:gd name="T3" fmla="*/ 0 h 87"/>
                  <a:gd name="T4" fmla="*/ 195 w 213"/>
                  <a:gd name="T5" fmla="*/ 3 h 87"/>
                  <a:gd name="T6" fmla="*/ 204 w 213"/>
                  <a:gd name="T7" fmla="*/ 9 h 87"/>
                  <a:gd name="T8" fmla="*/ 211 w 213"/>
                  <a:gd name="T9" fmla="*/ 19 h 87"/>
                  <a:gd name="T10" fmla="*/ 213 w 213"/>
                  <a:gd name="T11" fmla="*/ 30 h 87"/>
                  <a:gd name="T12" fmla="*/ 213 w 213"/>
                  <a:gd name="T13" fmla="*/ 58 h 87"/>
                  <a:gd name="T14" fmla="*/ 211 w 213"/>
                  <a:gd name="T15" fmla="*/ 69 h 87"/>
                  <a:gd name="T16" fmla="*/ 204 w 213"/>
                  <a:gd name="T17" fmla="*/ 78 h 87"/>
                  <a:gd name="T18" fmla="*/ 195 w 213"/>
                  <a:gd name="T19" fmla="*/ 85 h 87"/>
                  <a:gd name="T20" fmla="*/ 184 w 213"/>
                  <a:gd name="T21" fmla="*/ 87 h 87"/>
                  <a:gd name="T22" fmla="*/ 30 w 213"/>
                  <a:gd name="T23" fmla="*/ 87 h 87"/>
                  <a:gd name="T24" fmla="*/ 19 w 213"/>
                  <a:gd name="T25" fmla="*/ 85 h 87"/>
                  <a:gd name="T26" fmla="*/ 10 w 213"/>
                  <a:gd name="T27" fmla="*/ 78 h 87"/>
                  <a:gd name="T28" fmla="*/ 3 w 213"/>
                  <a:gd name="T29" fmla="*/ 69 h 87"/>
                  <a:gd name="T30" fmla="*/ 0 w 213"/>
                  <a:gd name="T31" fmla="*/ 58 h 87"/>
                  <a:gd name="T32" fmla="*/ 0 w 213"/>
                  <a:gd name="T33" fmla="*/ 30 h 87"/>
                  <a:gd name="T34" fmla="*/ 3 w 213"/>
                  <a:gd name="T35" fmla="*/ 19 h 87"/>
                  <a:gd name="T36" fmla="*/ 10 w 213"/>
                  <a:gd name="T37" fmla="*/ 9 h 87"/>
                  <a:gd name="T38" fmla="*/ 19 w 213"/>
                  <a:gd name="T39" fmla="*/ 3 h 87"/>
                  <a:gd name="T40" fmla="*/ 30 w 213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7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4" y="87"/>
                    </a:lnTo>
                    <a:lnTo>
                      <a:pt x="30" y="87"/>
                    </a:lnTo>
                    <a:lnTo>
                      <a:pt x="19" y="85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0" y="9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288"/>
              <p:cNvSpPr>
                <a:spLocks/>
              </p:cNvSpPr>
              <p:nvPr/>
            </p:nvSpPr>
            <p:spPr bwMode="auto">
              <a:xfrm>
                <a:off x="3384551" y="6145213"/>
                <a:ext cx="338138" cy="138113"/>
              </a:xfrm>
              <a:custGeom>
                <a:avLst/>
                <a:gdLst>
                  <a:gd name="T0" fmla="*/ 30 w 213"/>
                  <a:gd name="T1" fmla="*/ 0 h 87"/>
                  <a:gd name="T2" fmla="*/ 183 w 213"/>
                  <a:gd name="T3" fmla="*/ 0 h 87"/>
                  <a:gd name="T4" fmla="*/ 195 w 213"/>
                  <a:gd name="T5" fmla="*/ 3 h 87"/>
                  <a:gd name="T6" fmla="*/ 204 w 213"/>
                  <a:gd name="T7" fmla="*/ 9 h 87"/>
                  <a:gd name="T8" fmla="*/ 211 w 213"/>
                  <a:gd name="T9" fmla="*/ 19 h 87"/>
                  <a:gd name="T10" fmla="*/ 213 w 213"/>
                  <a:gd name="T11" fmla="*/ 30 h 87"/>
                  <a:gd name="T12" fmla="*/ 213 w 213"/>
                  <a:gd name="T13" fmla="*/ 58 h 87"/>
                  <a:gd name="T14" fmla="*/ 211 w 213"/>
                  <a:gd name="T15" fmla="*/ 69 h 87"/>
                  <a:gd name="T16" fmla="*/ 204 w 213"/>
                  <a:gd name="T17" fmla="*/ 78 h 87"/>
                  <a:gd name="T18" fmla="*/ 195 w 213"/>
                  <a:gd name="T19" fmla="*/ 85 h 87"/>
                  <a:gd name="T20" fmla="*/ 183 w 213"/>
                  <a:gd name="T21" fmla="*/ 87 h 87"/>
                  <a:gd name="T22" fmla="*/ 30 w 213"/>
                  <a:gd name="T23" fmla="*/ 87 h 87"/>
                  <a:gd name="T24" fmla="*/ 18 w 213"/>
                  <a:gd name="T25" fmla="*/ 85 h 87"/>
                  <a:gd name="T26" fmla="*/ 9 w 213"/>
                  <a:gd name="T27" fmla="*/ 78 h 87"/>
                  <a:gd name="T28" fmla="*/ 2 w 213"/>
                  <a:gd name="T29" fmla="*/ 69 h 87"/>
                  <a:gd name="T30" fmla="*/ 0 w 213"/>
                  <a:gd name="T31" fmla="*/ 58 h 87"/>
                  <a:gd name="T32" fmla="*/ 0 w 213"/>
                  <a:gd name="T33" fmla="*/ 30 h 87"/>
                  <a:gd name="T34" fmla="*/ 2 w 213"/>
                  <a:gd name="T35" fmla="*/ 19 h 87"/>
                  <a:gd name="T36" fmla="*/ 9 w 213"/>
                  <a:gd name="T37" fmla="*/ 9 h 87"/>
                  <a:gd name="T38" fmla="*/ 18 w 213"/>
                  <a:gd name="T39" fmla="*/ 3 h 87"/>
                  <a:gd name="T40" fmla="*/ 30 w 213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7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7"/>
                    </a:lnTo>
                    <a:lnTo>
                      <a:pt x="30" y="87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289"/>
              <p:cNvSpPr>
                <a:spLocks/>
              </p:cNvSpPr>
              <p:nvPr/>
            </p:nvSpPr>
            <p:spPr bwMode="auto">
              <a:xfrm>
                <a:off x="2395539" y="3968751"/>
                <a:ext cx="309563" cy="415925"/>
              </a:xfrm>
              <a:custGeom>
                <a:avLst/>
                <a:gdLst>
                  <a:gd name="T0" fmla="*/ 34 w 195"/>
                  <a:gd name="T1" fmla="*/ 0 h 262"/>
                  <a:gd name="T2" fmla="*/ 96 w 195"/>
                  <a:gd name="T3" fmla="*/ 0 h 262"/>
                  <a:gd name="T4" fmla="*/ 110 w 195"/>
                  <a:gd name="T5" fmla="*/ 3 h 262"/>
                  <a:gd name="T6" fmla="*/ 121 w 195"/>
                  <a:gd name="T7" fmla="*/ 5 h 262"/>
                  <a:gd name="T8" fmla="*/ 131 w 195"/>
                  <a:gd name="T9" fmla="*/ 7 h 262"/>
                  <a:gd name="T10" fmla="*/ 137 w 195"/>
                  <a:gd name="T11" fmla="*/ 14 h 262"/>
                  <a:gd name="T12" fmla="*/ 142 w 195"/>
                  <a:gd name="T13" fmla="*/ 21 h 262"/>
                  <a:gd name="T14" fmla="*/ 147 w 195"/>
                  <a:gd name="T15" fmla="*/ 30 h 262"/>
                  <a:gd name="T16" fmla="*/ 151 w 195"/>
                  <a:gd name="T17" fmla="*/ 44 h 262"/>
                  <a:gd name="T18" fmla="*/ 156 w 195"/>
                  <a:gd name="T19" fmla="*/ 58 h 262"/>
                  <a:gd name="T20" fmla="*/ 192 w 195"/>
                  <a:gd name="T21" fmla="*/ 202 h 262"/>
                  <a:gd name="T22" fmla="*/ 195 w 195"/>
                  <a:gd name="T23" fmla="*/ 218 h 262"/>
                  <a:gd name="T24" fmla="*/ 195 w 195"/>
                  <a:gd name="T25" fmla="*/ 230 h 262"/>
                  <a:gd name="T26" fmla="*/ 195 w 195"/>
                  <a:gd name="T27" fmla="*/ 239 h 262"/>
                  <a:gd name="T28" fmla="*/ 192 w 195"/>
                  <a:gd name="T29" fmla="*/ 248 h 262"/>
                  <a:gd name="T30" fmla="*/ 186 w 195"/>
                  <a:gd name="T31" fmla="*/ 252 h 262"/>
                  <a:gd name="T32" fmla="*/ 179 w 195"/>
                  <a:gd name="T33" fmla="*/ 257 h 262"/>
                  <a:gd name="T34" fmla="*/ 167 w 195"/>
                  <a:gd name="T35" fmla="*/ 259 h 262"/>
                  <a:gd name="T36" fmla="*/ 151 w 195"/>
                  <a:gd name="T37" fmla="*/ 262 h 262"/>
                  <a:gd name="T38" fmla="*/ 46 w 195"/>
                  <a:gd name="T39" fmla="*/ 262 h 262"/>
                  <a:gd name="T40" fmla="*/ 34 w 195"/>
                  <a:gd name="T41" fmla="*/ 259 h 262"/>
                  <a:gd name="T42" fmla="*/ 27 w 195"/>
                  <a:gd name="T43" fmla="*/ 257 h 262"/>
                  <a:gd name="T44" fmla="*/ 18 w 195"/>
                  <a:gd name="T45" fmla="*/ 255 h 262"/>
                  <a:gd name="T46" fmla="*/ 11 w 195"/>
                  <a:gd name="T47" fmla="*/ 248 h 262"/>
                  <a:gd name="T48" fmla="*/ 7 w 195"/>
                  <a:gd name="T49" fmla="*/ 241 h 262"/>
                  <a:gd name="T50" fmla="*/ 5 w 195"/>
                  <a:gd name="T51" fmla="*/ 232 h 262"/>
                  <a:gd name="T52" fmla="*/ 2 w 195"/>
                  <a:gd name="T53" fmla="*/ 223 h 262"/>
                  <a:gd name="T54" fmla="*/ 2 w 195"/>
                  <a:gd name="T55" fmla="*/ 211 h 262"/>
                  <a:gd name="T56" fmla="*/ 0 w 195"/>
                  <a:gd name="T57" fmla="*/ 58 h 262"/>
                  <a:gd name="T58" fmla="*/ 2 w 195"/>
                  <a:gd name="T59" fmla="*/ 32 h 262"/>
                  <a:gd name="T60" fmla="*/ 5 w 195"/>
                  <a:gd name="T61" fmla="*/ 16 h 262"/>
                  <a:gd name="T62" fmla="*/ 9 w 195"/>
                  <a:gd name="T63" fmla="*/ 9 h 262"/>
                  <a:gd name="T64" fmla="*/ 16 w 195"/>
                  <a:gd name="T65" fmla="*/ 5 h 262"/>
                  <a:gd name="T66" fmla="*/ 25 w 195"/>
                  <a:gd name="T67" fmla="*/ 3 h 262"/>
                  <a:gd name="T68" fmla="*/ 34 w 195"/>
                  <a:gd name="T6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262">
                    <a:moveTo>
                      <a:pt x="34" y="0"/>
                    </a:moveTo>
                    <a:lnTo>
                      <a:pt x="96" y="0"/>
                    </a:lnTo>
                    <a:lnTo>
                      <a:pt x="110" y="3"/>
                    </a:lnTo>
                    <a:lnTo>
                      <a:pt x="121" y="5"/>
                    </a:lnTo>
                    <a:lnTo>
                      <a:pt x="131" y="7"/>
                    </a:lnTo>
                    <a:lnTo>
                      <a:pt x="137" y="14"/>
                    </a:lnTo>
                    <a:lnTo>
                      <a:pt x="142" y="21"/>
                    </a:lnTo>
                    <a:lnTo>
                      <a:pt x="147" y="30"/>
                    </a:lnTo>
                    <a:lnTo>
                      <a:pt x="151" y="44"/>
                    </a:lnTo>
                    <a:lnTo>
                      <a:pt x="156" y="58"/>
                    </a:lnTo>
                    <a:lnTo>
                      <a:pt x="192" y="202"/>
                    </a:lnTo>
                    <a:lnTo>
                      <a:pt x="195" y="218"/>
                    </a:lnTo>
                    <a:lnTo>
                      <a:pt x="195" y="230"/>
                    </a:lnTo>
                    <a:lnTo>
                      <a:pt x="195" y="239"/>
                    </a:lnTo>
                    <a:lnTo>
                      <a:pt x="192" y="248"/>
                    </a:lnTo>
                    <a:lnTo>
                      <a:pt x="186" y="252"/>
                    </a:lnTo>
                    <a:lnTo>
                      <a:pt x="179" y="257"/>
                    </a:lnTo>
                    <a:lnTo>
                      <a:pt x="167" y="259"/>
                    </a:lnTo>
                    <a:lnTo>
                      <a:pt x="151" y="262"/>
                    </a:lnTo>
                    <a:lnTo>
                      <a:pt x="46" y="262"/>
                    </a:lnTo>
                    <a:lnTo>
                      <a:pt x="34" y="259"/>
                    </a:lnTo>
                    <a:lnTo>
                      <a:pt x="27" y="257"/>
                    </a:lnTo>
                    <a:lnTo>
                      <a:pt x="18" y="255"/>
                    </a:lnTo>
                    <a:lnTo>
                      <a:pt x="11" y="248"/>
                    </a:lnTo>
                    <a:lnTo>
                      <a:pt x="7" y="241"/>
                    </a:lnTo>
                    <a:lnTo>
                      <a:pt x="5" y="232"/>
                    </a:lnTo>
                    <a:lnTo>
                      <a:pt x="2" y="223"/>
                    </a:lnTo>
                    <a:lnTo>
                      <a:pt x="2" y="211"/>
                    </a:lnTo>
                    <a:lnTo>
                      <a:pt x="0" y="58"/>
                    </a:lnTo>
                    <a:lnTo>
                      <a:pt x="2" y="32"/>
                    </a:lnTo>
                    <a:lnTo>
                      <a:pt x="5" y="16"/>
                    </a:lnTo>
                    <a:lnTo>
                      <a:pt x="9" y="9"/>
                    </a:lnTo>
                    <a:lnTo>
                      <a:pt x="16" y="5"/>
                    </a:lnTo>
                    <a:lnTo>
                      <a:pt x="25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290"/>
              <p:cNvSpPr>
                <a:spLocks/>
              </p:cNvSpPr>
              <p:nvPr/>
            </p:nvSpPr>
            <p:spPr bwMode="auto">
              <a:xfrm>
                <a:off x="2398714" y="3976688"/>
                <a:ext cx="306388" cy="407988"/>
              </a:xfrm>
              <a:custGeom>
                <a:avLst/>
                <a:gdLst>
                  <a:gd name="T0" fmla="*/ 124 w 193"/>
                  <a:gd name="T1" fmla="*/ 0 h 257"/>
                  <a:gd name="T2" fmla="*/ 129 w 193"/>
                  <a:gd name="T3" fmla="*/ 4 h 257"/>
                  <a:gd name="T4" fmla="*/ 135 w 193"/>
                  <a:gd name="T5" fmla="*/ 7 h 257"/>
                  <a:gd name="T6" fmla="*/ 138 w 193"/>
                  <a:gd name="T7" fmla="*/ 14 h 257"/>
                  <a:gd name="T8" fmla="*/ 142 w 193"/>
                  <a:gd name="T9" fmla="*/ 18 h 257"/>
                  <a:gd name="T10" fmla="*/ 147 w 193"/>
                  <a:gd name="T11" fmla="*/ 34 h 257"/>
                  <a:gd name="T12" fmla="*/ 154 w 193"/>
                  <a:gd name="T13" fmla="*/ 53 h 257"/>
                  <a:gd name="T14" fmla="*/ 190 w 193"/>
                  <a:gd name="T15" fmla="*/ 197 h 257"/>
                  <a:gd name="T16" fmla="*/ 193 w 193"/>
                  <a:gd name="T17" fmla="*/ 213 h 257"/>
                  <a:gd name="T18" fmla="*/ 193 w 193"/>
                  <a:gd name="T19" fmla="*/ 225 h 257"/>
                  <a:gd name="T20" fmla="*/ 193 w 193"/>
                  <a:gd name="T21" fmla="*/ 234 h 257"/>
                  <a:gd name="T22" fmla="*/ 190 w 193"/>
                  <a:gd name="T23" fmla="*/ 243 h 257"/>
                  <a:gd name="T24" fmla="*/ 184 w 193"/>
                  <a:gd name="T25" fmla="*/ 247 h 257"/>
                  <a:gd name="T26" fmla="*/ 177 w 193"/>
                  <a:gd name="T27" fmla="*/ 252 h 257"/>
                  <a:gd name="T28" fmla="*/ 165 w 193"/>
                  <a:gd name="T29" fmla="*/ 254 h 257"/>
                  <a:gd name="T30" fmla="*/ 149 w 193"/>
                  <a:gd name="T31" fmla="*/ 257 h 257"/>
                  <a:gd name="T32" fmla="*/ 44 w 193"/>
                  <a:gd name="T33" fmla="*/ 257 h 257"/>
                  <a:gd name="T34" fmla="*/ 35 w 193"/>
                  <a:gd name="T35" fmla="*/ 257 h 257"/>
                  <a:gd name="T36" fmla="*/ 28 w 193"/>
                  <a:gd name="T37" fmla="*/ 254 h 257"/>
                  <a:gd name="T38" fmla="*/ 21 w 193"/>
                  <a:gd name="T39" fmla="*/ 250 h 257"/>
                  <a:gd name="T40" fmla="*/ 14 w 193"/>
                  <a:gd name="T41" fmla="*/ 247 h 257"/>
                  <a:gd name="T42" fmla="*/ 9 w 193"/>
                  <a:gd name="T43" fmla="*/ 241 h 257"/>
                  <a:gd name="T44" fmla="*/ 5 w 193"/>
                  <a:gd name="T45" fmla="*/ 236 h 257"/>
                  <a:gd name="T46" fmla="*/ 3 w 193"/>
                  <a:gd name="T47" fmla="*/ 229 h 257"/>
                  <a:gd name="T48" fmla="*/ 0 w 193"/>
                  <a:gd name="T49" fmla="*/ 220 h 257"/>
                  <a:gd name="T50" fmla="*/ 12 w 193"/>
                  <a:gd name="T51" fmla="*/ 218 h 257"/>
                  <a:gd name="T52" fmla="*/ 25 w 193"/>
                  <a:gd name="T53" fmla="*/ 215 h 257"/>
                  <a:gd name="T54" fmla="*/ 39 w 193"/>
                  <a:gd name="T55" fmla="*/ 218 h 257"/>
                  <a:gd name="T56" fmla="*/ 53 w 193"/>
                  <a:gd name="T57" fmla="*/ 220 h 257"/>
                  <a:gd name="T58" fmla="*/ 80 w 193"/>
                  <a:gd name="T59" fmla="*/ 227 h 257"/>
                  <a:gd name="T60" fmla="*/ 103 w 193"/>
                  <a:gd name="T61" fmla="*/ 231 h 257"/>
                  <a:gd name="T62" fmla="*/ 124 w 193"/>
                  <a:gd name="T63" fmla="*/ 234 h 257"/>
                  <a:gd name="T64" fmla="*/ 140 w 193"/>
                  <a:gd name="T65" fmla="*/ 234 h 257"/>
                  <a:gd name="T66" fmla="*/ 149 w 193"/>
                  <a:gd name="T67" fmla="*/ 229 h 257"/>
                  <a:gd name="T68" fmla="*/ 158 w 193"/>
                  <a:gd name="T69" fmla="*/ 225 h 257"/>
                  <a:gd name="T70" fmla="*/ 163 w 193"/>
                  <a:gd name="T71" fmla="*/ 218 h 257"/>
                  <a:gd name="T72" fmla="*/ 163 w 193"/>
                  <a:gd name="T73" fmla="*/ 211 h 257"/>
                  <a:gd name="T74" fmla="*/ 163 w 193"/>
                  <a:gd name="T75" fmla="*/ 199 h 257"/>
                  <a:gd name="T76" fmla="*/ 158 w 193"/>
                  <a:gd name="T77" fmla="*/ 190 h 257"/>
                  <a:gd name="T78" fmla="*/ 149 w 193"/>
                  <a:gd name="T79" fmla="*/ 165 h 257"/>
                  <a:gd name="T80" fmla="*/ 138 w 193"/>
                  <a:gd name="T81" fmla="*/ 137 h 257"/>
                  <a:gd name="T82" fmla="*/ 133 w 193"/>
                  <a:gd name="T83" fmla="*/ 124 h 257"/>
                  <a:gd name="T84" fmla="*/ 129 w 193"/>
                  <a:gd name="T85" fmla="*/ 108 h 257"/>
                  <a:gd name="T86" fmla="*/ 126 w 193"/>
                  <a:gd name="T87" fmla="*/ 94 h 257"/>
                  <a:gd name="T88" fmla="*/ 124 w 193"/>
                  <a:gd name="T89" fmla="*/ 80 h 257"/>
                  <a:gd name="T90" fmla="*/ 122 w 193"/>
                  <a:gd name="T91" fmla="*/ 62 h 257"/>
                  <a:gd name="T92" fmla="*/ 119 w 193"/>
                  <a:gd name="T93" fmla="*/ 39 h 257"/>
                  <a:gd name="T94" fmla="*/ 117 w 193"/>
                  <a:gd name="T95" fmla="*/ 27 h 257"/>
                  <a:gd name="T96" fmla="*/ 117 w 193"/>
                  <a:gd name="T97" fmla="*/ 16 h 257"/>
                  <a:gd name="T98" fmla="*/ 119 w 193"/>
                  <a:gd name="T99" fmla="*/ 7 h 257"/>
                  <a:gd name="T100" fmla="*/ 124 w 193"/>
                  <a:gd name="T10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3" h="257">
                    <a:moveTo>
                      <a:pt x="124" y="0"/>
                    </a:moveTo>
                    <a:lnTo>
                      <a:pt x="129" y="4"/>
                    </a:lnTo>
                    <a:lnTo>
                      <a:pt x="135" y="7"/>
                    </a:lnTo>
                    <a:lnTo>
                      <a:pt x="138" y="14"/>
                    </a:lnTo>
                    <a:lnTo>
                      <a:pt x="142" y="18"/>
                    </a:lnTo>
                    <a:lnTo>
                      <a:pt x="147" y="34"/>
                    </a:lnTo>
                    <a:lnTo>
                      <a:pt x="154" y="53"/>
                    </a:lnTo>
                    <a:lnTo>
                      <a:pt x="190" y="197"/>
                    </a:lnTo>
                    <a:lnTo>
                      <a:pt x="193" y="213"/>
                    </a:lnTo>
                    <a:lnTo>
                      <a:pt x="193" y="225"/>
                    </a:lnTo>
                    <a:lnTo>
                      <a:pt x="193" y="234"/>
                    </a:lnTo>
                    <a:lnTo>
                      <a:pt x="190" y="243"/>
                    </a:lnTo>
                    <a:lnTo>
                      <a:pt x="184" y="247"/>
                    </a:lnTo>
                    <a:lnTo>
                      <a:pt x="177" y="252"/>
                    </a:lnTo>
                    <a:lnTo>
                      <a:pt x="165" y="254"/>
                    </a:lnTo>
                    <a:lnTo>
                      <a:pt x="149" y="257"/>
                    </a:lnTo>
                    <a:lnTo>
                      <a:pt x="44" y="257"/>
                    </a:lnTo>
                    <a:lnTo>
                      <a:pt x="35" y="257"/>
                    </a:lnTo>
                    <a:lnTo>
                      <a:pt x="28" y="254"/>
                    </a:lnTo>
                    <a:lnTo>
                      <a:pt x="21" y="250"/>
                    </a:lnTo>
                    <a:lnTo>
                      <a:pt x="14" y="247"/>
                    </a:lnTo>
                    <a:lnTo>
                      <a:pt x="9" y="241"/>
                    </a:lnTo>
                    <a:lnTo>
                      <a:pt x="5" y="236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12" y="218"/>
                    </a:lnTo>
                    <a:lnTo>
                      <a:pt x="25" y="215"/>
                    </a:lnTo>
                    <a:lnTo>
                      <a:pt x="39" y="218"/>
                    </a:lnTo>
                    <a:lnTo>
                      <a:pt x="53" y="220"/>
                    </a:lnTo>
                    <a:lnTo>
                      <a:pt x="80" y="227"/>
                    </a:lnTo>
                    <a:lnTo>
                      <a:pt x="103" y="231"/>
                    </a:lnTo>
                    <a:lnTo>
                      <a:pt x="124" y="234"/>
                    </a:lnTo>
                    <a:lnTo>
                      <a:pt x="140" y="234"/>
                    </a:lnTo>
                    <a:lnTo>
                      <a:pt x="149" y="229"/>
                    </a:lnTo>
                    <a:lnTo>
                      <a:pt x="158" y="225"/>
                    </a:lnTo>
                    <a:lnTo>
                      <a:pt x="163" y="218"/>
                    </a:lnTo>
                    <a:lnTo>
                      <a:pt x="163" y="211"/>
                    </a:lnTo>
                    <a:lnTo>
                      <a:pt x="163" y="199"/>
                    </a:lnTo>
                    <a:lnTo>
                      <a:pt x="158" y="190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33" y="124"/>
                    </a:lnTo>
                    <a:lnTo>
                      <a:pt x="129" y="108"/>
                    </a:lnTo>
                    <a:lnTo>
                      <a:pt x="126" y="94"/>
                    </a:lnTo>
                    <a:lnTo>
                      <a:pt x="124" y="80"/>
                    </a:lnTo>
                    <a:lnTo>
                      <a:pt x="122" y="62"/>
                    </a:lnTo>
                    <a:lnTo>
                      <a:pt x="119" y="39"/>
                    </a:lnTo>
                    <a:lnTo>
                      <a:pt x="117" y="27"/>
                    </a:lnTo>
                    <a:lnTo>
                      <a:pt x="117" y="16"/>
                    </a:lnTo>
                    <a:lnTo>
                      <a:pt x="119" y="7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291"/>
              <p:cNvSpPr>
                <a:spLocks/>
              </p:cNvSpPr>
              <p:nvPr/>
            </p:nvSpPr>
            <p:spPr bwMode="auto">
              <a:xfrm>
                <a:off x="3486151" y="3968751"/>
                <a:ext cx="309563" cy="415925"/>
              </a:xfrm>
              <a:custGeom>
                <a:avLst/>
                <a:gdLst>
                  <a:gd name="T0" fmla="*/ 161 w 195"/>
                  <a:gd name="T1" fmla="*/ 0 h 262"/>
                  <a:gd name="T2" fmla="*/ 101 w 195"/>
                  <a:gd name="T3" fmla="*/ 0 h 262"/>
                  <a:gd name="T4" fmla="*/ 87 w 195"/>
                  <a:gd name="T5" fmla="*/ 3 h 262"/>
                  <a:gd name="T6" fmla="*/ 76 w 195"/>
                  <a:gd name="T7" fmla="*/ 5 h 262"/>
                  <a:gd name="T8" fmla="*/ 67 w 195"/>
                  <a:gd name="T9" fmla="*/ 7 h 262"/>
                  <a:gd name="T10" fmla="*/ 60 w 195"/>
                  <a:gd name="T11" fmla="*/ 14 h 262"/>
                  <a:gd name="T12" fmla="*/ 53 w 195"/>
                  <a:gd name="T13" fmla="*/ 21 h 262"/>
                  <a:gd name="T14" fmla="*/ 48 w 195"/>
                  <a:gd name="T15" fmla="*/ 30 h 262"/>
                  <a:gd name="T16" fmla="*/ 46 w 195"/>
                  <a:gd name="T17" fmla="*/ 44 h 262"/>
                  <a:gd name="T18" fmla="*/ 41 w 195"/>
                  <a:gd name="T19" fmla="*/ 58 h 262"/>
                  <a:gd name="T20" fmla="*/ 5 w 195"/>
                  <a:gd name="T21" fmla="*/ 202 h 262"/>
                  <a:gd name="T22" fmla="*/ 3 w 195"/>
                  <a:gd name="T23" fmla="*/ 218 h 262"/>
                  <a:gd name="T24" fmla="*/ 0 w 195"/>
                  <a:gd name="T25" fmla="*/ 230 h 262"/>
                  <a:gd name="T26" fmla="*/ 0 w 195"/>
                  <a:gd name="T27" fmla="*/ 239 h 262"/>
                  <a:gd name="T28" fmla="*/ 5 w 195"/>
                  <a:gd name="T29" fmla="*/ 248 h 262"/>
                  <a:gd name="T30" fmla="*/ 9 w 195"/>
                  <a:gd name="T31" fmla="*/ 252 h 262"/>
                  <a:gd name="T32" fmla="*/ 19 w 195"/>
                  <a:gd name="T33" fmla="*/ 257 h 262"/>
                  <a:gd name="T34" fmla="*/ 30 w 195"/>
                  <a:gd name="T35" fmla="*/ 259 h 262"/>
                  <a:gd name="T36" fmla="*/ 44 w 195"/>
                  <a:gd name="T37" fmla="*/ 262 h 262"/>
                  <a:gd name="T38" fmla="*/ 151 w 195"/>
                  <a:gd name="T39" fmla="*/ 262 h 262"/>
                  <a:gd name="T40" fmla="*/ 161 w 195"/>
                  <a:gd name="T41" fmla="*/ 259 h 262"/>
                  <a:gd name="T42" fmla="*/ 170 w 195"/>
                  <a:gd name="T43" fmla="*/ 257 h 262"/>
                  <a:gd name="T44" fmla="*/ 177 w 195"/>
                  <a:gd name="T45" fmla="*/ 255 h 262"/>
                  <a:gd name="T46" fmla="*/ 184 w 195"/>
                  <a:gd name="T47" fmla="*/ 248 h 262"/>
                  <a:gd name="T48" fmla="*/ 188 w 195"/>
                  <a:gd name="T49" fmla="*/ 241 h 262"/>
                  <a:gd name="T50" fmla="*/ 193 w 195"/>
                  <a:gd name="T51" fmla="*/ 232 h 262"/>
                  <a:gd name="T52" fmla="*/ 193 w 195"/>
                  <a:gd name="T53" fmla="*/ 223 h 262"/>
                  <a:gd name="T54" fmla="*/ 193 w 195"/>
                  <a:gd name="T55" fmla="*/ 211 h 262"/>
                  <a:gd name="T56" fmla="*/ 195 w 195"/>
                  <a:gd name="T57" fmla="*/ 58 h 262"/>
                  <a:gd name="T58" fmla="*/ 195 w 195"/>
                  <a:gd name="T59" fmla="*/ 32 h 262"/>
                  <a:gd name="T60" fmla="*/ 190 w 195"/>
                  <a:gd name="T61" fmla="*/ 16 h 262"/>
                  <a:gd name="T62" fmla="*/ 186 w 195"/>
                  <a:gd name="T63" fmla="*/ 9 h 262"/>
                  <a:gd name="T64" fmla="*/ 181 w 195"/>
                  <a:gd name="T65" fmla="*/ 5 h 262"/>
                  <a:gd name="T66" fmla="*/ 172 w 195"/>
                  <a:gd name="T67" fmla="*/ 3 h 262"/>
                  <a:gd name="T68" fmla="*/ 161 w 195"/>
                  <a:gd name="T6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262">
                    <a:moveTo>
                      <a:pt x="161" y="0"/>
                    </a:moveTo>
                    <a:lnTo>
                      <a:pt x="101" y="0"/>
                    </a:lnTo>
                    <a:lnTo>
                      <a:pt x="87" y="3"/>
                    </a:lnTo>
                    <a:lnTo>
                      <a:pt x="76" y="5"/>
                    </a:lnTo>
                    <a:lnTo>
                      <a:pt x="67" y="7"/>
                    </a:lnTo>
                    <a:lnTo>
                      <a:pt x="60" y="14"/>
                    </a:lnTo>
                    <a:lnTo>
                      <a:pt x="53" y="21"/>
                    </a:lnTo>
                    <a:lnTo>
                      <a:pt x="48" y="30"/>
                    </a:lnTo>
                    <a:lnTo>
                      <a:pt x="46" y="44"/>
                    </a:lnTo>
                    <a:lnTo>
                      <a:pt x="41" y="58"/>
                    </a:lnTo>
                    <a:lnTo>
                      <a:pt x="5" y="202"/>
                    </a:lnTo>
                    <a:lnTo>
                      <a:pt x="3" y="218"/>
                    </a:lnTo>
                    <a:lnTo>
                      <a:pt x="0" y="230"/>
                    </a:lnTo>
                    <a:lnTo>
                      <a:pt x="0" y="239"/>
                    </a:lnTo>
                    <a:lnTo>
                      <a:pt x="5" y="248"/>
                    </a:lnTo>
                    <a:lnTo>
                      <a:pt x="9" y="252"/>
                    </a:lnTo>
                    <a:lnTo>
                      <a:pt x="19" y="257"/>
                    </a:lnTo>
                    <a:lnTo>
                      <a:pt x="30" y="259"/>
                    </a:lnTo>
                    <a:lnTo>
                      <a:pt x="44" y="262"/>
                    </a:lnTo>
                    <a:lnTo>
                      <a:pt x="151" y="262"/>
                    </a:lnTo>
                    <a:lnTo>
                      <a:pt x="161" y="259"/>
                    </a:lnTo>
                    <a:lnTo>
                      <a:pt x="170" y="257"/>
                    </a:lnTo>
                    <a:lnTo>
                      <a:pt x="177" y="255"/>
                    </a:lnTo>
                    <a:lnTo>
                      <a:pt x="184" y="248"/>
                    </a:lnTo>
                    <a:lnTo>
                      <a:pt x="188" y="241"/>
                    </a:lnTo>
                    <a:lnTo>
                      <a:pt x="193" y="232"/>
                    </a:lnTo>
                    <a:lnTo>
                      <a:pt x="193" y="223"/>
                    </a:lnTo>
                    <a:lnTo>
                      <a:pt x="193" y="211"/>
                    </a:lnTo>
                    <a:lnTo>
                      <a:pt x="195" y="58"/>
                    </a:lnTo>
                    <a:lnTo>
                      <a:pt x="195" y="32"/>
                    </a:lnTo>
                    <a:lnTo>
                      <a:pt x="190" y="16"/>
                    </a:lnTo>
                    <a:lnTo>
                      <a:pt x="186" y="9"/>
                    </a:lnTo>
                    <a:lnTo>
                      <a:pt x="181" y="5"/>
                    </a:lnTo>
                    <a:lnTo>
                      <a:pt x="172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292"/>
              <p:cNvSpPr>
                <a:spLocks/>
              </p:cNvSpPr>
              <p:nvPr/>
            </p:nvSpPr>
            <p:spPr bwMode="auto">
              <a:xfrm>
                <a:off x="3486151" y="3983038"/>
                <a:ext cx="309563" cy="401638"/>
              </a:xfrm>
              <a:custGeom>
                <a:avLst/>
                <a:gdLst>
                  <a:gd name="T0" fmla="*/ 0 w 195"/>
                  <a:gd name="T1" fmla="*/ 223 h 253"/>
                  <a:gd name="T2" fmla="*/ 0 w 195"/>
                  <a:gd name="T3" fmla="*/ 230 h 253"/>
                  <a:gd name="T4" fmla="*/ 3 w 195"/>
                  <a:gd name="T5" fmla="*/ 234 h 253"/>
                  <a:gd name="T6" fmla="*/ 5 w 195"/>
                  <a:gd name="T7" fmla="*/ 241 h 253"/>
                  <a:gd name="T8" fmla="*/ 9 w 195"/>
                  <a:gd name="T9" fmla="*/ 246 h 253"/>
                  <a:gd name="T10" fmla="*/ 16 w 195"/>
                  <a:gd name="T11" fmla="*/ 248 h 253"/>
                  <a:gd name="T12" fmla="*/ 23 w 195"/>
                  <a:gd name="T13" fmla="*/ 250 h 253"/>
                  <a:gd name="T14" fmla="*/ 32 w 195"/>
                  <a:gd name="T15" fmla="*/ 253 h 253"/>
                  <a:gd name="T16" fmla="*/ 44 w 195"/>
                  <a:gd name="T17" fmla="*/ 253 h 253"/>
                  <a:gd name="T18" fmla="*/ 151 w 195"/>
                  <a:gd name="T19" fmla="*/ 253 h 253"/>
                  <a:gd name="T20" fmla="*/ 161 w 195"/>
                  <a:gd name="T21" fmla="*/ 250 h 253"/>
                  <a:gd name="T22" fmla="*/ 170 w 195"/>
                  <a:gd name="T23" fmla="*/ 248 h 253"/>
                  <a:gd name="T24" fmla="*/ 177 w 195"/>
                  <a:gd name="T25" fmla="*/ 246 h 253"/>
                  <a:gd name="T26" fmla="*/ 184 w 195"/>
                  <a:gd name="T27" fmla="*/ 239 h 253"/>
                  <a:gd name="T28" fmla="*/ 188 w 195"/>
                  <a:gd name="T29" fmla="*/ 232 h 253"/>
                  <a:gd name="T30" fmla="*/ 193 w 195"/>
                  <a:gd name="T31" fmla="*/ 223 h 253"/>
                  <a:gd name="T32" fmla="*/ 193 w 195"/>
                  <a:gd name="T33" fmla="*/ 214 h 253"/>
                  <a:gd name="T34" fmla="*/ 193 w 195"/>
                  <a:gd name="T35" fmla="*/ 202 h 253"/>
                  <a:gd name="T36" fmla="*/ 195 w 195"/>
                  <a:gd name="T37" fmla="*/ 49 h 253"/>
                  <a:gd name="T38" fmla="*/ 195 w 195"/>
                  <a:gd name="T39" fmla="*/ 33 h 253"/>
                  <a:gd name="T40" fmla="*/ 195 w 195"/>
                  <a:gd name="T41" fmla="*/ 19 h 253"/>
                  <a:gd name="T42" fmla="*/ 190 w 195"/>
                  <a:gd name="T43" fmla="*/ 7 h 253"/>
                  <a:gd name="T44" fmla="*/ 186 w 195"/>
                  <a:gd name="T45" fmla="*/ 0 h 253"/>
                  <a:gd name="T46" fmla="*/ 184 w 195"/>
                  <a:gd name="T47" fmla="*/ 3 h 253"/>
                  <a:gd name="T48" fmla="*/ 184 w 195"/>
                  <a:gd name="T49" fmla="*/ 7 h 253"/>
                  <a:gd name="T50" fmla="*/ 177 w 195"/>
                  <a:gd name="T51" fmla="*/ 49 h 253"/>
                  <a:gd name="T52" fmla="*/ 170 w 195"/>
                  <a:gd name="T53" fmla="*/ 92 h 253"/>
                  <a:gd name="T54" fmla="*/ 163 w 195"/>
                  <a:gd name="T55" fmla="*/ 138 h 253"/>
                  <a:gd name="T56" fmla="*/ 161 w 195"/>
                  <a:gd name="T57" fmla="*/ 179 h 253"/>
                  <a:gd name="T58" fmla="*/ 161 w 195"/>
                  <a:gd name="T59" fmla="*/ 191 h 253"/>
                  <a:gd name="T60" fmla="*/ 154 w 195"/>
                  <a:gd name="T61" fmla="*/ 198 h 253"/>
                  <a:gd name="T62" fmla="*/ 147 w 195"/>
                  <a:gd name="T63" fmla="*/ 204 h 253"/>
                  <a:gd name="T64" fmla="*/ 138 w 195"/>
                  <a:gd name="T65" fmla="*/ 211 h 253"/>
                  <a:gd name="T66" fmla="*/ 119 w 195"/>
                  <a:gd name="T67" fmla="*/ 221 h 253"/>
                  <a:gd name="T68" fmla="*/ 101 w 195"/>
                  <a:gd name="T69" fmla="*/ 227 h 253"/>
                  <a:gd name="T70" fmla="*/ 90 w 195"/>
                  <a:gd name="T71" fmla="*/ 234 h 253"/>
                  <a:gd name="T72" fmla="*/ 78 w 195"/>
                  <a:gd name="T73" fmla="*/ 239 h 253"/>
                  <a:gd name="T74" fmla="*/ 69 w 195"/>
                  <a:gd name="T75" fmla="*/ 239 h 253"/>
                  <a:gd name="T76" fmla="*/ 60 w 195"/>
                  <a:gd name="T77" fmla="*/ 237 h 253"/>
                  <a:gd name="T78" fmla="*/ 39 w 195"/>
                  <a:gd name="T79" fmla="*/ 230 h 253"/>
                  <a:gd name="T80" fmla="*/ 9 w 195"/>
                  <a:gd name="T81" fmla="*/ 223 h 253"/>
                  <a:gd name="T82" fmla="*/ 5 w 195"/>
                  <a:gd name="T83" fmla="*/ 223 h 253"/>
                  <a:gd name="T84" fmla="*/ 0 w 195"/>
                  <a:gd name="T85" fmla="*/ 22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5" h="253">
                    <a:moveTo>
                      <a:pt x="0" y="223"/>
                    </a:moveTo>
                    <a:lnTo>
                      <a:pt x="0" y="230"/>
                    </a:lnTo>
                    <a:lnTo>
                      <a:pt x="3" y="234"/>
                    </a:lnTo>
                    <a:lnTo>
                      <a:pt x="5" y="241"/>
                    </a:lnTo>
                    <a:lnTo>
                      <a:pt x="9" y="246"/>
                    </a:lnTo>
                    <a:lnTo>
                      <a:pt x="16" y="248"/>
                    </a:lnTo>
                    <a:lnTo>
                      <a:pt x="23" y="250"/>
                    </a:lnTo>
                    <a:lnTo>
                      <a:pt x="32" y="253"/>
                    </a:lnTo>
                    <a:lnTo>
                      <a:pt x="44" y="253"/>
                    </a:lnTo>
                    <a:lnTo>
                      <a:pt x="151" y="253"/>
                    </a:lnTo>
                    <a:lnTo>
                      <a:pt x="161" y="250"/>
                    </a:lnTo>
                    <a:lnTo>
                      <a:pt x="170" y="248"/>
                    </a:lnTo>
                    <a:lnTo>
                      <a:pt x="177" y="246"/>
                    </a:lnTo>
                    <a:lnTo>
                      <a:pt x="184" y="239"/>
                    </a:lnTo>
                    <a:lnTo>
                      <a:pt x="188" y="232"/>
                    </a:lnTo>
                    <a:lnTo>
                      <a:pt x="193" y="223"/>
                    </a:lnTo>
                    <a:lnTo>
                      <a:pt x="193" y="214"/>
                    </a:lnTo>
                    <a:lnTo>
                      <a:pt x="193" y="202"/>
                    </a:lnTo>
                    <a:lnTo>
                      <a:pt x="195" y="49"/>
                    </a:lnTo>
                    <a:lnTo>
                      <a:pt x="195" y="33"/>
                    </a:lnTo>
                    <a:lnTo>
                      <a:pt x="195" y="19"/>
                    </a:lnTo>
                    <a:lnTo>
                      <a:pt x="190" y="7"/>
                    </a:lnTo>
                    <a:lnTo>
                      <a:pt x="186" y="0"/>
                    </a:lnTo>
                    <a:lnTo>
                      <a:pt x="184" y="3"/>
                    </a:lnTo>
                    <a:lnTo>
                      <a:pt x="184" y="7"/>
                    </a:lnTo>
                    <a:lnTo>
                      <a:pt x="177" y="49"/>
                    </a:lnTo>
                    <a:lnTo>
                      <a:pt x="170" y="92"/>
                    </a:lnTo>
                    <a:lnTo>
                      <a:pt x="163" y="138"/>
                    </a:lnTo>
                    <a:lnTo>
                      <a:pt x="161" y="179"/>
                    </a:lnTo>
                    <a:lnTo>
                      <a:pt x="161" y="191"/>
                    </a:lnTo>
                    <a:lnTo>
                      <a:pt x="154" y="198"/>
                    </a:lnTo>
                    <a:lnTo>
                      <a:pt x="147" y="204"/>
                    </a:lnTo>
                    <a:lnTo>
                      <a:pt x="138" y="211"/>
                    </a:lnTo>
                    <a:lnTo>
                      <a:pt x="119" y="221"/>
                    </a:lnTo>
                    <a:lnTo>
                      <a:pt x="101" y="227"/>
                    </a:lnTo>
                    <a:lnTo>
                      <a:pt x="90" y="234"/>
                    </a:lnTo>
                    <a:lnTo>
                      <a:pt x="78" y="239"/>
                    </a:lnTo>
                    <a:lnTo>
                      <a:pt x="69" y="239"/>
                    </a:lnTo>
                    <a:lnTo>
                      <a:pt x="60" y="237"/>
                    </a:lnTo>
                    <a:lnTo>
                      <a:pt x="39" y="230"/>
                    </a:lnTo>
                    <a:lnTo>
                      <a:pt x="9" y="223"/>
                    </a:lnTo>
                    <a:lnTo>
                      <a:pt x="5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293"/>
              <p:cNvSpPr>
                <a:spLocks/>
              </p:cNvSpPr>
              <p:nvPr/>
            </p:nvSpPr>
            <p:spPr bwMode="auto">
              <a:xfrm>
                <a:off x="2916239" y="4562476"/>
                <a:ext cx="344488" cy="177800"/>
              </a:xfrm>
              <a:custGeom>
                <a:avLst/>
                <a:gdLst>
                  <a:gd name="T0" fmla="*/ 22 w 217"/>
                  <a:gd name="T1" fmla="*/ 0 h 112"/>
                  <a:gd name="T2" fmla="*/ 194 w 217"/>
                  <a:gd name="T3" fmla="*/ 0 h 112"/>
                  <a:gd name="T4" fmla="*/ 201 w 217"/>
                  <a:gd name="T5" fmla="*/ 0 h 112"/>
                  <a:gd name="T6" fmla="*/ 203 w 217"/>
                  <a:gd name="T7" fmla="*/ 5 h 112"/>
                  <a:gd name="T8" fmla="*/ 208 w 217"/>
                  <a:gd name="T9" fmla="*/ 9 h 112"/>
                  <a:gd name="T10" fmla="*/ 208 w 217"/>
                  <a:gd name="T11" fmla="*/ 14 h 112"/>
                  <a:gd name="T12" fmla="*/ 217 w 217"/>
                  <a:gd name="T13" fmla="*/ 99 h 112"/>
                  <a:gd name="T14" fmla="*/ 215 w 217"/>
                  <a:gd name="T15" fmla="*/ 105 h 112"/>
                  <a:gd name="T16" fmla="*/ 210 w 217"/>
                  <a:gd name="T17" fmla="*/ 110 h 112"/>
                  <a:gd name="T18" fmla="*/ 206 w 217"/>
                  <a:gd name="T19" fmla="*/ 112 h 112"/>
                  <a:gd name="T20" fmla="*/ 203 w 217"/>
                  <a:gd name="T21" fmla="*/ 112 h 112"/>
                  <a:gd name="T22" fmla="*/ 16 w 217"/>
                  <a:gd name="T23" fmla="*/ 112 h 112"/>
                  <a:gd name="T24" fmla="*/ 13 w 217"/>
                  <a:gd name="T25" fmla="*/ 112 h 112"/>
                  <a:gd name="T26" fmla="*/ 6 w 217"/>
                  <a:gd name="T27" fmla="*/ 110 h 112"/>
                  <a:gd name="T28" fmla="*/ 2 w 217"/>
                  <a:gd name="T29" fmla="*/ 105 h 112"/>
                  <a:gd name="T30" fmla="*/ 0 w 217"/>
                  <a:gd name="T31" fmla="*/ 99 h 112"/>
                  <a:gd name="T32" fmla="*/ 9 w 217"/>
                  <a:gd name="T33" fmla="*/ 14 h 112"/>
                  <a:gd name="T34" fmla="*/ 11 w 217"/>
                  <a:gd name="T35" fmla="*/ 9 h 112"/>
                  <a:gd name="T36" fmla="*/ 13 w 217"/>
                  <a:gd name="T37" fmla="*/ 5 h 112"/>
                  <a:gd name="T38" fmla="*/ 18 w 217"/>
                  <a:gd name="T39" fmla="*/ 0 h 112"/>
                  <a:gd name="T40" fmla="*/ 22 w 217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2">
                    <a:moveTo>
                      <a:pt x="22" y="0"/>
                    </a:moveTo>
                    <a:lnTo>
                      <a:pt x="194" y="0"/>
                    </a:lnTo>
                    <a:lnTo>
                      <a:pt x="201" y="0"/>
                    </a:lnTo>
                    <a:lnTo>
                      <a:pt x="203" y="5"/>
                    </a:lnTo>
                    <a:lnTo>
                      <a:pt x="208" y="9"/>
                    </a:lnTo>
                    <a:lnTo>
                      <a:pt x="208" y="14"/>
                    </a:lnTo>
                    <a:lnTo>
                      <a:pt x="217" y="99"/>
                    </a:lnTo>
                    <a:lnTo>
                      <a:pt x="215" y="105"/>
                    </a:lnTo>
                    <a:lnTo>
                      <a:pt x="210" y="110"/>
                    </a:lnTo>
                    <a:lnTo>
                      <a:pt x="206" y="112"/>
                    </a:lnTo>
                    <a:lnTo>
                      <a:pt x="203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6" y="110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9" y="14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294"/>
              <p:cNvSpPr>
                <a:spLocks/>
              </p:cNvSpPr>
              <p:nvPr/>
            </p:nvSpPr>
            <p:spPr bwMode="auto">
              <a:xfrm>
                <a:off x="2916239" y="4562476"/>
                <a:ext cx="344488" cy="177800"/>
              </a:xfrm>
              <a:custGeom>
                <a:avLst/>
                <a:gdLst>
                  <a:gd name="T0" fmla="*/ 22 w 217"/>
                  <a:gd name="T1" fmla="*/ 0 h 112"/>
                  <a:gd name="T2" fmla="*/ 194 w 217"/>
                  <a:gd name="T3" fmla="*/ 0 h 112"/>
                  <a:gd name="T4" fmla="*/ 201 w 217"/>
                  <a:gd name="T5" fmla="*/ 0 h 112"/>
                  <a:gd name="T6" fmla="*/ 203 w 217"/>
                  <a:gd name="T7" fmla="*/ 5 h 112"/>
                  <a:gd name="T8" fmla="*/ 208 w 217"/>
                  <a:gd name="T9" fmla="*/ 9 h 112"/>
                  <a:gd name="T10" fmla="*/ 208 w 217"/>
                  <a:gd name="T11" fmla="*/ 14 h 112"/>
                  <a:gd name="T12" fmla="*/ 217 w 217"/>
                  <a:gd name="T13" fmla="*/ 99 h 112"/>
                  <a:gd name="T14" fmla="*/ 215 w 217"/>
                  <a:gd name="T15" fmla="*/ 105 h 112"/>
                  <a:gd name="T16" fmla="*/ 210 w 217"/>
                  <a:gd name="T17" fmla="*/ 110 h 112"/>
                  <a:gd name="T18" fmla="*/ 206 w 217"/>
                  <a:gd name="T19" fmla="*/ 112 h 112"/>
                  <a:gd name="T20" fmla="*/ 203 w 217"/>
                  <a:gd name="T21" fmla="*/ 112 h 112"/>
                  <a:gd name="T22" fmla="*/ 16 w 217"/>
                  <a:gd name="T23" fmla="*/ 112 h 112"/>
                  <a:gd name="T24" fmla="*/ 13 w 217"/>
                  <a:gd name="T25" fmla="*/ 112 h 112"/>
                  <a:gd name="T26" fmla="*/ 6 w 217"/>
                  <a:gd name="T27" fmla="*/ 110 h 112"/>
                  <a:gd name="T28" fmla="*/ 2 w 217"/>
                  <a:gd name="T29" fmla="*/ 105 h 112"/>
                  <a:gd name="T30" fmla="*/ 0 w 217"/>
                  <a:gd name="T31" fmla="*/ 99 h 112"/>
                  <a:gd name="T32" fmla="*/ 9 w 217"/>
                  <a:gd name="T33" fmla="*/ 14 h 112"/>
                  <a:gd name="T34" fmla="*/ 11 w 217"/>
                  <a:gd name="T35" fmla="*/ 9 h 112"/>
                  <a:gd name="T36" fmla="*/ 13 w 217"/>
                  <a:gd name="T37" fmla="*/ 5 h 112"/>
                  <a:gd name="T38" fmla="*/ 18 w 217"/>
                  <a:gd name="T39" fmla="*/ 0 h 112"/>
                  <a:gd name="T40" fmla="*/ 22 w 217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2">
                    <a:moveTo>
                      <a:pt x="22" y="0"/>
                    </a:moveTo>
                    <a:lnTo>
                      <a:pt x="194" y="0"/>
                    </a:lnTo>
                    <a:lnTo>
                      <a:pt x="201" y="0"/>
                    </a:lnTo>
                    <a:lnTo>
                      <a:pt x="203" y="5"/>
                    </a:lnTo>
                    <a:lnTo>
                      <a:pt x="208" y="9"/>
                    </a:lnTo>
                    <a:lnTo>
                      <a:pt x="208" y="14"/>
                    </a:lnTo>
                    <a:lnTo>
                      <a:pt x="217" y="99"/>
                    </a:lnTo>
                    <a:lnTo>
                      <a:pt x="215" y="105"/>
                    </a:lnTo>
                    <a:lnTo>
                      <a:pt x="210" y="110"/>
                    </a:lnTo>
                    <a:lnTo>
                      <a:pt x="206" y="112"/>
                    </a:lnTo>
                    <a:lnTo>
                      <a:pt x="203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6" y="110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9" y="14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5">
                <a:solidFill>
                  <a:srgbClr val="38343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295"/>
              <p:cNvSpPr>
                <a:spLocks/>
              </p:cNvSpPr>
              <p:nvPr/>
            </p:nvSpPr>
            <p:spPr bwMode="auto">
              <a:xfrm>
                <a:off x="2916239" y="4816476"/>
                <a:ext cx="344488" cy="179388"/>
              </a:xfrm>
              <a:custGeom>
                <a:avLst/>
                <a:gdLst>
                  <a:gd name="T0" fmla="*/ 194 w 217"/>
                  <a:gd name="T1" fmla="*/ 113 h 113"/>
                  <a:gd name="T2" fmla="*/ 22 w 217"/>
                  <a:gd name="T3" fmla="*/ 113 h 113"/>
                  <a:gd name="T4" fmla="*/ 18 w 217"/>
                  <a:gd name="T5" fmla="*/ 113 h 113"/>
                  <a:gd name="T6" fmla="*/ 13 w 217"/>
                  <a:gd name="T7" fmla="*/ 111 h 113"/>
                  <a:gd name="T8" fmla="*/ 11 w 217"/>
                  <a:gd name="T9" fmla="*/ 104 h 113"/>
                  <a:gd name="T10" fmla="*/ 9 w 217"/>
                  <a:gd name="T11" fmla="*/ 99 h 113"/>
                  <a:gd name="T12" fmla="*/ 0 w 217"/>
                  <a:gd name="T13" fmla="*/ 17 h 113"/>
                  <a:gd name="T14" fmla="*/ 2 w 217"/>
                  <a:gd name="T15" fmla="*/ 7 h 113"/>
                  <a:gd name="T16" fmla="*/ 6 w 217"/>
                  <a:gd name="T17" fmla="*/ 3 h 113"/>
                  <a:gd name="T18" fmla="*/ 13 w 217"/>
                  <a:gd name="T19" fmla="*/ 0 h 113"/>
                  <a:gd name="T20" fmla="*/ 16 w 217"/>
                  <a:gd name="T21" fmla="*/ 0 h 113"/>
                  <a:gd name="T22" fmla="*/ 203 w 217"/>
                  <a:gd name="T23" fmla="*/ 0 h 113"/>
                  <a:gd name="T24" fmla="*/ 206 w 217"/>
                  <a:gd name="T25" fmla="*/ 0 h 113"/>
                  <a:gd name="T26" fmla="*/ 210 w 217"/>
                  <a:gd name="T27" fmla="*/ 3 h 113"/>
                  <a:gd name="T28" fmla="*/ 215 w 217"/>
                  <a:gd name="T29" fmla="*/ 7 h 113"/>
                  <a:gd name="T30" fmla="*/ 217 w 217"/>
                  <a:gd name="T31" fmla="*/ 17 h 113"/>
                  <a:gd name="T32" fmla="*/ 208 w 217"/>
                  <a:gd name="T33" fmla="*/ 99 h 113"/>
                  <a:gd name="T34" fmla="*/ 208 w 217"/>
                  <a:gd name="T35" fmla="*/ 104 h 113"/>
                  <a:gd name="T36" fmla="*/ 203 w 217"/>
                  <a:gd name="T37" fmla="*/ 111 h 113"/>
                  <a:gd name="T38" fmla="*/ 201 w 217"/>
                  <a:gd name="T39" fmla="*/ 113 h 113"/>
                  <a:gd name="T40" fmla="*/ 194 w 217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3">
                    <a:moveTo>
                      <a:pt x="194" y="113"/>
                    </a:moveTo>
                    <a:lnTo>
                      <a:pt x="22" y="113"/>
                    </a:lnTo>
                    <a:lnTo>
                      <a:pt x="18" y="113"/>
                    </a:lnTo>
                    <a:lnTo>
                      <a:pt x="13" y="111"/>
                    </a:lnTo>
                    <a:lnTo>
                      <a:pt x="11" y="104"/>
                    </a:lnTo>
                    <a:lnTo>
                      <a:pt x="9" y="99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10" y="3"/>
                    </a:lnTo>
                    <a:lnTo>
                      <a:pt x="215" y="7"/>
                    </a:lnTo>
                    <a:lnTo>
                      <a:pt x="217" y="17"/>
                    </a:lnTo>
                    <a:lnTo>
                      <a:pt x="208" y="99"/>
                    </a:lnTo>
                    <a:lnTo>
                      <a:pt x="208" y="104"/>
                    </a:lnTo>
                    <a:lnTo>
                      <a:pt x="203" y="111"/>
                    </a:lnTo>
                    <a:lnTo>
                      <a:pt x="201" y="113"/>
                    </a:lnTo>
                    <a:lnTo>
                      <a:pt x="194" y="113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296"/>
              <p:cNvSpPr>
                <a:spLocks/>
              </p:cNvSpPr>
              <p:nvPr/>
            </p:nvSpPr>
            <p:spPr bwMode="auto">
              <a:xfrm>
                <a:off x="2916239" y="4816476"/>
                <a:ext cx="344488" cy="179388"/>
              </a:xfrm>
              <a:custGeom>
                <a:avLst/>
                <a:gdLst>
                  <a:gd name="T0" fmla="*/ 194 w 217"/>
                  <a:gd name="T1" fmla="*/ 113 h 113"/>
                  <a:gd name="T2" fmla="*/ 22 w 217"/>
                  <a:gd name="T3" fmla="*/ 113 h 113"/>
                  <a:gd name="T4" fmla="*/ 18 w 217"/>
                  <a:gd name="T5" fmla="*/ 113 h 113"/>
                  <a:gd name="T6" fmla="*/ 13 w 217"/>
                  <a:gd name="T7" fmla="*/ 111 h 113"/>
                  <a:gd name="T8" fmla="*/ 11 w 217"/>
                  <a:gd name="T9" fmla="*/ 104 h 113"/>
                  <a:gd name="T10" fmla="*/ 9 w 217"/>
                  <a:gd name="T11" fmla="*/ 99 h 113"/>
                  <a:gd name="T12" fmla="*/ 0 w 217"/>
                  <a:gd name="T13" fmla="*/ 17 h 113"/>
                  <a:gd name="T14" fmla="*/ 2 w 217"/>
                  <a:gd name="T15" fmla="*/ 7 h 113"/>
                  <a:gd name="T16" fmla="*/ 6 w 217"/>
                  <a:gd name="T17" fmla="*/ 3 h 113"/>
                  <a:gd name="T18" fmla="*/ 13 w 217"/>
                  <a:gd name="T19" fmla="*/ 0 h 113"/>
                  <a:gd name="T20" fmla="*/ 16 w 217"/>
                  <a:gd name="T21" fmla="*/ 0 h 113"/>
                  <a:gd name="T22" fmla="*/ 203 w 217"/>
                  <a:gd name="T23" fmla="*/ 0 h 113"/>
                  <a:gd name="T24" fmla="*/ 206 w 217"/>
                  <a:gd name="T25" fmla="*/ 0 h 113"/>
                  <a:gd name="T26" fmla="*/ 210 w 217"/>
                  <a:gd name="T27" fmla="*/ 3 h 113"/>
                  <a:gd name="T28" fmla="*/ 215 w 217"/>
                  <a:gd name="T29" fmla="*/ 7 h 113"/>
                  <a:gd name="T30" fmla="*/ 217 w 217"/>
                  <a:gd name="T31" fmla="*/ 17 h 113"/>
                  <a:gd name="T32" fmla="*/ 208 w 217"/>
                  <a:gd name="T33" fmla="*/ 99 h 113"/>
                  <a:gd name="T34" fmla="*/ 208 w 217"/>
                  <a:gd name="T35" fmla="*/ 104 h 113"/>
                  <a:gd name="T36" fmla="*/ 203 w 217"/>
                  <a:gd name="T37" fmla="*/ 111 h 113"/>
                  <a:gd name="T38" fmla="*/ 201 w 217"/>
                  <a:gd name="T39" fmla="*/ 113 h 113"/>
                  <a:gd name="T40" fmla="*/ 194 w 217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3">
                    <a:moveTo>
                      <a:pt x="194" y="113"/>
                    </a:moveTo>
                    <a:lnTo>
                      <a:pt x="22" y="113"/>
                    </a:lnTo>
                    <a:lnTo>
                      <a:pt x="18" y="113"/>
                    </a:lnTo>
                    <a:lnTo>
                      <a:pt x="13" y="111"/>
                    </a:lnTo>
                    <a:lnTo>
                      <a:pt x="11" y="104"/>
                    </a:lnTo>
                    <a:lnTo>
                      <a:pt x="9" y="99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10" y="3"/>
                    </a:lnTo>
                    <a:lnTo>
                      <a:pt x="215" y="7"/>
                    </a:lnTo>
                    <a:lnTo>
                      <a:pt x="217" y="17"/>
                    </a:lnTo>
                    <a:lnTo>
                      <a:pt x="208" y="99"/>
                    </a:lnTo>
                    <a:lnTo>
                      <a:pt x="208" y="104"/>
                    </a:lnTo>
                    <a:lnTo>
                      <a:pt x="203" y="111"/>
                    </a:lnTo>
                    <a:lnTo>
                      <a:pt x="201" y="113"/>
                    </a:lnTo>
                    <a:lnTo>
                      <a:pt x="194" y="113"/>
                    </a:lnTo>
                    <a:close/>
                  </a:path>
                </a:pathLst>
              </a:custGeom>
              <a:noFill/>
              <a:ln w="5">
                <a:solidFill>
                  <a:srgbClr val="38343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297"/>
              <p:cNvSpPr>
                <a:spLocks/>
              </p:cNvSpPr>
              <p:nvPr/>
            </p:nvSpPr>
            <p:spPr bwMode="auto">
              <a:xfrm>
                <a:off x="2085976" y="6170613"/>
                <a:ext cx="647700" cy="725488"/>
              </a:xfrm>
              <a:custGeom>
                <a:avLst/>
                <a:gdLst>
                  <a:gd name="T0" fmla="*/ 342 w 408"/>
                  <a:gd name="T1" fmla="*/ 457 h 457"/>
                  <a:gd name="T2" fmla="*/ 140 w 408"/>
                  <a:gd name="T3" fmla="*/ 457 h 457"/>
                  <a:gd name="T4" fmla="*/ 126 w 408"/>
                  <a:gd name="T5" fmla="*/ 457 h 457"/>
                  <a:gd name="T6" fmla="*/ 112 w 408"/>
                  <a:gd name="T7" fmla="*/ 454 h 457"/>
                  <a:gd name="T8" fmla="*/ 99 w 408"/>
                  <a:gd name="T9" fmla="*/ 452 h 457"/>
                  <a:gd name="T10" fmla="*/ 85 w 408"/>
                  <a:gd name="T11" fmla="*/ 447 h 457"/>
                  <a:gd name="T12" fmla="*/ 74 w 408"/>
                  <a:gd name="T13" fmla="*/ 440 h 457"/>
                  <a:gd name="T14" fmla="*/ 62 w 408"/>
                  <a:gd name="T15" fmla="*/ 434 h 457"/>
                  <a:gd name="T16" fmla="*/ 51 w 408"/>
                  <a:gd name="T17" fmla="*/ 424 h 457"/>
                  <a:gd name="T18" fmla="*/ 41 w 408"/>
                  <a:gd name="T19" fmla="*/ 418 h 457"/>
                  <a:gd name="T20" fmla="*/ 32 w 408"/>
                  <a:gd name="T21" fmla="*/ 406 h 457"/>
                  <a:gd name="T22" fmla="*/ 23 w 408"/>
                  <a:gd name="T23" fmla="*/ 395 h 457"/>
                  <a:gd name="T24" fmla="*/ 16 w 408"/>
                  <a:gd name="T25" fmla="*/ 383 h 457"/>
                  <a:gd name="T26" fmla="*/ 9 w 408"/>
                  <a:gd name="T27" fmla="*/ 372 h 457"/>
                  <a:gd name="T28" fmla="*/ 5 w 408"/>
                  <a:gd name="T29" fmla="*/ 358 h 457"/>
                  <a:gd name="T30" fmla="*/ 3 w 408"/>
                  <a:gd name="T31" fmla="*/ 346 h 457"/>
                  <a:gd name="T32" fmla="*/ 0 w 408"/>
                  <a:gd name="T33" fmla="*/ 330 h 457"/>
                  <a:gd name="T34" fmla="*/ 0 w 408"/>
                  <a:gd name="T35" fmla="*/ 317 h 457"/>
                  <a:gd name="T36" fmla="*/ 0 w 408"/>
                  <a:gd name="T37" fmla="*/ 30 h 457"/>
                  <a:gd name="T38" fmla="*/ 12 w 408"/>
                  <a:gd name="T39" fmla="*/ 14 h 457"/>
                  <a:gd name="T40" fmla="*/ 25 w 408"/>
                  <a:gd name="T41" fmla="*/ 3 h 457"/>
                  <a:gd name="T42" fmla="*/ 28 w 408"/>
                  <a:gd name="T43" fmla="*/ 0 h 457"/>
                  <a:gd name="T44" fmla="*/ 28 w 408"/>
                  <a:gd name="T45" fmla="*/ 0 h 457"/>
                  <a:gd name="T46" fmla="*/ 126 w 408"/>
                  <a:gd name="T47" fmla="*/ 0 h 457"/>
                  <a:gd name="T48" fmla="*/ 135 w 408"/>
                  <a:gd name="T49" fmla="*/ 7 h 457"/>
                  <a:gd name="T50" fmla="*/ 142 w 408"/>
                  <a:gd name="T51" fmla="*/ 12 h 457"/>
                  <a:gd name="T52" fmla="*/ 147 w 408"/>
                  <a:gd name="T53" fmla="*/ 21 h 457"/>
                  <a:gd name="T54" fmla="*/ 151 w 408"/>
                  <a:gd name="T55" fmla="*/ 30 h 457"/>
                  <a:gd name="T56" fmla="*/ 151 w 408"/>
                  <a:gd name="T57" fmla="*/ 257 h 457"/>
                  <a:gd name="T58" fmla="*/ 151 w 408"/>
                  <a:gd name="T59" fmla="*/ 266 h 457"/>
                  <a:gd name="T60" fmla="*/ 154 w 408"/>
                  <a:gd name="T61" fmla="*/ 273 h 457"/>
                  <a:gd name="T62" fmla="*/ 158 w 408"/>
                  <a:gd name="T63" fmla="*/ 280 h 457"/>
                  <a:gd name="T64" fmla="*/ 163 w 408"/>
                  <a:gd name="T65" fmla="*/ 285 h 457"/>
                  <a:gd name="T66" fmla="*/ 167 w 408"/>
                  <a:gd name="T67" fmla="*/ 289 h 457"/>
                  <a:gd name="T68" fmla="*/ 174 w 408"/>
                  <a:gd name="T69" fmla="*/ 294 h 457"/>
                  <a:gd name="T70" fmla="*/ 181 w 408"/>
                  <a:gd name="T71" fmla="*/ 296 h 457"/>
                  <a:gd name="T72" fmla="*/ 190 w 408"/>
                  <a:gd name="T73" fmla="*/ 296 h 457"/>
                  <a:gd name="T74" fmla="*/ 358 w 408"/>
                  <a:gd name="T75" fmla="*/ 296 h 457"/>
                  <a:gd name="T76" fmla="*/ 369 w 408"/>
                  <a:gd name="T77" fmla="*/ 301 h 457"/>
                  <a:gd name="T78" fmla="*/ 374 w 408"/>
                  <a:gd name="T79" fmla="*/ 301 h 457"/>
                  <a:gd name="T80" fmla="*/ 385 w 408"/>
                  <a:gd name="T81" fmla="*/ 310 h 457"/>
                  <a:gd name="T82" fmla="*/ 394 w 408"/>
                  <a:gd name="T83" fmla="*/ 317 h 457"/>
                  <a:gd name="T84" fmla="*/ 401 w 408"/>
                  <a:gd name="T85" fmla="*/ 326 h 457"/>
                  <a:gd name="T86" fmla="*/ 408 w 408"/>
                  <a:gd name="T87" fmla="*/ 337 h 457"/>
                  <a:gd name="T88" fmla="*/ 408 w 408"/>
                  <a:gd name="T89" fmla="*/ 431 h 457"/>
                  <a:gd name="T90" fmla="*/ 401 w 408"/>
                  <a:gd name="T91" fmla="*/ 438 h 457"/>
                  <a:gd name="T92" fmla="*/ 392 w 408"/>
                  <a:gd name="T93" fmla="*/ 443 h 457"/>
                  <a:gd name="T94" fmla="*/ 381 w 408"/>
                  <a:gd name="T95" fmla="*/ 447 h 457"/>
                  <a:gd name="T96" fmla="*/ 371 w 408"/>
                  <a:gd name="T97" fmla="*/ 450 h 457"/>
                  <a:gd name="T98" fmla="*/ 355 w 408"/>
                  <a:gd name="T99" fmla="*/ 452 h 457"/>
                  <a:gd name="T100" fmla="*/ 342 w 408"/>
                  <a:gd name="T101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8" h="457">
                    <a:moveTo>
                      <a:pt x="342" y="457"/>
                    </a:moveTo>
                    <a:lnTo>
                      <a:pt x="140" y="457"/>
                    </a:lnTo>
                    <a:lnTo>
                      <a:pt x="126" y="457"/>
                    </a:lnTo>
                    <a:lnTo>
                      <a:pt x="112" y="454"/>
                    </a:lnTo>
                    <a:lnTo>
                      <a:pt x="99" y="452"/>
                    </a:lnTo>
                    <a:lnTo>
                      <a:pt x="85" y="447"/>
                    </a:lnTo>
                    <a:lnTo>
                      <a:pt x="74" y="440"/>
                    </a:lnTo>
                    <a:lnTo>
                      <a:pt x="62" y="434"/>
                    </a:lnTo>
                    <a:lnTo>
                      <a:pt x="51" y="424"/>
                    </a:lnTo>
                    <a:lnTo>
                      <a:pt x="41" y="418"/>
                    </a:lnTo>
                    <a:lnTo>
                      <a:pt x="32" y="406"/>
                    </a:lnTo>
                    <a:lnTo>
                      <a:pt x="23" y="395"/>
                    </a:lnTo>
                    <a:lnTo>
                      <a:pt x="16" y="383"/>
                    </a:lnTo>
                    <a:lnTo>
                      <a:pt x="9" y="372"/>
                    </a:lnTo>
                    <a:lnTo>
                      <a:pt x="5" y="358"/>
                    </a:lnTo>
                    <a:lnTo>
                      <a:pt x="3" y="346"/>
                    </a:lnTo>
                    <a:lnTo>
                      <a:pt x="0" y="330"/>
                    </a:lnTo>
                    <a:lnTo>
                      <a:pt x="0" y="317"/>
                    </a:lnTo>
                    <a:lnTo>
                      <a:pt x="0" y="30"/>
                    </a:lnTo>
                    <a:lnTo>
                      <a:pt x="12" y="14"/>
                    </a:lnTo>
                    <a:lnTo>
                      <a:pt x="25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26" y="0"/>
                    </a:lnTo>
                    <a:lnTo>
                      <a:pt x="135" y="7"/>
                    </a:lnTo>
                    <a:lnTo>
                      <a:pt x="142" y="12"/>
                    </a:lnTo>
                    <a:lnTo>
                      <a:pt x="147" y="21"/>
                    </a:lnTo>
                    <a:lnTo>
                      <a:pt x="151" y="30"/>
                    </a:lnTo>
                    <a:lnTo>
                      <a:pt x="151" y="257"/>
                    </a:lnTo>
                    <a:lnTo>
                      <a:pt x="151" y="266"/>
                    </a:lnTo>
                    <a:lnTo>
                      <a:pt x="154" y="273"/>
                    </a:lnTo>
                    <a:lnTo>
                      <a:pt x="158" y="280"/>
                    </a:lnTo>
                    <a:lnTo>
                      <a:pt x="163" y="285"/>
                    </a:lnTo>
                    <a:lnTo>
                      <a:pt x="167" y="289"/>
                    </a:lnTo>
                    <a:lnTo>
                      <a:pt x="174" y="294"/>
                    </a:lnTo>
                    <a:lnTo>
                      <a:pt x="181" y="296"/>
                    </a:lnTo>
                    <a:lnTo>
                      <a:pt x="190" y="296"/>
                    </a:lnTo>
                    <a:lnTo>
                      <a:pt x="358" y="296"/>
                    </a:lnTo>
                    <a:lnTo>
                      <a:pt x="369" y="301"/>
                    </a:lnTo>
                    <a:lnTo>
                      <a:pt x="374" y="301"/>
                    </a:lnTo>
                    <a:lnTo>
                      <a:pt x="385" y="310"/>
                    </a:lnTo>
                    <a:lnTo>
                      <a:pt x="394" y="317"/>
                    </a:lnTo>
                    <a:lnTo>
                      <a:pt x="401" y="326"/>
                    </a:lnTo>
                    <a:lnTo>
                      <a:pt x="408" y="337"/>
                    </a:lnTo>
                    <a:lnTo>
                      <a:pt x="408" y="431"/>
                    </a:lnTo>
                    <a:lnTo>
                      <a:pt x="401" y="438"/>
                    </a:lnTo>
                    <a:lnTo>
                      <a:pt x="392" y="443"/>
                    </a:lnTo>
                    <a:lnTo>
                      <a:pt x="381" y="447"/>
                    </a:lnTo>
                    <a:lnTo>
                      <a:pt x="371" y="450"/>
                    </a:lnTo>
                    <a:lnTo>
                      <a:pt x="355" y="452"/>
                    </a:lnTo>
                    <a:lnTo>
                      <a:pt x="342" y="457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298"/>
              <p:cNvSpPr>
                <a:spLocks/>
              </p:cNvSpPr>
              <p:nvPr/>
            </p:nvSpPr>
            <p:spPr bwMode="auto">
              <a:xfrm>
                <a:off x="2144714" y="6772276"/>
                <a:ext cx="588963" cy="123825"/>
              </a:xfrm>
              <a:custGeom>
                <a:avLst/>
                <a:gdLst>
                  <a:gd name="T0" fmla="*/ 305 w 371"/>
                  <a:gd name="T1" fmla="*/ 78 h 78"/>
                  <a:gd name="T2" fmla="*/ 103 w 371"/>
                  <a:gd name="T3" fmla="*/ 78 h 78"/>
                  <a:gd name="T4" fmla="*/ 89 w 371"/>
                  <a:gd name="T5" fmla="*/ 78 h 78"/>
                  <a:gd name="T6" fmla="*/ 75 w 371"/>
                  <a:gd name="T7" fmla="*/ 75 h 78"/>
                  <a:gd name="T8" fmla="*/ 64 w 371"/>
                  <a:gd name="T9" fmla="*/ 73 h 78"/>
                  <a:gd name="T10" fmla="*/ 50 w 371"/>
                  <a:gd name="T11" fmla="*/ 68 h 78"/>
                  <a:gd name="T12" fmla="*/ 39 w 371"/>
                  <a:gd name="T13" fmla="*/ 64 h 78"/>
                  <a:gd name="T14" fmla="*/ 27 w 371"/>
                  <a:gd name="T15" fmla="*/ 57 h 78"/>
                  <a:gd name="T16" fmla="*/ 18 w 371"/>
                  <a:gd name="T17" fmla="*/ 50 h 78"/>
                  <a:gd name="T18" fmla="*/ 7 w 371"/>
                  <a:gd name="T19" fmla="*/ 41 h 78"/>
                  <a:gd name="T20" fmla="*/ 4 w 371"/>
                  <a:gd name="T21" fmla="*/ 27 h 78"/>
                  <a:gd name="T22" fmla="*/ 0 w 371"/>
                  <a:gd name="T23" fmla="*/ 16 h 78"/>
                  <a:gd name="T24" fmla="*/ 0 w 371"/>
                  <a:gd name="T25" fmla="*/ 9 h 78"/>
                  <a:gd name="T26" fmla="*/ 0 w 371"/>
                  <a:gd name="T27" fmla="*/ 4 h 78"/>
                  <a:gd name="T28" fmla="*/ 2 w 371"/>
                  <a:gd name="T29" fmla="*/ 2 h 78"/>
                  <a:gd name="T30" fmla="*/ 7 w 371"/>
                  <a:gd name="T31" fmla="*/ 0 h 78"/>
                  <a:gd name="T32" fmla="*/ 75 w 371"/>
                  <a:gd name="T33" fmla="*/ 32 h 78"/>
                  <a:gd name="T34" fmla="*/ 261 w 371"/>
                  <a:gd name="T35" fmla="*/ 41 h 78"/>
                  <a:gd name="T36" fmla="*/ 275 w 371"/>
                  <a:gd name="T37" fmla="*/ 41 h 78"/>
                  <a:gd name="T38" fmla="*/ 289 w 371"/>
                  <a:gd name="T39" fmla="*/ 36 h 78"/>
                  <a:gd name="T40" fmla="*/ 302 w 371"/>
                  <a:gd name="T41" fmla="*/ 32 h 78"/>
                  <a:gd name="T42" fmla="*/ 316 w 371"/>
                  <a:gd name="T43" fmla="*/ 27 h 78"/>
                  <a:gd name="T44" fmla="*/ 332 w 371"/>
                  <a:gd name="T45" fmla="*/ 23 h 78"/>
                  <a:gd name="T46" fmla="*/ 346 w 371"/>
                  <a:gd name="T47" fmla="*/ 18 h 78"/>
                  <a:gd name="T48" fmla="*/ 360 w 371"/>
                  <a:gd name="T49" fmla="*/ 16 h 78"/>
                  <a:gd name="T50" fmla="*/ 371 w 371"/>
                  <a:gd name="T51" fmla="*/ 16 h 78"/>
                  <a:gd name="T52" fmla="*/ 371 w 371"/>
                  <a:gd name="T53" fmla="*/ 52 h 78"/>
                  <a:gd name="T54" fmla="*/ 364 w 371"/>
                  <a:gd name="T55" fmla="*/ 59 h 78"/>
                  <a:gd name="T56" fmla="*/ 355 w 371"/>
                  <a:gd name="T57" fmla="*/ 64 h 78"/>
                  <a:gd name="T58" fmla="*/ 344 w 371"/>
                  <a:gd name="T59" fmla="*/ 68 h 78"/>
                  <a:gd name="T60" fmla="*/ 334 w 371"/>
                  <a:gd name="T61" fmla="*/ 71 h 78"/>
                  <a:gd name="T62" fmla="*/ 318 w 371"/>
                  <a:gd name="T63" fmla="*/ 73 h 78"/>
                  <a:gd name="T64" fmla="*/ 305 w 371"/>
                  <a:gd name="T6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1" h="78">
                    <a:moveTo>
                      <a:pt x="305" y="78"/>
                    </a:moveTo>
                    <a:lnTo>
                      <a:pt x="103" y="78"/>
                    </a:lnTo>
                    <a:lnTo>
                      <a:pt x="89" y="78"/>
                    </a:lnTo>
                    <a:lnTo>
                      <a:pt x="75" y="75"/>
                    </a:lnTo>
                    <a:lnTo>
                      <a:pt x="64" y="73"/>
                    </a:lnTo>
                    <a:lnTo>
                      <a:pt x="50" y="68"/>
                    </a:lnTo>
                    <a:lnTo>
                      <a:pt x="39" y="64"/>
                    </a:lnTo>
                    <a:lnTo>
                      <a:pt x="27" y="57"/>
                    </a:lnTo>
                    <a:lnTo>
                      <a:pt x="18" y="50"/>
                    </a:lnTo>
                    <a:lnTo>
                      <a:pt x="7" y="41"/>
                    </a:lnTo>
                    <a:lnTo>
                      <a:pt x="4" y="27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75" y="32"/>
                    </a:lnTo>
                    <a:lnTo>
                      <a:pt x="261" y="41"/>
                    </a:lnTo>
                    <a:lnTo>
                      <a:pt x="275" y="41"/>
                    </a:lnTo>
                    <a:lnTo>
                      <a:pt x="289" y="36"/>
                    </a:lnTo>
                    <a:lnTo>
                      <a:pt x="302" y="32"/>
                    </a:lnTo>
                    <a:lnTo>
                      <a:pt x="316" y="27"/>
                    </a:lnTo>
                    <a:lnTo>
                      <a:pt x="332" y="23"/>
                    </a:lnTo>
                    <a:lnTo>
                      <a:pt x="346" y="18"/>
                    </a:lnTo>
                    <a:lnTo>
                      <a:pt x="360" y="16"/>
                    </a:lnTo>
                    <a:lnTo>
                      <a:pt x="371" y="16"/>
                    </a:lnTo>
                    <a:lnTo>
                      <a:pt x="371" y="52"/>
                    </a:lnTo>
                    <a:lnTo>
                      <a:pt x="364" y="59"/>
                    </a:lnTo>
                    <a:lnTo>
                      <a:pt x="355" y="64"/>
                    </a:lnTo>
                    <a:lnTo>
                      <a:pt x="344" y="68"/>
                    </a:lnTo>
                    <a:lnTo>
                      <a:pt x="334" y="71"/>
                    </a:lnTo>
                    <a:lnTo>
                      <a:pt x="318" y="73"/>
                    </a:lnTo>
                    <a:lnTo>
                      <a:pt x="305" y="78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299"/>
              <p:cNvSpPr>
                <a:spLocks/>
              </p:cNvSpPr>
              <p:nvPr/>
            </p:nvSpPr>
            <p:spPr bwMode="auto">
              <a:xfrm>
                <a:off x="3009901" y="4595813"/>
                <a:ext cx="157163" cy="107950"/>
              </a:xfrm>
              <a:custGeom>
                <a:avLst/>
                <a:gdLst>
                  <a:gd name="T0" fmla="*/ 0 w 99"/>
                  <a:gd name="T1" fmla="*/ 57 h 68"/>
                  <a:gd name="T2" fmla="*/ 25 w 99"/>
                  <a:gd name="T3" fmla="*/ 25 h 68"/>
                  <a:gd name="T4" fmla="*/ 48 w 99"/>
                  <a:gd name="T5" fmla="*/ 0 h 68"/>
                  <a:gd name="T6" fmla="*/ 53 w 99"/>
                  <a:gd name="T7" fmla="*/ 4 h 68"/>
                  <a:gd name="T8" fmla="*/ 64 w 99"/>
                  <a:gd name="T9" fmla="*/ 16 h 68"/>
                  <a:gd name="T10" fmla="*/ 80 w 99"/>
                  <a:gd name="T11" fmla="*/ 34 h 68"/>
                  <a:gd name="T12" fmla="*/ 89 w 99"/>
                  <a:gd name="T13" fmla="*/ 45 h 68"/>
                  <a:gd name="T14" fmla="*/ 94 w 99"/>
                  <a:gd name="T15" fmla="*/ 55 h 68"/>
                  <a:gd name="T16" fmla="*/ 99 w 99"/>
                  <a:gd name="T17" fmla="*/ 62 h 68"/>
                  <a:gd name="T18" fmla="*/ 96 w 99"/>
                  <a:gd name="T19" fmla="*/ 66 h 68"/>
                  <a:gd name="T20" fmla="*/ 80 w 99"/>
                  <a:gd name="T21" fmla="*/ 68 h 68"/>
                  <a:gd name="T22" fmla="*/ 62 w 99"/>
                  <a:gd name="T23" fmla="*/ 68 h 68"/>
                  <a:gd name="T24" fmla="*/ 46 w 99"/>
                  <a:gd name="T25" fmla="*/ 66 h 68"/>
                  <a:gd name="T26" fmla="*/ 30 w 99"/>
                  <a:gd name="T27" fmla="*/ 64 h 68"/>
                  <a:gd name="T28" fmla="*/ 25 w 99"/>
                  <a:gd name="T29" fmla="*/ 64 h 68"/>
                  <a:gd name="T30" fmla="*/ 21 w 99"/>
                  <a:gd name="T31" fmla="*/ 64 h 68"/>
                  <a:gd name="T32" fmla="*/ 16 w 99"/>
                  <a:gd name="T33" fmla="*/ 64 h 68"/>
                  <a:gd name="T34" fmla="*/ 9 w 99"/>
                  <a:gd name="T35" fmla="*/ 64 h 68"/>
                  <a:gd name="T36" fmla="*/ 0 w 99"/>
                  <a:gd name="T37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9" h="68">
                    <a:moveTo>
                      <a:pt x="0" y="57"/>
                    </a:moveTo>
                    <a:lnTo>
                      <a:pt x="25" y="25"/>
                    </a:lnTo>
                    <a:lnTo>
                      <a:pt x="48" y="0"/>
                    </a:lnTo>
                    <a:lnTo>
                      <a:pt x="53" y="4"/>
                    </a:lnTo>
                    <a:lnTo>
                      <a:pt x="64" y="16"/>
                    </a:lnTo>
                    <a:lnTo>
                      <a:pt x="80" y="34"/>
                    </a:lnTo>
                    <a:lnTo>
                      <a:pt x="89" y="45"/>
                    </a:lnTo>
                    <a:lnTo>
                      <a:pt x="94" y="55"/>
                    </a:lnTo>
                    <a:lnTo>
                      <a:pt x="99" y="62"/>
                    </a:lnTo>
                    <a:lnTo>
                      <a:pt x="96" y="66"/>
                    </a:lnTo>
                    <a:lnTo>
                      <a:pt x="80" y="68"/>
                    </a:lnTo>
                    <a:lnTo>
                      <a:pt x="62" y="68"/>
                    </a:lnTo>
                    <a:lnTo>
                      <a:pt x="46" y="66"/>
                    </a:lnTo>
                    <a:lnTo>
                      <a:pt x="30" y="64"/>
                    </a:lnTo>
                    <a:lnTo>
                      <a:pt x="25" y="64"/>
                    </a:lnTo>
                    <a:lnTo>
                      <a:pt x="21" y="64"/>
                    </a:lnTo>
                    <a:lnTo>
                      <a:pt x="16" y="64"/>
                    </a:lnTo>
                    <a:lnTo>
                      <a:pt x="9" y="6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300"/>
              <p:cNvSpPr>
                <a:spLocks/>
              </p:cNvSpPr>
              <p:nvPr/>
            </p:nvSpPr>
            <p:spPr bwMode="auto">
              <a:xfrm>
                <a:off x="3017839" y="4868863"/>
                <a:ext cx="133350" cy="101600"/>
              </a:xfrm>
              <a:custGeom>
                <a:avLst/>
                <a:gdLst>
                  <a:gd name="T0" fmla="*/ 84 w 84"/>
                  <a:gd name="T1" fmla="*/ 16 h 64"/>
                  <a:gd name="T2" fmla="*/ 62 w 84"/>
                  <a:gd name="T3" fmla="*/ 41 h 64"/>
                  <a:gd name="T4" fmla="*/ 36 w 84"/>
                  <a:gd name="T5" fmla="*/ 64 h 64"/>
                  <a:gd name="T6" fmla="*/ 23 w 84"/>
                  <a:gd name="T7" fmla="*/ 50 h 64"/>
                  <a:gd name="T8" fmla="*/ 9 w 84"/>
                  <a:gd name="T9" fmla="*/ 32 h 64"/>
                  <a:gd name="T10" fmla="*/ 4 w 84"/>
                  <a:gd name="T11" fmla="*/ 22 h 64"/>
                  <a:gd name="T12" fmla="*/ 2 w 84"/>
                  <a:gd name="T13" fmla="*/ 13 h 64"/>
                  <a:gd name="T14" fmla="*/ 0 w 84"/>
                  <a:gd name="T15" fmla="*/ 6 h 64"/>
                  <a:gd name="T16" fmla="*/ 2 w 84"/>
                  <a:gd name="T17" fmla="*/ 2 h 64"/>
                  <a:gd name="T18" fmla="*/ 11 w 84"/>
                  <a:gd name="T19" fmla="*/ 0 h 64"/>
                  <a:gd name="T20" fmla="*/ 20 w 84"/>
                  <a:gd name="T21" fmla="*/ 0 h 64"/>
                  <a:gd name="T22" fmla="*/ 34 w 84"/>
                  <a:gd name="T23" fmla="*/ 0 h 64"/>
                  <a:gd name="T24" fmla="*/ 46 w 84"/>
                  <a:gd name="T25" fmla="*/ 0 h 64"/>
                  <a:gd name="T26" fmla="*/ 59 w 84"/>
                  <a:gd name="T27" fmla="*/ 2 h 64"/>
                  <a:gd name="T28" fmla="*/ 71 w 84"/>
                  <a:gd name="T29" fmla="*/ 6 h 64"/>
                  <a:gd name="T30" fmla="*/ 78 w 84"/>
                  <a:gd name="T31" fmla="*/ 9 h 64"/>
                  <a:gd name="T32" fmla="*/ 84 w 84"/>
                  <a:gd name="T33" fmla="*/ 1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64">
                    <a:moveTo>
                      <a:pt x="84" y="16"/>
                    </a:moveTo>
                    <a:lnTo>
                      <a:pt x="62" y="41"/>
                    </a:lnTo>
                    <a:lnTo>
                      <a:pt x="36" y="64"/>
                    </a:lnTo>
                    <a:lnTo>
                      <a:pt x="23" y="50"/>
                    </a:lnTo>
                    <a:lnTo>
                      <a:pt x="9" y="32"/>
                    </a:lnTo>
                    <a:lnTo>
                      <a:pt x="4" y="22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11" y="0"/>
                    </a:lnTo>
                    <a:lnTo>
                      <a:pt x="20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9" y="2"/>
                    </a:lnTo>
                    <a:lnTo>
                      <a:pt x="71" y="6"/>
                    </a:lnTo>
                    <a:lnTo>
                      <a:pt x="78" y="9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301"/>
              <p:cNvSpPr>
                <a:spLocks/>
              </p:cNvSpPr>
              <p:nvPr/>
            </p:nvSpPr>
            <p:spPr bwMode="auto">
              <a:xfrm>
                <a:off x="2085976" y="6178551"/>
                <a:ext cx="182563" cy="717550"/>
              </a:xfrm>
              <a:custGeom>
                <a:avLst/>
                <a:gdLst>
                  <a:gd name="T0" fmla="*/ 115 w 115"/>
                  <a:gd name="T1" fmla="*/ 452 h 452"/>
                  <a:gd name="T2" fmla="*/ 92 w 115"/>
                  <a:gd name="T3" fmla="*/ 445 h 452"/>
                  <a:gd name="T4" fmla="*/ 69 w 115"/>
                  <a:gd name="T5" fmla="*/ 433 h 452"/>
                  <a:gd name="T6" fmla="*/ 51 w 115"/>
                  <a:gd name="T7" fmla="*/ 419 h 452"/>
                  <a:gd name="T8" fmla="*/ 32 w 115"/>
                  <a:gd name="T9" fmla="*/ 403 h 452"/>
                  <a:gd name="T10" fmla="*/ 19 w 115"/>
                  <a:gd name="T11" fmla="*/ 383 h 452"/>
                  <a:gd name="T12" fmla="*/ 7 w 115"/>
                  <a:gd name="T13" fmla="*/ 362 h 452"/>
                  <a:gd name="T14" fmla="*/ 3 w 115"/>
                  <a:gd name="T15" fmla="*/ 337 h 452"/>
                  <a:gd name="T16" fmla="*/ 0 w 115"/>
                  <a:gd name="T17" fmla="*/ 312 h 452"/>
                  <a:gd name="T18" fmla="*/ 0 w 115"/>
                  <a:gd name="T19" fmla="*/ 25 h 452"/>
                  <a:gd name="T20" fmla="*/ 12 w 115"/>
                  <a:gd name="T21" fmla="*/ 11 h 452"/>
                  <a:gd name="T22" fmla="*/ 23 w 115"/>
                  <a:gd name="T23" fmla="*/ 0 h 452"/>
                  <a:gd name="T24" fmla="*/ 30 w 115"/>
                  <a:gd name="T25" fmla="*/ 18 h 452"/>
                  <a:gd name="T26" fmla="*/ 35 w 115"/>
                  <a:gd name="T27" fmla="*/ 39 h 452"/>
                  <a:gd name="T28" fmla="*/ 37 w 115"/>
                  <a:gd name="T29" fmla="*/ 62 h 452"/>
                  <a:gd name="T30" fmla="*/ 35 w 115"/>
                  <a:gd name="T31" fmla="*/ 87 h 452"/>
                  <a:gd name="T32" fmla="*/ 32 w 115"/>
                  <a:gd name="T33" fmla="*/ 137 h 452"/>
                  <a:gd name="T34" fmla="*/ 35 w 115"/>
                  <a:gd name="T35" fmla="*/ 188 h 452"/>
                  <a:gd name="T36" fmla="*/ 35 w 115"/>
                  <a:gd name="T37" fmla="*/ 231 h 452"/>
                  <a:gd name="T38" fmla="*/ 35 w 115"/>
                  <a:gd name="T39" fmla="*/ 270 h 452"/>
                  <a:gd name="T40" fmla="*/ 35 w 115"/>
                  <a:gd name="T41" fmla="*/ 291 h 452"/>
                  <a:gd name="T42" fmla="*/ 37 w 115"/>
                  <a:gd name="T43" fmla="*/ 312 h 452"/>
                  <a:gd name="T44" fmla="*/ 39 w 115"/>
                  <a:gd name="T45" fmla="*/ 332 h 452"/>
                  <a:gd name="T46" fmla="*/ 44 w 115"/>
                  <a:gd name="T47" fmla="*/ 355 h 452"/>
                  <a:gd name="T48" fmla="*/ 60 w 115"/>
                  <a:gd name="T49" fmla="*/ 387 h 452"/>
                  <a:gd name="T50" fmla="*/ 78 w 115"/>
                  <a:gd name="T51" fmla="*/ 422 h 452"/>
                  <a:gd name="T52" fmla="*/ 99 w 115"/>
                  <a:gd name="T53" fmla="*/ 438 h 452"/>
                  <a:gd name="T54" fmla="*/ 115 w 115"/>
                  <a:gd name="T55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5" h="452">
                    <a:moveTo>
                      <a:pt x="115" y="452"/>
                    </a:moveTo>
                    <a:lnTo>
                      <a:pt x="92" y="445"/>
                    </a:lnTo>
                    <a:lnTo>
                      <a:pt x="69" y="433"/>
                    </a:lnTo>
                    <a:lnTo>
                      <a:pt x="51" y="419"/>
                    </a:lnTo>
                    <a:lnTo>
                      <a:pt x="32" y="403"/>
                    </a:lnTo>
                    <a:lnTo>
                      <a:pt x="19" y="383"/>
                    </a:lnTo>
                    <a:lnTo>
                      <a:pt x="7" y="362"/>
                    </a:lnTo>
                    <a:lnTo>
                      <a:pt x="3" y="337"/>
                    </a:lnTo>
                    <a:lnTo>
                      <a:pt x="0" y="312"/>
                    </a:lnTo>
                    <a:lnTo>
                      <a:pt x="0" y="25"/>
                    </a:lnTo>
                    <a:lnTo>
                      <a:pt x="12" y="11"/>
                    </a:lnTo>
                    <a:lnTo>
                      <a:pt x="23" y="0"/>
                    </a:lnTo>
                    <a:lnTo>
                      <a:pt x="30" y="18"/>
                    </a:lnTo>
                    <a:lnTo>
                      <a:pt x="35" y="39"/>
                    </a:lnTo>
                    <a:lnTo>
                      <a:pt x="37" y="62"/>
                    </a:lnTo>
                    <a:lnTo>
                      <a:pt x="35" y="87"/>
                    </a:lnTo>
                    <a:lnTo>
                      <a:pt x="32" y="137"/>
                    </a:lnTo>
                    <a:lnTo>
                      <a:pt x="35" y="188"/>
                    </a:lnTo>
                    <a:lnTo>
                      <a:pt x="35" y="231"/>
                    </a:lnTo>
                    <a:lnTo>
                      <a:pt x="35" y="270"/>
                    </a:lnTo>
                    <a:lnTo>
                      <a:pt x="35" y="291"/>
                    </a:lnTo>
                    <a:lnTo>
                      <a:pt x="37" y="312"/>
                    </a:lnTo>
                    <a:lnTo>
                      <a:pt x="39" y="332"/>
                    </a:lnTo>
                    <a:lnTo>
                      <a:pt x="44" y="355"/>
                    </a:lnTo>
                    <a:lnTo>
                      <a:pt x="60" y="387"/>
                    </a:lnTo>
                    <a:lnTo>
                      <a:pt x="78" y="422"/>
                    </a:lnTo>
                    <a:lnTo>
                      <a:pt x="99" y="438"/>
                    </a:lnTo>
                    <a:lnTo>
                      <a:pt x="115" y="452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302"/>
              <p:cNvSpPr>
                <a:spLocks/>
              </p:cNvSpPr>
              <p:nvPr/>
            </p:nvSpPr>
            <p:spPr bwMode="auto">
              <a:xfrm>
                <a:off x="2409826" y="1719263"/>
                <a:ext cx="1377950" cy="258763"/>
              </a:xfrm>
              <a:custGeom>
                <a:avLst/>
                <a:gdLst>
                  <a:gd name="T0" fmla="*/ 0 w 868"/>
                  <a:gd name="T1" fmla="*/ 14 h 163"/>
                  <a:gd name="T2" fmla="*/ 2 w 868"/>
                  <a:gd name="T3" fmla="*/ 163 h 163"/>
                  <a:gd name="T4" fmla="*/ 25 w 868"/>
                  <a:gd name="T5" fmla="*/ 161 h 163"/>
                  <a:gd name="T6" fmla="*/ 21 w 868"/>
                  <a:gd name="T7" fmla="*/ 145 h 163"/>
                  <a:gd name="T8" fmla="*/ 28 w 868"/>
                  <a:gd name="T9" fmla="*/ 145 h 163"/>
                  <a:gd name="T10" fmla="*/ 28 w 868"/>
                  <a:gd name="T11" fmla="*/ 136 h 163"/>
                  <a:gd name="T12" fmla="*/ 53 w 868"/>
                  <a:gd name="T13" fmla="*/ 136 h 163"/>
                  <a:gd name="T14" fmla="*/ 57 w 868"/>
                  <a:gd name="T15" fmla="*/ 131 h 163"/>
                  <a:gd name="T16" fmla="*/ 67 w 868"/>
                  <a:gd name="T17" fmla="*/ 129 h 163"/>
                  <a:gd name="T18" fmla="*/ 80 w 868"/>
                  <a:gd name="T19" fmla="*/ 124 h 163"/>
                  <a:gd name="T20" fmla="*/ 94 w 868"/>
                  <a:gd name="T21" fmla="*/ 120 h 163"/>
                  <a:gd name="T22" fmla="*/ 126 w 868"/>
                  <a:gd name="T23" fmla="*/ 115 h 163"/>
                  <a:gd name="T24" fmla="*/ 149 w 868"/>
                  <a:gd name="T25" fmla="*/ 113 h 163"/>
                  <a:gd name="T26" fmla="*/ 170 w 868"/>
                  <a:gd name="T27" fmla="*/ 113 h 163"/>
                  <a:gd name="T28" fmla="*/ 195 w 868"/>
                  <a:gd name="T29" fmla="*/ 115 h 163"/>
                  <a:gd name="T30" fmla="*/ 218 w 868"/>
                  <a:gd name="T31" fmla="*/ 117 h 163"/>
                  <a:gd name="T32" fmla="*/ 243 w 868"/>
                  <a:gd name="T33" fmla="*/ 124 h 163"/>
                  <a:gd name="T34" fmla="*/ 261 w 868"/>
                  <a:gd name="T35" fmla="*/ 129 h 163"/>
                  <a:gd name="T36" fmla="*/ 266 w 868"/>
                  <a:gd name="T37" fmla="*/ 129 h 163"/>
                  <a:gd name="T38" fmla="*/ 270 w 868"/>
                  <a:gd name="T39" fmla="*/ 127 h 163"/>
                  <a:gd name="T40" fmla="*/ 268 w 868"/>
                  <a:gd name="T41" fmla="*/ 117 h 163"/>
                  <a:gd name="T42" fmla="*/ 286 w 868"/>
                  <a:gd name="T43" fmla="*/ 115 h 163"/>
                  <a:gd name="T44" fmla="*/ 307 w 868"/>
                  <a:gd name="T45" fmla="*/ 108 h 163"/>
                  <a:gd name="T46" fmla="*/ 330 w 868"/>
                  <a:gd name="T47" fmla="*/ 104 h 163"/>
                  <a:gd name="T48" fmla="*/ 346 w 868"/>
                  <a:gd name="T49" fmla="*/ 101 h 163"/>
                  <a:gd name="T50" fmla="*/ 364 w 868"/>
                  <a:gd name="T51" fmla="*/ 101 h 163"/>
                  <a:gd name="T52" fmla="*/ 380 w 868"/>
                  <a:gd name="T53" fmla="*/ 106 h 163"/>
                  <a:gd name="T54" fmla="*/ 396 w 868"/>
                  <a:gd name="T55" fmla="*/ 110 h 163"/>
                  <a:gd name="T56" fmla="*/ 408 w 868"/>
                  <a:gd name="T57" fmla="*/ 117 h 163"/>
                  <a:gd name="T58" fmla="*/ 435 w 868"/>
                  <a:gd name="T59" fmla="*/ 117 h 163"/>
                  <a:gd name="T60" fmla="*/ 470 w 868"/>
                  <a:gd name="T61" fmla="*/ 117 h 163"/>
                  <a:gd name="T62" fmla="*/ 486 w 868"/>
                  <a:gd name="T63" fmla="*/ 120 h 163"/>
                  <a:gd name="T64" fmla="*/ 502 w 868"/>
                  <a:gd name="T65" fmla="*/ 120 h 163"/>
                  <a:gd name="T66" fmla="*/ 516 w 868"/>
                  <a:gd name="T67" fmla="*/ 122 h 163"/>
                  <a:gd name="T68" fmla="*/ 522 w 868"/>
                  <a:gd name="T69" fmla="*/ 127 h 163"/>
                  <a:gd name="T70" fmla="*/ 541 w 868"/>
                  <a:gd name="T71" fmla="*/ 129 h 163"/>
                  <a:gd name="T72" fmla="*/ 587 w 868"/>
                  <a:gd name="T73" fmla="*/ 122 h 163"/>
                  <a:gd name="T74" fmla="*/ 596 w 868"/>
                  <a:gd name="T75" fmla="*/ 122 h 163"/>
                  <a:gd name="T76" fmla="*/ 605 w 868"/>
                  <a:gd name="T77" fmla="*/ 124 h 163"/>
                  <a:gd name="T78" fmla="*/ 603 w 868"/>
                  <a:gd name="T79" fmla="*/ 129 h 163"/>
                  <a:gd name="T80" fmla="*/ 610 w 868"/>
                  <a:gd name="T81" fmla="*/ 131 h 163"/>
                  <a:gd name="T82" fmla="*/ 619 w 868"/>
                  <a:gd name="T83" fmla="*/ 131 h 163"/>
                  <a:gd name="T84" fmla="*/ 715 w 868"/>
                  <a:gd name="T85" fmla="*/ 127 h 163"/>
                  <a:gd name="T86" fmla="*/ 713 w 868"/>
                  <a:gd name="T87" fmla="*/ 131 h 163"/>
                  <a:gd name="T88" fmla="*/ 715 w 868"/>
                  <a:gd name="T89" fmla="*/ 133 h 163"/>
                  <a:gd name="T90" fmla="*/ 719 w 868"/>
                  <a:gd name="T91" fmla="*/ 138 h 163"/>
                  <a:gd name="T92" fmla="*/ 726 w 868"/>
                  <a:gd name="T93" fmla="*/ 143 h 163"/>
                  <a:gd name="T94" fmla="*/ 733 w 868"/>
                  <a:gd name="T95" fmla="*/ 143 h 163"/>
                  <a:gd name="T96" fmla="*/ 738 w 868"/>
                  <a:gd name="T97" fmla="*/ 145 h 163"/>
                  <a:gd name="T98" fmla="*/ 740 w 868"/>
                  <a:gd name="T99" fmla="*/ 145 h 163"/>
                  <a:gd name="T100" fmla="*/ 742 w 868"/>
                  <a:gd name="T101" fmla="*/ 149 h 163"/>
                  <a:gd name="T102" fmla="*/ 868 w 868"/>
                  <a:gd name="T103" fmla="*/ 163 h 163"/>
                  <a:gd name="T104" fmla="*/ 868 w 868"/>
                  <a:gd name="T105" fmla="*/ 0 h 163"/>
                  <a:gd name="T106" fmla="*/ 555 w 868"/>
                  <a:gd name="T107" fmla="*/ 0 h 163"/>
                  <a:gd name="T108" fmla="*/ 0 w 868"/>
                  <a:gd name="T109" fmla="*/ 1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8" h="163">
                    <a:moveTo>
                      <a:pt x="0" y="14"/>
                    </a:moveTo>
                    <a:lnTo>
                      <a:pt x="2" y="163"/>
                    </a:lnTo>
                    <a:lnTo>
                      <a:pt x="25" y="161"/>
                    </a:lnTo>
                    <a:lnTo>
                      <a:pt x="21" y="145"/>
                    </a:lnTo>
                    <a:lnTo>
                      <a:pt x="28" y="145"/>
                    </a:lnTo>
                    <a:lnTo>
                      <a:pt x="28" y="136"/>
                    </a:lnTo>
                    <a:lnTo>
                      <a:pt x="53" y="136"/>
                    </a:lnTo>
                    <a:lnTo>
                      <a:pt x="57" y="131"/>
                    </a:lnTo>
                    <a:lnTo>
                      <a:pt x="67" y="129"/>
                    </a:lnTo>
                    <a:lnTo>
                      <a:pt x="80" y="124"/>
                    </a:lnTo>
                    <a:lnTo>
                      <a:pt x="94" y="120"/>
                    </a:lnTo>
                    <a:lnTo>
                      <a:pt x="126" y="115"/>
                    </a:lnTo>
                    <a:lnTo>
                      <a:pt x="149" y="113"/>
                    </a:lnTo>
                    <a:lnTo>
                      <a:pt x="170" y="113"/>
                    </a:lnTo>
                    <a:lnTo>
                      <a:pt x="195" y="115"/>
                    </a:lnTo>
                    <a:lnTo>
                      <a:pt x="218" y="117"/>
                    </a:lnTo>
                    <a:lnTo>
                      <a:pt x="243" y="124"/>
                    </a:lnTo>
                    <a:lnTo>
                      <a:pt x="261" y="129"/>
                    </a:lnTo>
                    <a:lnTo>
                      <a:pt x="266" y="129"/>
                    </a:lnTo>
                    <a:lnTo>
                      <a:pt x="270" y="127"/>
                    </a:lnTo>
                    <a:lnTo>
                      <a:pt x="268" y="117"/>
                    </a:lnTo>
                    <a:lnTo>
                      <a:pt x="286" y="115"/>
                    </a:lnTo>
                    <a:lnTo>
                      <a:pt x="307" y="108"/>
                    </a:lnTo>
                    <a:lnTo>
                      <a:pt x="330" y="104"/>
                    </a:lnTo>
                    <a:lnTo>
                      <a:pt x="346" y="101"/>
                    </a:lnTo>
                    <a:lnTo>
                      <a:pt x="364" y="101"/>
                    </a:lnTo>
                    <a:lnTo>
                      <a:pt x="380" y="106"/>
                    </a:lnTo>
                    <a:lnTo>
                      <a:pt x="396" y="110"/>
                    </a:lnTo>
                    <a:lnTo>
                      <a:pt x="408" y="117"/>
                    </a:lnTo>
                    <a:lnTo>
                      <a:pt x="435" y="117"/>
                    </a:lnTo>
                    <a:lnTo>
                      <a:pt x="470" y="117"/>
                    </a:lnTo>
                    <a:lnTo>
                      <a:pt x="486" y="120"/>
                    </a:lnTo>
                    <a:lnTo>
                      <a:pt x="502" y="120"/>
                    </a:lnTo>
                    <a:lnTo>
                      <a:pt x="516" y="122"/>
                    </a:lnTo>
                    <a:lnTo>
                      <a:pt x="522" y="127"/>
                    </a:lnTo>
                    <a:lnTo>
                      <a:pt x="541" y="129"/>
                    </a:lnTo>
                    <a:lnTo>
                      <a:pt x="587" y="122"/>
                    </a:lnTo>
                    <a:lnTo>
                      <a:pt x="596" y="122"/>
                    </a:lnTo>
                    <a:lnTo>
                      <a:pt x="605" y="124"/>
                    </a:lnTo>
                    <a:lnTo>
                      <a:pt x="603" y="129"/>
                    </a:lnTo>
                    <a:lnTo>
                      <a:pt x="610" y="131"/>
                    </a:lnTo>
                    <a:lnTo>
                      <a:pt x="619" y="131"/>
                    </a:lnTo>
                    <a:lnTo>
                      <a:pt x="715" y="127"/>
                    </a:lnTo>
                    <a:lnTo>
                      <a:pt x="713" y="131"/>
                    </a:lnTo>
                    <a:lnTo>
                      <a:pt x="715" y="133"/>
                    </a:lnTo>
                    <a:lnTo>
                      <a:pt x="719" y="138"/>
                    </a:lnTo>
                    <a:lnTo>
                      <a:pt x="726" y="143"/>
                    </a:lnTo>
                    <a:lnTo>
                      <a:pt x="733" y="143"/>
                    </a:lnTo>
                    <a:lnTo>
                      <a:pt x="738" y="145"/>
                    </a:lnTo>
                    <a:lnTo>
                      <a:pt x="740" y="145"/>
                    </a:lnTo>
                    <a:lnTo>
                      <a:pt x="742" y="149"/>
                    </a:lnTo>
                    <a:lnTo>
                      <a:pt x="868" y="163"/>
                    </a:lnTo>
                    <a:lnTo>
                      <a:pt x="868" y="0"/>
                    </a:lnTo>
                    <a:lnTo>
                      <a:pt x="55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F8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303"/>
              <p:cNvSpPr>
                <a:spLocks/>
              </p:cNvSpPr>
              <p:nvPr/>
            </p:nvSpPr>
            <p:spPr bwMode="auto">
              <a:xfrm>
                <a:off x="2668589" y="2640013"/>
                <a:ext cx="1065213" cy="433388"/>
              </a:xfrm>
              <a:custGeom>
                <a:avLst/>
                <a:gdLst>
                  <a:gd name="T0" fmla="*/ 57 w 671"/>
                  <a:gd name="T1" fmla="*/ 230 h 273"/>
                  <a:gd name="T2" fmla="*/ 78 w 671"/>
                  <a:gd name="T3" fmla="*/ 243 h 273"/>
                  <a:gd name="T4" fmla="*/ 119 w 671"/>
                  <a:gd name="T5" fmla="*/ 255 h 273"/>
                  <a:gd name="T6" fmla="*/ 211 w 671"/>
                  <a:gd name="T7" fmla="*/ 260 h 273"/>
                  <a:gd name="T8" fmla="*/ 236 w 671"/>
                  <a:gd name="T9" fmla="*/ 262 h 273"/>
                  <a:gd name="T10" fmla="*/ 249 w 671"/>
                  <a:gd name="T11" fmla="*/ 269 h 273"/>
                  <a:gd name="T12" fmla="*/ 288 w 671"/>
                  <a:gd name="T13" fmla="*/ 264 h 273"/>
                  <a:gd name="T14" fmla="*/ 332 w 671"/>
                  <a:gd name="T15" fmla="*/ 255 h 273"/>
                  <a:gd name="T16" fmla="*/ 359 w 671"/>
                  <a:gd name="T17" fmla="*/ 250 h 273"/>
                  <a:gd name="T18" fmla="*/ 414 w 671"/>
                  <a:gd name="T19" fmla="*/ 234 h 273"/>
                  <a:gd name="T20" fmla="*/ 421 w 671"/>
                  <a:gd name="T21" fmla="*/ 246 h 273"/>
                  <a:gd name="T22" fmla="*/ 451 w 671"/>
                  <a:gd name="T23" fmla="*/ 241 h 273"/>
                  <a:gd name="T24" fmla="*/ 476 w 671"/>
                  <a:gd name="T25" fmla="*/ 239 h 273"/>
                  <a:gd name="T26" fmla="*/ 488 w 671"/>
                  <a:gd name="T27" fmla="*/ 239 h 273"/>
                  <a:gd name="T28" fmla="*/ 573 w 671"/>
                  <a:gd name="T29" fmla="*/ 179 h 273"/>
                  <a:gd name="T30" fmla="*/ 623 w 671"/>
                  <a:gd name="T31" fmla="*/ 140 h 273"/>
                  <a:gd name="T32" fmla="*/ 628 w 671"/>
                  <a:gd name="T33" fmla="*/ 127 h 273"/>
                  <a:gd name="T34" fmla="*/ 657 w 671"/>
                  <a:gd name="T35" fmla="*/ 101 h 273"/>
                  <a:gd name="T36" fmla="*/ 671 w 671"/>
                  <a:gd name="T37" fmla="*/ 92 h 273"/>
                  <a:gd name="T38" fmla="*/ 657 w 671"/>
                  <a:gd name="T39" fmla="*/ 76 h 273"/>
                  <a:gd name="T40" fmla="*/ 648 w 671"/>
                  <a:gd name="T41" fmla="*/ 60 h 273"/>
                  <a:gd name="T42" fmla="*/ 641 w 671"/>
                  <a:gd name="T43" fmla="*/ 46 h 273"/>
                  <a:gd name="T44" fmla="*/ 634 w 671"/>
                  <a:gd name="T45" fmla="*/ 35 h 273"/>
                  <a:gd name="T46" fmla="*/ 609 w 671"/>
                  <a:gd name="T47" fmla="*/ 26 h 273"/>
                  <a:gd name="T48" fmla="*/ 614 w 671"/>
                  <a:gd name="T49" fmla="*/ 7 h 273"/>
                  <a:gd name="T50" fmla="*/ 598 w 671"/>
                  <a:gd name="T51" fmla="*/ 12 h 273"/>
                  <a:gd name="T52" fmla="*/ 582 w 671"/>
                  <a:gd name="T53" fmla="*/ 7 h 273"/>
                  <a:gd name="T54" fmla="*/ 566 w 671"/>
                  <a:gd name="T55" fmla="*/ 14 h 273"/>
                  <a:gd name="T56" fmla="*/ 563 w 671"/>
                  <a:gd name="T57" fmla="*/ 0 h 273"/>
                  <a:gd name="T58" fmla="*/ 529 w 671"/>
                  <a:gd name="T59" fmla="*/ 14 h 273"/>
                  <a:gd name="T60" fmla="*/ 488 w 671"/>
                  <a:gd name="T61" fmla="*/ 53 h 273"/>
                  <a:gd name="T62" fmla="*/ 414 w 671"/>
                  <a:gd name="T63" fmla="*/ 99 h 273"/>
                  <a:gd name="T64" fmla="*/ 353 w 671"/>
                  <a:gd name="T65" fmla="*/ 124 h 273"/>
                  <a:gd name="T66" fmla="*/ 343 w 671"/>
                  <a:gd name="T67" fmla="*/ 131 h 273"/>
                  <a:gd name="T68" fmla="*/ 282 w 671"/>
                  <a:gd name="T69" fmla="*/ 150 h 273"/>
                  <a:gd name="T70" fmla="*/ 243 w 671"/>
                  <a:gd name="T71" fmla="*/ 145 h 273"/>
                  <a:gd name="T72" fmla="*/ 254 w 671"/>
                  <a:gd name="T73" fmla="*/ 136 h 273"/>
                  <a:gd name="T74" fmla="*/ 236 w 671"/>
                  <a:gd name="T75" fmla="*/ 124 h 273"/>
                  <a:gd name="T76" fmla="*/ 236 w 671"/>
                  <a:gd name="T77" fmla="*/ 120 h 273"/>
                  <a:gd name="T78" fmla="*/ 149 w 671"/>
                  <a:gd name="T79" fmla="*/ 117 h 273"/>
                  <a:gd name="T80" fmla="*/ 185 w 671"/>
                  <a:gd name="T81" fmla="*/ 113 h 273"/>
                  <a:gd name="T82" fmla="*/ 128 w 671"/>
                  <a:gd name="T83" fmla="*/ 108 h 273"/>
                  <a:gd name="T84" fmla="*/ 71 w 671"/>
                  <a:gd name="T85" fmla="*/ 106 h 273"/>
                  <a:gd name="T86" fmla="*/ 18 w 671"/>
                  <a:gd name="T87" fmla="*/ 94 h 273"/>
                  <a:gd name="T88" fmla="*/ 23 w 671"/>
                  <a:gd name="T89" fmla="*/ 108 h 273"/>
                  <a:gd name="T90" fmla="*/ 20 w 671"/>
                  <a:gd name="T91" fmla="*/ 117 h 273"/>
                  <a:gd name="T92" fmla="*/ 32 w 671"/>
                  <a:gd name="T93" fmla="*/ 122 h 273"/>
                  <a:gd name="T94" fmla="*/ 32 w 671"/>
                  <a:gd name="T95" fmla="*/ 133 h 273"/>
                  <a:gd name="T96" fmla="*/ 18 w 671"/>
                  <a:gd name="T97" fmla="*/ 163 h 273"/>
                  <a:gd name="T98" fmla="*/ 27 w 671"/>
                  <a:gd name="T99" fmla="*/ 170 h 273"/>
                  <a:gd name="T100" fmla="*/ 11 w 671"/>
                  <a:gd name="T101" fmla="*/ 170 h 273"/>
                  <a:gd name="T102" fmla="*/ 7 w 671"/>
                  <a:gd name="T103" fmla="*/ 175 h 273"/>
                  <a:gd name="T104" fmla="*/ 27 w 671"/>
                  <a:gd name="T105" fmla="*/ 177 h 273"/>
                  <a:gd name="T106" fmla="*/ 14 w 671"/>
                  <a:gd name="T107" fmla="*/ 193 h 273"/>
                  <a:gd name="T108" fmla="*/ 23 w 671"/>
                  <a:gd name="T109" fmla="*/ 20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71" h="273">
                    <a:moveTo>
                      <a:pt x="18" y="216"/>
                    </a:moveTo>
                    <a:lnTo>
                      <a:pt x="23" y="221"/>
                    </a:lnTo>
                    <a:lnTo>
                      <a:pt x="57" y="230"/>
                    </a:lnTo>
                    <a:lnTo>
                      <a:pt x="55" y="241"/>
                    </a:lnTo>
                    <a:lnTo>
                      <a:pt x="66" y="241"/>
                    </a:lnTo>
                    <a:lnTo>
                      <a:pt x="78" y="243"/>
                    </a:lnTo>
                    <a:lnTo>
                      <a:pt x="87" y="248"/>
                    </a:lnTo>
                    <a:lnTo>
                      <a:pt x="96" y="253"/>
                    </a:lnTo>
                    <a:lnTo>
                      <a:pt x="119" y="255"/>
                    </a:lnTo>
                    <a:lnTo>
                      <a:pt x="160" y="255"/>
                    </a:lnTo>
                    <a:lnTo>
                      <a:pt x="211" y="253"/>
                    </a:lnTo>
                    <a:lnTo>
                      <a:pt x="211" y="260"/>
                    </a:lnTo>
                    <a:lnTo>
                      <a:pt x="231" y="257"/>
                    </a:lnTo>
                    <a:lnTo>
                      <a:pt x="231" y="262"/>
                    </a:lnTo>
                    <a:lnTo>
                      <a:pt x="236" y="262"/>
                    </a:lnTo>
                    <a:lnTo>
                      <a:pt x="236" y="273"/>
                    </a:lnTo>
                    <a:lnTo>
                      <a:pt x="249" y="273"/>
                    </a:lnTo>
                    <a:lnTo>
                      <a:pt x="249" y="269"/>
                    </a:lnTo>
                    <a:lnTo>
                      <a:pt x="279" y="269"/>
                    </a:lnTo>
                    <a:lnTo>
                      <a:pt x="284" y="269"/>
                    </a:lnTo>
                    <a:lnTo>
                      <a:pt x="288" y="264"/>
                    </a:lnTo>
                    <a:lnTo>
                      <a:pt x="304" y="264"/>
                    </a:lnTo>
                    <a:lnTo>
                      <a:pt x="318" y="260"/>
                    </a:lnTo>
                    <a:lnTo>
                      <a:pt x="332" y="255"/>
                    </a:lnTo>
                    <a:lnTo>
                      <a:pt x="343" y="248"/>
                    </a:lnTo>
                    <a:lnTo>
                      <a:pt x="350" y="250"/>
                    </a:lnTo>
                    <a:lnTo>
                      <a:pt x="359" y="250"/>
                    </a:lnTo>
                    <a:lnTo>
                      <a:pt x="373" y="246"/>
                    </a:lnTo>
                    <a:lnTo>
                      <a:pt x="396" y="239"/>
                    </a:lnTo>
                    <a:lnTo>
                      <a:pt x="414" y="234"/>
                    </a:lnTo>
                    <a:lnTo>
                      <a:pt x="410" y="243"/>
                    </a:lnTo>
                    <a:lnTo>
                      <a:pt x="414" y="246"/>
                    </a:lnTo>
                    <a:lnTo>
                      <a:pt x="421" y="246"/>
                    </a:lnTo>
                    <a:lnTo>
                      <a:pt x="433" y="243"/>
                    </a:lnTo>
                    <a:lnTo>
                      <a:pt x="447" y="239"/>
                    </a:lnTo>
                    <a:lnTo>
                      <a:pt x="451" y="241"/>
                    </a:lnTo>
                    <a:lnTo>
                      <a:pt x="456" y="243"/>
                    </a:lnTo>
                    <a:lnTo>
                      <a:pt x="469" y="243"/>
                    </a:lnTo>
                    <a:lnTo>
                      <a:pt x="476" y="239"/>
                    </a:lnTo>
                    <a:lnTo>
                      <a:pt x="481" y="237"/>
                    </a:lnTo>
                    <a:lnTo>
                      <a:pt x="485" y="237"/>
                    </a:lnTo>
                    <a:lnTo>
                      <a:pt x="488" y="239"/>
                    </a:lnTo>
                    <a:lnTo>
                      <a:pt x="522" y="216"/>
                    </a:lnTo>
                    <a:lnTo>
                      <a:pt x="556" y="193"/>
                    </a:lnTo>
                    <a:lnTo>
                      <a:pt x="573" y="179"/>
                    </a:lnTo>
                    <a:lnTo>
                      <a:pt x="589" y="163"/>
                    </a:lnTo>
                    <a:lnTo>
                      <a:pt x="605" y="150"/>
                    </a:lnTo>
                    <a:lnTo>
                      <a:pt x="623" y="140"/>
                    </a:lnTo>
                    <a:lnTo>
                      <a:pt x="623" y="133"/>
                    </a:lnTo>
                    <a:lnTo>
                      <a:pt x="623" y="129"/>
                    </a:lnTo>
                    <a:lnTo>
                      <a:pt x="628" y="127"/>
                    </a:lnTo>
                    <a:lnTo>
                      <a:pt x="646" y="108"/>
                    </a:lnTo>
                    <a:lnTo>
                      <a:pt x="655" y="108"/>
                    </a:lnTo>
                    <a:lnTo>
                      <a:pt x="657" y="101"/>
                    </a:lnTo>
                    <a:lnTo>
                      <a:pt x="662" y="99"/>
                    </a:lnTo>
                    <a:lnTo>
                      <a:pt x="666" y="97"/>
                    </a:lnTo>
                    <a:lnTo>
                      <a:pt x="671" y="92"/>
                    </a:lnTo>
                    <a:lnTo>
                      <a:pt x="671" y="83"/>
                    </a:lnTo>
                    <a:lnTo>
                      <a:pt x="650" y="88"/>
                    </a:lnTo>
                    <a:lnTo>
                      <a:pt x="657" y="76"/>
                    </a:lnTo>
                    <a:lnTo>
                      <a:pt x="664" y="67"/>
                    </a:lnTo>
                    <a:lnTo>
                      <a:pt x="664" y="58"/>
                    </a:lnTo>
                    <a:lnTo>
                      <a:pt x="648" y="60"/>
                    </a:lnTo>
                    <a:lnTo>
                      <a:pt x="650" y="51"/>
                    </a:lnTo>
                    <a:lnTo>
                      <a:pt x="632" y="51"/>
                    </a:lnTo>
                    <a:lnTo>
                      <a:pt x="641" y="46"/>
                    </a:lnTo>
                    <a:lnTo>
                      <a:pt x="641" y="35"/>
                    </a:lnTo>
                    <a:lnTo>
                      <a:pt x="632" y="37"/>
                    </a:lnTo>
                    <a:lnTo>
                      <a:pt x="634" y="35"/>
                    </a:lnTo>
                    <a:lnTo>
                      <a:pt x="637" y="28"/>
                    </a:lnTo>
                    <a:lnTo>
                      <a:pt x="637" y="17"/>
                    </a:lnTo>
                    <a:lnTo>
                      <a:pt x="609" y="26"/>
                    </a:lnTo>
                    <a:lnTo>
                      <a:pt x="614" y="19"/>
                    </a:lnTo>
                    <a:lnTo>
                      <a:pt x="614" y="14"/>
                    </a:lnTo>
                    <a:lnTo>
                      <a:pt x="614" y="7"/>
                    </a:lnTo>
                    <a:lnTo>
                      <a:pt x="607" y="7"/>
                    </a:lnTo>
                    <a:lnTo>
                      <a:pt x="602" y="10"/>
                    </a:lnTo>
                    <a:lnTo>
                      <a:pt x="598" y="12"/>
                    </a:lnTo>
                    <a:lnTo>
                      <a:pt x="591" y="7"/>
                    </a:lnTo>
                    <a:lnTo>
                      <a:pt x="586" y="5"/>
                    </a:lnTo>
                    <a:lnTo>
                      <a:pt x="582" y="7"/>
                    </a:lnTo>
                    <a:lnTo>
                      <a:pt x="577" y="12"/>
                    </a:lnTo>
                    <a:lnTo>
                      <a:pt x="573" y="12"/>
                    </a:lnTo>
                    <a:lnTo>
                      <a:pt x="566" y="14"/>
                    </a:lnTo>
                    <a:lnTo>
                      <a:pt x="566" y="10"/>
                    </a:lnTo>
                    <a:lnTo>
                      <a:pt x="559" y="10"/>
                    </a:lnTo>
                    <a:lnTo>
                      <a:pt x="563" y="0"/>
                    </a:lnTo>
                    <a:lnTo>
                      <a:pt x="552" y="0"/>
                    </a:lnTo>
                    <a:lnTo>
                      <a:pt x="543" y="5"/>
                    </a:lnTo>
                    <a:lnTo>
                      <a:pt x="529" y="14"/>
                    </a:lnTo>
                    <a:lnTo>
                      <a:pt x="518" y="26"/>
                    </a:lnTo>
                    <a:lnTo>
                      <a:pt x="508" y="35"/>
                    </a:lnTo>
                    <a:lnTo>
                      <a:pt x="488" y="53"/>
                    </a:lnTo>
                    <a:lnTo>
                      <a:pt x="465" y="69"/>
                    </a:lnTo>
                    <a:lnTo>
                      <a:pt x="440" y="85"/>
                    </a:lnTo>
                    <a:lnTo>
                      <a:pt x="414" y="99"/>
                    </a:lnTo>
                    <a:lnTo>
                      <a:pt x="387" y="111"/>
                    </a:lnTo>
                    <a:lnTo>
                      <a:pt x="359" y="124"/>
                    </a:lnTo>
                    <a:lnTo>
                      <a:pt x="353" y="124"/>
                    </a:lnTo>
                    <a:lnTo>
                      <a:pt x="348" y="124"/>
                    </a:lnTo>
                    <a:lnTo>
                      <a:pt x="346" y="127"/>
                    </a:lnTo>
                    <a:lnTo>
                      <a:pt x="343" y="131"/>
                    </a:lnTo>
                    <a:lnTo>
                      <a:pt x="332" y="129"/>
                    </a:lnTo>
                    <a:lnTo>
                      <a:pt x="307" y="143"/>
                    </a:lnTo>
                    <a:lnTo>
                      <a:pt x="282" y="150"/>
                    </a:lnTo>
                    <a:lnTo>
                      <a:pt x="268" y="147"/>
                    </a:lnTo>
                    <a:lnTo>
                      <a:pt x="252" y="145"/>
                    </a:lnTo>
                    <a:lnTo>
                      <a:pt x="243" y="145"/>
                    </a:lnTo>
                    <a:lnTo>
                      <a:pt x="243" y="140"/>
                    </a:lnTo>
                    <a:lnTo>
                      <a:pt x="254" y="140"/>
                    </a:lnTo>
                    <a:lnTo>
                      <a:pt x="254" y="136"/>
                    </a:lnTo>
                    <a:lnTo>
                      <a:pt x="213" y="131"/>
                    </a:lnTo>
                    <a:lnTo>
                      <a:pt x="213" y="127"/>
                    </a:lnTo>
                    <a:lnTo>
                      <a:pt x="236" y="124"/>
                    </a:lnTo>
                    <a:lnTo>
                      <a:pt x="224" y="122"/>
                    </a:lnTo>
                    <a:lnTo>
                      <a:pt x="224" y="120"/>
                    </a:lnTo>
                    <a:lnTo>
                      <a:pt x="236" y="120"/>
                    </a:lnTo>
                    <a:lnTo>
                      <a:pt x="236" y="115"/>
                    </a:lnTo>
                    <a:lnTo>
                      <a:pt x="213" y="113"/>
                    </a:lnTo>
                    <a:lnTo>
                      <a:pt x="149" y="117"/>
                    </a:lnTo>
                    <a:lnTo>
                      <a:pt x="149" y="115"/>
                    </a:lnTo>
                    <a:lnTo>
                      <a:pt x="174" y="113"/>
                    </a:lnTo>
                    <a:lnTo>
                      <a:pt x="185" y="113"/>
                    </a:lnTo>
                    <a:lnTo>
                      <a:pt x="185" y="108"/>
                    </a:lnTo>
                    <a:lnTo>
                      <a:pt x="160" y="108"/>
                    </a:lnTo>
                    <a:lnTo>
                      <a:pt x="128" y="108"/>
                    </a:lnTo>
                    <a:lnTo>
                      <a:pt x="96" y="108"/>
                    </a:lnTo>
                    <a:lnTo>
                      <a:pt x="75" y="106"/>
                    </a:lnTo>
                    <a:lnTo>
                      <a:pt x="71" y="106"/>
                    </a:lnTo>
                    <a:lnTo>
                      <a:pt x="66" y="108"/>
                    </a:lnTo>
                    <a:lnTo>
                      <a:pt x="43" y="101"/>
                    </a:lnTo>
                    <a:lnTo>
                      <a:pt x="18" y="94"/>
                    </a:lnTo>
                    <a:lnTo>
                      <a:pt x="18" y="101"/>
                    </a:lnTo>
                    <a:lnTo>
                      <a:pt x="36" y="108"/>
                    </a:lnTo>
                    <a:lnTo>
                      <a:pt x="23" y="108"/>
                    </a:lnTo>
                    <a:lnTo>
                      <a:pt x="23" y="113"/>
                    </a:lnTo>
                    <a:lnTo>
                      <a:pt x="18" y="113"/>
                    </a:lnTo>
                    <a:lnTo>
                      <a:pt x="20" y="117"/>
                    </a:lnTo>
                    <a:lnTo>
                      <a:pt x="23" y="120"/>
                    </a:lnTo>
                    <a:lnTo>
                      <a:pt x="25" y="120"/>
                    </a:lnTo>
                    <a:lnTo>
                      <a:pt x="32" y="122"/>
                    </a:lnTo>
                    <a:lnTo>
                      <a:pt x="36" y="129"/>
                    </a:lnTo>
                    <a:lnTo>
                      <a:pt x="41" y="136"/>
                    </a:lnTo>
                    <a:lnTo>
                      <a:pt x="32" y="133"/>
                    </a:lnTo>
                    <a:lnTo>
                      <a:pt x="23" y="133"/>
                    </a:lnTo>
                    <a:lnTo>
                      <a:pt x="14" y="133"/>
                    </a:lnTo>
                    <a:lnTo>
                      <a:pt x="18" y="163"/>
                    </a:lnTo>
                    <a:lnTo>
                      <a:pt x="30" y="163"/>
                    </a:lnTo>
                    <a:lnTo>
                      <a:pt x="27" y="166"/>
                    </a:lnTo>
                    <a:lnTo>
                      <a:pt x="27" y="170"/>
                    </a:lnTo>
                    <a:lnTo>
                      <a:pt x="25" y="170"/>
                    </a:lnTo>
                    <a:lnTo>
                      <a:pt x="20" y="172"/>
                    </a:lnTo>
                    <a:lnTo>
                      <a:pt x="11" y="170"/>
                    </a:lnTo>
                    <a:lnTo>
                      <a:pt x="0" y="168"/>
                    </a:lnTo>
                    <a:lnTo>
                      <a:pt x="2" y="172"/>
                    </a:lnTo>
                    <a:lnTo>
                      <a:pt x="7" y="175"/>
                    </a:lnTo>
                    <a:lnTo>
                      <a:pt x="11" y="177"/>
                    </a:lnTo>
                    <a:lnTo>
                      <a:pt x="18" y="177"/>
                    </a:lnTo>
                    <a:lnTo>
                      <a:pt x="27" y="177"/>
                    </a:lnTo>
                    <a:lnTo>
                      <a:pt x="27" y="184"/>
                    </a:lnTo>
                    <a:lnTo>
                      <a:pt x="14" y="184"/>
                    </a:lnTo>
                    <a:lnTo>
                      <a:pt x="14" y="193"/>
                    </a:lnTo>
                    <a:lnTo>
                      <a:pt x="0" y="191"/>
                    </a:lnTo>
                    <a:lnTo>
                      <a:pt x="14" y="200"/>
                    </a:lnTo>
                    <a:lnTo>
                      <a:pt x="23" y="207"/>
                    </a:lnTo>
                    <a:lnTo>
                      <a:pt x="23" y="214"/>
                    </a:lnTo>
                    <a:lnTo>
                      <a:pt x="18" y="216"/>
                    </a:lnTo>
                    <a:close/>
                  </a:path>
                </a:pathLst>
              </a:custGeom>
              <a:solidFill>
                <a:srgbClr val="737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304"/>
              <p:cNvSpPr>
                <a:spLocks/>
              </p:cNvSpPr>
              <p:nvPr/>
            </p:nvSpPr>
            <p:spPr bwMode="auto">
              <a:xfrm>
                <a:off x="3905251" y="4081463"/>
                <a:ext cx="61913" cy="2246313"/>
              </a:xfrm>
              <a:custGeom>
                <a:avLst/>
                <a:gdLst>
                  <a:gd name="T0" fmla="*/ 2 w 39"/>
                  <a:gd name="T1" fmla="*/ 1337 h 1415"/>
                  <a:gd name="T2" fmla="*/ 11 w 39"/>
                  <a:gd name="T3" fmla="*/ 1346 h 1415"/>
                  <a:gd name="T4" fmla="*/ 18 w 39"/>
                  <a:gd name="T5" fmla="*/ 1344 h 1415"/>
                  <a:gd name="T6" fmla="*/ 23 w 39"/>
                  <a:gd name="T7" fmla="*/ 1360 h 1415"/>
                  <a:gd name="T8" fmla="*/ 25 w 39"/>
                  <a:gd name="T9" fmla="*/ 1342 h 1415"/>
                  <a:gd name="T10" fmla="*/ 32 w 39"/>
                  <a:gd name="T11" fmla="*/ 1344 h 1415"/>
                  <a:gd name="T12" fmla="*/ 34 w 39"/>
                  <a:gd name="T13" fmla="*/ 1325 h 1415"/>
                  <a:gd name="T14" fmla="*/ 34 w 39"/>
                  <a:gd name="T15" fmla="*/ 1076 h 1415"/>
                  <a:gd name="T16" fmla="*/ 32 w 39"/>
                  <a:gd name="T17" fmla="*/ 938 h 1415"/>
                  <a:gd name="T18" fmla="*/ 32 w 39"/>
                  <a:gd name="T19" fmla="*/ 924 h 1415"/>
                  <a:gd name="T20" fmla="*/ 32 w 39"/>
                  <a:gd name="T21" fmla="*/ 869 h 1415"/>
                  <a:gd name="T22" fmla="*/ 29 w 39"/>
                  <a:gd name="T23" fmla="*/ 917 h 1415"/>
                  <a:gd name="T24" fmla="*/ 32 w 39"/>
                  <a:gd name="T25" fmla="*/ 709 h 1415"/>
                  <a:gd name="T26" fmla="*/ 34 w 39"/>
                  <a:gd name="T27" fmla="*/ 690 h 1415"/>
                  <a:gd name="T28" fmla="*/ 34 w 39"/>
                  <a:gd name="T29" fmla="*/ 340 h 1415"/>
                  <a:gd name="T30" fmla="*/ 36 w 39"/>
                  <a:gd name="T31" fmla="*/ 686 h 1415"/>
                  <a:gd name="T32" fmla="*/ 36 w 39"/>
                  <a:gd name="T33" fmla="*/ 330 h 1415"/>
                  <a:gd name="T34" fmla="*/ 34 w 39"/>
                  <a:gd name="T35" fmla="*/ 264 h 1415"/>
                  <a:gd name="T36" fmla="*/ 36 w 39"/>
                  <a:gd name="T37" fmla="*/ 301 h 1415"/>
                  <a:gd name="T38" fmla="*/ 34 w 39"/>
                  <a:gd name="T39" fmla="*/ 324 h 1415"/>
                  <a:gd name="T40" fmla="*/ 32 w 39"/>
                  <a:gd name="T41" fmla="*/ 246 h 1415"/>
                  <a:gd name="T42" fmla="*/ 27 w 39"/>
                  <a:gd name="T43" fmla="*/ 225 h 1415"/>
                  <a:gd name="T44" fmla="*/ 27 w 39"/>
                  <a:gd name="T45" fmla="*/ 236 h 1415"/>
                  <a:gd name="T46" fmla="*/ 23 w 39"/>
                  <a:gd name="T47" fmla="*/ 218 h 1415"/>
                  <a:gd name="T48" fmla="*/ 16 w 39"/>
                  <a:gd name="T49" fmla="*/ 241 h 1415"/>
                  <a:gd name="T50" fmla="*/ 16 w 39"/>
                  <a:gd name="T51" fmla="*/ 223 h 1415"/>
                  <a:gd name="T52" fmla="*/ 16 w 39"/>
                  <a:gd name="T53" fmla="*/ 218 h 1415"/>
                  <a:gd name="T54" fmla="*/ 9 w 39"/>
                  <a:gd name="T55" fmla="*/ 218 h 1415"/>
                  <a:gd name="T56" fmla="*/ 4 w 39"/>
                  <a:gd name="T57" fmla="*/ 230 h 1415"/>
                  <a:gd name="T58" fmla="*/ 4 w 39"/>
                  <a:gd name="T59" fmla="*/ 248 h 1415"/>
                  <a:gd name="T60" fmla="*/ 0 w 39"/>
                  <a:gd name="T61" fmla="*/ 0 h 1415"/>
                  <a:gd name="T62" fmla="*/ 0 w 39"/>
                  <a:gd name="T63" fmla="*/ 706 h 1415"/>
                  <a:gd name="T64" fmla="*/ 0 w 39"/>
                  <a:gd name="T65" fmla="*/ 1142 h 1415"/>
                  <a:gd name="T66" fmla="*/ 0 w 39"/>
                  <a:gd name="T67" fmla="*/ 1360 h 1415"/>
                  <a:gd name="T68" fmla="*/ 2 w 39"/>
                  <a:gd name="T69" fmla="*/ 1415 h 1415"/>
                  <a:gd name="T70" fmla="*/ 2 w 39"/>
                  <a:gd name="T71" fmla="*/ 1364 h 1415"/>
                  <a:gd name="T72" fmla="*/ 2 w 39"/>
                  <a:gd name="T73" fmla="*/ 1261 h 1415"/>
                  <a:gd name="T74" fmla="*/ 2 w 39"/>
                  <a:gd name="T75" fmla="*/ 1160 h 1415"/>
                  <a:gd name="T76" fmla="*/ 2 w 39"/>
                  <a:gd name="T77" fmla="*/ 111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" h="1415">
                    <a:moveTo>
                      <a:pt x="2" y="1117"/>
                    </a:moveTo>
                    <a:lnTo>
                      <a:pt x="2" y="1337"/>
                    </a:lnTo>
                    <a:lnTo>
                      <a:pt x="9" y="1335"/>
                    </a:lnTo>
                    <a:lnTo>
                      <a:pt x="11" y="1346"/>
                    </a:lnTo>
                    <a:lnTo>
                      <a:pt x="16" y="1344"/>
                    </a:lnTo>
                    <a:lnTo>
                      <a:pt x="18" y="1344"/>
                    </a:lnTo>
                    <a:lnTo>
                      <a:pt x="18" y="1360"/>
                    </a:lnTo>
                    <a:lnTo>
                      <a:pt x="23" y="1360"/>
                    </a:lnTo>
                    <a:lnTo>
                      <a:pt x="23" y="1344"/>
                    </a:lnTo>
                    <a:lnTo>
                      <a:pt x="25" y="1342"/>
                    </a:lnTo>
                    <a:lnTo>
                      <a:pt x="25" y="1348"/>
                    </a:lnTo>
                    <a:lnTo>
                      <a:pt x="32" y="1344"/>
                    </a:lnTo>
                    <a:lnTo>
                      <a:pt x="32" y="1325"/>
                    </a:lnTo>
                    <a:lnTo>
                      <a:pt x="34" y="1325"/>
                    </a:lnTo>
                    <a:lnTo>
                      <a:pt x="34" y="1105"/>
                    </a:lnTo>
                    <a:lnTo>
                      <a:pt x="34" y="1076"/>
                    </a:lnTo>
                    <a:lnTo>
                      <a:pt x="32" y="1076"/>
                    </a:lnTo>
                    <a:lnTo>
                      <a:pt x="32" y="938"/>
                    </a:lnTo>
                    <a:lnTo>
                      <a:pt x="32" y="931"/>
                    </a:lnTo>
                    <a:lnTo>
                      <a:pt x="32" y="924"/>
                    </a:lnTo>
                    <a:lnTo>
                      <a:pt x="32" y="869"/>
                    </a:lnTo>
                    <a:lnTo>
                      <a:pt x="32" y="869"/>
                    </a:lnTo>
                    <a:lnTo>
                      <a:pt x="32" y="917"/>
                    </a:lnTo>
                    <a:lnTo>
                      <a:pt x="29" y="917"/>
                    </a:lnTo>
                    <a:lnTo>
                      <a:pt x="29" y="709"/>
                    </a:lnTo>
                    <a:lnTo>
                      <a:pt x="32" y="709"/>
                    </a:lnTo>
                    <a:lnTo>
                      <a:pt x="32" y="695"/>
                    </a:lnTo>
                    <a:lnTo>
                      <a:pt x="34" y="690"/>
                    </a:lnTo>
                    <a:lnTo>
                      <a:pt x="34" y="684"/>
                    </a:lnTo>
                    <a:lnTo>
                      <a:pt x="34" y="340"/>
                    </a:lnTo>
                    <a:lnTo>
                      <a:pt x="36" y="340"/>
                    </a:lnTo>
                    <a:lnTo>
                      <a:pt x="36" y="686"/>
                    </a:lnTo>
                    <a:lnTo>
                      <a:pt x="39" y="330"/>
                    </a:lnTo>
                    <a:lnTo>
                      <a:pt x="36" y="330"/>
                    </a:lnTo>
                    <a:lnTo>
                      <a:pt x="36" y="246"/>
                    </a:lnTo>
                    <a:lnTo>
                      <a:pt x="34" y="264"/>
                    </a:lnTo>
                    <a:lnTo>
                      <a:pt x="34" y="289"/>
                    </a:lnTo>
                    <a:lnTo>
                      <a:pt x="36" y="301"/>
                    </a:lnTo>
                    <a:lnTo>
                      <a:pt x="36" y="312"/>
                    </a:lnTo>
                    <a:lnTo>
                      <a:pt x="34" y="324"/>
                    </a:lnTo>
                    <a:lnTo>
                      <a:pt x="32" y="328"/>
                    </a:lnTo>
                    <a:lnTo>
                      <a:pt x="32" y="246"/>
                    </a:lnTo>
                    <a:lnTo>
                      <a:pt x="27" y="248"/>
                    </a:lnTo>
                    <a:lnTo>
                      <a:pt x="27" y="225"/>
                    </a:lnTo>
                    <a:lnTo>
                      <a:pt x="27" y="225"/>
                    </a:lnTo>
                    <a:lnTo>
                      <a:pt x="27" y="236"/>
                    </a:lnTo>
                    <a:lnTo>
                      <a:pt x="23" y="236"/>
                    </a:lnTo>
                    <a:lnTo>
                      <a:pt x="23" y="218"/>
                    </a:lnTo>
                    <a:lnTo>
                      <a:pt x="18" y="227"/>
                    </a:lnTo>
                    <a:lnTo>
                      <a:pt x="16" y="241"/>
                    </a:lnTo>
                    <a:lnTo>
                      <a:pt x="16" y="230"/>
                    </a:lnTo>
                    <a:lnTo>
                      <a:pt x="16" y="223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3" y="218"/>
                    </a:lnTo>
                    <a:lnTo>
                      <a:pt x="9" y="218"/>
                    </a:lnTo>
                    <a:lnTo>
                      <a:pt x="7" y="223"/>
                    </a:lnTo>
                    <a:lnTo>
                      <a:pt x="4" y="230"/>
                    </a:lnTo>
                    <a:lnTo>
                      <a:pt x="4" y="239"/>
                    </a:lnTo>
                    <a:lnTo>
                      <a:pt x="4" y="248"/>
                    </a:lnTo>
                    <a:lnTo>
                      <a:pt x="0" y="248"/>
                    </a:lnTo>
                    <a:lnTo>
                      <a:pt x="0" y="0"/>
                    </a:lnTo>
                    <a:lnTo>
                      <a:pt x="0" y="390"/>
                    </a:lnTo>
                    <a:lnTo>
                      <a:pt x="0" y="706"/>
                    </a:lnTo>
                    <a:lnTo>
                      <a:pt x="0" y="954"/>
                    </a:lnTo>
                    <a:lnTo>
                      <a:pt x="0" y="1142"/>
                    </a:lnTo>
                    <a:lnTo>
                      <a:pt x="0" y="1273"/>
                    </a:lnTo>
                    <a:lnTo>
                      <a:pt x="0" y="1360"/>
                    </a:lnTo>
                    <a:lnTo>
                      <a:pt x="0" y="1403"/>
                    </a:lnTo>
                    <a:lnTo>
                      <a:pt x="2" y="1415"/>
                    </a:lnTo>
                    <a:lnTo>
                      <a:pt x="2" y="1401"/>
                    </a:lnTo>
                    <a:lnTo>
                      <a:pt x="2" y="1364"/>
                    </a:lnTo>
                    <a:lnTo>
                      <a:pt x="2" y="1316"/>
                    </a:lnTo>
                    <a:lnTo>
                      <a:pt x="2" y="1261"/>
                    </a:lnTo>
                    <a:lnTo>
                      <a:pt x="2" y="1209"/>
                    </a:lnTo>
                    <a:lnTo>
                      <a:pt x="2" y="1160"/>
                    </a:lnTo>
                    <a:lnTo>
                      <a:pt x="2" y="1128"/>
                    </a:lnTo>
                    <a:lnTo>
                      <a:pt x="2" y="1117"/>
                    </a:lnTo>
                    <a:close/>
                  </a:path>
                </a:pathLst>
              </a:custGeom>
              <a:solidFill>
                <a:srgbClr val="5E5F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305"/>
              <p:cNvSpPr>
                <a:spLocks/>
              </p:cNvSpPr>
              <p:nvPr/>
            </p:nvSpPr>
            <p:spPr bwMode="auto">
              <a:xfrm>
                <a:off x="2125664" y="1279526"/>
                <a:ext cx="196850" cy="2289175"/>
              </a:xfrm>
              <a:custGeom>
                <a:avLst/>
                <a:gdLst>
                  <a:gd name="T0" fmla="*/ 26 w 124"/>
                  <a:gd name="T1" fmla="*/ 28 h 1442"/>
                  <a:gd name="T2" fmla="*/ 7 w 124"/>
                  <a:gd name="T3" fmla="*/ 71 h 1442"/>
                  <a:gd name="T4" fmla="*/ 5 w 124"/>
                  <a:gd name="T5" fmla="*/ 138 h 1442"/>
                  <a:gd name="T6" fmla="*/ 5 w 124"/>
                  <a:gd name="T7" fmla="*/ 204 h 1442"/>
                  <a:gd name="T8" fmla="*/ 3 w 124"/>
                  <a:gd name="T9" fmla="*/ 268 h 1442"/>
                  <a:gd name="T10" fmla="*/ 5 w 124"/>
                  <a:gd name="T11" fmla="*/ 433 h 1442"/>
                  <a:gd name="T12" fmla="*/ 7 w 124"/>
                  <a:gd name="T13" fmla="*/ 745 h 1442"/>
                  <a:gd name="T14" fmla="*/ 5 w 124"/>
                  <a:gd name="T15" fmla="*/ 903 h 1442"/>
                  <a:gd name="T16" fmla="*/ 5 w 124"/>
                  <a:gd name="T17" fmla="*/ 1048 h 1442"/>
                  <a:gd name="T18" fmla="*/ 5 w 124"/>
                  <a:gd name="T19" fmla="*/ 1224 h 1442"/>
                  <a:gd name="T20" fmla="*/ 5 w 124"/>
                  <a:gd name="T21" fmla="*/ 1344 h 1442"/>
                  <a:gd name="T22" fmla="*/ 16 w 124"/>
                  <a:gd name="T23" fmla="*/ 1405 h 1442"/>
                  <a:gd name="T24" fmla="*/ 39 w 124"/>
                  <a:gd name="T25" fmla="*/ 1428 h 1442"/>
                  <a:gd name="T26" fmla="*/ 69 w 124"/>
                  <a:gd name="T27" fmla="*/ 1442 h 1442"/>
                  <a:gd name="T28" fmla="*/ 110 w 124"/>
                  <a:gd name="T29" fmla="*/ 1428 h 1442"/>
                  <a:gd name="T30" fmla="*/ 74 w 124"/>
                  <a:gd name="T31" fmla="*/ 1399 h 1442"/>
                  <a:gd name="T32" fmla="*/ 51 w 124"/>
                  <a:gd name="T33" fmla="*/ 1357 h 1442"/>
                  <a:gd name="T34" fmla="*/ 44 w 124"/>
                  <a:gd name="T35" fmla="*/ 1295 h 1442"/>
                  <a:gd name="T36" fmla="*/ 35 w 124"/>
                  <a:gd name="T37" fmla="*/ 1231 h 1442"/>
                  <a:gd name="T38" fmla="*/ 26 w 124"/>
                  <a:gd name="T39" fmla="*/ 1126 h 1442"/>
                  <a:gd name="T40" fmla="*/ 23 w 124"/>
                  <a:gd name="T41" fmla="*/ 1059 h 1442"/>
                  <a:gd name="T42" fmla="*/ 37 w 124"/>
                  <a:gd name="T43" fmla="*/ 1055 h 1442"/>
                  <a:gd name="T44" fmla="*/ 42 w 124"/>
                  <a:gd name="T45" fmla="*/ 1036 h 1442"/>
                  <a:gd name="T46" fmla="*/ 53 w 124"/>
                  <a:gd name="T47" fmla="*/ 984 h 1442"/>
                  <a:gd name="T48" fmla="*/ 53 w 124"/>
                  <a:gd name="T49" fmla="*/ 890 h 1442"/>
                  <a:gd name="T50" fmla="*/ 53 w 124"/>
                  <a:gd name="T51" fmla="*/ 839 h 1442"/>
                  <a:gd name="T52" fmla="*/ 62 w 124"/>
                  <a:gd name="T53" fmla="*/ 821 h 1442"/>
                  <a:gd name="T54" fmla="*/ 62 w 124"/>
                  <a:gd name="T55" fmla="*/ 763 h 1442"/>
                  <a:gd name="T56" fmla="*/ 42 w 124"/>
                  <a:gd name="T57" fmla="*/ 763 h 1442"/>
                  <a:gd name="T58" fmla="*/ 44 w 124"/>
                  <a:gd name="T59" fmla="*/ 757 h 1442"/>
                  <a:gd name="T60" fmla="*/ 42 w 124"/>
                  <a:gd name="T61" fmla="*/ 747 h 1442"/>
                  <a:gd name="T62" fmla="*/ 32 w 124"/>
                  <a:gd name="T63" fmla="*/ 736 h 1442"/>
                  <a:gd name="T64" fmla="*/ 39 w 124"/>
                  <a:gd name="T65" fmla="*/ 720 h 1442"/>
                  <a:gd name="T66" fmla="*/ 32 w 124"/>
                  <a:gd name="T67" fmla="*/ 702 h 1442"/>
                  <a:gd name="T68" fmla="*/ 46 w 124"/>
                  <a:gd name="T69" fmla="*/ 686 h 1442"/>
                  <a:gd name="T70" fmla="*/ 53 w 124"/>
                  <a:gd name="T71" fmla="*/ 676 h 1442"/>
                  <a:gd name="T72" fmla="*/ 62 w 124"/>
                  <a:gd name="T73" fmla="*/ 667 h 1442"/>
                  <a:gd name="T74" fmla="*/ 58 w 124"/>
                  <a:gd name="T75" fmla="*/ 663 h 1442"/>
                  <a:gd name="T76" fmla="*/ 58 w 124"/>
                  <a:gd name="T77" fmla="*/ 658 h 1442"/>
                  <a:gd name="T78" fmla="*/ 58 w 124"/>
                  <a:gd name="T79" fmla="*/ 651 h 1442"/>
                  <a:gd name="T80" fmla="*/ 46 w 124"/>
                  <a:gd name="T81" fmla="*/ 642 h 1442"/>
                  <a:gd name="T82" fmla="*/ 53 w 124"/>
                  <a:gd name="T83" fmla="*/ 626 h 1442"/>
                  <a:gd name="T84" fmla="*/ 53 w 124"/>
                  <a:gd name="T85" fmla="*/ 612 h 1442"/>
                  <a:gd name="T86" fmla="*/ 58 w 124"/>
                  <a:gd name="T87" fmla="*/ 598 h 1442"/>
                  <a:gd name="T88" fmla="*/ 67 w 124"/>
                  <a:gd name="T89" fmla="*/ 516 h 1442"/>
                  <a:gd name="T90" fmla="*/ 62 w 124"/>
                  <a:gd name="T91" fmla="*/ 429 h 1442"/>
                  <a:gd name="T92" fmla="*/ 60 w 124"/>
                  <a:gd name="T93" fmla="*/ 392 h 1442"/>
                  <a:gd name="T94" fmla="*/ 55 w 124"/>
                  <a:gd name="T95" fmla="*/ 367 h 1442"/>
                  <a:gd name="T96" fmla="*/ 62 w 124"/>
                  <a:gd name="T97" fmla="*/ 310 h 1442"/>
                  <a:gd name="T98" fmla="*/ 46 w 124"/>
                  <a:gd name="T99" fmla="*/ 291 h 1442"/>
                  <a:gd name="T100" fmla="*/ 32 w 124"/>
                  <a:gd name="T101" fmla="*/ 268 h 1442"/>
                  <a:gd name="T102" fmla="*/ 23 w 124"/>
                  <a:gd name="T103" fmla="*/ 280 h 1442"/>
                  <a:gd name="T104" fmla="*/ 35 w 124"/>
                  <a:gd name="T105" fmla="*/ 170 h 1442"/>
                  <a:gd name="T106" fmla="*/ 60 w 124"/>
                  <a:gd name="T107" fmla="*/ 67 h 1442"/>
                  <a:gd name="T108" fmla="*/ 53 w 124"/>
                  <a:gd name="T109" fmla="*/ 7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442">
                    <a:moveTo>
                      <a:pt x="53" y="7"/>
                    </a:moveTo>
                    <a:lnTo>
                      <a:pt x="37" y="16"/>
                    </a:lnTo>
                    <a:lnTo>
                      <a:pt x="26" y="28"/>
                    </a:lnTo>
                    <a:lnTo>
                      <a:pt x="16" y="39"/>
                    </a:lnTo>
                    <a:lnTo>
                      <a:pt x="12" y="55"/>
                    </a:lnTo>
                    <a:lnTo>
                      <a:pt x="7" y="71"/>
                    </a:lnTo>
                    <a:lnTo>
                      <a:pt x="7" y="89"/>
                    </a:lnTo>
                    <a:lnTo>
                      <a:pt x="5" y="112"/>
                    </a:lnTo>
                    <a:lnTo>
                      <a:pt x="5" y="138"/>
                    </a:lnTo>
                    <a:lnTo>
                      <a:pt x="5" y="158"/>
                    </a:lnTo>
                    <a:lnTo>
                      <a:pt x="5" y="181"/>
                    </a:lnTo>
                    <a:lnTo>
                      <a:pt x="5" y="204"/>
                    </a:lnTo>
                    <a:lnTo>
                      <a:pt x="5" y="225"/>
                    </a:lnTo>
                    <a:lnTo>
                      <a:pt x="5" y="248"/>
                    </a:lnTo>
                    <a:lnTo>
                      <a:pt x="3" y="268"/>
                    </a:lnTo>
                    <a:lnTo>
                      <a:pt x="3" y="289"/>
                    </a:lnTo>
                    <a:lnTo>
                      <a:pt x="0" y="310"/>
                    </a:lnTo>
                    <a:lnTo>
                      <a:pt x="5" y="433"/>
                    </a:lnTo>
                    <a:lnTo>
                      <a:pt x="3" y="575"/>
                    </a:lnTo>
                    <a:lnTo>
                      <a:pt x="0" y="745"/>
                    </a:lnTo>
                    <a:lnTo>
                      <a:pt x="7" y="745"/>
                    </a:lnTo>
                    <a:lnTo>
                      <a:pt x="5" y="763"/>
                    </a:lnTo>
                    <a:lnTo>
                      <a:pt x="3" y="775"/>
                    </a:lnTo>
                    <a:lnTo>
                      <a:pt x="5" y="903"/>
                    </a:lnTo>
                    <a:lnTo>
                      <a:pt x="5" y="929"/>
                    </a:lnTo>
                    <a:lnTo>
                      <a:pt x="3" y="1013"/>
                    </a:lnTo>
                    <a:lnTo>
                      <a:pt x="5" y="1048"/>
                    </a:lnTo>
                    <a:lnTo>
                      <a:pt x="5" y="1107"/>
                    </a:lnTo>
                    <a:lnTo>
                      <a:pt x="5" y="1165"/>
                    </a:lnTo>
                    <a:lnTo>
                      <a:pt x="5" y="1224"/>
                    </a:lnTo>
                    <a:lnTo>
                      <a:pt x="5" y="1284"/>
                    </a:lnTo>
                    <a:lnTo>
                      <a:pt x="5" y="1311"/>
                    </a:lnTo>
                    <a:lnTo>
                      <a:pt x="5" y="1344"/>
                    </a:lnTo>
                    <a:lnTo>
                      <a:pt x="7" y="1373"/>
                    </a:lnTo>
                    <a:lnTo>
                      <a:pt x="12" y="1396"/>
                    </a:lnTo>
                    <a:lnTo>
                      <a:pt x="16" y="1405"/>
                    </a:lnTo>
                    <a:lnTo>
                      <a:pt x="23" y="1412"/>
                    </a:lnTo>
                    <a:lnTo>
                      <a:pt x="30" y="1421"/>
                    </a:lnTo>
                    <a:lnTo>
                      <a:pt x="39" y="1428"/>
                    </a:lnTo>
                    <a:lnTo>
                      <a:pt x="49" y="1435"/>
                    </a:lnTo>
                    <a:lnTo>
                      <a:pt x="58" y="1440"/>
                    </a:lnTo>
                    <a:lnTo>
                      <a:pt x="69" y="1442"/>
                    </a:lnTo>
                    <a:lnTo>
                      <a:pt x="83" y="1442"/>
                    </a:lnTo>
                    <a:lnTo>
                      <a:pt x="124" y="1442"/>
                    </a:lnTo>
                    <a:lnTo>
                      <a:pt x="110" y="1428"/>
                    </a:lnTo>
                    <a:lnTo>
                      <a:pt x="92" y="1415"/>
                    </a:lnTo>
                    <a:lnTo>
                      <a:pt x="83" y="1408"/>
                    </a:lnTo>
                    <a:lnTo>
                      <a:pt x="74" y="1399"/>
                    </a:lnTo>
                    <a:lnTo>
                      <a:pt x="62" y="1389"/>
                    </a:lnTo>
                    <a:lnTo>
                      <a:pt x="53" y="1376"/>
                    </a:lnTo>
                    <a:lnTo>
                      <a:pt x="51" y="1357"/>
                    </a:lnTo>
                    <a:lnTo>
                      <a:pt x="46" y="1337"/>
                    </a:lnTo>
                    <a:lnTo>
                      <a:pt x="44" y="1316"/>
                    </a:lnTo>
                    <a:lnTo>
                      <a:pt x="44" y="1295"/>
                    </a:lnTo>
                    <a:lnTo>
                      <a:pt x="42" y="1277"/>
                    </a:lnTo>
                    <a:lnTo>
                      <a:pt x="37" y="1254"/>
                    </a:lnTo>
                    <a:lnTo>
                      <a:pt x="35" y="1231"/>
                    </a:lnTo>
                    <a:lnTo>
                      <a:pt x="35" y="1215"/>
                    </a:lnTo>
                    <a:lnTo>
                      <a:pt x="32" y="1176"/>
                    </a:lnTo>
                    <a:lnTo>
                      <a:pt x="26" y="1126"/>
                    </a:lnTo>
                    <a:lnTo>
                      <a:pt x="23" y="1100"/>
                    </a:lnTo>
                    <a:lnTo>
                      <a:pt x="23" y="1078"/>
                    </a:lnTo>
                    <a:lnTo>
                      <a:pt x="23" y="1059"/>
                    </a:lnTo>
                    <a:lnTo>
                      <a:pt x="28" y="1048"/>
                    </a:lnTo>
                    <a:lnTo>
                      <a:pt x="28" y="1057"/>
                    </a:lnTo>
                    <a:lnTo>
                      <a:pt x="37" y="1055"/>
                    </a:lnTo>
                    <a:lnTo>
                      <a:pt x="37" y="1064"/>
                    </a:lnTo>
                    <a:lnTo>
                      <a:pt x="39" y="1064"/>
                    </a:lnTo>
                    <a:lnTo>
                      <a:pt x="42" y="1036"/>
                    </a:lnTo>
                    <a:lnTo>
                      <a:pt x="49" y="1045"/>
                    </a:lnTo>
                    <a:lnTo>
                      <a:pt x="49" y="984"/>
                    </a:lnTo>
                    <a:lnTo>
                      <a:pt x="53" y="984"/>
                    </a:lnTo>
                    <a:lnTo>
                      <a:pt x="58" y="924"/>
                    </a:lnTo>
                    <a:lnTo>
                      <a:pt x="58" y="910"/>
                    </a:lnTo>
                    <a:lnTo>
                      <a:pt x="53" y="890"/>
                    </a:lnTo>
                    <a:lnTo>
                      <a:pt x="49" y="869"/>
                    </a:lnTo>
                    <a:lnTo>
                      <a:pt x="49" y="848"/>
                    </a:lnTo>
                    <a:lnTo>
                      <a:pt x="53" y="839"/>
                    </a:lnTo>
                    <a:lnTo>
                      <a:pt x="55" y="823"/>
                    </a:lnTo>
                    <a:lnTo>
                      <a:pt x="60" y="823"/>
                    </a:lnTo>
                    <a:lnTo>
                      <a:pt x="62" y="821"/>
                    </a:lnTo>
                    <a:lnTo>
                      <a:pt x="62" y="821"/>
                    </a:lnTo>
                    <a:lnTo>
                      <a:pt x="62" y="816"/>
                    </a:lnTo>
                    <a:lnTo>
                      <a:pt x="62" y="763"/>
                    </a:lnTo>
                    <a:lnTo>
                      <a:pt x="51" y="768"/>
                    </a:lnTo>
                    <a:lnTo>
                      <a:pt x="42" y="766"/>
                    </a:lnTo>
                    <a:lnTo>
                      <a:pt x="42" y="763"/>
                    </a:lnTo>
                    <a:lnTo>
                      <a:pt x="28" y="752"/>
                    </a:lnTo>
                    <a:lnTo>
                      <a:pt x="28" y="750"/>
                    </a:lnTo>
                    <a:lnTo>
                      <a:pt x="44" y="757"/>
                    </a:lnTo>
                    <a:lnTo>
                      <a:pt x="49" y="750"/>
                    </a:lnTo>
                    <a:lnTo>
                      <a:pt x="44" y="750"/>
                    </a:lnTo>
                    <a:lnTo>
                      <a:pt x="42" y="747"/>
                    </a:lnTo>
                    <a:lnTo>
                      <a:pt x="37" y="745"/>
                    </a:lnTo>
                    <a:lnTo>
                      <a:pt x="32" y="743"/>
                    </a:lnTo>
                    <a:lnTo>
                      <a:pt x="32" y="736"/>
                    </a:lnTo>
                    <a:lnTo>
                      <a:pt x="35" y="731"/>
                    </a:lnTo>
                    <a:lnTo>
                      <a:pt x="37" y="727"/>
                    </a:lnTo>
                    <a:lnTo>
                      <a:pt x="39" y="720"/>
                    </a:lnTo>
                    <a:lnTo>
                      <a:pt x="37" y="718"/>
                    </a:lnTo>
                    <a:lnTo>
                      <a:pt x="39" y="711"/>
                    </a:lnTo>
                    <a:lnTo>
                      <a:pt x="32" y="702"/>
                    </a:lnTo>
                    <a:lnTo>
                      <a:pt x="39" y="695"/>
                    </a:lnTo>
                    <a:lnTo>
                      <a:pt x="44" y="697"/>
                    </a:lnTo>
                    <a:lnTo>
                      <a:pt x="46" y="686"/>
                    </a:lnTo>
                    <a:lnTo>
                      <a:pt x="46" y="681"/>
                    </a:lnTo>
                    <a:lnTo>
                      <a:pt x="49" y="679"/>
                    </a:lnTo>
                    <a:lnTo>
                      <a:pt x="53" y="676"/>
                    </a:lnTo>
                    <a:lnTo>
                      <a:pt x="58" y="676"/>
                    </a:lnTo>
                    <a:lnTo>
                      <a:pt x="62" y="674"/>
                    </a:lnTo>
                    <a:lnTo>
                      <a:pt x="62" y="667"/>
                    </a:lnTo>
                    <a:lnTo>
                      <a:pt x="60" y="667"/>
                    </a:lnTo>
                    <a:lnTo>
                      <a:pt x="55" y="667"/>
                    </a:lnTo>
                    <a:lnTo>
                      <a:pt x="58" y="663"/>
                    </a:lnTo>
                    <a:lnTo>
                      <a:pt x="42" y="653"/>
                    </a:lnTo>
                    <a:lnTo>
                      <a:pt x="42" y="651"/>
                    </a:lnTo>
                    <a:lnTo>
                      <a:pt x="58" y="658"/>
                    </a:lnTo>
                    <a:lnTo>
                      <a:pt x="62" y="653"/>
                    </a:lnTo>
                    <a:lnTo>
                      <a:pt x="62" y="651"/>
                    </a:lnTo>
                    <a:lnTo>
                      <a:pt x="58" y="651"/>
                    </a:lnTo>
                    <a:lnTo>
                      <a:pt x="55" y="649"/>
                    </a:lnTo>
                    <a:lnTo>
                      <a:pt x="53" y="647"/>
                    </a:lnTo>
                    <a:lnTo>
                      <a:pt x="46" y="642"/>
                    </a:lnTo>
                    <a:lnTo>
                      <a:pt x="46" y="637"/>
                    </a:lnTo>
                    <a:lnTo>
                      <a:pt x="51" y="633"/>
                    </a:lnTo>
                    <a:lnTo>
                      <a:pt x="53" y="626"/>
                    </a:lnTo>
                    <a:lnTo>
                      <a:pt x="53" y="619"/>
                    </a:lnTo>
                    <a:lnTo>
                      <a:pt x="51" y="619"/>
                    </a:lnTo>
                    <a:lnTo>
                      <a:pt x="53" y="612"/>
                    </a:lnTo>
                    <a:lnTo>
                      <a:pt x="49" y="603"/>
                    </a:lnTo>
                    <a:lnTo>
                      <a:pt x="53" y="596"/>
                    </a:lnTo>
                    <a:lnTo>
                      <a:pt x="58" y="598"/>
                    </a:lnTo>
                    <a:lnTo>
                      <a:pt x="58" y="562"/>
                    </a:lnTo>
                    <a:lnTo>
                      <a:pt x="62" y="562"/>
                    </a:lnTo>
                    <a:lnTo>
                      <a:pt x="67" y="516"/>
                    </a:lnTo>
                    <a:lnTo>
                      <a:pt x="67" y="479"/>
                    </a:lnTo>
                    <a:lnTo>
                      <a:pt x="65" y="456"/>
                    </a:lnTo>
                    <a:lnTo>
                      <a:pt x="62" y="429"/>
                    </a:lnTo>
                    <a:lnTo>
                      <a:pt x="62" y="408"/>
                    </a:lnTo>
                    <a:lnTo>
                      <a:pt x="62" y="399"/>
                    </a:lnTo>
                    <a:lnTo>
                      <a:pt x="60" y="392"/>
                    </a:lnTo>
                    <a:lnTo>
                      <a:pt x="51" y="381"/>
                    </a:lnTo>
                    <a:lnTo>
                      <a:pt x="51" y="367"/>
                    </a:lnTo>
                    <a:lnTo>
                      <a:pt x="55" y="367"/>
                    </a:lnTo>
                    <a:lnTo>
                      <a:pt x="55" y="351"/>
                    </a:lnTo>
                    <a:lnTo>
                      <a:pt x="62" y="355"/>
                    </a:lnTo>
                    <a:lnTo>
                      <a:pt x="62" y="310"/>
                    </a:lnTo>
                    <a:lnTo>
                      <a:pt x="58" y="310"/>
                    </a:lnTo>
                    <a:lnTo>
                      <a:pt x="58" y="294"/>
                    </a:lnTo>
                    <a:lnTo>
                      <a:pt x="46" y="291"/>
                    </a:lnTo>
                    <a:lnTo>
                      <a:pt x="44" y="275"/>
                    </a:lnTo>
                    <a:lnTo>
                      <a:pt x="32" y="280"/>
                    </a:lnTo>
                    <a:lnTo>
                      <a:pt x="32" y="268"/>
                    </a:lnTo>
                    <a:lnTo>
                      <a:pt x="30" y="268"/>
                    </a:lnTo>
                    <a:lnTo>
                      <a:pt x="30" y="280"/>
                    </a:lnTo>
                    <a:lnTo>
                      <a:pt x="23" y="280"/>
                    </a:lnTo>
                    <a:lnTo>
                      <a:pt x="23" y="243"/>
                    </a:lnTo>
                    <a:lnTo>
                      <a:pt x="28" y="206"/>
                    </a:lnTo>
                    <a:lnTo>
                      <a:pt x="35" y="170"/>
                    </a:lnTo>
                    <a:lnTo>
                      <a:pt x="42" y="133"/>
                    </a:lnTo>
                    <a:lnTo>
                      <a:pt x="51" y="99"/>
                    </a:lnTo>
                    <a:lnTo>
                      <a:pt x="60" y="67"/>
                    </a:lnTo>
                    <a:lnTo>
                      <a:pt x="74" y="34"/>
                    </a:lnTo>
                    <a:lnTo>
                      <a:pt x="83" y="0"/>
                    </a:ln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D9D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306"/>
              <p:cNvSpPr>
                <a:spLocks/>
              </p:cNvSpPr>
              <p:nvPr/>
            </p:nvSpPr>
            <p:spPr bwMode="auto">
              <a:xfrm>
                <a:off x="2336801" y="3714751"/>
                <a:ext cx="557213" cy="203200"/>
              </a:xfrm>
              <a:custGeom>
                <a:avLst/>
                <a:gdLst>
                  <a:gd name="T0" fmla="*/ 0 w 351"/>
                  <a:gd name="T1" fmla="*/ 43 h 128"/>
                  <a:gd name="T2" fmla="*/ 0 w 351"/>
                  <a:gd name="T3" fmla="*/ 128 h 128"/>
                  <a:gd name="T4" fmla="*/ 12 w 351"/>
                  <a:gd name="T5" fmla="*/ 124 h 128"/>
                  <a:gd name="T6" fmla="*/ 37 w 351"/>
                  <a:gd name="T7" fmla="*/ 112 h 128"/>
                  <a:gd name="T8" fmla="*/ 64 w 351"/>
                  <a:gd name="T9" fmla="*/ 101 h 128"/>
                  <a:gd name="T10" fmla="*/ 83 w 351"/>
                  <a:gd name="T11" fmla="*/ 92 h 128"/>
                  <a:gd name="T12" fmla="*/ 101 w 351"/>
                  <a:gd name="T13" fmla="*/ 85 h 128"/>
                  <a:gd name="T14" fmla="*/ 129 w 351"/>
                  <a:gd name="T15" fmla="*/ 75 h 128"/>
                  <a:gd name="T16" fmla="*/ 158 w 351"/>
                  <a:gd name="T17" fmla="*/ 69 h 128"/>
                  <a:gd name="T18" fmla="*/ 179 w 351"/>
                  <a:gd name="T19" fmla="*/ 66 h 128"/>
                  <a:gd name="T20" fmla="*/ 197 w 351"/>
                  <a:gd name="T21" fmla="*/ 69 h 128"/>
                  <a:gd name="T22" fmla="*/ 197 w 351"/>
                  <a:gd name="T23" fmla="*/ 64 h 128"/>
                  <a:gd name="T24" fmla="*/ 216 w 351"/>
                  <a:gd name="T25" fmla="*/ 66 h 128"/>
                  <a:gd name="T26" fmla="*/ 234 w 351"/>
                  <a:gd name="T27" fmla="*/ 73 h 128"/>
                  <a:gd name="T28" fmla="*/ 257 w 351"/>
                  <a:gd name="T29" fmla="*/ 78 h 128"/>
                  <a:gd name="T30" fmla="*/ 280 w 351"/>
                  <a:gd name="T31" fmla="*/ 82 h 128"/>
                  <a:gd name="T32" fmla="*/ 303 w 351"/>
                  <a:gd name="T33" fmla="*/ 85 h 128"/>
                  <a:gd name="T34" fmla="*/ 303 w 351"/>
                  <a:gd name="T35" fmla="*/ 85 h 128"/>
                  <a:gd name="T36" fmla="*/ 321 w 351"/>
                  <a:gd name="T37" fmla="*/ 82 h 128"/>
                  <a:gd name="T38" fmla="*/ 332 w 351"/>
                  <a:gd name="T39" fmla="*/ 85 h 128"/>
                  <a:gd name="T40" fmla="*/ 332 w 351"/>
                  <a:gd name="T41" fmla="*/ 80 h 128"/>
                  <a:gd name="T42" fmla="*/ 314 w 351"/>
                  <a:gd name="T43" fmla="*/ 78 h 128"/>
                  <a:gd name="T44" fmla="*/ 319 w 351"/>
                  <a:gd name="T45" fmla="*/ 73 h 128"/>
                  <a:gd name="T46" fmla="*/ 330 w 351"/>
                  <a:gd name="T47" fmla="*/ 73 h 128"/>
                  <a:gd name="T48" fmla="*/ 326 w 351"/>
                  <a:gd name="T49" fmla="*/ 66 h 128"/>
                  <a:gd name="T50" fmla="*/ 335 w 351"/>
                  <a:gd name="T51" fmla="*/ 66 h 128"/>
                  <a:gd name="T52" fmla="*/ 337 w 351"/>
                  <a:gd name="T53" fmla="*/ 64 h 128"/>
                  <a:gd name="T54" fmla="*/ 344 w 351"/>
                  <a:gd name="T55" fmla="*/ 64 h 128"/>
                  <a:gd name="T56" fmla="*/ 351 w 351"/>
                  <a:gd name="T57" fmla="*/ 64 h 128"/>
                  <a:gd name="T58" fmla="*/ 351 w 351"/>
                  <a:gd name="T59" fmla="*/ 62 h 128"/>
                  <a:gd name="T60" fmla="*/ 337 w 351"/>
                  <a:gd name="T61" fmla="*/ 57 h 128"/>
                  <a:gd name="T62" fmla="*/ 344 w 351"/>
                  <a:gd name="T63" fmla="*/ 55 h 128"/>
                  <a:gd name="T64" fmla="*/ 344 w 351"/>
                  <a:gd name="T65" fmla="*/ 50 h 128"/>
                  <a:gd name="T66" fmla="*/ 337 w 351"/>
                  <a:gd name="T67" fmla="*/ 46 h 128"/>
                  <a:gd name="T68" fmla="*/ 326 w 351"/>
                  <a:gd name="T69" fmla="*/ 39 h 128"/>
                  <a:gd name="T70" fmla="*/ 326 w 351"/>
                  <a:gd name="T71" fmla="*/ 30 h 128"/>
                  <a:gd name="T72" fmla="*/ 323 w 351"/>
                  <a:gd name="T73" fmla="*/ 27 h 128"/>
                  <a:gd name="T74" fmla="*/ 312 w 351"/>
                  <a:gd name="T75" fmla="*/ 23 h 128"/>
                  <a:gd name="T76" fmla="*/ 252 w 351"/>
                  <a:gd name="T77" fmla="*/ 14 h 128"/>
                  <a:gd name="T78" fmla="*/ 241 w 351"/>
                  <a:gd name="T79" fmla="*/ 14 h 128"/>
                  <a:gd name="T80" fmla="*/ 232 w 351"/>
                  <a:gd name="T81" fmla="*/ 11 h 128"/>
                  <a:gd name="T82" fmla="*/ 200 w 351"/>
                  <a:gd name="T83" fmla="*/ 4 h 128"/>
                  <a:gd name="T84" fmla="*/ 154 w 351"/>
                  <a:gd name="T85" fmla="*/ 2 h 128"/>
                  <a:gd name="T86" fmla="*/ 149 w 351"/>
                  <a:gd name="T87" fmla="*/ 0 h 128"/>
                  <a:gd name="T88" fmla="*/ 76 w 351"/>
                  <a:gd name="T89" fmla="*/ 7 h 128"/>
                  <a:gd name="T90" fmla="*/ 28 w 351"/>
                  <a:gd name="T91" fmla="*/ 7 h 128"/>
                  <a:gd name="T92" fmla="*/ 30 w 351"/>
                  <a:gd name="T93" fmla="*/ 18 h 128"/>
                  <a:gd name="T94" fmla="*/ 39 w 351"/>
                  <a:gd name="T95" fmla="*/ 18 h 128"/>
                  <a:gd name="T96" fmla="*/ 39 w 351"/>
                  <a:gd name="T97" fmla="*/ 25 h 128"/>
                  <a:gd name="T98" fmla="*/ 26 w 351"/>
                  <a:gd name="T99" fmla="*/ 25 h 128"/>
                  <a:gd name="T100" fmla="*/ 28 w 351"/>
                  <a:gd name="T101" fmla="*/ 39 h 128"/>
                  <a:gd name="T102" fmla="*/ 14 w 351"/>
                  <a:gd name="T103" fmla="*/ 39 h 128"/>
                  <a:gd name="T104" fmla="*/ 14 w 351"/>
                  <a:gd name="T105" fmla="*/ 43 h 128"/>
                  <a:gd name="T106" fmla="*/ 0 w 351"/>
                  <a:gd name="T107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1" h="128">
                    <a:moveTo>
                      <a:pt x="0" y="43"/>
                    </a:moveTo>
                    <a:lnTo>
                      <a:pt x="0" y="128"/>
                    </a:lnTo>
                    <a:lnTo>
                      <a:pt x="12" y="124"/>
                    </a:lnTo>
                    <a:lnTo>
                      <a:pt x="37" y="112"/>
                    </a:lnTo>
                    <a:lnTo>
                      <a:pt x="64" y="101"/>
                    </a:lnTo>
                    <a:lnTo>
                      <a:pt x="83" y="92"/>
                    </a:lnTo>
                    <a:lnTo>
                      <a:pt x="101" y="85"/>
                    </a:lnTo>
                    <a:lnTo>
                      <a:pt x="129" y="75"/>
                    </a:lnTo>
                    <a:lnTo>
                      <a:pt x="158" y="69"/>
                    </a:lnTo>
                    <a:lnTo>
                      <a:pt x="179" y="66"/>
                    </a:lnTo>
                    <a:lnTo>
                      <a:pt x="197" y="69"/>
                    </a:lnTo>
                    <a:lnTo>
                      <a:pt x="197" y="64"/>
                    </a:lnTo>
                    <a:lnTo>
                      <a:pt x="216" y="66"/>
                    </a:lnTo>
                    <a:lnTo>
                      <a:pt x="234" y="73"/>
                    </a:lnTo>
                    <a:lnTo>
                      <a:pt x="257" y="78"/>
                    </a:lnTo>
                    <a:lnTo>
                      <a:pt x="280" y="82"/>
                    </a:lnTo>
                    <a:lnTo>
                      <a:pt x="303" y="85"/>
                    </a:lnTo>
                    <a:lnTo>
                      <a:pt x="303" y="85"/>
                    </a:lnTo>
                    <a:lnTo>
                      <a:pt x="321" y="82"/>
                    </a:lnTo>
                    <a:lnTo>
                      <a:pt x="332" y="85"/>
                    </a:lnTo>
                    <a:lnTo>
                      <a:pt x="332" y="80"/>
                    </a:lnTo>
                    <a:lnTo>
                      <a:pt x="314" y="78"/>
                    </a:lnTo>
                    <a:lnTo>
                      <a:pt x="319" y="73"/>
                    </a:lnTo>
                    <a:lnTo>
                      <a:pt x="330" y="73"/>
                    </a:lnTo>
                    <a:lnTo>
                      <a:pt x="326" y="66"/>
                    </a:lnTo>
                    <a:lnTo>
                      <a:pt x="335" y="66"/>
                    </a:lnTo>
                    <a:lnTo>
                      <a:pt x="337" y="64"/>
                    </a:lnTo>
                    <a:lnTo>
                      <a:pt x="344" y="64"/>
                    </a:lnTo>
                    <a:lnTo>
                      <a:pt x="351" y="64"/>
                    </a:lnTo>
                    <a:lnTo>
                      <a:pt x="351" y="62"/>
                    </a:lnTo>
                    <a:lnTo>
                      <a:pt x="337" y="57"/>
                    </a:lnTo>
                    <a:lnTo>
                      <a:pt x="344" y="55"/>
                    </a:lnTo>
                    <a:lnTo>
                      <a:pt x="344" y="50"/>
                    </a:lnTo>
                    <a:lnTo>
                      <a:pt x="337" y="46"/>
                    </a:lnTo>
                    <a:lnTo>
                      <a:pt x="326" y="39"/>
                    </a:lnTo>
                    <a:lnTo>
                      <a:pt x="326" y="30"/>
                    </a:lnTo>
                    <a:lnTo>
                      <a:pt x="323" y="27"/>
                    </a:lnTo>
                    <a:lnTo>
                      <a:pt x="312" y="23"/>
                    </a:lnTo>
                    <a:lnTo>
                      <a:pt x="252" y="14"/>
                    </a:lnTo>
                    <a:lnTo>
                      <a:pt x="241" y="14"/>
                    </a:lnTo>
                    <a:lnTo>
                      <a:pt x="232" y="11"/>
                    </a:lnTo>
                    <a:lnTo>
                      <a:pt x="200" y="4"/>
                    </a:lnTo>
                    <a:lnTo>
                      <a:pt x="154" y="2"/>
                    </a:lnTo>
                    <a:lnTo>
                      <a:pt x="149" y="0"/>
                    </a:lnTo>
                    <a:lnTo>
                      <a:pt x="76" y="7"/>
                    </a:lnTo>
                    <a:lnTo>
                      <a:pt x="28" y="7"/>
                    </a:lnTo>
                    <a:lnTo>
                      <a:pt x="30" y="18"/>
                    </a:lnTo>
                    <a:lnTo>
                      <a:pt x="39" y="18"/>
                    </a:lnTo>
                    <a:lnTo>
                      <a:pt x="39" y="25"/>
                    </a:lnTo>
                    <a:lnTo>
                      <a:pt x="26" y="25"/>
                    </a:lnTo>
                    <a:lnTo>
                      <a:pt x="28" y="39"/>
                    </a:lnTo>
                    <a:lnTo>
                      <a:pt x="14" y="39"/>
                    </a:lnTo>
                    <a:lnTo>
                      <a:pt x="1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D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307"/>
              <p:cNvSpPr>
                <a:spLocks/>
              </p:cNvSpPr>
              <p:nvPr/>
            </p:nvSpPr>
            <p:spPr bwMode="auto">
              <a:xfrm>
                <a:off x="2457451" y="6448426"/>
                <a:ext cx="1214438" cy="206375"/>
              </a:xfrm>
              <a:custGeom>
                <a:avLst/>
                <a:gdLst>
                  <a:gd name="T0" fmla="*/ 0 w 765"/>
                  <a:gd name="T1" fmla="*/ 6 h 130"/>
                  <a:gd name="T2" fmla="*/ 16 w 765"/>
                  <a:gd name="T3" fmla="*/ 20 h 130"/>
                  <a:gd name="T4" fmla="*/ 53 w 765"/>
                  <a:gd name="T5" fmla="*/ 36 h 130"/>
                  <a:gd name="T6" fmla="*/ 89 w 765"/>
                  <a:gd name="T7" fmla="*/ 52 h 130"/>
                  <a:gd name="T8" fmla="*/ 137 w 765"/>
                  <a:gd name="T9" fmla="*/ 68 h 130"/>
                  <a:gd name="T10" fmla="*/ 197 w 765"/>
                  <a:gd name="T11" fmla="*/ 82 h 130"/>
                  <a:gd name="T12" fmla="*/ 204 w 765"/>
                  <a:gd name="T13" fmla="*/ 87 h 130"/>
                  <a:gd name="T14" fmla="*/ 204 w 765"/>
                  <a:gd name="T15" fmla="*/ 96 h 130"/>
                  <a:gd name="T16" fmla="*/ 238 w 765"/>
                  <a:gd name="T17" fmla="*/ 123 h 130"/>
                  <a:gd name="T18" fmla="*/ 273 w 765"/>
                  <a:gd name="T19" fmla="*/ 126 h 130"/>
                  <a:gd name="T20" fmla="*/ 332 w 765"/>
                  <a:gd name="T21" fmla="*/ 130 h 130"/>
                  <a:gd name="T22" fmla="*/ 353 w 765"/>
                  <a:gd name="T23" fmla="*/ 123 h 130"/>
                  <a:gd name="T24" fmla="*/ 460 w 765"/>
                  <a:gd name="T25" fmla="*/ 123 h 130"/>
                  <a:gd name="T26" fmla="*/ 472 w 765"/>
                  <a:gd name="T27" fmla="*/ 128 h 130"/>
                  <a:gd name="T28" fmla="*/ 504 w 765"/>
                  <a:gd name="T29" fmla="*/ 123 h 130"/>
                  <a:gd name="T30" fmla="*/ 513 w 765"/>
                  <a:gd name="T31" fmla="*/ 121 h 130"/>
                  <a:gd name="T32" fmla="*/ 525 w 765"/>
                  <a:gd name="T33" fmla="*/ 123 h 130"/>
                  <a:gd name="T34" fmla="*/ 557 w 765"/>
                  <a:gd name="T35" fmla="*/ 112 h 130"/>
                  <a:gd name="T36" fmla="*/ 582 w 765"/>
                  <a:gd name="T37" fmla="*/ 100 h 130"/>
                  <a:gd name="T38" fmla="*/ 593 w 765"/>
                  <a:gd name="T39" fmla="*/ 91 h 130"/>
                  <a:gd name="T40" fmla="*/ 607 w 765"/>
                  <a:gd name="T41" fmla="*/ 82 h 130"/>
                  <a:gd name="T42" fmla="*/ 628 w 765"/>
                  <a:gd name="T43" fmla="*/ 71 h 130"/>
                  <a:gd name="T44" fmla="*/ 646 w 765"/>
                  <a:gd name="T45" fmla="*/ 57 h 130"/>
                  <a:gd name="T46" fmla="*/ 657 w 765"/>
                  <a:gd name="T47" fmla="*/ 48 h 130"/>
                  <a:gd name="T48" fmla="*/ 683 w 765"/>
                  <a:gd name="T49" fmla="*/ 36 h 130"/>
                  <a:gd name="T50" fmla="*/ 703 w 765"/>
                  <a:gd name="T51" fmla="*/ 29 h 130"/>
                  <a:gd name="T52" fmla="*/ 740 w 765"/>
                  <a:gd name="T53" fmla="*/ 20 h 130"/>
                  <a:gd name="T54" fmla="*/ 765 w 765"/>
                  <a:gd name="T55" fmla="*/ 13 h 130"/>
                  <a:gd name="T56" fmla="*/ 662 w 765"/>
                  <a:gd name="T57" fmla="*/ 9 h 130"/>
                  <a:gd name="T58" fmla="*/ 644 w 765"/>
                  <a:gd name="T59" fmla="*/ 2 h 130"/>
                  <a:gd name="T60" fmla="*/ 641 w 765"/>
                  <a:gd name="T61" fmla="*/ 11 h 130"/>
                  <a:gd name="T62" fmla="*/ 570 w 765"/>
                  <a:gd name="T63" fmla="*/ 36 h 130"/>
                  <a:gd name="T64" fmla="*/ 557 w 765"/>
                  <a:gd name="T65" fmla="*/ 48 h 130"/>
                  <a:gd name="T66" fmla="*/ 522 w 765"/>
                  <a:gd name="T67" fmla="*/ 66 h 130"/>
                  <a:gd name="T68" fmla="*/ 502 w 765"/>
                  <a:gd name="T69" fmla="*/ 71 h 130"/>
                  <a:gd name="T70" fmla="*/ 506 w 765"/>
                  <a:gd name="T71" fmla="*/ 77 h 130"/>
                  <a:gd name="T72" fmla="*/ 492 w 765"/>
                  <a:gd name="T73" fmla="*/ 80 h 130"/>
                  <a:gd name="T74" fmla="*/ 318 w 765"/>
                  <a:gd name="T75" fmla="*/ 84 h 130"/>
                  <a:gd name="T76" fmla="*/ 307 w 765"/>
                  <a:gd name="T77" fmla="*/ 80 h 130"/>
                  <a:gd name="T78" fmla="*/ 286 w 765"/>
                  <a:gd name="T79" fmla="*/ 75 h 130"/>
                  <a:gd name="T80" fmla="*/ 243 w 765"/>
                  <a:gd name="T81" fmla="*/ 71 h 130"/>
                  <a:gd name="T82" fmla="*/ 227 w 765"/>
                  <a:gd name="T83" fmla="*/ 68 h 130"/>
                  <a:gd name="T84" fmla="*/ 215 w 765"/>
                  <a:gd name="T85" fmla="*/ 61 h 130"/>
                  <a:gd name="T86" fmla="*/ 160 w 765"/>
                  <a:gd name="T87" fmla="*/ 11 h 130"/>
                  <a:gd name="T88" fmla="*/ 144 w 765"/>
                  <a:gd name="T89" fmla="*/ 9 h 130"/>
                  <a:gd name="T90" fmla="*/ 135 w 765"/>
                  <a:gd name="T91" fmla="*/ 2 h 130"/>
                  <a:gd name="T92" fmla="*/ 117 w 765"/>
                  <a:gd name="T93" fmla="*/ 0 h 130"/>
                  <a:gd name="T94" fmla="*/ 96 w 765"/>
                  <a:gd name="T95" fmla="*/ 11 h 130"/>
                  <a:gd name="T96" fmla="*/ 11 w 765"/>
                  <a:gd name="T97" fmla="*/ 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65" h="130">
                    <a:moveTo>
                      <a:pt x="0" y="4"/>
                    </a:moveTo>
                    <a:lnTo>
                      <a:pt x="0" y="6"/>
                    </a:lnTo>
                    <a:lnTo>
                      <a:pt x="7" y="13"/>
                    </a:lnTo>
                    <a:lnTo>
                      <a:pt x="16" y="20"/>
                    </a:lnTo>
                    <a:lnTo>
                      <a:pt x="27" y="25"/>
                    </a:lnTo>
                    <a:lnTo>
                      <a:pt x="53" y="36"/>
                    </a:lnTo>
                    <a:lnTo>
                      <a:pt x="69" y="45"/>
                    </a:lnTo>
                    <a:lnTo>
                      <a:pt x="89" y="52"/>
                    </a:lnTo>
                    <a:lnTo>
                      <a:pt x="114" y="61"/>
                    </a:lnTo>
                    <a:lnTo>
                      <a:pt x="137" y="68"/>
                    </a:lnTo>
                    <a:lnTo>
                      <a:pt x="153" y="75"/>
                    </a:lnTo>
                    <a:lnTo>
                      <a:pt x="197" y="82"/>
                    </a:lnTo>
                    <a:lnTo>
                      <a:pt x="197" y="87"/>
                    </a:lnTo>
                    <a:lnTo>
                      <a:pt x="204" y="87"/>
                    </a:lnTo>
                    <a:lnTo>
                      <a:pt x="199" y="96"/>
                    </a:lnTo>
                    <a:lnTo>
                      <a:pt x="204" y="96"/>
                    </a:lnTo>
                    <a:lnTo>
                      <a:pt x="204" y="103"/>
                    </a:lnTo>
                    <a:lnTo>
                      <a:pt x="238" y="123"/>
                    </a:lnTo>
                    <a:lnTo>
                      <a:pt x="273" y="123"/>
                    </a:lnTo>
                    <a:lnTo>
                      <a:pt x="273" y="126"/>
                    </a:lnTo>
                    <a:lnTo>
                      <a:pt x="252" y="126"/>
                    </a:lnTo>
                    <a:lnTo>
                      <a:pt x="332" y="130"/>
                    </a:lnTo>
                    <a:lnTo>
                      <a:pt x="348" y="126"/>
                    </a:lnTo>
                    <a:lnTo>
                      <a:pt x="353" y="123"/>
                    </a:lnTo>
                    <a:lnTo>
                      <a:pt x="357" y="123"/>
                    </a:lnTo>
                    <a:lnTo>
                      <a:pt x="460" y="123"/>
                    </a:lnTo>
                    <a:lnTo>
                      <a:pt x="465" y="126"/>
                    </a:lnTo>
                    <a:lnTo>
                      <a:pt x="472" y="128"/>
                    </a:lnTo>
                    <a:lnTo>
                      <a:pt x="476" y="128"/>
                    </a:lnTo>
                    <a:lnTo>
                      <a:pt x="504" y="123"/>
                    </a:lnTo>
                    <a:lnTo>
                      <a:pt x="508" y="121"/>
                    </a:lnTo>
                    <a:lnTo>
                      <a:pt x="513" y="121"/>
                    </a:lnTo>
                    <a:lnTo>
                      <a:pt x="520" y="121"/>
                    </a:lnTo>
                    <a:lnTo>
                      <a:pt x="525" y="123"/>
                    </a:lnTo>
                    <a:lnTo>
                      <a:pt x="545" y="119"/>
                    </a:lnTo>
                    <a:lnTo>
                      <a:pt x="557" y="112"/>
                    </a:lnTo>
                    <a:lnTo>
                      <a:pt x="573" y="105"/>
                    </a:lnTo>
                    <a:lnTo>
                      <a:pt x="582" y="100"/>
                    </a:lnTo>
                    <a:lnTo>
                      <a:pt x="589" y="96"/>
                    </a:lnTo>
                    <a:lnTo>
                      <a:pt x="593" y="91"/>
                    </a:lnTo>
                    <a:lnTo>
                      <a:pt x="596" y="84"/>
                    </a:lnTo>
                    <a:lnTo>
                      <a:pt x="607" y="82"/>
                    </a:lnTo>
                    <a:lnTo>
                      <a:pt x="618" y="77"/>
                    </a:lnTo>
                    <a:lnTo>
                      <a:pt x="628" y="71"/>
                    </a:lnTo>
                    <a:lnTo>
                      <a:pt x="637" y="66"/>
                    </a:lnTo>
                    <a:lnTo>
                      <a:pt x="646" y="57"/>
                    </a:lnTo>
                    <a:lnTo>
                      <a:pt x="651" y="52"/>
                    </a:lnTo>
                    <a:lnTo>
                      <a:pt x="657" y="48"/>
                    </a:lnTo>
                    <a:lnTo>
                      <a:pt x="671" y="43"/>
                    </a:lnTo>
                    <a:lnTo>
                      <a:pt x="683" y="36"/>
                    </a:lnTo>
                    <a:lnTo>
                      <a:pt x="694" y="32"/>
                    </a:lnTo>
                    <a:lnTo>
                      <a:pt x="703" y="29"/>
                    </a:lnTo>
                    <a:lnTo>
                      <a:pt x="715" y="27"/>
                    </a:lnTo>
                    <a:lnTo>
                      <a:pt x="740" y="20"/>
                    </a:lnTo>
                    <a:lnTo>
                      <a:pt x="765" y="16"/>
                    </a:lnTo>
                    <a:lnTo>
                      <a:pt x="765" y="13"/>
                    </a:lnTo>
                    <a:lnTo>
                      <a:pt x="671" y="11"/>
                    </a:lnTo>
                    <a:lnTo>
                      <a:pt x="662" y="9"/>
                    </a:lnTo>
                    <a:lnTo>
                      <a:pt x="662" y="2"/>
                    </a:lnTo>
                    <a:lnTo>
                      <a:pt x="644" y="2"/>
                    </a:lnTo>
                    <a:lnTo>
                      <a:pt x="644" y="11"/>
                    </a:lnTo>
                    <a:lnTo>
                      <a:pt x="641" y="11"/>
                    </a:lnTo>
                    <a:lnTo>
                      <a:pt x="586" y="11"/>
                    </a:lnTo>
                    <a:lnTo>
                      <a:pt x="570" y="36"/>
                    </a:lnTo>
                    <a:lnTo>
                      <a:pt x="554" y="41"/>
                    </a:lnTo>
                    <a:lnTo>
                      <a:pt x="557" y="48"/>
                    </a:lnTo>
                    <a:lnTo>
                      <a:pt x="541" y="57"/>
                    </a:lnTo>
                    <a:lnTo>
                      <a:pt x="522" y="66"/>
                    </a:lnTo>
                    <a:lnTo>
                      <a:pt x="502" y="66"/>
                    </a:lnTo>
                    <a:lnTo>
                      <a:pt x="502" y="71"/>
                    </a:lnTo>
                    <a:lnTo>
                      <a:pt x="511" y="73"/>
                    </a:lnTo>
                    <a:lnTo>
                      <a:pt x="506" y="77"/>
                    </a:lnTo>
                    <a:lnTo>
                      <a:pt x="497" y="80"/>
                    </a:lnTo>
                    <a:lnTo>
                      <a:pt x="492" y="80"/>
                    </a:lnTo>
                    <a:lnTo>
                      <a:pt x="488" y="84"/>
                    </a:lnTo>
                    <a:lnTo>
                      <a:pt x="318" y="84"/>
                    </a:lnTo>
                    <a:lnTo>
                      <a:pt x="325" y="80"/>
                    </a:lnTo>
                    <a:lnTo>
                      <a:pt x="307" y="80"/>
                    </a:lnTo>
                    <a:lnTo>
                      <a:pt x="289" y="68"/>
                    </a:lnTo>
                    <a:lnTo>
                      <a:pt x="286" y="75"/>
                    </a:lnTo>
                    <a:lnTo>
                      <a:pt x="263" y="73"/>
                    </a:lnTo>
                    <a:lnTo>
                      <a:pt x="243" y="71"/>
                    </a:lnTo>
                    <a:lnTo>
                      <a:pt x="234" y="68"/>
                    </a:lnTo>
                    <a:lnTo>
                      <a:pt x="227" y="68"/>
                    </a:lnTo>
                    <a:lnTo>
                      <a:pt x="220" y="66"/>
                    </a:lnTo>
                    <a:lnTo>
                      <a:pt x="215" y="61"/>
                    </a:lnTo>
                    <a:lnTo>
                      <a:pt x="188" y="11"/>
                    </a:lnTo>
                    <a:lnTo>
                      <a:pt x="160" y="11"/>
                    </a:lnTo>
                    <a:lnTo>
                      <a:pt x="153" y="11"/>
                    </a:lnTo>
                    <a:lnTo>
                      <a:pt x="144" y="9"/>
                    </a:lnTo>
                    <a:lnTo>
                      <a:pt x="140" y="6"/>
                    </a:lnTo>
                    <a:lnTo>
                      <a:pt x="135" y="2"/>
                    </a:lnTo>
                    <a:lnTo>
                      <a:pt x="128" y="2"/>
                    </a:lnTo>
                    <a:lnTo>
                      <a:pt x="117" y="0"/>
                    </a:lnTo>
                    <a:lnTo>
                      <a:pt x="96" y="2"/>
                    </a:lnTo>
                    <a:lnTo>
                      <a:pt x="96" y="11"/>
                    </a:lnTo>
                    <a:lnTo>
                      <a:pt x="30" y="11"/>
                    </a:lnTo>
                    <a:lnTo>
                      <a:pt x="1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5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308"/>
              <p:cNvSpPr>
                <a:spLocks/>
              </p:cNvSpPr>
              <p:nvPr/>
            </p:nvSpPr>
            <p:spPr bwMode="auto">
              <a:xfrm>
                <a:off x="2184401" y="6684963"/>
                <a:ext cx="546100" cy="166688"/>
              </a:xfrm>
              <a:custGeom>
                <a:avLst/>
                <a:gdLst>
                  <a:gd name="T0" fmla="*/ 14 w 344"/>
                  <a:gd name="T1" fmla="*/ 41 h 105"/>
                  <a:gd name="T2" fmla="*/ 18 w 344"/>
                  <a:gd name="T3" fmla="*/ 52 h 105"/>
                  <a:gd name="T4" fmla="*/ 12 w 344"/>
                  <a:gd name="T5" fmla="*/ 57 h 105"/>
                  <a:gd name="T6" fmla="*/ 16 w 344"/>
                  <a:gd name="T7" fmla="*/ 75 h 105"/>
                  <a:gd name="T8" fmla="*/ 30 w 344"/>
                  <a:gd name="T9" fmla="*/ 82 h 105"/>
                  <a:gd name="T10" fmla="*/ 37 w 344"/>
                  <a:gd name="T11" fmla="*/ 98 h 105"/>
                  <a:gd name="T12" fmla="*/ 76 w 344"/>
                  <a:gd name="T13" fmla="*/ 100 h 105"/>
                  <a:gd name="T14" fmla="*/ 94 w 344"/>
                  <a:gd name="T15" fmla="*/ 100 h 105"/>
                  <a:gd name="T16" fmla="*/ 110 w 344"/>
                  <a:gd name="T17" fmla="*/ 105 h 105"/>
                  <a:gd name="T18" fmla="*/ 158 w 344"/>
                  <a:gd name="T19" fmla="*/ 103 h 105"/>
                  <a:gd name="T20" fmla="*/ 211 w 344"/>
                  <a:gd name="T21" fmla="*/ 100 h 105"/>
                  <a:gd name="T22" fmla="*/ 264 w 344"/>
                  <a:gd name="T23" fmla="*/ 100 h 105"/>
                  <a:gd name="T24" fmla="*/ 291 w 344"/>
                  <a:gd name="T25" fmla="*/ 98 h 105"/>
                  <a:gd name="T26" fmla="*/ 309 w 344"/>
                  <a:gd name="T27" fmla="*/ 91 h 105"/>
                  <a:gd name="T28" fmla="*/ 330 w 344"/>
                  <a:gd name="T29" fmla="*/ 78 h 105"/>
                  <a:gd name="T30" fmla="*/ 344 w 344"/>
                  <a:gd name="T31" fmla="*/ 71 h 105"/>
                  <a:gd name="T32" fmla="*/ 328 w 344"/>
                  <a:gd name="T33" fmla="*/ 66 h 105"/>
                  <a:gd name="T34" fmla="*/ 341 w 344"/>
                  <a:gd name="T35" fmla="*/ 59 h 105"/>
                  <a:gd name="T36" fmla="*/ 323 w 344"/>
                  <a:gd name="T37" fmla="*/ 45 h 105"/>
                  <a:gd name="T38" fmla="*/ 325 w 344"/>
                  <a:gd name="T39" fmla="*/ 41 h 105"/>
                  <a:gd name="T40" fmla="*/ 316 w 344"/>
                  <a:gd name="T41" fmla="*/ 29 h 105"/>
                  <a:gd name="T42" fmla="*/ 289 w 344"/>
                  <a:gd name="T43" fmla="*/ 25 h 105"/>
                  <a:gd name="T44" fmla="*/ 282 w 344"/>
                  <a:gd name="T45" fmla="*/ 20 h 105"/>
                  <a:gd name="T46" fmla="*/ 243 w 344"/>
                  <a:gd name="T47" fmla="*/ 25 h 105"/>
                  <a:gd name="T48" fmla="*/ 204 w 344"/>
                  <a:gd name="T49" fmla="*/ 25 h 105"/>
                  <a:gd name="T50" fmla="*/ 163 w 344"/>
                  <a:gd name="T51" fmla="*/ 25 h 105"/>
                  <a:gd name="T52" fmla="*/ 119 w 344"/>
                  <a:gd name="T53" fmla="*/ 25 h 105"/>
                  <a:gd name="T54" fmla="*/ 110 w 344"/>
                  <a:gd name="T55" fmla="*/ 29 h 105"/>
                  <a:gd name="T56" fmla="*/ 96 w 344"/>
                  <a:gd name="T57" fmla="*/ 11 h 105"/>
                  <a:gd name="T58" fmla="*/ 80 w 344"/>
                  <a:gd name="T59" fmla="*/ 4 h 105"/>
                  <a:gd name="T60" fmla="*/ 46 w 344"/>
                  <a:gd name="T61" fmla="*/ 0 h 105"/>
                  <a:gd name="T62" fmla="*/ 25 w 344"/>
                  <a:gd name="T63" fmla="*/ 6 h 105"/>
                  <a:gd name="T64" fmla="*/ 21 w 344"/>
                  <a:gd name="T65" fmla="*/ 22 h 105"/>
                  <a:gd name="T66" fmla="*/ 7 w 344"/>
                  <a:gd name="T67" fmla="*/ 4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4" h="105">
                    <a:moveTo>
                      <a:pt x="7" y="41"/>
                    </a:moveTo>
                    <a:lnTo>
                      <a:pt x="14" y="41"/>
                    </a:lnTo>
                    <a:lnTo>
                      <a:pt x="14" y="52"/>
                    </a:lnTo>
                    <a:lnTo>
                      <a:pt x="18" y="52"/>
                    </a:lnTo>
                    <a:lnTo>
                      <a:pt x="18" y="57"/>
                    </a:lnTo>
                    <a:lnTo>
                      <a:pt x="12" y="57"/>
                    </a:lnTo>
                    <a:lnTo>
                      <a:pt x="5" y="68"/>
                    </a:lnTo>
                    <a:lnTo>
                      <a:pt x="16" y="75"/>
                    </a:lnTo>
                    <a:lnTo>
                      <a:pt x="25" y="75"/>
                    </a:lnTo>
                    <a:lnTo>
                      <a:pt x="30" y="82"/>
                    </a:lnTo>
                    <a:lnTo>
                      <a:pt x="28" y="89"/>
                    </a:lnTo>
                    <a:lnTo>
                      <a:pt x="37" y="98"/>
                    </a:lnTo>
                    <a:lnTo>
                      <a:pt x="57" y="98"/>
                    </a:lnTo>
                    <a:lnTo>
                      <a:pt x="76" y="100"/>
                    </a:lnTo>
                    <a:lnTo>
                      <a:pt x="85" y="100"/>
                    </a:lnTo>
                    <a:lnTo>
                      <a:pt x="94" y="100"/>
                    </a:lnTo>
                    <a:lnTo>
                      <a:pt x="105" y="103"/>
                    </a:lnTo>
                    <a:lnTo>
                      <a:pt x="110" y="105"/>
                    </a:lnTo>
                    <a:lnTo>
                      <a:pt x="135" y="103"/>
                    </a:lnTo>
                    <a:lnTo>
                      <a:pt x="158" y="103"/>
                    </a:lnTo>
                    <a:lnTo>
                      <a:pt x="183" y="100"/>
                    </a:lnTo>
                    <a:lnTo>
                      <a:pt x="211" y="100"/>
                    </a:lnTo>
                    <a:lnTo>
                      <a:pt x="236" y="100"/>
                    </a:lnTo>
                    <a:lnTo>
                      <a:pt x="264" y="100"/>
                    </a:lnTo>
                    <a:lnTo>
                      <a:pt x="277" y="100"/>
                    </a:lnTo>
                    <a:lnTo>
                      <a:pt x="291" y="98"/>
                    </a:lnTo>
                    <a:lnTo>
                      <a:pt x="300" y="96"/>
                    </a:lnTo>
                    <a:lnTo>
                      <a:pt x="309" y="91"/>
                    </a:lnTo>
                    <a:lnTo>
                      <a:pt x="289" y="91"/>
                    </a:lnTo>
                    <a:lnTo>
                      <a:pt x="330" y="78"/>
                    </a:lnTo>
                    <a:lnTo>
                      <a:pt x="330" y="71"/>
                    </a:lnTo>
                    <a:lnTo>
                      <a:pt x="344" y="71"/>
                    </a:lnTo>
                    <a:lnTo>
                      <a:pt x="344" y="66"/>
                    </a:lnTo>
                    <a:lnTo>
                      <a:pt x="328" y="66"/>
                    </a:lnTo>
                    <a:lnTo>
                      <a:pt x="328" y="59"/>
                    </a:lnTo>
                    <a:lnTo>
                      <a:pt x="341" y="59"/>
                    </a:lnTo>
                    <a:lnTo>
                      <a:pt x="341" y="50"/>
                    </a:lnTo>
                    <a:lnTo>
                      <a:pt x="323" y="45"/>
                    </a:lnTo>
                    <a:lnTo>
                      <a:pt x="330" y="45"/>
                    </a:lnTo>
                    <a:lnTo>
                      <a:pt x="325" y="41"/>
                    </a:lnTo>
                    <a:lnTo>
                      <a:pt x="328" y="29"/>
                    </a:lnTo>
                    <a:lnTo>
                      <a:pt x="316" y="29"/>
                    </a:lnTo>
                    <a:lnTo>
                      <a:pt x="316" y="25"/>
                    </a:lnTo>
                    <a:lnTo>
                      <a:pt x="289" y="25"/>
                    </a:lnTo>
                    <a:lnTo>
                      <a:pt x="289" y="20"/>
                    </a:lnTo>
                    <a:lnTo>
                      <a:pt x="282" y="20"/>
                    </a:lnTo>
                    <a:lnTo>
                      <a:pt x="268" y="22"/>
                    </a:lnTo>
                    <a:lnTo>
                      <a:pt x="243" y="25"/>
                    </a:lnTo>
                    <a:lnTo>
                      <a:pt x="225" y="25"/>
                    </a:lnTo>
                    <a:lnTo>
                      <a:pt x="204" y="25"/>
                    </a:lnTo>
                    <a:lnTo>
                      <a:pt x="183" y="25"/>
                    </a:lnTo>
                    <a:lnTo>
                      <a:pt x="163" y="25"/>
                    </a:lnTo>
                    <a:lnTo>
                      <a:pt x="140" y="25"/>
                    </a:lnTo>
                    <a:lnTo>
                      <a:pt x="119" y="25"/>
                    </a:lnTo>
                    <a:lnTo>
                      <a:pt x="115" y="29"/>
                    </a:lnTo>
                    <a:lnTo>
                      <a:pt x="110" y="29"/>
                    </a:lnTo>
                    <a:lnTo>
                      <a:pt x="99" y="29"/>
                    </a:lnTo>
                    <a:lnTo>
                      <a:pt x="96" y="11"/>
                    </a:lnTo>
                    <a:lnTo>
                      <a:pt x="80" y="11"/>
                    </a:lnTo>
                    <a:lnTo>
                      <a:pt x="80" y="4"/>
                    </a:lnTo>
                    <a:lnTo>
                      <a:pt x="46" y="4"/>
                    </a:lnTo>
                    <a:lnTo>
                      <a:pt x="46" y="0"/>
                    </a:lnTo>
                    <a:lnTo>
                      <a:pt x="21" y="0"/>
                    </a:lnTo>
                    <a:lnTo>
                      <a:pt x="25" y="6"/>
                    </a:lnTo>
                    <a:lnTo>
                      <a:pt x="5" y="4"/>
                    </a:lnTo>
                    <a:lnTo>
                      <a:pt x="21" y="22"/>
                    </a:lnTo>
                    <a:lnTo>
                      <a:pt x="0" y="20"/>
                    </a:lnTo>
                    <a:lnTo>
                      <a:pt x="7" y="41"/>
                    </a:lnTo>
                    <a:close/>
                  </a:path>
                </a:pathLst>
              </a:custGeom>
              <a:solidFill>
                <a:srgbClr val="413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309"/>
              <p:cNvSpPr>
                <a:spLocks/>
              </p:cNvSpPr>
              <p:nvPr/>
            </p:nvSpPr>
            <p:spPr bwMode="auto">
              <a:xfrm>
                <a:off x="3449639" y="3762376"/>
                <a:ext cx="244475" cy="200025"/>
              </a:xfrm>
              <a:custGeom>
                <a:avLst/>
                <a:gdLst>
                  <a:gd name="T0" fmla="*/ 7 w 154"/>
                  <a:gd name="T1" fmla="*/ 62 h 126"/>
                  <a:gd name="T2" fmla="*/ 10 w 154"/>
                  <a:gd name="T3" fmla="*/ 68 h 126"/>
                  <a:gd name="T4" fmla="*/ 5 w 154"/>
                  <a:gd name="T5" fmla="*/ 68 h 126"/>
                  <a:gd name="T6" fmla="*/ 5 w 154"/>
                  <a:gd name="T7" fmla="*/ 64 h 126"/>
                  <a:gd name="T8" fmla="*/ 0 w 154"/>
                  <a:gd name="T9" fmla="*/ 64 h 126"/>
                  <a:gd name="T10" fmla="*/ 3 w 154"/>
                  <a:gd name="T11" fmla="*/ 71 h 126"/>
                  <a:gd name="T12" fmla="*/ 5 w 154"/>
                  <a:gd name="T13" fmla="*/ 73 h 126"/>
                  <a:gd name="T14" fmla="*/ 12 w 154"/>
                  <a:gd name="T15" fmla="*/ 75 h 126"/>
                  <a:gd name="T16" fmla="*/ 19 w 154"/>
                  <a:gd name="T17" fmla="*/ 78 h 126"/>
                  <a:gd name="T18" fmla="*/ 14 w 154"/>
                  <a:gd name="T19" fmla="*/ 87 h 126"/>
                  <a:gd name="T20" fmla="*/ 23 w 154"/>
                  <a:gd name="T21" fmla="*/ 87 h 126"/>
                  <a:gd name="T22" fmla="*/ 23 w 154"/>
                  <a:gd name="T23" fmla="*/ 91 h 126"/>
                  <a:gd name="T24" fmla="*/ 39 w 154"/>
                  <a:gd name="T25" fmla="*/ 98 h 126"/>
                  <a:gd name="T26" fmla="*/ 62 w 154"/>
                  <a:gd name="T27" fmla="*/ 110 h 126"/>
                  <a:gd name="T28" fmla="*/ 74 w 154"/>
                  <a:gd name="T29" fmla="*/ 114 h 126"/>
                  <a:gd name="T30" fmla="*/ 87 w 154"/>
                  <a:gd name="T31" fmla="*/ 121 h 126"/>
                  <a:gd name="T32" fmla="*/ 99 w 154"/>
                  <a:gd name="T33" fmla="*/ 123 h 126"/>
                  <a:gd name="T34" fmla="*/ 110 w 154"/>
                  <a:gd name="T35" fmla="*/ 126 h 126"/>
                  <a:gd name="T36" fmla="*/ 110 w 154"/>
                  <a:gd name="T37" fmla="*/ 121 h 126"/>
                  <a:gd name="T38" fmla="*/ 142 w 154"/>
                  <a:gd name="T39" fmla="*/ 121 h 126"/>
                  <a:gd name="T40" fmla="*/ 142 w 154"/>
                  <a:gd name="T41" fmla="*/ 119 h 126"/>
                  <a:gd name="T42" fmla="*/ 113 w 154"/>
                  <a:gd name="T43" fmla="*/ 117 h 126"/>
                  <a:gd name="T44" fmla="*/ 103 w 154"/>
                  <a:gd name="T45" fmla="*/ 107 h 126"/>
                  <a:gd name="T46" fmla="*/ 115 w 154"/>
                  <a:gd name="T47" fmla="*/ 112 h 126"/>
                  <a:gd name="T48" fmla="*/ 119 w 154"/>
                  <a:gd name="T49" fmla="*/ 110 h 126"/>
                  <a:gd name="T50" fmla="*/ 126 w 154"/>
                  <a:gd name="T51" fmla="*/ 110 h 126"/>
                  <a:gd name="T52" fmla="*/ 138 w 154"/>
                  <a:gd name="T53" fmla="*/ 110 h 126"/>
                  <a:gd name="T54" fmla="*/ 140 w 154"/>
                  <a:gd name="T55" fmla="*/ 105 h 126"/>
                  <a:gd name="T56" fmla="*/ 138 w 154"/>
                  <a:gd name="T57" fmla="*/ 98 h 126"/>
                  <a:gd name="T58" fmla="*/ 136 w 154"/>
                  <a:gd name="T59" fmla="*/ 91 h 126"/>
                  <a:gd name="T60" fmla="*/ 136 w 154"/>
                  <a:gd name="T61" fmla="*/ 84 h 126"/>
                  <a:gd name="T62" fmla="*/ 140 w 154"/>
                  <a:gd name="T63" fmla="*/ 84 h 126"/>
                  <a:gd name="T64" fmla="*/ 140 w 154"/>
                  <a:gd name="T65" fmla="*/ 80 h 126"/>
                  <a:gd name="T66" fmla="*/ 154 w 154"/>
                  <a:gd name="T67" fmla="*/ 73 h 126"/>
                  <a:gd name="T68" fmla="*/ 147 w 154"/>
                  <a:gd name="T69" fmla="*/ 64 h 126"/>
                  <a:gd name="T70" fmla="*/ 138 w 154"/>
                  <a:gd name="T71" fmla="*/ 64 h 126"/>
                  <a:gd name="T72" fmla="*/ 138 w 154"/>
                  <a:gd name="T73" fmla="*/ 52 h 126"/>
                  <a:gd name="T74" fmla="*/ 138 w 154"/>
                  <a:gd name="T75" fmla="*/ 48 h 126"/>
                  <a:gd name="T76" fmla="*/ 136 w 154"/>
                  <a:gd name="T77" fmla="*/ 45 h 126"/>
                  <a:gd name="T78" fmla="*/ 129 w 154"/>
                  <a:gd name="T79" fmla="*/ 41 h 126"/>
                  <a:gd name="T80" fmla="*/ 115 w 154"/>
                  <a:gd name="T81" fmla="*/ 34 h 126"/>
                  <a:gd name="T82" fmla="*/ 101 w 154"/>
                  <a:gd name="T83" fmla="*/ 29 h 126"/>
                  <a:gd name="T84" fmla="*/ 74 w 154"/>
                  <a:gd name="T85" fmla="*/ 18 h 126"/>
                  <a:gd name="T86" fmla="*/ 48 w 154"/>
                  <a:gd name="T87" fmla="*/ 4 h 126"/>
                  <a:gd name="T88" fmla="*/ 46 w 154"/>
                  <a:gd name="T89" fmla="*/ 13 h 126"/>
                  <a:gd name="T90" fmla="*/ 35 w 154"/>
                  <a:gd name="T91" fmla="*/ 9 h 126"/>
                  <a:gd name="T92" fmla="*/ 14 w 154"/>
                  <a:gd name="T93" fmla="*/ 0 h 126"/>
                  <a:gd name="T94" fmla="*/ 12 w 154"/>
                  <a:gd name="T95" fmla="*/ 16 h 126"/>
                  <a:gd name="T96" fmla="*/ 28 w 154"/>
                  <a:gd name="T97" fmla="*/ 32 h 126"/>
                  <a:gd name="T98" fmla="*/ 10 w 154"/>
                  <a:gd name="T99" fmla="*/ 27 h 126"/>
                  <a:gd name="T100" fmla="*/ 12 w 154"/>
                  <a:gd name="T101" fmla="*/ 41 h 126"/>
                  <a:gd name="T102" fmla="*/ 16 w 154"/>
                  <a:gd name="T103" fmla="*/ 48 h 126"/>
                  <a:gd name="T104" fmla="*/ 19 w 154"/>
                  <a:gd name="T105" fmla="*/ 50 h 126"/>
                  <a:gd name="T106" fmla="*/ 21 w 154"/>
                  <a:gd name="T107" fmla="*/ 55 h 126"/>
                  <a:gd name="T108" fmla="*/ 19 w 154"/>
                  <a:gd name="T109" fmla="*/ 59 h 126"/>
                  <a:gd name="T110" fmla="*/ 14 w 154"/>
                  <a:gd name="T111" fmla="*/ 62 h 126"/>
                  <a:gd name="T112" fmla="*/ 7 w 154"/>
                  <a:gd name="T113" fmla="*/ 6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4" h="126">
                    <a:moveTo>
                      <a:pt x="7" y="62"/>
                    </a:moveTo>
                    <a:lnTo>
                      <a:pt x="10" y="68"/>
                    </a:lnTo>
                    <a:lnTo>
                      <a:pt x="5" y="68"/>
                    </a:lnTo>
                    <a:lnTo>
                      <a:pt x="5" y="64"/>
                    </a:lnTo>
                    <a:lnTo>
                      <a:pt x="0" y="64"/>
                    </a:lnTo>
                    <a:lnTo>
                      <a:pt x="3" y="71"/>
                    </a:lnTo>
                    <a:lnTo>
                      <a:pt x="5" y="73"/>
                    </a:lnTo>
                    <a:lnTo>
                      <a:pt x="12" y="75"/>
                    </a:lnTo>
                    <a:lnTo>
                      <a:pt x="19" y="78"/>
                    </a:lnTo>
                    <a:lnTo>
                      <a:pt x="14" y="87"/>
                    </a:lnTo>
                    <a:lnTo>
                      <a:pt x="23" y="87"/>
                    </a:lnTo>
                    <a:lnTo>
                      <a:pt x="23" y="91"/>
                    </a:lnTo>
                    <a:lnTo>
                      <a:pt x="39" y="98"/>
                    </a:lnTo>
                    <a:lnTo>
                      <a:pt x="62" y="110"/>
                    </a:lnTo>
                    <a:lnTo>
                      <a:pt x="74" y="114"/>
                    </a:lnTo>
                    <a:lnTo>
                      <a:pt x="87" y="121"/>
                    </a:lnTo>
                    <a:lnTo>
                      <a:pt x="99" y="123"/>
                    </a:lnTo>
                    <a:lnTo>
                      <a:pt x="110" y="126"/>
                    </a:lnTo>
                    <a:lnTo>
                      <a:pt x="110" y="121"/>
                    </a:lnTo>
                    <a:lnTo>
                      <a:pt x="142" y="121"/>
                    </a:lnTo>
                    <a:lnTo>
                      <a:pt x="142" y="119"/>
                    </a:lnTo>
                    <a:lnTo>
                      <a:pt x="113" y="117"/>
                    </a:lnTo>
                    <a:lnTo>
                      <a:pt x="103" y="107"/>
                    </a:lnTo>
                    <a:lnTo>
                      <a:pt x="115" y="112"/>
                    </a:lnTo>
                    <a:lnTo>
                      <a:pt x="119" y="110"/>
                    </a:lnTo>
                    <a:lnTo>
                      <a:pt x="126" y="110"/>
                    </a:lnTo>
                    <a:lnTo>
                      <a:pt x="138" y="110"/>
                    </a:lnTo>
                    <a:lnTo>
                      <a:pt x="140" y="105"/>
                    </a:lnTo>
                    <a:lnTo>
                      <a:pt x="138" y="98"/>
                    </a:lnTo>
                    <a:lnTo>
                      <a:pt x="136" y="91"/>
                    </a:lnTo>
                    <a:lnTo>
                      <a:pt x="136" y="84"/>
                    </a:lnTo>
                    <a:lnTo>
                      <a:pt x="140" y="84"/>
                    </a:lnTo>
                    <a:lnTo>
                      <a:pt x="140" y="80"/>
                    </a:lnTo>
                    <a:lnTo>
                      <a:pt x="154" y="73"/>
                    </a:lnTo>
                    <a:lnTo>
                      <a:pt x="147" y="64"/>
                    </a:lnTo>
                    <a:lnTo>
                      <a:pt x="138" y="64"/>
                    </a:lnTo>
                    <a:lnTo>
                      <a:pt x="138" y="52"/>
                    </a:lnTo>
                    <a:lnTo>
                      <a:pt x="138" y="48"/>
                    </a:lnTo>
                    <a:lnTo>
                      <a:pt x="136" y="45"/>
                    </a:lnTo>
                    <a:lnTo>
                      <a:pt x="129" y="41"/>
                    </a:lnTo>
                    <a:lnTo>
                      <a:pt x="115" y="34"/>
                    </a:lnTo>
                    <a:lnTo>
                      <a:pt x="101" y="29"/>
                    </a:lnTo>
                    <a:lnTo>
                      <a:pt x="74" y="18"/>
                    </a:lnTo>
                    <a:lnTo>
                      <a:pt x="48" y="4"/>
                    </a:lnTo>
                    <a:lnTo>
                      <a:pt x="46" y="13"/>
                    </a:lnTo>
                    <a:lnTo>
                      <a:pt x="35" y="9"/>
                    </a:lnTo>
                    <a:lnTo>
                      <a:pt x="14" y="0"/>
                    </a:lnTo>
                    <a:lnTo>
                      <a:pt x="12" y="16"/>
                    </a:lnTo>
                    <a:lnTo>
                      <a:pt x="28" y="32"/>
                    </a:lnTo>
                    <a:lnTo>
                      <a:pt x="10" y="27"/>
                    </a:lnTo>
                    <a:lnTo>
                      <a:pt x="12" y="41"/>
                    </a:lnTo>
                    <a:lnTo>
                      <a:pt x="16" y="48"/>
                    </a:lnTo>
                    <a:lnTo>
                      <a:pt x="19" y="50"/>
                    </a:lnTo>
                    <a:lnTo>
                      <a:pt x="21" y="55"/>
                    </a:lnTo>
                    <a:lnTo>
                      <a:pt x="19" y="59"/>
                    </a:lnTo>
                    <a:lnTo>
                      <a:pt x="14" y="62"/>
                    </a:lnTo>
                    <a:lnTo>
                      <a:pt x="7" y="62"/>
                    </a:lnTo>
                    <a:close/>
                  </a:path>
                </a:pathLst>
              </a:custGeom>
              <a:solidFill>
                <a:srgbClr val="8D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310"/>
              <p:cNvSpPr>
                <a:spLocks/>
              </p:cNvSpPr>
              <p:nvPr/>
            </p:nvSpPr>
            <p:spPr bwMode="auto">
              <a:xfrm>
                <a:off x="2403476" y="3968751"/>
                <a:ext cx="180975" cy="374650"/>
              </a:xfrm>
              <a:custGeom>
                <a:avLst/>
                <a:gdLst>
                  <a:gd name="T0" fmla="*/ 13 w 114"/>
                  <a:gd name="T1" fmla="*/ 7 h 236"/>
                  <a:gd name="T2" fmla="*/ 6 w 114"/>
                  <a:gd name="T3" fmla="*/ 16 h 236"/>
                  <a:gd name="T4" fmla="*/ 0 w 114"/>
                  <a:gd name="T5" fmla="*/ 21 h 236"/>
                  <a:gd name="T6" fmla="*/ 0 w 114"/>
                  <a:gd name="T7" fmla="*/ 236 h 236"/>
                  <a:gd name="T8" fmla="*/ 0 w 114"/>
                  <a:gd name="T9" fmla="*/ 232 h 236"/>
                  <a:gd name="T10" fmla="*/ 0 w 114"/>
                  <a:gd name="T11" fmla="*/ 223 h 236"/>
                  <a:gd name="T12" fmla="*/ 2 w 114"/>
                  <a:gd name="T13" fmla="*/ 227 h 236"/>
                  <a:gd name="T14" fmla="*/ 16 w 114"/>
                  <a:gd name="T15" fmla="*/ 227 h 236"/>
                  <a:gd name="T16" fmla="*/ 22 w 114"/>
                  <a:gd name="T17" fmla="*/ 227 h 236"/>
                  <a:gd name="T18" fmla="*/ 25 w 114"/>
                  <a:gd name="T19" fmla="*/ 230 h 236"/>
                  <a:gd name="T20" fmla="*/ 32 w 114"/>
                  <a:gd name="T21" fmla="*/ 227 h 236"/>
                  <a:gd name="T22" fmla="*/ 36 w 114"/>
                  <a:gd name="T23" fmla="*/ 213 h 236"/>
                  <a:gd name="T24" fmla="*/ 38 w 114"/>
                  <a:gd name="T25" fmla="*/ 213 h 236"/>
                  <a:gd name="T26" fmla="*/ 41 w 114"/>
                  <a:gd name="T27" fmla="*/ 220 h 236"/>
                  <a:gd name="T28" fmla="*/ 38 w 114"/>
                  <a:gd name="T29" fmla="*/ 119 h 236"/>
                  <a:gd name="T30" fmla="*/ 34 w 114"/>
                  <a:gd name="T31" fmla="*/ 53 h 236"/>
                  <a:gd name="T32" fmla="*/ 34 w 114"/>
                  <a:gd name="T33" fmla="*/ 48 h 236"/>
                  <a:gd name="T34" fmla="*/ 34 w 114"/>
                  <a:gd name="T35" fmla="*/ 44 h 236"/>
                  <a:gd name="T36" fmla="*/ 96 w 114"/>
                  <a:gd name="T37" fmla="*/ 42 h 236"/>
                  <a:gd name="T38" fmla="*/ 100 w 114"/>
                  <a:gd name="T39" fmla="*/ 28 h 236"/>
                  <a:gd name="T40" fmla="*/ 107 w 114"/>
                  <a:gd name="T41" fmla="*/ 21 h 236"/>
                  <a:gd name="T42" fmla="*/ 98 w 114"/>
                  <a:gd name="T43" fmla="*/ 9 h 236"/>
                  <a:gd name="T44" fmla="*/ 114 w 114"/>
                  <a:gd name="T45" fmla="*/ 9 h 236"/>
                  <a:gd name="T46" fmla="*/ 82 w 114"/>
                  <a:gd name="T47" fmla="*/ 5 h 236"/>
                  <a:gd name="T48" fmla="*/ 82 w 114"/>
                  <a:gd name="T49" fmla="*/ 0 h 236"/>
                  <a:gd name="T50" fmla="*/ 59 w 114"/>
                  <a:gd name="T51" fmla="*/ 0 h 236"/>
                  <a:gd name="T52" fmla="*/ 34 w 114"/>
                  <a:gd name="T53" fmla="*/ 5 h 236"/>
                  <a:gd name="T54" fmla="*/ 13 w 114"/>
                  <a:gd name="T5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236">
                    <a:moveTo>
                      <a:pt x="13" y="7"/>
                    </a:moveTo>
                    <a:lnTo>
                      <a:pt x="6" y="16"/>
                    </a:lnTo>
                    <a:lnTo>
                      <a:pt x="0" y="21"/>
                    </a:lnTo>
                    <a:lnTo>
                      <a:pt x="0" y="236"/>
                    </a:lnTo>
                    <a:lnTo>
                      <a:pt x="0" y="232"/>
                    </a:lnTo>
                    <a:lnTo>
                      <a:pt x="0" y="223"/>
                    </a:lnTo>
                    <a:lnTo>
                      <a:pt x="2" y="227"/>
                    </a:lnTo>
                    <a:lnTo>
                      <a:pt x="16" y="227"/>
                    </a:lnTo>
                    <a:lnTo>
                      <a:pt x="22" y="227"/>
                    </a:lnTo>
                    <a:lnTo>
                      <a:pt x="25" y="230"/>
                    </a:lnTo>
                    <a:lnTo>
                      <a:pt x="32" y="227"/>
                    </a:lnTo>
                    <a:lnTo>
                      <a:pt x="36" y="213"/>
                    </a:lnTo>
                    <a:lnTo>
                      <a:pt x="38" y="213"/>
                    </a:lnTo>
                    <a:lnTo>
                      <a:pt x="41" y="220"/>
                    </a:lnTo>
                    <a:lnTo>
                      <a:pt x="38" y="119"/>
                    </a:lnTo>
                    <a:lnTo>
                      <a:pt x="34" y="53"/>
                    </a:lnTo>
                    <a:lnTo>
                      <a:pt x="34" y="48"/>
                    </a:lnTo>
                    <a:lnTo>
                      <a:pt x="34" y="44"/>
                    </a:lnTo>
                    <a:lnTo>
                      <a:pt x="96" y="42"/>
                    </a:lnTo>
                    <a:lnTo>
                      <a:pt x="100" y="28"/>
                    </a:lnTo>
                    <a:lnTo>
                      <a:pt x="107" y="21"/>
                    </a:lnTo>
                    <a:lnTo>
                      <a:pt x="98" y="9"/>
                    </a:lnTo>
                    <a:lnTo>
                      <a:pt x="114" y="9"/>
                    </a:lnTo>
                    <a:lnTo>
                      <a:pt x="82" y="5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34" y="5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311"/>
              <p:cNvSpPr>
                <a:spLocks/>
              </p:cNvSpPr>
              <p:nvPr/>
            </p:nvSpPr>
            <p:spPr bwMode="auto">
              <a:xfrm>
                <a:off x="3505201" y="3979863"/>
                <a:ext cx="163513" cy="327025"/>
              </a:xfrm>
              <a:custGeom>
                <a:avLst/>
                <a:gdLst>
                  <a:gd name="T0" fmla="*/ 27 w 103"/>
                  <a:gd name="T1" fmla="*/ 90 h 206"/>
                  <a:gd name="T2" fmla="*/ 11 w 103"/>
                  <a:gd name="T3" fmla="*/ 129 h 206"/>
                  <a:gd name="T4" fmla="*/ 2 w 103"/>
                  <a:gd name="T5" fmla="*/ 156 h 206"/>
                  <a:gd name="T6" fmla="*/ 0 w 103"/>
                  <a:gd name="T7" fmla="*/ 177 h 206"/>
                  <a:gd name="T8" fmla="*/ 4 w 103"/>
                  <a:gd name="T9" fmla="*/ 190 h 206"/>
                  <a:gd name="T10" fmla="*/ 2 w 103"/>
                  <a:gd name="T11" fmla="*/ 200 h 206"/>
                  <a:gd name="T12" fmla="*/ 7 w 103"/>
                  <a:gd name="T13" fmla="*/ 200 h 206"/>
                  <a:gd name="T14" fmla="*/ 20 w 103"/>
                  <a:gd name="T15" fmla="*/ 200 h 206"/>
                  <a:gd name="T16" fmla="*/ 25 w 103"/>
                  <a:gd name="T17" fmla="*/ 204 h 206"/>
                  <a:gd name="T18" fmla="*/ 36 w 103"/>
                  <a:gd name="T19" fmla="*/ 190 h 206"/>
                  <a:gd name="T20" fmla="*/ 29 w 103"/>
                  <a:gd name="T21" fmla="*/ 168 h 206"/>
                  <a:gd name="T22" fmla="*/ 46 w 103"/>
                  <a:gd name="T23" fmla="*/ 170 h 206"/>
                  <a:gd name="T24" fmla="*/ 46 w 103"/>
                  <a:gd name="T25" fmla="*/ 165 h 206"/>
                  <a:gd name="T26" fmla="*/ 43 w 103"/>
                  <a:gd name="T27" fmla="*/ 161 h 206"/>
                  <a:gd name="T28" fmla="*/ 36 w 103"/>
                  <a:gd name="T29" fmla="*/ 156 h 206"/>
                  <a:gd name="T30" fmla="*/ 39 w 103"/>
                  <a:gd name="T31" fmla="*/ 145 h 206"/>
                  <a:gd name="T32" fmla="*/ 43 w 103"/>
                  <a:gd name="T33" fmla="*/ 133 h 206"/>
                  <a:gd name="T34" fmla="*/ 41 w 103"/>
                  <a:gd name="T35" fmla="*/ 126 h 206"/>
                  <a:gd name="T36" fmla="*/ 41 w 103"/>
                  <a:gd name="T37" fmla="*/ 110 h 206"/>
                  <a:gd name="T38" fmla="*/ 50 w 103"/>
                  <a:gd name="T39" fmla="*/ 101 h 206"/>
                  <a:gd name="T40" fmla="*/ 52 w 103"/>
                  <a:gd name="T41" fmla="*/ 94 h 206"/>
                  <a:gd name="T42" fmla="*/ 64 w 103"/>
                  <a:gd name="T43" fmla="*/ 90 h 206"/>
                  <a:gd name="T44" fmla="*/ 73 w 103"/>
                  <a:gd name="T45" fmla="*/ 85 h 206"/>
                  <a:gd name="T46" fmla="*/ 84 w 103"/>
                  <a:gd name="T47" fmla="*/ 60 h 206"/>
                  <a:gd name="T48" fmla="*/ 96 w 103"/>
                  <a:gd name="T49" fmla="*/ 39 h 206"/>
                  <a:gd name="T50" fmla="*/ 98 w 103"/>
                  <a:gd name="T51" fmla="*/ 30 h 206"/>
                  <a:gd name="T52" fmla="*/ 94 w 103"/>
                  <a:gd name="T53" fmla="*/ 30 h 206"/>
                  <a:gd name="T54" fmla="*/ 103 w 103"/>
                  <a:gd name="T55" fmla="*/ 19 h 206"/>
                  <a:gd name="T56" fmla="*/ 87 w 103"/>
                  <a:gd name="T57" fmla="*/ 5 h 206"/>
                  <a:gd name="T58" fmla="*/ 75 w 103"/>
                  <a:gd name="T59" fmla="*/ 2 h 206"/>
                  <a:gd name="T60" fmla="*/ 59 w 103"/>
                  <a:gd name="T61" fmla="*/ 0 h 206"/>
                  <a:gd name="T62" fmla="*/ 50 w 103"/>
                  <a:gd name="T63" fmla="*/ 23 h 206"/>
                  <a:gd name="T64" fmla="*/ 41 w 103"/>
                  <a:gd name="T65" fmla="*/ 48 h 206"/>
                  <a:gd name="T66" fmla="*/ 39 w 103"/>
                  <a:gd name="T67" fmla="*/ 6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206">
                    <a:moveTo>
                      <a:pt x="34" y="67"/>
                    </a:moveTo>
                    <a:lnTo>
                      <a:pt x="27" y="90"/>
                    </a:lnTo>
                    <a:lnTo>
                      <a:pt x="16" y="115"/>
                    </a:lnTo>
                    <a:lnTo>
                      <a:pt x="11" y="129"/>
                    </a:lnTo>
                    <a:lnTo>
                      <a:pt x="7" y="142"/>
                    </a:lnTo>
                    <a:lnTo>
                      <a:pt x="2" y="156"/>
                    </a:lnTo>
                    <a:lnTo>
                      <a:pt x="0" y="172"/>
                    </a:lnTo>
                    <a:lnTo>
                      <a:pt x="0" y="177"/>
                    </a:lnTo>
                    <a:lnTo>
                      <a:pt x="4" y="186"/>
                    </a:lnTo>
                    <a:lnTo>
                      <a:pt x="4" y="190"/>
                    </a:lnTo>
                    <a:lnTo>
                      <a:pt x="4" y="197"/>
                    </a:lnTo>
                    <a:lnTo>
                      <a:pt x="2" y="200"/>
                    </a:lnTo>
                    <a:lnTo>
                      <a:pt x="2" y="206"/>
                    </a:lnTo>
                    <a:lnTo>
                      <a:pt x="7" y="200"/>
                    </a:lnTo>
                    <a:lnTo>
                      <a:pt x="18" y="200"/>
                    </a:lnTo>
                    <a:lnTo>
                      <a:pt x="20" y="200"/>
                    </a:lnTo>
                    <a:lnTo>
                      <a:pt x="25" y="200"/>
                    </a:lnTo>
                    <a:lnTo>
                      <a:pt x="25" y="204"/>
                    </a:lnTo>
                    <a:lnTo>
                      <a:pt x="34" y="204"/>
                    </a:lnTo>
                    <a:lnTo>
                      <a:pt x="36" y="190"/>
                    </a:lnTo>
                    <a:lnTo>
                      <a:pt x="43" y="177"/>
                    </a:lnTo>
                    <a:lnTo>
                      <a:pt x="29" y="168"/>
                    </a:lnTo>
                    <a:lnTo>
                      <a:pt x="29" y="165"/>
                    </a:lnTo>
                    <a:lnTo>
                      <a:pt x="46" y="170"/>
                    </a:lnTo>
                    <a:lnTo>
                      <a:pt x="46" y="168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1"/>
                    </a:lnTo>
                    <a:lnTo>
                      <a:pt x="41" y="161"/>
                    </a:lnTo>
                    <a:lnTo>
                      <a:pt x="36" y="156"/>
                    </a:lnTo>
                    <a:lnTo>
                      <a:pt x="36" y="151"/>
                    </a:lnTo>
                    <a:lnTo>
                      <a:pt x="39" y="145"/>
                    </a:lnTo>
                    <a:lnTo>
                      <a:pt x="41" y="140"/>
                    </a:lnTo>
                    <a:lnTo>
                      <a:pt x="43" y="133"/>
                    </a:lnTo>
                    <a:lnTo>
                      <a:pt x="41" y="133"/>
                    </a:lnTo>
                    <a:lnTo>
                      <a:pt x="41" y="126"/>
                    </a:lnTo>
                    <a:lnTo>
                      <a:pt x="36" y="117"/>
                    </a:lnTo>
                    <a:lnTo>
                      <a:pt x="41" y="110"/>
                    </a:lnTo>
                    <a:lnTo>
                      <a:pt x="46" y="112"/>
                    </a:lnTo>
                    <a:lnTo>
                      <a:pt x="50" y="101"/>
                    </a:lnTo>
                    <a:lnTo>
                      <a:pt x="50" y="96"/>
                    </a:lnTo>
                    <a:lnTo>
                      <a:pt x="52" y="94"/>
                    </a:lnTo>
                    <a:lnTo>
                      <a:pt x="57" y="92"/>
                    </a:lnTo>
                    <a:lnTo>
                      <a:pt x="64" y="90"/>
                    </a:lnTo>
                    <a:lnTo>
                      <a:pt x="73" y="87"/>
                    </a:lnTo>
                    <a:lnTo>
                      <a:pt x="73" y="85"/>
                    </a:lnTo>
                    <a:lnTo>
                      <a:pt x="75" y="85"/>
                    </a:lnTo>
                    <a:lnTo>
                      <a:pt x="84" y="60"/>
                    </a:lnTo>
                    <a:lnTo>
                      <a:pt x="89" y="41"/>
                    </a:lnTo>
                    <a:lnTo>
                      <a:pt x="96" y="39"/>
                    </a:lnTo>
                    <a:lnTo>
                      <a:pt x="96" y="32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4" y="30"/>
                    </a:lnTo>
                    <a:lnTo>
                      <a:pt x="101" y="21"/>
                    </a:lnTo>
                    <a:lnTo>
                      <a:pt x="103" y="19"/>
                    </a:lnTo>
                    <a:lnTo>
                      <a:pt x="89" y="14"/>
                    </a:lnTo>
                    <a:lnTo>
                      <a:pt x="87" y="5"/>
                    </a:lnTo>
                    <a:lnTo>
                      <a:pt x="75" y="5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59" y="9"/>
                    </a:lnTo>
                    <a:lnTo>
                      <a:pt x="50" y="23"/>
                    </a:lnTo>
                    <a:lnTo>
                      <a:pt x="43" y="37"/>
                    </a:lnTo>
                    <a:lnTo>
                      <a:pt x="41" y="48"/>
                    </a:lnTo>
                    <a:lnTo>
                      <a:pt x="41" y="55"/>
                    </a:lnTo>
                    <a:lnTo>
                      <a:pt x="39" y="60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312"/>
              <p:cNvSpPr>
                <a:spLocks/>
              </p:cNvSpPr>
              <p:nvPr/>
            </p:nvSpPr>
            <p:spPr bwMode="auto">
              <a:xfrm>
                <a:off x="3438526" y="3484563"/>
                <a:ext cx="484188" cy="69850"/>
              </a:xfrm>
              <a:custGeom>
                <a:avLst/>
                <a:gdLst>
                  <a:gd name="T0" fmla="*/ 44 w 305"/>
                  <a:gd name="T1" fmla="*/ 14 h 44"/>
                  <a:gd name="T2" fmla="*/ 53 w 305"/>
                  <a:gd name="T3" fmla="*/ 10 h 44"/>
                  <a:gd name="T4" fmla="*/ 58 w 305"/>
                  <a:gd name="T5" fmla="*/ 16 h 44"/>
                  <a:gd name="T6" fmla="*/ 71 w 305"/>
                  <a:gd name="T7" fmla="*/ 19 h 44"/>
                  <a:gd name="T8" fmla="*/ 92 w 305"/>
                  <a:gd name="T9" fmla="*/ 14 h 44"/>
                  <a:gd name="T10" fmla="*/ 99 w 305"/>
                  <a:gd name="T11" fmla="*/ 16 h 44"/>
                  <a:gd name="T12" fmla="*/ 99 w 305"/>
                  <a:gd name="T13" fmla="*/ 21 h 44"/>
                  <a:gd name="T14" fmla="*/ 106 w 305"/>
                  <a:gd name="T15" fmla="*/ 21 h 44"/>
                  <a:gd name="T16" fmla="*/ 122 w 305"/>
                  <a:gd name="T17" fmla="*/ 14 h 44"/>
                  <a:gd name="T18" fmla="*/ 122 w 305"/>
                  <a:gd name="T19" fmla="*/ 16 h 44"/>
                  <a:gd name="T20" fmla="*/ 122 w 305"/>
                  <a:gd name="T21" fmla="*/ 19 h 44"/>
                  <a:gd name="T22" fmla="*/ 140 w 305"/>
                  <a:gd name="T23" fmla="*/ 10 h 44"/>
                  <a:gd name="T24" fmla="*/ 149 w 305"/>
                  <a:gd name="T25" fmla="*/ 7 h 44"/>
                  <a:gd name="T26" fmla="*/ 149 w 305"/>
                  <a:gd name="T27" fmla="*/ 12 h 44"/>
                  <a:gd name="T28" fmla="*/ 165 w 305"/>
                  <a:gd name="T29" fmla="*/ 7 h 44"/>
                  <a:gd name="T30" fmla="*/ 191 w 305"/>
                  <a:gd name="T31" fmla="*/ 5 h 44"/>
                  <a:gd name="T32" fmla="*/ 184 w 305"/>
                  <a:gd name="T33" fmla="*/ 16 h 44"/>
                  <a:gd name="T34" fmla="*/ 191 w 305"/>
                  <a:gd name="T35" fmla="*/ 12 h 44"/>
                  <a:gd name="T36" fmla="*/ 209 w 305"/>
                  <a:gd name="T37" fmla="*/ 0 h 44"/>
                  <a:gd name="T38" fmla="*/ 204 w 305"/>
                  <a:gd name="T39" fmla="*/ 10 h 44"/>
                  <a:gd name="T40" fmla="*/ 207 w 305"/>
                  <a:gd name="T41" fmla="*/ 14 h 44"/>
                  <a:gd name="T42" fmla="*/ 225 w 305"/>
                  <a:gd name="T43" fmla="*/ 0 h 44"/>
                  <a:gd name="T44" fmla="*/ 223 w 305"/>
                  <a:gd name="T45" fmla="*/ 5 h 44"/>
                  <a:gd name="T46" fmla="*/ 216 w 305"/>
                  <a:gd name="T47" fmla="*/ 16 h 44"/>
                  <a:gd name="T48" fmla="*/ 218 w 305"/>
                  <a:gd name="T49" fmla="*/ 19 h 44"/>
                  <a:gd name="T50" fmla="*/ 227 w 305"/>
                  <a:gd name="T51" fmla="*/ 14 h 44"/>
                  <a:gd name="T52" fmla="*/ 225 w 305"/>
                  <a:gd name="T53" fmla="*/ 21 h 44"/>
                  <a:gd name="T54" fmla="*/ 230 w 305"/>
                  <a:gd name="T55" fmla="*/ 21 h 44"/>
                  <a:gd name="T56" fmla="*/ 241 w 305"/>
                  <a:gd name="T57" fmla="*/ 19 h 44"/>
                  <a:gd name="T58" fmla="*/ 264 w 305"/>
                  <a:gd name="T59" fmla="*/ 21 h 44"/>
                  <a:gd name="T60" fmla="*/ 289 w 305"/>
                  <a:gd name="T61" fmla="*/ 19 h 44"/>
                  <a:gd name="T62" fmla="*/ 291 w 305"/>
                  <a:gd name="T63" fmla="*/ 21 h 44"/>
                  <a:gd name="T64" fmla="*/ 287 w 305"/>
                  <a:gd name="T65" fmla="*/ 28 h 44"/>
                  <a:gd name="T66" fmla="*/ 291 w 305"/>
                  <a:gd name="T67" fmla="*/ 28 h 44"/>
                  <a:gd name="T68" fmla="*/ 303 w 305"/>
                  <a:gd name="T69" fmla="*/ 26 h 44"/>
                  <a:gd name="T70" fmla="*/ 305 w 305"/>
                  <a:gd name="T71" fmla="*/ 32 h 44"/>
                  <a:gd name="T72" fmla="*/ 294 w 305"/>
                  <a:gd name="T73" fmla="*/ 37 h 44"/>
                  <a:gd name="T74" fmla="*/ 278 w 305"/>
                  <a:gd name="T75" fmla="*/ 37 h 44"/>
                  <a:gd name="T76" fmla="*/ 264 w 305"/>
                  <a:gd name="T77" fmla="*/ 35 h 44"/>
                  <a:gd name="T78" fmla="*/ 241 w 305"/>
                  <a:gd name="T79" fmla="*/ 32 h 44"/>
                  <a:gd name="T80" fmla="*/ 184 w 305"/>
                  <a:gd name="T81" fmla="*/ 32 h 44"/>
                  <a:gd name="T82" fmla="*/ 138 w 305"/>
                  <a:gd name="T83" fmla="*/ 35 h 44"/>
                  <a:gd name="T84" fmla="*/ 122 w 305"/>
                  <a:gd name="T85" fmla="*/ 37 h 44"/>
                  <a:gd name="T86" fmla="*/ 90 w 305"/>
                  <a:gd name="T87" fmla="*/ 32 h 44"/>
                  <a:gd name="T88" fmla="*/ 51 w 305"/>
                  <a:gd name="T89" fmla="*/ 37 h 44"/>
                  <a:gd name="T90" fmla="*/ 30 w 305"/>
                  <a:gd name="T91" fmla="*/ 35 h 44"/>
                  <a:gd name="T92" fmla="*/ 7 w 305"/>
                  <a:gd name="T93" fmla="*/ 44 h 44"/>
                  <a:gd name="T94" fmla="*/ 0 w 305"/>
                  <a:gd name="T95" fmla="*/ 44 h 44"/>
                  <a:gd name="T96" fmla="*/ 5 w 305"/>
                  <a:gd name="T97" fmla="*/ 32 h 44"/>
                  <a:gd name="T98" fmla="*/ 30 w 305"/>
                  <a:gd name="T9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5" h="44">
                    <a:moveTo>
                      <a:pt x="37" y="21"/>
                    </a:moveTo>
                    <a:lnTo>
                      <a:pt x="44" y="14"/>
                    </a:lnTo>
                    <a:lnTo>
                      <a:pt x="51" y="12"/>
                    </a:lnTo>
                    <a:lnTo>
                      <a:pt x="53" y="10"/>
                    </a:lnTo>
                    <a:lnTo>
                      <a:pt x="55" y="12"/>
                    </a:lnTo>
                    <a:lnTo>
                      <a:pt x="58" y="16"/>
                    </a:lnTo>
                    <a:lnTo>
                      <a:pt x="62" y="19"/>
                    </a:lnTo>
                    <a:lnTo>
                      <a:pt x="71" y="19"/>
                    </a:lnTo>
                    <a:lnTo>
                      <a:pt x="85" y="16"/>
                    </a:lnTo>
                    <a:lnTo>
                      <a:pt x="92" y="14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99" y="19"/>
                    </a:lnTo>
                    <a:lnTo>
                      <a:pt x="99" y="21"/>
                    </a:lnTo>
                    <a:lnTo>
                      <a:pt x="101" y="21"/>
                    </a:lnTo>
                    <a:lnTo>
                      <a:pt x="106" y="21"/>
                    </a:lnTo>
                    <a:lnTo>
                      <a:pt x="110" y="19"/>
                    </a:lnTo>
                    <a:lnTo>
                      <a:pt x="122" y="14"/>
                    </a:lnTo>
                    <a:lnTo>
                      <a:pt x="124" y="14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22" y="19"/>
                    </a:lnTo>
                    <a:lnTo>
                      <a:pt x="126" y="16"/>
                    </a:lnTo>
                    <a:lnTo>
                      <a:pt x="140" y="10"/>
                    </a:lnTo>
                    <a:lnTo>
                      <a:pt x="149" y="3"/>
                    </a:lnTo>
                    <a:lnTo>
                      <a:pt x="149" y="7"/>
                    </a:lnTo>
                    <a:lnTo>
                      <a:pt x="147" y="12"/>
                    </a:lnTo>
                    <a:lnTo>
                      <a:pt x="149" y="12"/>
                    </a:lnTo>
                    <a:lnTo>
                      <a:pt x="156" y="7"/>
                    </a:lnTo>
                    <a:lnTo>
                      <a:pt x="165" y="7"/>
                    </a:lnTo>
                    <a:lnTo>
                      <a:pt x="191" y="0"/>
                    </a:lnTo>
                    <a:lnTo>
                      <a:pt x="191" y="5"/>
                    </a:lnTo>
                    <a:lnTo>
                      <a:pt x="184" y="14"/>
                    </a:lnTo>
                    <a:lnTo>
                      <a:pt x="184" y="16"/>
                    </a:lnTo>
                    <a:lnTo>
                      <a:pt x="186" y="16"/>
                    </a:lnTo>
                    <a:lnTo>
                      <a:pt x="191" y="12"/>
                    </a:lnTo>
                    <a:lnTo>
                      <a:pt x="197" y="10"/>
                    </a:lnTo>
                    <a:lnTo>
                      <a:pt x="209" y="0"/>
                    </a:lnTo>
                    <a:lnTo>
                      <a:pt x="214" y="0"/>
                    </a:lnTo>
                    <a:lnTo>
                      <a:pt x="204" y="10"/>
                    </a:lnTo>
                    <a:lnTo>
                      <a:pt x="195" y="16"/>
                    </a:lnTo>
                    <a:lnTo>
                      <a:pt x="207" y="14"/>
                    </a:lnTo>
                    <a:lnTo>
                      <a:pt x="218" y="5"/>
                    </a:lnTo>
                    <a:lnTo>
                      <a:pt x="225" y="0"/>
                    </a:lnTo>
                    <a:lnTo>
                      <a:pt x="225" y="3"/>
                    </a:lnTo>
                    <a:lnTo>
                      <a:pt x="223" y="5"/>
                    </a:lnTo>
                    <a:lnTo>
                      <a:pt x="218" y="12"/>
                    </a:lnTo>
                    <a:lnTo>
                      <a:pt x="216" y="16"/>
                    </a:lnTo>
                    <a:lnTo>
                      <a:pt x="214" y="19"/>
                    </a:lnTo>
                    <a:lnTo>
                      <a:pt x="218" y="19"/>
                    </a:lnTo>
                    <a:lnTo>
                      <a:pt x="225" y="14"/>
                    </a:lnTo>
                    <a:lnTo>
                      <a:pt x="227" y="14"/>
                    </a:lnTo>
                    <a:lnTo>
                      <a:pt x="225" y="19"/>
                    </a:lnTo>
                    <a:lnTo>
                      <a:pt x="225" y="21"/>
                    </a:lnTo>
                    <a:lnTo>
                      <a:pt x="225" y="21"/>
                    </a:lnTo>
                    <a:lnTo>
                      <a:pt x="230" y="21"/>
                    </a:lnTo>
                    <a:lnTo>
                      <a:pt x="239" y="16"/>
                    </a:lnTo>
                    <a:lnTo>
                      <a:pt x="241" y="19"/>
                    </a:lnTo>
                    <a:lnTo>
                      <a:pt x="243" y="26"/>
                    </a:lnTo>
                    <a:lnTo>
                      <a:pt x="264" y="21"/>
                    </a:lnTo>
                    <a:lnTo>
                      <a:pt x="287" y="16"/>
                    </a:lnTo>
                    <a:lnTo>
                      <a:pt x="289" y="19"/>
                    </a:lnTo>
                    <a:lnTo>
                      <a:pt x="291" y="19"/>
                    </a:lnTo>
                    <a:lnTo>
                      <a:pt x="291" y="21"/>
                    </a:lnTo>
                    <a:lnTo>
                      <a:pt x="289" y="26"/>
                    </a:lnTo>
                    <a:lnTo>
                      <a:pt x="287" y="28"/>
                    </a:lnTo>
                    <a:lnTo>
                      <a:pt x="287" y="30"/>
                    </a:lnTo>
                    <a:lnTo>
                      <a:pt x="291" y="28"/>
                    </a:lnTo>
                    <a:lnTo>
                      <a:pt x="298" y="26"/>
                    </a:lnTo>
                    <a:lnTo>
                      <a:pt x="303" y="26"/>
                    </a:lnTo>
                    <a:lnTo>
                      <a:pt x="305" y="28"/>
                    </a:lnTo>
                    <a:lnTo>
                      <a:pt x="305" y="32"/>
                    </a:lnTo>
                    <a:lnTo>
                      <a:pt x="301" y="35"/>
                    </a:lnTo>
                    <a:lnTo>
                      <a:pt x="294" y="37"/>
                    </a:lnTo>
                    <a:lnTo>
                      <a:pt x="285" y="37"/>
                    </a:lnTo>
                    <a:lnTo>
                      <a:pt x="278" y="37"/>
                    </a:lnTo>
                    <a:lnTo>
                      <a:pt x="271" y="37"/>
                    </a:lnTo>
                    <a:lnTo>
                      <a:pt x="264" y="35"/>
                    </a:lnTo>
                    <a:lnTo>
                      <a:pt x="262" y="32"/>
                    </a:lnTo>
                    <a:lnTo>
                      <a:pt x="241" y="32"/>
                    </a:lnTo>
                    <a:lnTo>
                      <a:pt x="214" y="32"/>
                    </a:lnTo>
                    <a:lnTo>
                      <a:pt x="184" y="32"/>
                    </a:lnTo>
                    <a:lnTo>
                      <a:pt x="149" y="35"/>
                    </a:lnTo>
                    <a:lnTo>
                      <a:pt x="138" y="35"/>
                    </a:lnTo>
                    <a:lnTo>
                      <a:pt x="131" y="32"/>
                    </a:lnTo>
                    <a:lnTo>
                      <a:pt x="122" y="37"/>
                    </a:lnTo>
                    <a:lnTo>
                      <a:pt x="110" y="35"/>
                    </a:lnTo>
                    <a:lnTo>
                      <a:pt x="90" y="32"/>
                    </a:lnTo>
                    <a:lnTo>
                      <a:pt x="62" y="35"/>
                    </a:lnTo>
                    <a:lnTo>
                      <a:pt x="51" y="37"/>
                    </a:lnTo>
                    <a:lnTo>
                      <a:pt x="33" y="35"/>
                    </a:lnTo>
                    <a:lnTo>
                      <a:pt x="30" y="35"/>
                    </a:lnTo>
                    <a:lnTo>
                      <a:pt x="14" y="42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5" y="32"/>
                    </a:lnTo>
                    <a:lnTo>
                      <a:pt x="14" y="28"/>
                    </a:lnTo>
                    <a:lnTo>
                      <a:pt x="30" y="21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313"/>
              <p:cNvSpPr>
                <a:spLocks/>
              </p:cNvSpPr>
              <p:nvPr/>
            </p:nvSpPr>
            <p:spPr bwMode="auto">
              <a:xfrm>
                <a:off x="2260601" y="3514726"/>
                <a:ext cx="495300" cy="57150"/>
              </a:xfrm>
              <a:custGeom>
                <a:avLst/>
                <a:gdLst>
                  <a:gd name="T0" fmla="*/ 51 w 312"/>
                  <a:gd name="T1" fmla="*/ 13 h 36"/>
                  <a:gd name="T2" fmla="*/ 60 w 312"/>
                  <a:gd name="T3" fmla="*/ 9 h 36"/>
                  <a:gd name="T4" fmla="*/ 64 w 312"/>
                  <a:gd name="T5" fmla="*/ 16 h 36"/>
                  <a:gd name="T6" fmla="*/ 76 w 312"/>
                  <a:gd name="T7" fmla="*/ 18 h 36"/>
                  <a:gd name="T8" fmla="*/ 96 w 312"/>
                  <a:gd name="T9" fmla="*/ 13 h 36"/>
                  <a:gd name="T10" fmla="*/ 106 w 312"/>
                  <a:gd name="T11" fmla="*/ 16 h 36"/>
                  <a:gd name="T12" fmla="*/ 106 w 312"/>
                  <a:gd name="T13" fmla="*/ 20 h 36"/>
                  <a:gd name="T14" fmla="*/ 110 w 312"/>
                  <a:gd name="T15" fmla="*/ 20 h 36"/>
                  <a:gd name="T16" fmla="*/ 126 w 312"/>
                  <a:gd name="T17" fmla="*/ 13 h 36"/>
                  <a:gd name="T18" fmla="*/ 128 w 312"/>
                  <a:gd name="T19" fmla="*/ 16 h 36"/>
                  <a:gd name="T20" fmla="*/ 128 w 312"/>
                  <a:gd name="T21" fmla="*/ 18 h 36"/>
                  <a:gd name="T22" fmla="*/ 145 w 312"/>
                  <a:gd name="T23" fmla="*/ 7 h 36"/>
                  <a:gd name="T24" fmla="*/ 154 w 312"/>
                  <a:gd name="T25" fmla="*/ 7 h 36"/>
                  <a:gd name="T26" fmla="*/ 154 w 312"/>
                  <a:gd name="T27" fmla="*/ 11 h 36"/>
                  <a:gd name="T28" fmla="*/ 172 w 312"/>
                  <a:gd name="T29" fmla="*/ 7 h 36"/>
                  <a:gd name="T30" fmla="*/ 195 w 312"/>
                  <a:gd name="T31" fmla="*/ 4 h 36"/>
                  <a:gd name="T32" fmla="*/ 188 w 312"/>
                  <a:gd name="T33" fmla="*/ 16 h 36"/>
                  <a:gd name="T34" fmla="*/ 197 w 312"/>
                  <a:gd name="T35" fmla="*/ 11 h 36"/>
                  <a:gd name="T36" fmla="*/ 213 w 312"/>
                  <a:gd name="T37" fmla="*/ 0 h 36"/>
                  <a:gd name="T38" fmla="*/ 209 w 312"/>
                  <a:gd name="T39" fmla="*/ 9 h 36"/>
                  <a:gd name="T40" fmla="*/ 211 w 312"/>
                  <a:gd name="T41" fmla="*/ 13 h 36"/>
                  <a:gd name="T42" fmla="*/ 229 w 312"/>
                  <a:gd name="T43" fmla="*/ 0 h 36"/>
                  <a:gd name="T44" fmla="*/ 227 w 312"/>
                  <a:gd name="T45" fmla="*/ 4 h 36"/>
                  <a:gd name="T46" fmla="*/ 220 w 312"/>
                  <a:gd name="T47" fmla="*/ 16 h 36"/>
                  <a:gd name="T48" fmla="*/ 222 w 312"/>
                  <a:gd name="T49" fmla="*/ 18 h 36"/>
                  <a:gd name="T50" fmla="*/ 232 w 312"/>
                  <a:gd name="T51" fmla="*/ 13 h 36"/>
                  <a:gd name="T52" fmla="*/ 229 w 312"/>
                  <a:gd name="T53" fmla="*/ 20 h 36"/>
                  <a:gd name="T54" fmla="*/ 236 w 312"/>
                  <a:gd name="T55" fmla="*/ 20 h 36"/>
                  <a:gd name="T56" fmla="*/ 248 w 312"/>
                  <a:gd name="T57" fmla="*/ 18 h 36"/>
                  <a:gd name="T58" fmla="*/ 268 w 312"/>
                  <a:gd name="T59" fmla="*/ 20 h 36"/>
                  <a:gd name="T60" fmla="*/ 296 w 312"/>
                  <a:gd name="T61" fmla="*/ 18 h 36"/>
                  <a:gd name="T62" fmla="*/ 296 w 312"/>
                  <a:gd name="T63" fmla="*/ 20 h 36"/>
                  <a:gd name="T64" fmla="*/ 291 w 312"/>
                  <a:gd name="T65" fmla="*/ 27 h 36"/>
                  <a:gd name="T66" fmla="*/ 296 w 312"/>
                  <a:gd name="T67" fmla="*/ 27 h 36"/>
                  <a:gd name="T68" fmla="*/ 307 w 312"/>
                  <a:gd name="T69" fmla="*/ 25 h 36"/>
                  <a:gd name="T70" fmla="*/ 309 w 312"/>
                  <a:gd name="T71" fmla="*/ 32 h 36"/>
                  <a:gd name="T72" fmla="*/ 298 w 312"/>
                  <a:gd name="T73" fmla="*/ 36 h 36"/>
                  <a:gd name="T74" fmla="*/ 282 w 312"/>
                  <a:gd name="T75" fmla="*/ 36 h 36"/>
                  <a:gd name="T76" fmla="*/ 271 w 312"/>
                  <a:gd name="T77" fmla="*/ 34 h 36"/>
                  <a:gd name="T78" fmla="*/ 245 w 312"/>
                  <a:gd name="T79" fmla="*/ 32 h 36"/>
                  <a:gd name="T80" fmla="*/ 190 w 312"/>
                  <a:gd name="T81" fmla="*/ 32 h 36"/>
                  <a:gd name="T82" fmla="*/ 142 w 312"/>
                  <a:gd name="T83" fmla="*/ 34 h 36"/>
                  <a:gd name="T84" fmla="*/ 126 w 312"/>
                  <a:gd name="T85" fmla="*/ 36 h 36"/>
                  <a:gd name="T86" fmla="*/ 94 w 312"/>
                  <a:gd name="T87" fmla="*/ 32 h 36"/>
                  <a:gd name="T88" fmla="*/ 55 w 312"/>
                  <a:gd name="T89" fmla="*/ 34 h 36"/>
                  <a:gd name="T90" fmla="*/ 35 w 312"/>
                  <a:gd name="T91" fmla="*/ 34 h 36"/>
                  <a:gd name="T92" fmla="*/ 9 w 312"/>
                  <a:gd name="T93" fmla="*/ 32 h 36"/>
                  <a:gd name="T94" fmla="*/ 0 w 312"/>
                  <a:gd name="T95" fmla="*/ 30 h 36"/>
                  <a:gd name="T96" fmla="*/ 5 w 312"/>
                  <a:gd name="T97" fmla="*/ 23 h 36"/>
                  <a:gd name="T98" fmla="*/ 23 w 312"/>
                  <a:gd name="T99" fmla="*/ 13 h 36"/>
                  <a:gd name="T100" fmla="*/ 39 w 312"/>
                  <a:gd name="T10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36">
                    <a:moveTo>
                      <a:pt x="41" y="20"/>
                    </a:moveTo>
                    <a:lnTo>
                      <a:pt x="51" y="13"/>
                    </a:lnTo>
                    <a:lnTo>
                      <a:pt x="55" y="11"/>
                    </a:lnTo>
                    <a:lnTo>
                      <a:pt x="60" y="9"/>
                    </a:lnTo>
                    <a:lnTo>
                      <a:pt x="62" y="11"/>
                    </a:lnTo>
                    <a:lnTo>
                      <a:pt x="64" y="16"/>
                    </a:lnTo>
                    <a:lnTo>
                      <a:pt x="67" y="18"/>
                    </a:lnTo>
                    <a:lnTo>
                      <a:pt x="76" y="18"/>
                    </a:lnTo>
                    <a:lnTo>
                      <a:pt x="90" y="16"/>
                    </a:lnTo>
                    <a:lnTo>
                      <a:pt x="96" y="13"/>
                    </a:lnTo>
                    <a:lnTo>
                      <a:pt x="101" y="13"/>
                    </a:lnTo>
                    <a:lnTo>
                      <a:pt x="106" y="16"/>
                    </a:lnTo>
                    <a:lnTo>
                      <a:pt x="106" y="18"/>
                    </a:lnTo>
                    <a:lnTo>
                      <a:pt x="106" y="20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5" y="18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8" y="18"/>
                    </a:lnTo>
                    <a:lnTo>
                      <a:pt x="131" y="16"/>
                    </a:lnTo>
                    <a:lnTo>
                      <a:pt x="145" y="7"/>
                    </a:lnTo>
                    <a:lnTo>
                      <a:pt x="154" y="2"/>
                    </a:lnTo>
                    <a:lnTo>
                      <a:pt x="154" y="7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61" y="7"/>
                    </a:lnTo>
                    <a:lnTo>
                      <a:pt x="172" y="7"/>
                    </a:lnTo>
                    <a:lnTo>
                      <a:pt x="195" y="0"/>
                    </a:lnTo>
                    <a:lnTo>
                      <a:pt x="195" y="4"/>
                    </a:lnTo>
                    <a:lnTo>
                      <a:pt x="188" y="13"/>
                    </a:lnTo>
                    <a:lnTo>
                      <a:pt x="188" y="16"/>
                    </a:lnTo>
                    <a:lnTo>
                      <a:pt x="190" y="16"/>
                    </a:lnTo>
                    <a:lnTo>
                      <a:pt x="197" y="11"/>
                    </a:lnTo>
                    <a:lnTo>
                      <a:pt x="202" y="9"/>
                    </a:lnTo>
                    <a:lnTo>
                      <a:pt x="213" y="0"/>
                    </a:lnTo>
                    <a:lnTo>
                      <a:pt x="218" y="0"/>
                    </a:lnTo>
                    <a:lnTo>
                      <a:pt x="209" y="9"/>
                    </a:lnTo>
                    <a:lnTo>
                      <a:pt x="202" y="16"/>
                    </a:lnTo>
                    <a:lnTo>
                      <a:pt x="211" y="13"/>
                    </a:lnTo>
                    <a:lnTo>
                      <a:pt x="222" y="4"/>
                    </a:lnTo>
                    <a:lnTo>
                      <a:pt x="229" y="0"/>
                    </a:lnTo>
                    <a:lnTo>
                      <a:pt x="232" y="2"/>
                    </a:lnTo>
                    <a:lnTo>
                      <a:pt x="227" y="4"/>
                    </a:lnTo>
                    <a:lnTo>
                      <a:pt x="225" y="11"/>
                    </a:lnTo>
                    <a:lnTo>
                      <a:pt x="220" y="16"/>
                    </a:lnTo>
                    <a:lnTo>
                      <a:pt x="220" y="18"/>
                    </a:lnTo>
                    <a:lnTo>
                      <a:pt x="222" y="18"/>
                    </a:lnTo>
                    <a:lnTo>
                      <a:pt x="232" y="13"/>
                    </a:lnTo>
                    <a:lnTo>
                      <a:pt x="232" y="13"/>
                    </a:lnTo>
                    <a:lnTo>
                      <a:pt x="229" y="18"/>
                    </a:lnTo>
                    <a:lnTo>
                      <a:pt x="229" y="20"/>
                    </a:lnTo>
                    <a:lnTo>
                      <a:pt x="232" y="20"/>
                    </a:lnTo>
                    <a:lnTo>
                      <a:pt x="236" y="20"/>
                    </a:lnTo>
                    <a:lnTo>
                      <a:pt x="243" y="16"/>
                    </a:lnTo>
                    <a:lnTo>
                      <a:pt x="248" y="18"/>
                    </a:lnTo>
                    <a:lnTo>
                      <a:pt x="250" y="25"/>
                    </a:lnTo>
                    <a:lnTo>
                      <a:pt x="268" y="20"/>
                    </a:lnTo>
                    <a:lnTo>
                      <a:pt x="291" y="16"/>
                    </a:lnTo>
                    <a:lnTo>
                      <a:pt x="296" y="18"/>
                    </a:lnTo>
                    <a:lnTo>
                      <a:pt x="296" y="18"/>
                    </a:lnTo>
                    <a:lnTo>
                      <a:pt x="296" y="20"/>
                    </a:lnTo>
                    <a:lnTo>
                      <a:pt x="296" y="25"/>
                    </a:lnTo>
                    <a:lnTo>
                      <a:pt x="291" y="27"/>
                    </a:lnTo>
                    <a:lnTo>
                      <a:pt x="293" y="30"/>
                    </a:lnTo>
                    <a:lnTo>
                      <a:pt x="296" y="27"/>
                    </a:lnTo>
                    <a:lnTo>
                      <a:pt x="303" y="25"/>
                    </a:lnTo>
                    <a:lnTo>
                      <a:pt x="307" y="25"/>
                    </a:lnTo>
                    <a:lnTo>
                      <a:pt x="312" y="27"/>
                    </a:lnTo>
                    <a:lnTo>
                      <a:pt x="309" y="32"/>
                    </a:lnTo>
                    <a:lnTo>
                      <a:pt x="305" y="34"/>
                    </a:lnTo>
                    <a:lnTo>
                      <a:pt x="298" y="36"/>
                    </a:lnTo>
                    <a:lnTo>
                      <a:pt x="291" y="36"/>
                    </a:lnTo>
                    <a:lnTo>
                      <a:pt x="282" y="36"/>
                    </a:lnTo>
                    <a:lnTo>
                      <a:pt x="275" y="36"/>
                    </a:lnTo>
                    <a:lnTo>
                      <a:pt x="271" y="34"/>
                    </a:lnTo>
                    <a:lnTo>
                      <a:pt x="268" y="30"/>
                    </a:lnTo>
                    <a:lnTo>
                      <a:pt x="245" y="32"/>
                    </a:lnTo>
                    <a:lnTo>
                      <a:pt x="220" y="32"/>
                    </a:lnTo>
                    <a:lnTo>
                      <a:pt x="190" y="32"/>
                    </a:lnTo>
                    <a:lnTo>
                      <a:pt x="154" y="34"/>
                    </a:lnTo>
                    <a:lnTo>
                      <a:pt x="142" y="34"/>
                    </a:lnTo>
                    <a:lnTo>
                      <a:pt x="135" y="32"/>
                    </a:lnTo>
                    <a:lnTo>
                      <a:pt x="126" y="36"/>
                    </a:lnTo>
                    <a:lnTo>
                      <a:pt x="115" y="34"/>
                    </a:lnTo>
                    <a:lnTo>
                      <a:pt x="94" y="32"/>
                    </a:lnTo>
                    <a:lnTo>
                      <a:pt x="69" y="34"/>
                    </a:lnTo>
                    <a:lnTo>
                      <a:pt x="55" y="34"/>
                    </a:lnTo>
                    <a:lnTo>
                      <a:pt x="39" y="34"/>
                    </a:lnTo>
                    <a:lnTo>
                      <a:pt x="35" y="34"/>
                    </a:lnTo>
                    <a:lnTo>
                      <a:pt x="21" y="32"/>
                    </a:lnTo>
                    <a:lnTo>
                      <a:pt x="9" y="32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14" y="16"/>
                    </a:lnTo>
                    <a:lnTo>
                      <a:pt x="23" y="13"/>
                    </a:lnTo>
                    <a:lnTo>
                      <a:pt x="32" y="13"/>
                    </a:lnTo>
                    <a:lnTo>
                      <a:pt x="39" y="18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9" name="Freeform 98"/>
            <p:cNvSpPr/>
            <p:nvPr/>
          </p:nvSpPr>
          <p:spPr>
            <a:xfrm>
              <a:off x="4736306" y="3498056"/>
              <a:ext cx="871538" cy="657225"/>
            </a:xfrm>
            <a:custGeom>
              <a:avLst/>
              <a:gdLst>
                <a:gd name="connsiteX0" fmla="*/ 188119 w 871538"/>
                <a:gd name="connsiteY0" fmla="*/ 2382 h 657225"/>
                <a:gd name="connsiteX1" fmla="*/ 190500 w 871538"/>
                <a:gd name="connsiteY1" fmla="*/ 257175 h 657225"/>
                <a:gd name="connsiteX2" fmla="*/ 252413 w 871538"/>
                <a:gd name="connsiteY2" fmla="*/ 261938 h 657225"/>
                <a:gd name="connsiteX3" fmla="*/ 347663 w 871538"/>
                <a:gd name="connsiteY3" fmla="*/ 342900 h 657225"/>
                <a:gd name="connsiteX4" fmla="*/ 521494 w 871538"/>
                <a:gd name="connsiteY4" fmla="*/ 342900 h 657225"/>
                <a:gd name="connsiteX5" fmla="*/ 597694 w 871538"/>
                <a:gd name="connsiteY5" fmla="*/ 264319 h 657225"/>
                <a:gd name="connsiteX6" fmla="*/ 683419 w 871538"/>
                <a:gd name="connsiteY6" fmla="*/ 264319 h 657225"/>
                <a:gd name="connsiteX7" fmla="*/ 681038 w 871538"/>
                <a:gd name="connsiteY7" fmla="*/ 0 h 657225"/>
                <a:gd name="connsiteX8" fmla="*/ 745332 w 871538"/>
                <a:gd name="connsiteY8" fmla="*/ 28575 h 657225"/>
                <a:gd name="connsiteX9" fmla="*/ 871538 w 871538"/>
                <a:gd name="connsiteY9" fmla="*/ 590550 h 657225"/>
                <a:gd name="connsiteX10" fmla="*/ 835819 w 871538"/>
                <a:gd name="connsiteY10" fmla="*/ 650082 h 657225"/>
                <a:gd name="connsiteX11" fmla="*/ 440532 w 871538"/>
                <a:gd name="connsiteY11" fmla="*/ 657225 h 657225"/>
                <a:gd name="connsiteX12" fmla="*/ 66675 w 871538"/>
                <a:gd name="connsiteY12" fmla="*/ 657225 h 657225"/>
                <a:gd name="connsiteX13" fmla="*/ 0 w 871538"/>
                <a:gd name="connsiteY13" fmla="*/ 595313 h 657225"/>
                <a:gd name="connsiteX14" fmla="*/ 100013 w 871538"/>
                <a:gd name="connsiteY14" fmla="*/ 54769 h 657225"/>
                <a:gd name="connsiteX15" fmla="*/ 188119 w 871538"/>
                <a:gd name="connsiteY15" fmla="*/ 23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1538" h="657225">
                  <a:moveTo>
                    <a:pt x="188119" y="2382"/>
                  </a:moveTo>
                  <a:cubicBezTo>
                    <a:pt x="188913" y="87313"/>
                    <a:pt x="189706" y="172244"/>
                    <a:pt x="190500" y="257175"/>
                  </a:cubicBezTo>
                  <a:lnTo>
                    <a:pt x="252413" y="261938"/>
                  </a:lnTo>
                  <a:lnTo>
                    <a:pt x="347663" y="342900"/>
                  </a:lnTo>
                  <a:lnTo>
                    <a:pt x="521494" y="342900"/>
                  </a:lnTo>
                  <a:lnTo>
                    <a:pt x="597694" y="264319"/>
                  </a:lnTo>
                  <a:lnTo>
                    <a:pt x="683419" y="264319"/>
                  </a:lnTo>
                  <a:cubicBezTo>
                    <a:pt x="682625" y="176213"/>
                    <a:pt x="681832" y="88106"/>
                    <a:pt x="681038" y="0"/>
                  </a:cubicBezTo>
                  <a:lnTo>
                    <a:pt x="745332" y="28575"/>
                  </a:lnTo>
                  <a:lnTo>
                    <a:pt x="871538" y="590550"/>
                  </a:lnTo>
                  <a:lnTo>
                    <a:pt x="835819" y="650082"/>
                  </a:lnTo>
                  <a:lnTo>
                    <a:pt x="440532" y="657225"/>
                  </a:lnTo>
                  <a:lnTo>
                    <a:pt x="66675" y="657225"/>
                  </a:lnTo>
                  <a:lnTo>
                    <a:pt x="0" y="595313"/>
                  </a:lnTo>
                  <a:lnTo>
                    <a:pt x="100013" y="54769"/>
                  </a:lnTo>
                  <a:lnTo>
                    <a:pt x="188119" y="238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611560" y="2905780"/>
            <a:ext cx="6264696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2800" b="1" dirty="0" smtClean="0">
                <a:solidFill>
                  <a:srgbClr val="FFC000"/>
                </a:solidFill>
              </a:rPr>
              <a:t>Человек идет и сканирует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3521348" y="2236942"/>
            <a:ext cx="3312368" cy="369332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Но можно и не закачивать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611560" y="3556173"/>
            <a:ext cx="6264696" cy="1384995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800" b="1" dirty="0" smtClean="0">
                <a:solidFill>
                  <a:srgbClr val="FFC000"/>
                </a:solidFill>
              </a:rPr>
              <a:t>Человек возвращается к компьютеру или отдает ТСД             в руки более знающего человека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611560" y="5301308"/>
            <a:ext cx="6264696" cy="95410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2800" b="1" dirty="0" smtClean="0">
                <a:solidFill>
                  <a:srgbClr val="FFC000"/>
                </a:solidFill>
              </a:rPr>
              <a:t>Данные с ТСД закачиваются в нужные документы 1С</a:t>
            </a:r>
          </a:p>
        </p:txBody>
      </p:sp>
      <p:grpSp>
        <p:nvGrpSpPr>
          <p:cNvPr id="260" name="Group 259"/>
          <p:cNvGrpSpPr/>
          <p:nvPr/>
        </p:nvGrpSpPr>
        <p:grpSpPr>
          <a:xfrm>
            <a:off x="7850810" y="5085184"/>
            <a:ext cx="897654" cy="916685"/>
            <a:chOff x="509439" y="4941168"/>
            <a:chExt cx="1381150" cy="1329044"/>
          </a:xfrm>
        </p:grpSpPr>
        <p:pic>
          <p:nvPicPr>
            <p:cNvPr id="262" name="Picture 342" descr="http://t3.gstatic.com/images?q=tbn:ANd9GcSSdkraOD8ZgZe7e2BxUuvkDAl8M8dXa44liZOUmHF3EyfNwIRb5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223978"/>
              <a:ext cx="630957" cy="6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3" name="Picture 3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69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39" y="4941168"/>
              <a:ext cx="1254249" cy="1329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64" name="Curved Connector 263"/>
          <p:cNvCxnSpPr>
            <a:stCxn id="267" idx="9"/>
            <a:endCxn id="263" idx="2"/>
          </p:cNvCxnSpPr>
          <p:nvPr/>
        </p:nvCxnSpPr>
        <p:spPr>
          <a:xfrm flipV="1">
            <a:off x="7697171" y="6001869"/>
            <a:ext cx="561228" cy="280727"/>
          </a:xfrm>
          <a:prstGeom prst="curvedConnector2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 264"/>
          <p:cNvGrpSpPr/>
          <p:nvPr/>
        </p:nvGrpSpPr>
        <p:grpSpPr>
          <a:xfrm>
            <a:off x="7130730" y="5299344"/>
            <a:ext cx="566441" cy="1029240"/>
            <a:chOff x="4736306" y="2663050"/>
            <a:chExt cx="871538" cy="1492231"/>
          </a:xfrm>
        </p:grpSpPr>
        <p:grpSp>
          <p:nvGrpSpPr>
            <p:cNvPr id="266" name="Group 265"/>
            <p:cNvGrpSpPr/>
            <p:nvPr/>
          </p:nvGrpSpPr>
          <p:grpSpPr>
            <a:xfrm>
              <a:off x="4887399" y="2663050"/>
              <a:ext cx="573706" cy="1255025"/>
              <a:chOff x="1962151" y="1119188"/>
              <a:chExt cx="2266951" cy="5776913"/>
            </a:xfrm>
          </p:grpSpPr>
          <p:sp>
            <p:nvSpPr>
              <p:cNvPr id="268" name="Freeform 241"/>
              <p:cNvSpPr>
                <a:spLocks/>
              </p:cNvSpPr>
              <p:nvPr/>
            </p:nvSpPr>
            <p:spPr bwMode="auto">
              <a:xfrm>
                <a:off x="1962151" y="1119188"/>
                <a:ext cx="2244725" cy="5721350"/>
              </a:xfrm>
              <a:custGeom>
                <a:avLst/>
                <a:gdLst>
                  <a:gd name="T0" fmla="*/ 1313 w 1414"/>
                  <a:gd name="T1" fmla="*/ 3455 h 3604"/>
                  <a:gd name="T2" fmla="*/ 1311 w 1414"/>
                  <a:gd name="T3" fmla="*/ 3485 h 3604"/>
                  <a:gd name="T4" fmla="*/ 1302 w 1414"/>
                  <a:gd name="T5" fmla="*/ 3512 h 3604"/>
                  <a:gd name="T6" fmla="*/ 1288 w 1414"/>
                  <a:gd name="T7" fmla="*/ 3540 h 3604"/>
                  <a:gd name="T8" fmla="*/ 1270 w 1414"/>
                  <a:gd name="T9" fmla="*/ 3561 h 3604"/>
                  <a:gd name="T10" fmla="*/ 1249 w 1414"/>
                  <a:gd name="T11" fmla="*/ 3579 h 3604"/>
                  <a:gd name="T12" fmla="*/ 1224 w 1414"/>
                  <a:gd name="T13" fmla="*/ 3593 h 3604"/>
                  <a:gd name="T14" fmla="*/ 1194 w 1414"/>
                  <a:gd name="T15" fmla="*/ 3602 h 3604"/>
                  <a:gd name="T16" fmla="*/ 1164 w 1414"/>
                  <a:gd name="T17" fmla="*/ 3604 h 3604"/>
                  <a:gd name="T18" fmla="*/ 248 w 1414"/>
                  <a:gd name="T19" fmla="*/ 3604 h 3604"/>
                  <a:gd name="T20" fmla="*/ 220 w 1414"/>
                  <a:gd name="T21" fmla="*/ 3597 h 3604"/>
                  <a:gd name="T22" fmla="*/ 193 w 1414"/>
                  <a:gd name="T23" fmla="*/ 3586 h 3604"/>
                  <a:gd name="T24" fmla="*/ 170 w 1414"/>
                  <a:gd name="T25" fmla="*/ 3570 h 3604"/>
                  <a:gd name="T26" fmla="*/ 149 w 1414"/>
                  <a:gd name="T27" fmla="*/ 3551 h 3604"/>
                  <a:gd name="T28" fmla="*/ 133 w 1414"/>
                  <a:gd name="T29" fmla="*/ 3526 h 3604"/>
                  <a:gd name="T30" fmla="*/ 122 w 1414"/>
                  <a:gd name="T31" fmla="*/ 3501 h 3604"/>
                  <a:gd name="T32" fmla="*/ 115 w 1414"/>
                  <a:gd name="T33" fmla="*/ 3471 h 3604"/>
                  <a:gd name="T34" fmla="*/ 115 w 1414"/>
                  <a:gd name="T35" fmla="*/ 1621 h 3604"/>
                  <a:gd name="T36" fmla="*/ 74 w 1414"/>
                  <a:gd name="T37" fmla="*/ 1594 h 3604"/>
                  <a:gd name="T38" fmla="*/ 44 w 1414"/>
                  <a:gd name="T39" fmla="*/ 1555 h 3604"/>
                  <a:gd name="T40" fmla="*/ 23 w 1414"/>
                  <a:gd name="T41" fmla="*/ 1509 h 3604"/>
                  <a:gd name="T42" fmla="*/ 16 w 1414"/>
                  <a:gd name="T43" fmla="*/ 1458 h 3604"/>
                  <a:gd name="T44" fmla="*/ 0 w 1414"/>
                  <a:gd name="T45" fmla="*/ 791 h 3604"/>
                  <a:gd name="T46" fmla="*/ 16 w 1414"/>
                  <a:gd name="T47" fmla="*/ 161 h 3604"/>
                  <a:gd name="T48" fmla="*/ 23 w 1414"/>
                  <a:gd name="T49" fmla="*/ 126 h 3604"/>
                  <a:gd name="T50" fmla="*/ 37 w 1414"/>
                  <a:gd name="T51" fmla="*/ 94 h 3604"/>
                  <a:gd name="T52" fmla="*/ 55 w 1414"/>
                  <a:gd name="T53" fmla="*/ 67 h 3604"/>
                  <a:gd name="T54" fmla="*/ 81 w 1414"/>
                  <a:gd name="T55" fmla="*/ 41 h 3604"/>
                  <a:gd name="T56" fmla="*/ 108 w 1414"/>
                  <a:gd name="T57" fmla="*/ 23 h 3604"/>
                  <a:gd name="T58" fmla="*/ 140 w 1414"/>
                  <a:gd name="T59" fmla="*/ 9 h 3604"/>
                  <a:gd name="T60" fmla="*/ 174 w 1414"/>
                  <a:gd name="T61" fmla="*/ 2 h 3604"/>
                  <a:gd name="T62" fmla="*/ 1235 w 1414"/>
                  <a:gd name="T63" fmla="*/ 0 h 3604"/>
                  <a:gd name="T64" fmla="*/ 1272 w 1414"/>
                  <a:gd name="T65" fmla="*/ 5 h 3604"/>
                  <a:gd name="T66" fmla="*/ 1304 w 1414"/>
                  <a:gd name="T67" fmla="*/ 16 h 3604"/>
                  <a:gd name="T68" fmla="*/ 1336 w 1414"/>
                  <a:gd name="T69" fmla="*/ 32 h 3604"/>
                  <a:gd name="T70" fmla="*/ 1361 w 1414"/>
                  <a:gd name="T71" fmla="*/ 53 h 3604"/>
                  <a:gd name="T72" fmla="*/ 1382 w 1414"/>
                  <a:gd name="T73" fmla="*/ 80 h 3604"/>
                  <a:gd name="T74" fmla="*/ 1400 w 1414"/>
                  <a:gd name="T75" fmla="*/ 110 h 3604"/>
                  <a:gd name="T76" fmla="*/ 1409 w 1414"/>
                  <a:gd name="T77" fmla="*/ 142 h 3604"/>
                  <a:gd name="T78" fmla="*/ 1414 w 1414"/>
                  <a:gd name="T79" fmla="*/ 179 h 3604"/>
                  <a:gd name="T80" fmla="*/ 1412 w 1414"/>
                  <a:gd name="T81" fmla="*/ 1488 h 3604"/>
                  <a:gd name="T82" fmla="*/ 1398 w 1414"/>
                  <a:gd name="T83" fmla="*/ 1536 h 3604"/>
                  <a:gd name="T84" fmla="*/ 1370 w 1414"/>
                  <a:gd name="T85" fmla="*/ 1577 h 3604"/>
                  <a:gd name="T86" fmla="*/ 1336 w 1414"/>
                  <a:gd name="T87" fmla="*/ 161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4" h="3604">
                    <a:moveTo>
                      <a:pt x="1313" y="1621"/>
                    </a:moveTo>
                    <a:lnTo>
                      <a:pt x="1313" y="3455"/>
                    </a:lnTo>
                    <a:lnTo>
                      <a:pt x="1313" y="3471"/>
                    </a:lnTo>
                    <a:lnTo>
                      <a:pt x="1311" y="3485"/>
                    </a:lnTo>
                    <a:lnTo>
                      <a:pt x="1306" y="3501"/>
                    </a:lnTo>
                    <a:lnTo>
                      <a:pt x="1302" y="3512"/>
                    </a:lnTo>
                    <a:lnTo>
                      <a:pt x="1297" y="3526"/>
                    </a:lnTo>
                    <a:lnTo>
                      <a:pt x="1288" y="3540"/>
                    </a:lnTo>
                    <a:lnTo>
                      <a:pt x="1281" y="3551"/>
                    </a:lnTo>
                    <a:lnTo>
                      <a:pt x="1270" y="3561"/>
                    </a:lnTo>
                    <a:lnTo>
                      <a:pt x="1260" y="3570"/>
                    </a:lnTo>
                    <a:lnTo>
                      <a:pt x="1249" y="3579"/>
                    </a:lnTo>
                    <a:lnTo>
                      <a:pt x="1235" y="3586"/>
                    </a:lnTo>
                    <a:lnTo>
                      <a:pt x="1224" y="3593"/>
                    </a:lnTo>
                    <a:lnTo>
                      <a:pt x="1210" y="3597"/>
                    </a:lnTo>
                    <a:lnTo>
                      <a:pt x="1194" y="3602"/>
                    </a:lnTo>
                    <a:lnTo>
                      <a:pt x="1180" y="3604"/>
                    </a:lnTo>
                    <a:lnTo>
                      <a:pt x="1164" y="3604"/>
                    </a:lnTo>
                    <a:lnTo>
                      <a:pt x="264" y="3604"/>
                    </a:lnTo>
                    <a:lnTo>
                      <a:pt x="248" y="3604"/>
                    </a:lnTo>
                    <a:lnTo>
                      <a:pt x="234" y="3602"/>
                    </a:lnTo>
                    <a:lnTo>
                      <a:pt x="220" y="3597"/>
                    </a:lnTo>
                    <a:lnTo>
                      <a:pt x="207" y="3593"/>
                    </a:lnTo>
                    <a:lnTo>
                      <a:pt x="193" y="3586"/>
                    </a:lnTo>
                    <a:lnTo>
                      <a:pt x="181" y="3579"/>
                    </a:lnTo>
                    <a:lnTo>
                      <a:pt x="170" y="3570"/>
                    </a:lnTo>
                    <a:lnTo>
                      <a:pt x="158" y="3561"/>
                    </a:lnTo>
                    <a:lnTo>
                      <a:pt x="149" y="3551"/>
                    </a:lnTo>
                    <a:lnTo>
                      <a:pt x="140" y="3540"/>
                    </a:lnTo>
                    <a:lnTo>
                      <a:pt x="133" y="3526"/>
                    </a:lnTo>
                    <a:lnTo>
                      <a:pt x="126" y="3512"/>
                    </a:lnTo>
                    <a:lnTo>
                      <a:pt x="122" y="3501"/>
                    </a:lnTo>
                    <a:lnTo>
                      <a:pt x="117" y="3485"/>
                    </a:lnTo>
                    <a:lnTo>
                      <a:pt x="115" y="3471"/>
                    </a:lnTo>
                    <a:lnTo>
                      <a:pt x="115" y="3455"/>
                    </a:lnTo>
                    <a:lnTo>
                      <a:pt x="115" y="1621"/>
                    </a:lnTo>
                    <a:lnTo>
                      <a:pt x="94" y="1610"/>
                    </a:lnTo>
                    <a:lnTo>
                      <a:pt x="74" y="1594"/>
                    </a:lnTo>
                    <a:lnTo>
                      <a:pt x="58" y="1575"/>
                    </a:lnTo>
                    <a:lnTo>
                      <a:pt x="44" y="1555"/>
                    </a:lnTo>
                    <a:lnTo>
                      <a:pt x="32" y="1532"/>
                    </a:lnTo>
                    <a:lnTo>
                      <a:pt x="23" y="1509"/>
                    </a:lnTo>
                    <a:lnTo>
                      <a:pt x="19" y="1483"/>
                    </a:lnTo>
                    <a:lnTo>
                      <a:pt x="16" y="1458"/>
                    </a:lnTo>
                    <a:lnTo>
                      <a:pt x="16" y="1142"/>
                    </a:lnTo>
                    <a:lnTo>
                      <a:pt x="0" y="791"/>
                    </a:lnTo>
                    <a:lnTo>
                      <a:pt x="16" y="179"/>
                    </a:lnTo>
                    <a:lnTo>
                      <a:pt x="16" y="161"/>
                    </a:lnTo>
                    <a:lnTo>
                      <a:pt x="19" y="142"/>
                    </a:lnTo>
                    <a:lnTo>
                      <a:pt x="23" y="126"/>
                    </a:lnTo>
                    <a:lnTo>
                      <a:pt x="30" y="110"/>
                    </a:lnTo>
                    <a:lnTo>
                      <a:pt x="37" y="94"/>
                    </a:lnTo>
                    <a:lnTo>
                      <a:pt x="46" y="80"/>
                    </a:lnTo>
                    <a:lnTo>
                      <a:pt x="55" y="67"/>
                    </a:lnTo>
                    <a:lnTo>
                      <a:pt x="67" y="53"/>
                    </a:lnTo>
                    <a:lnTo>
                      <a:pt x="81" y="41"/>
                    </a:lnTo>
                    <a:lnTo>
                      <a:pt x="94" y="32"/>
                    </a:lnTo>
                    <a:lnTo>
                      <a:pt x="108" y="23"/>
                    </a:lnTo>
                    <a:lnTo>
                      <a:pt x="124" y="16"/>
                    </a:lnTo>
                    <a:lnTo>
                      <a:pt x="140" y="9"/>
                    </a:lnTo>
                    <a:lnTo>
                      <a:pt x="158" y="5"/>
                    </a:lnTo>
                    <a:lnTo>
                      <a:pt x="174" y="2"/>
                    </a:lnTo>
                    <a:lnTo>
                      <a:pt x="193" y="0"/>
                    </a:lnTo>
                    <a:lnTo>
                      <a:pt x="1235" y="0"/>
                    </a:lnTo>
                    <a:lnTo>
                      <a:pt x="1253" y="2"/>
                    </a:lnTo>
                    <a:lnTo>
                      <a:pt x="1272" y="5"/>
                    </a:lnTo>
                    <a:lnTo>
                      <a:pt x="1288" y="9"/>
                    </a:lnTo>
                    <a:lnTo>
                      <a:pt x="1304" y="16"/>
                    </a:lnTo>
                    <a:lnTo>
                      <a:pt x="1320" y="23"/>
                    </a:lnTo>
                    <a:lnTo>
                      <a:pt x="1336" y="32"/>
                    </a:lnTo>
                    <a:lnTo>
                      <a:pt x="1347" y="41"/>
                    </a:lnTo>
                    <a:lnTo>
                      <a:pt x="1361" y="53"/>
                    </a:lnTo>
                    <a:lnTo>
                      <a:pt x="1373" y="67"/>
                    </a:lnTo>
                    <a:lnTo>
                      <a:pt x="1382" y="80"/>
                    </a:lnTo>
                    <a:lnTo>
                      <a:pt x="1391" y="94"/>
                    </a:lnTo>
                    <a:lnTo>
                      <a:pt x="1400" y="110"/>
                    </a:lnTo>
                    <a:lnTo>
                      <a:pt x="1405" y="126"/>
                    </a:lnTo>
                    <a:lnTo>
                      <a:pt x="1409" y="142"/>
                    </a:lnTo>
                    <a:lnTo>
                      <a:pt x="1412" y="161"/>
                    </a:lnTo>
                    <a:lnTo>
                      <a:pt x="1414" y="179"/>
                    </a:lnTo>
                    <a:lnTo>
                      <a:pt x="1414" y="1463"/>
                    </a:lnTo>
                    <a:lnTo>
                      <a:pt x="1412" y="1488"/>
                    </a:lnTo>
                    <a:lnTo>
                      <a:pt x="1407" y="1513"/>
                    </a:lnTo>
                    <a:lnTo>
                      <a:pt x="1398" y="1536"/>
                    </a:lnTo>
                    <a:lnTo>
                      <a:pt x="1386" y="1557"/>
                    </a:lnTo>
                    <a:lnTo>
                      <a:pt x="1370" y="1577"/>
                    </a:lnTo>
                    <a:lnTo>
                      <a:pt x="1354" y="1594"/>
                    </a:lnTo>
                    <a:lnTo>
                      <a:pt x="1336" y="1610"/>
                    </a:lnTo>
                    <a:lnTo>
                      <a:pt x="1313" y="1621"/>
                    </a:lnTo>
                    <a:close/>
                  </a:path>
                </a:pathLst>
              </a:cu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242"/>
              <p:cNvSpPr>
                <a:spLocks/>
              </p:cNvSpPr>
              <p:nvPr/>
            </p:nvSpPr>
            <p:spPr bwMode="auto">
              <a:xfrm>
                <a:off x="2122489" y="3751263"/>
                <a:ext cx="65088" cy="2547938"/>
              </a:xfrm>
              <a:custGeom>
                <a:avLst/>
                <a:gdLst>
                  <a:gd name="T0" fmla="*/ 14 w 41"/>
                  <a:gd name="T1" fmla="*/ 1605 h 1605"/>
                  <a:gd name="T2" fmla="*/ 0 w 41"/>
                  <a:gd name="T3" fmla="*/ 298 h 1605"/>
                  <a:gd name="T4" fmla="*/ 14 w 41"/>
                  <a:gd name="T5" fmla="*/ 0 h 1605"/>
                  <a:gd name="T6" fmla="*/ 23 w 41"/>
                  <a:gd name="T7" fmla="*/ 43 h 1605"/>
                  <a:gd name="T8" fmla="*/ 30 w 41"/>
                  <a:gd name="T9" fmla="*/ 101 h 1605"/>
                  <a:gd name="T10" fmla="*/ 34 w 41"/>
                  <a:gd name="T11" fmla="*/ 167 h 1605"/>
                  <a:gd name="T12" fmla="*/ 39 w 41"/>
                  <a:gd name="T13" fmla="*/ 243 h 1605"/>
                  <a:gd name="T14" fmla="*/ 41 w 41"/>
                  <a:gd name="T15" fmla="*/ 415 h 1605"/>
                  <a:gd name="T16" fmla="*/ 41 w 41"/>
                  <a:gd name="T17" fmla="*/ 603 h 1605"/>
                  <a:gd name="T18" fmla="*/ 41 w 41"/>
                  <a:gd name="T19" fmla="*/ 791 h 1605"/>
                  <a:gd name="T20" fmla="*/ 37 w 41"/>
                  <a:gd name="T21" fmla="*/ 967 h 1605"/>
                  <a:gd name="T22" fmla="*/ 34 w 41"/>
                  <a:gd name="T23" fmla="*/ 1114 h 1605"/>
                  <a:gd name="T24" fmla="*/ 32 w 41"/>
                  <a:gd name="T25" fmla="*/ 1219 h 1605"/>
                  <a:gd name="T26" fmla="*/ 32 w 41"/>
                  <a:gd name="T27" fmla="*/ 1554 h 1605"/>
                  <a:gd name="T28" fmla="*/ 32 w 41"/>
                  <a:gd name="T29" fmla="*/ 1577 h 1605"/>
                  <a:gd name="T30" fmla="*/ 28 w 41"/>
                  <a:gd name="T31" fmla="*/ 1593 h 1605"/>
                  <a:gd name="T32" fmla="*/ 25 w 41"/>
                  <a:gd name="T33" fmla="*/ 1598 h 1605"/>
                  <a:gd name="T34" fmla="*/ 21 w 41"/>
                  <a:gd name="T35" fmla="*/ 1600 h 1605"/>
                  <a:gd name="T36" fmla="*/ 18 w 41"/>
                  <a:gd name="T37" fmla="*/ 1602 h 1605"/>
                  <a:gd name="T38" fmla="*/ 14 w 41"/>
                  <a:gd name="T39" fmla="*/ 1605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1605">
                    <a:moveTo>
                      <a:pt x="14" y="1605"/>
                    </a:moveTo>
                    <a:lnTo>
                      <a:pt x="0" y="298"/>
                    </a:lnTo>
                    <a:lnTo>
                      <a:pt x="14" y="0"/>
                    </a:lnTo>
                    <a:lnTo>
                      <a:pt x="23" y="43"/>
                    </a:lnTo>
                    <a:lnTo>
                      <a:pt x="30" y="101"/>
                    </a:lnTo>
                    <a:lnTo>
                      <a:pt x="34" y="167"/>
                    </a:lnTo>
                    <a:lnTo>
                      <a:pt x="39" y="243"/>
                    </a:lnTo>
                    <a:lnTo>
                      <a:pt x="41" y="415"/>
                    </a:lnTo>
                    <a:lnTo>
                      <a:pt x="41" y="603"/>
                    </a:lnTo>
                    <a:lnTo>
                      <a:pt x="41" y="791"/>
                    </a:lnTo>
                    <a:lnTo>
                      <a:pt x="37" y="967"/>
                    </a:lnTo>
                    <a:lnTo>
                      <a:pt x="34" y="1114"/>
                    </a:lnTo>
                    <a:lnTo>
                      <a:pt x="32" y="1219"/>
                    </a:lnTo>
                    <a:lnTo>
                      <a:pt x="32" y="1554"/>
                    </a:lnTo>
                    <a:lnTo>
                      <a:pt x="32" y="1577"/>
                    </a:lnTo>
                    <a:lnTo>
                      <a:pt x="28" y="1593"/>
                    </a:lnTo>
                    <a:lnTo>
                      <a:pt x="25" y="1598"/>
                    </a:lnTo>
                    <a:lnTo>
                      <a:pt x="21" y="1600"/>
                    </a:lnTo>
                    <a:lnTo>
                      <a:pt x="18" y="1602"/>
                    </a:lnTo>
                    <a:lnTo>
                      <a:pt x="14" y="1605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243"/>
              <p:cNvSpPr>
                <a:spLocks/>
              </p:cNvSpPr>
              <p:nvPr/>
            </p:nvSpPr>
            <p:spPr bwMode="auto">
              <a:xfrm>
                <a:off x="4071939" y="1163638"/>
                <a:ext cx="157163" cy="2201863"/>
              </a:xfrm>
              <a:custGeom>
                <a:avLst/>
                <a:gdLst>
                  <a:gd name="T0" fmla="*/ 18 w 99"/>
                  <a:gd name="T1" fmla="*/ 13 h 1387"/>
                  <a:gd name="T2" fmla="*/ 48 w 99"/>
                  <a:gd name="T3" fmla="*/ 46 h 1387"/>
                  <a:gd name="T4" fmla="*/ 71 w 99"/>
                  <a:gd name="T5" fmla="*/ 85 h 1387"/>
                  <a:gd name="T6" fmla="*/ 83 w 99"/>
                  <a:gd name="T7" fmla="*/ 128 h 1387"/>
                  <a:gd name="T8" fmla="*/ 99 w 99"/>
                  <a:gd name="T9" fmla="*/ 1011 h 1387"/>
                  <a:gd name="T10" fmla="*/ 78 w 99"/>
                  <a:gd name="T11" fmla="*/ 1371 h 1387"/>
                  <a:gd name="T12" fmla="*/ 67 w 99"/>
                  <a:gd name="T13" fmla="*/ 1384 h 1387"/>
                  <a:gd name="T14" fmla="*/ 50 w 99"/>
                  <a:gd name="T15" fmla="*/ 1336 h 1387"/>
                  <a:gd name="T16" fmla="*/ 39 w 99"/>
                  <a:gd name="T17" fmla="*/ 1235 h 1387"/>
                  <a:gd name="T18" fmla="*/ 37 w 99"/>
                  <a:gd name="T19" fmla="*/ 1183 h 1387"/>
                  <a:gd name="T20" fmla="*/ 39 w 99"/>
                  <a:gd name="T21" fmla="*/ 1178 h 1387"/>
                  <a:gd name="T22" fmla="*/ 44 w 99"/>
                  <a:gd name="T23" fmla="*/ 1169 h 1387"/>
                  <a:gd name="T24" fmla="*/ 50 w 99"/>
                  <a:gd name="T25" fmla="*/ 1169 h 1387"/>
                  <a:gd name="T26" fmla="*/ 55 w 99"/>
                  <a:gd name="T27" fmla="*/ 1160 h 1387"/>
                  <a:gd name="T28" fmla="*/ 53 w 99"/>
                  <a:gd name="T29" fmla="*/ 1164 h 1387"/>
                  <a:gd name="T30" fmla="*/ 53 w 99"/>
                  <a:gd name="T31" fmla="*/ 1155 h 1387"/>
                  <a:gd name="T32" fmla="*/ 48 w 99"/>
                  <a:gd name="T33" fmla="*/ 1151 h 1387"/>
                  <a:gd name="T34" fmla="*/ 53 w 99"/>
                  <a:gd name="T35" fmla="*/ 1139 h 1387"/>
                  <a:gd name="T36" fmla="*/ 50 w 99"/>
                  <a:gd name="T37" fmla="*/ 1121 h 1387"/>
                  <a:gd name="T38" fmla="*/ 64 w 99"/>
                  <a:gd name="T39" fmla="*/ 1093 h 1387"/>
                  <a:gd name="T40" fmla="*/ 46 w 99"/>
                  <a:gd name="T41" fmla="*/ 1098 h 1387"/>
                  <a:gd name="T42" fmla="*/ 44 w 99"/>
                  <a:gd name="T43" fmla="*/ 1091 h 1387"/>
                  <a:gd name="T44" fmla="*/ 37 w 99"/>
                  <a:gd name="T45" fmla="*/ 1082 h 1387"/>
                  <a:gd name="T46" fmla="*/ 41 w 99"/>
                  <a:gd name="T47" fmla="*/ 1070 h 1387"/>
                  <a:gd name="T48" fmla="*/ 46 w 99"/>
                  <a:gd name="T49" fmla="*/ 1066 h 1387"/>
                  <a:gd name="T50" fmla="*/ 73 w 99"/>
                  <a:gd name="T51" fmla="*/ 1047 h 1387"/>
                  <a:gd name="T52" fmla="*/ 37 w 99"/>
                  <a:gd name="T53" fmla="*/ 1057 h 1387"/>
                  <a:gd name="T54" fmla="*/ 44 w 99"/>
                  <a:gd name="T55" fmla="*/ 1054 h 1387"/>
                  <a:gd name="T56" fmla="*/ 53 w 99"/>
                  <a:gd name="T57" fmla="*/ 1045 h 1387"/>
                  <a:gd name="T58" fmla="*/ 64 w 99"/>
                  <a:gd name="T59" fmla="*/ 1036 h 1387"/>
                  <a:gd name="T60" fmla="*/ 55 w 99"/>
                  <a:gd name="T61" fmla="*/ 1027 h 1387"/>
                  <a:gd name="T62" fmla="*/ 55 w 99"/>
                  <a:gd name="T63" fmla="*/ 1018 h 1387"/>
                  <a:gd name="T64" fmla="*/ 62 w 99"/>
                  <a:gd name="T65" fmla="*/ 1002 h 1387"/>
                  <a:gd name="T66" fmla="*/ 44 w 99"/>
                  <a:gd name="T67" fmla="*/ 999 h 1387"/>
                  <a:gd name="T68" fmla="*/ 39 w 99"/>
                  <a:gd name="T69" fmla="*/ 992 h 1387"/>
                  <a:gd name="T70" fmla="*/ 46 w 99"/>
                  <a:gd name="T71" fmla="*/ 960 h 1387"/>
                  <a:gd name="T72" fmla="*/ 50 w 99"/>
                  <a:gd name="T73" fmla="*/ 958 h 1387"/>
                  <a:gd name="T74" fmla="*/ 55 w 99"/>
                  <a:gd name="T75" fmla="*/ 951 h 1387"/>
                  <a:gd name="T76" fmla="*/ 62 w 99"/>
                  <a:gd name="T77" fmla="*/ 953 h 1387"/>
                  <a:gd name="T78" fmla="*/ 67 w 99"/>
                  <a:gd name="T79" fmla="*/ 947 h 1387"/>
                  <a:gd name="T80" fmla="*/ 64 w 99"/>
                  <a:gd name="T81" fmla="*/ 949 h 1387"/>
                  <a:gd name="T82" fmla="*/ 64 w 99"/>
                  <a:gd name="T83" fmla="*/ 942 h 1387"/>
                  <a:gd name="T84" fmla="*/ 60 w 99"/>
                  <a:gd name="T85" fmla="*/ 935 h 1387"/>
                  <a:gd name="T86" fmla="*/ 64 w 99"/>
                  <a:gd name="T87" fmla="*/ 926 h 1387"/>
                  <a:gd name="T88" fmla="*/ 62 w 99"/>
                  <a:gd name="T89" fmla="*/ 905 h 1387"/>
                  <a:gd name="T90" fmla="*/ 76 w 99"/>
                  <a:gd name="T91" fmla="*/ 882 h 1387"/>
                  <a:gd name="T92" fmla="*/ 57 w 99"/>
                  <a:gd name="T93" fmla="*/ 880 h 1387"/>
                  <a:gd name="T94" fmla="*/ 53 w 99"/>
                  <a:gd name="T95" fmla="*/ 873 h 1387"/>
                  <a:gd name="T96" fmla="*/ 44 w 99"/>
                  <a:gd name="T97" fmla="*/ 846 h 1387"/>
                  <a:gd name="T98" fmla="*/ 46 w 99"/>
                  <a:gd name="T99" fmla="*/ 742 h 1387"/>
                  <a:gd name="T100" fmla="*/ 57 w 99"/>
                  <a:gd name="T101" fmla="*/ 538 h 1387"/>
                  <a:gd name="T102" fmla="*/ 62 w 99"/>
                  <a:gd name="T103" fmla="*/ 367 h 1387"/>
                  <a:gd name="T104" fmla="*/ 62 w 99"/>
                  <a:gd name="T105" fmla="*/ 256 h 1387"/>
                  <a:gd name="T106" fmla="*/ 53 w 99"/>
                  <a:gd name="T107" fmla="*/ 160 h 1387"/>
                  <a:gd name="T108" fmla="*/ 39 w 99"/>
                  <a:gd name="T109" fmla="*/ 103 h 1387"/>
                  <a:gd name="T110" fmla="*/ 28 w 99"/>
                  <a:gd name="T111" fmla="*/ 71 h 1387"/>
                  <a:gd name="T112" fmla="*/ 12 w 99"/>
                  <a:gd name="T113" fmla="*/ 34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" h="1387">
                    <a:moveTo>
                      <a:pt x="0" y="0"/>
                    </a:moveTo>
                    <a:lnTo>
                      <a:pt x="18" y="13"/>
                    </a:lnTo>
                    <a:lnTo>
                      <a:pt x="34" y="29"/>
                    </a:lnTo>
                    <a:lnTo>
                      <a:pt x="48" y="46"/>
                    </a:lnTo>
                    <a:lnTo>
                      <a:pt x="62" y="64"/>
                    </a:lnTo>
                    <a:lnTo>
                      <a:pt x="71" y="85"/>
                    </a:lnTo>
                    <a:lnTo>
                      <a:pt x="78" y="105"/>
                    </a:lnTo>
                    <a:lnTo>
                      <a:pt x="83" y="128"/>
                    </a:lnTo>
                    <a:lnTo>
                      <a:pt x="85" y="151"/>
                    </a:lnTo>
                    <a:lnTo>
                      <a:pt x="99" y="1011"/>
                    </a:lnTo>
                    <a:lnTo>
                      <a:pt x="85" y="1359"/>
                    </a:lnTo>
                    <a:lnTo>
                      <a:pt x="78" y="1371"/>
                    </a:lnTo>
                    <a:lnTo>
                      <a:pt x="73" y="1378"/>
                    </a:lnTo>
                    <a:lnTo>
                      <a:pt x="67" y="1384"/>
                    </a:lnTo>
                    <a:lnTo>
                      <a:pt x="60" y="1387"/>
                    </a:lnTo>
                    <a:lnTo>
                      <a:pt x="50" y="1336"/>
                    </a:lnTo>
                    <a:lnTo>
                      <a:pt x="44" y="1286"/>
                    </a:lnTo>
                    <a:lnTo>
                      <a:pt x="39" y="1235"/>
                    </a:lnTo>
                    <a:lnTo>
                      <a:pt x="37" y="1183"/>
                    </a:lnTo>
                    <a:lnTo>
                      <a:pt x="37" y="1183"/>
                    </a:lnTo>
                    <a:lnTo>
                      <a:pt x="37" y="1183"/>
                    </a:lnTo>
                    <a:lnTo>
                      <a:pt x="39" y="1178"/>
                    </a:lnTo>
                    <a:lnTo>
                      <a:pt x="44" y="1180"/>
                    </a:lnTo>
                    <a:lnTo>
                      <a:pt x="44" y="1169"/>
                    </a:lnTo>
                    <a:lnTo>
                      <a:pt x="48" y="1169"/>
                    </a:lnTo>
                    <a:lnTo>
                      <a:pt x="50" y="1169"/>
                    </a:lnTo>
                    <a:lnTo>
                      <a:pt x="53" y="1167"/>
                    </a:lnTo>
                    <a:lnTo>
                      <a:pt x="55" y="1160"/>
                    </a:lnTo>
                    <a:lnTo>
                      <a:pt x="53" y="1160"/>
                    </a:lnTo>
                    <a:lnTo>
                      <a:pt x="53" y="1164"/>
                    </a:lnTo>
                    <a:lnTo>
                      <a:pt x="50" y="1162"/>
                    </a:lnTo>
                    <a:lnTo>
                      <a:pt x="53" y="1155"/>
                    </a:lnTo>
                    <a:lnTo>
                      <a:pt x="50" y="1153"/>
                    </a:lnTo>
                    <a:lnTo>
                      <a:pt x="48" y="1151"/>
                    </a:lnTo>
                    <a:lnTo>
                      <a:pt x="48" y="1146"/>
                    </a:lnTo>
                    <a:lnTo>
                      <a:pt x="53" y="1139"/>
                    </a:lnTo>
                    <a:lnTo>
                      <a:pt x="60" y="1123"/>
                    </a:lnTo>
                    <a:lnTo>
                      <a:pt x="50" y="1121"/>
                    </a:lnTo>
                    <a:lnTo>
                      <a:pt x="62" y="1109"/>
                    </a:lnTo>
                    <a:lnTo>
                      <a:pt x="64" y="1093"/>
                    </a:lnTo>
                    <a:lnTo>
                      <a:pt x="53" y="1096"/>
                    </a:lnTo>
                    <a:lnTo>
                      <a:pt x="46" y="1098"/>
                    </a:lnTo>
                    <a:lnTo>
                      <a:pt x="48" y="1089"/>
                    </a:lnTo>
                    <a:lnTo>
                      <a:pt x="44" y="1091"/>
                    </a:lnTo>
                    <a:lnTo>
                      <a:pt x="37" y="1093"/>
                    </a:lnTo>
                    <a:lnTo>
                      <a:pt x="37" y="1082"/>
                    </a:lnTo>
                    <a:lnTo>
                      <a:pt x="37" y="1073"/>
                    </a:lnTo>
                    <a:lnTo>
                      <a:pt x="41" y="1070"/>
                    </a:lnTo>
                    <a:lnTo>
                      <a:pt x="46" y="1068"/>
                    </a:lnTo>
                    <a:lnTo>
                      <a:pt x="46" y="1066"/>
                    </a:lnTo>
                    <a:lnTo>
                      <a:pt x="73" y="1050"/>
                    </a:lnTo>
                    <a:lnTo>
                      <a:pt x="73" y="1047"/>
                    </a:lnTo>
                    <a:lnTo>
                      <a:pt x="44" y="1059"/>
                    </a:lnTo>
                    <a:lnTo>
                      <a:pt x="37" y="1057"/>
                    </a:lnTo>
                    <a:lnTo>
                      <a:pt x="37" y="1054"/>
                    </a:lnTo>
                    <a:lnTo>
                      <a:pt x="44" y="1054"/>
                    </a:lnTo>
                    <a:lnTo>
                      <a:pt x="48" y="1050"/>
                    </a:lnTo>
                    <a:lnTo>
                      <a:pt x="53" y="1045"/>
                    </a:lnTo>
                    <a:lnTo>
                      <a:pt x="64" y="1041"/>
                    </a:lnTo>
                    <a:lnTo>
                      <a:pt x="64" y="1036"/>
                    </a:lnTo>
                    <a:lnTo>
                      <a:pt x="57" y="1031"/>
                    </a:lnTo>
                    <a:lnTo>
                      <a:pt x="55" y="1027"/>
                    </a:lnTo>
                    <a:lnTo>
                      <a:pt x="50" y="1020"/>
                    </a:lnTo>
                    <a:lnTo>
                      <a:pt x="55" y="1018"/>
                    </a:lnTo>
                    <a:lnTo>
                      <a:pt x="53" y="1013"/>
                    </a:lnTo>
                    <a:lnTo>
                      <a:pt x="62" y="1002"/>
                    </a:lnTo>
                    <a:lnTo>
                      <a:pt x="53" y="995"/>
                    </a:lnTo>
                    <a:lnTo>
                      <a:pt x="44" y="999"/>
                    </a:lnTo>
                    <a:lnTo>
                      <a:pt x="41" y="997"/>
                    </a:lnTo>
                    <a:lnTo>
                      <a:pt x="39" y="992"/>
                    </a:lnTo>
                    <a:lnTo>
                      <a:pt x="41" y="960"/>
                    </a:lnTo>
                    <a:lnTo>
                      <a:pt x="46" y="960"/>
                    </a:lnTo>
                    <a:lnTo>
                      <a:pt x="48" y="963"/>
                    </a:lnTo>
                    <a:lnTo>
                      <a:pt x="50" y="958"/>
                    </a:lnTo>
                    <a:lnTo>
                      <a:pt x="55" y="963"/>
                    </a:lnTo>
                    <a:lnTo>
                      <a:pt x="55" y="951"/>
                    </a:lnTo>
                    <a:lnTo>
                      <a:pt x="60" y="951"/>
                    </a:lnTo>
                    <a:lnTo>
                      <a:pt x="62" y="953"/>
                    </a:lnTo>
                    <a:lnTo>
                      <a:pt x="64" y="953"/>
                    </a:lnTo>
                    <a:lnTo>
                      <a:pt x="67" y="947"/>
                    </a:lnTo>
                    <a:lnTo>
                      <a:pt x="64" y="944"/>
                    </a:lnTo>
                    <a:lnTo>
                      <a:pt x="64" y="949"/>
                    </a:lnTo>
                    <a:lnTo>
                      <a:pt x="62" y="947"/>
                    </a:lnTo>
                    <a:lnTo>
                      <a:pt x="64" y="942"/>
                    </a:lnTo>
                    <a:lnTo>
                      <a:pt x="62" y="940"/>
                    </a:lnTo>
                    <a:lnTo>
                      <a:pt x="60" y="935"/>
                    </a:lnTo>
                    <a:lnTo>
                      <a:pt x="60" y="928"/>
                    </a:lnTo>
                    <a:lnTo>
                      <a:pt x="64" y="926"/>
                    </a:lnTo>
                    <a:lnTo>
                      <a:pt x="71" y="912"/>
                    </a:lnTo>
                    <a:lnTo>
                      <a:pt x="62" y="905"/>
                    </a:lnTo>
                    <a:lnTo>
                      <a:pt x="73" y="898"/>
                    </a:lnTo>
                    <a:lnTo>
                      <a:pt x="76" y="882"/>
                    </a:lnTo>
                    <a:lnTo>
                      <a:pt x="64" y="882"/>
                    </a:lnTo>
                    <a:lnTo>
                      <a:pt x="57" y="880"/>
                    </a:lnTo>
                    <a:lnTo>
                      <a:pt x="60" y="873"/>
                    </a:lnTo>
                    <a:lnTo>
                      <a:pt x="53" y="873"/>
                    </a:lnTo>
                    <a:lnTo>
                      <a:pt x="44" y="871"/>
                    </a:lnTo>
                    <a:lnTo>
                      <a:pt x="44" y="846"/>
                    </a:lnTo>
                    <a:lnTo>
                      <a:pt x="44" y="820"/>
                    </a:lnTo>
                    <a:lnTo>
                      <a:pt x="46" y="742"/>
                    </a:lnTo>
                    <a:lnTo>
                      <a:pt x="50" y="646"/>
                    </a:lnTo>
                    <a:lnTo>
                      <a:pt x="57" y="538"/>
                    </a:lnTo>
                    <a:lnTo>
                      <a:pt x="62" y="422"/>
                    </a:lnTo>
                    <a:lnTo>
                      <a:pt x="62" y="367"/>
                    </a:lnTo>
                    <a:lnTo>
                      <a:pt x="62" y="309"/>
                    </a:lnTo>
                    <a:lnTo>
                      <a:pt x="62" y="256"/>
                    </a:lnTo>
                    <a:lnTo>
                      <a:pt x="57" y="206"/>
                    </a:lnTo>
                    <a:lnTo>
                      <a:pt x="53" y="160"/>
                    </a:lnTo>
                    <a:lnTo>
                      <a:pt x="44" y="121"/>
                    </a:lnTo>
                    <a:lnTo>
                      <a:pt x="39" y="103"/>
                    </a:lnTo>
                    <a:lnTo>
                      <a:pt x="34" y="87"/>
                    </a:lnTo>
                    <a:lnTo>
                      <a:pt x="28" y="71"/>
                    </a:lnTo>
                    <a:lnTo>
                      <a:pt x="21" y="59"/>
                    </a:lnTo>
                    <a:lnTo>
                      <a:pt x="1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244"/>
              <p:cNvSpPr>
                <a:spLocks/>
              </p:cNvSpPr>
              <p:nvPr/>
            </p:nvSpPr>
            <p:spPr bwMode="auto">
              <a:xfrm>
                <a:off x="2046289" y="1119188"/>
                <a:ext cx="2095500" cy="109538"/>
              </a:xfrm>
              <a:custGeom>
                <a:avLst/>
                <a:gdLst>
                  <a:gd name="T0" fmla="*/ 0 w 1320"/>
                  <a:gd name="T1" fmla="*/ 69 h 69"/>
                  <a:gd name="T2" fmla="*/ 14 w 1320"/>
                  <a:gd name="T3" fmla="*/ 55 h 69"/>
                  <a:gd name="T4" fmla="*/ 28 w 1320"/>
                  <a:gd name="T5" fmla="*/ 41 h 69"/>
                  <a:gd name="T6" fmla="*/ 44 w 1320"/>
                  <a:gd name="T7" fmla="*/ 30 h 69"/>
                  <a:gd name="T8" fmla="*/ 62 w 1320"/>
                  <a:gd name="T9" fmla="*/ 21 h 69"/>
                  <a:gd name="T10" fmla="*/ 80 w 1320"/>
                  <a:gd name="T11" fmla="*/ 12 h 69"/>
                  <a:gd name="T12" fmla="*/ 99 w 1320"/>
                  <a:gd name="T13" fmla="*/ 7 h 69"/>
                  <a:gd name="T14" fmla="*/ 119 w 1320"/>
                  <a:gd name="T15" fmla="*/ 2 h 69"/>
                  <a:gd name="T16" fmla="*/ 140 w 1320"/>
                  <a:gd name="T17" fmla="*/ 0 h 69"/>
                  <a:gd name="T18" fmla="*/ 1182 w 1320"/>
                  <a:gd name="T19" fmla="*/ 0 h 69"/>
                  <a:gd name="T20" fmla="*/ 1203 w 1320"/>
                  <a:gd name="T21" fmla="*/ 2 h 69"/>
                  <a:gd name="T22" fmla="*/ 1223 w 1320"/>
                  <a:gd name="T23" fmla="*/ 5 h 69"/>
                  <a:gd name="T24" fmla="*/ 1242 w 1320"/>
                  <a:gd name="T25" fmla="*/ 12 h 69"/>
                  <a:gd name="T26" fmla="*/ 1260 w 1320"/>
                  <a:gd name="T27" fmla="*/ 19 h 69"/>
                  <a:gd name="T28" fmla="*/ 1276 w 1320"/>
                  <a:gd name="T29" fmla="*/ 28 h 69"/>
                  <a:gd name="T30" fmla="*/ 1292 w 1320"/>
                  <a:gd name="T31" fmla="*/ 39 h 69"/>
                  <a:gd name="T32" fmla="*/ 1306 w 1320"/>
                  <a:gd name="T33" fmla="*/ 53 h 69"/>
                  <a:gd name="T34" fmla="*/ 1320 w 1320"/>
                  <a:gd name="T35" fmla="*/ 67 h 69"/>
                  <a:gd name="T36" fmla="*/ 1274 w 1320"/>
                  <a:gd name="T37" fmla="*/ 62 h 69"/>
                  <a:gd name="T38" fmla="*/ 1230 w 1320"/>
                  <a:gd name="T39" fmla="*/ 57 h 69"/>
                  <a:gd name="T40" fmla="*/ 1194 w 1320"/>
                  <a:gd name="T41" fmla="*/ 55 h 69"/>
                  <a:gd name="T42" fmla="*/ 1173 w 1320"/>
                  <a:gd name="T43" fmla="*/ 53 h 69"/>
                  <a:gd name="T44" fmla="*/ 1132 w 1320"/>
                  <a:gd name="T45" fmla="*/ 53 h 69"/>
                  <a:gd name="T46" fmla="*/ 1088 w 1320"/>
                  <a:gd name="T47" fmla="*/ 51 h 69"/>
                  <a:gd name="T48" fmla="*/ 1047 w 1320"/>
                  <a:gd name="T49" fmla="*/ 46 h 69"/>
                  <a:gd name="T50" fmla="*/ 1008 w 1320"/>
                  <a:gd name="T51" fmla="*/ 41 h 69"/>
                  <a:gd name="T52" fmla="*/ 967 w 1320"/>
                  <a:gd name="T53" fmla="*/ 37 h 69"/>
                  <a:gd name="T54" fmla="*/ 926 w 1320"/>
                  <a:gd name="T55" fmla="*/ 32 h 69"/>
                  <a:gd name="T56" fmla="*/ 884 w 1320"/>
                  <a:gd name="T57" fmla="*/ 30 h 69"/>
                  <a:gd name="T58" fmla="*/ 841 w 1320"/>
                  <a:gd name="T59" fmla="*/ 28 h 69"/>
                  <a:gd name="T60" fmla="*/ 793 w 1320"/>
                  <a:gd name="T61" fmla="*/ 28 h 69"/>
                  <a:gd name="T62" fmla="*/ 745 w 1320"/>
                  <a:gd name="T63" fmla="*/ 30 h 69"/>
                  <a:gd name="T64" fmla="*/ 696 w 1320"/>
                  <a:gd name="T65" fmla="*/ 32 h 69"/>
                  <a:gd name="T66" fmla="*/ 648 w 1320"/>
                  <a:gd name="T67" fmla="*/ 35 h 69"/>
                  <a:gd name="T68" fmla="*/ 600 w 1320"/>
                  <a:gd name="T69" fmla="*/ 37 h 69"/>
                  <a:gd name="T70" fmla="*/ 552 w 1320"/>
                  <a:gd name="T71" fmla="*/ 37 h 69"/>
                  <a:gd name="T72" fmla="*/ 504 w 1320"/>
                  <a:gd name="T73" fmla="*/ 35 h 69"/>
                  <a:gd name="T74" fmla="*/ 456 w 1320"/>
                  <a:gd name="T75" fmla="*/ 32 h 69"/>
                  <a:gd name="T76" fmla="*/ 401 w 1320"/>
                  <a:gd name="T77" fmla="*/ 25 h 69"/>
                  <a:gd name="T78" fmla="*/ 344 w 1320"/>
                  <a:gd name="T79" fmla="*/ 23 h 69"/>
                  <a:gd name="T80" fmla="*/ 284 w 1320"/>
                  <a:gd name="T81" fmla="*/ 21 h 69"/>
                  <a:gd name="T82" fmla="*/ 225 w 1320"/>
                  <a:gd name="T83" fmla="*/ 21 h 69"/>
                  <a:gd name="T84" fmla="*/ 192 w 1320"/>
                  <a:gd name="T85" fmla="*/ 21 h 69"/>
                  <a:gd name="T86" fmla="*/ 163 w 1320"/>
                  <a:gd name="T87" fmla="*/ 25 h 69"/>
                  <a:gd name="T88" fmla="*/ 135 w 1320"/>
                  <a:gd name="T89" fmla="*/ 28 h 69"/>
                  <a:gd name="T90" fmla="*/ 105 w 1320"/>
                  <a:gd name="T91" fmla="*/ 32 h 69"/>
                  <a:gd name="T92" fmla="*/ 78 w 1320"/>
                  <a:gd name="T93" fmla="*/ 39 h 69"/>
                  <a:gd name="T94" fmla="*/ 50 w 1320"/>
                  <a:gd name="T95" fmla="*/ 48 h 69"/>
                  <a:gd name="T96" fmla="*/ 25 w 1320"/>
                  <a:gd name="T97" fmla="*/ 57 h 69"/>
                  <a:gd name="T98" fmla="*/ 0 w 1320"/>
                  <a:gd name="T9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0" h="69">
                    <a:moveTo>
                      <a:pt x="0" y="69"/>
                    </a:moveTo>
                    <a:lnTo>
                      <a:pt x="14" y="55"/>
                    </a:lnTo>
                    <a:lnTo>
                      <a:pt x="28" y="41"/>
                    </a:lnTo>
                    <a:lnTo>
                      <a:pt x="44" y="30"/>
                    </a:lnTo>
                    <a:lnTo>
                      <a:pt x="62" y="21"/>
                    </a:lnTo>
                    <a:lnTo>
                      <a:pt x="80" y="12"/>
                    </a:lnTo>
                    <a:lnTo>
                      <a:pt x="99" y="7"/>
                    </a:lnTo>
                    <a:lnTo>
                      <a:pt x="119" y="2"/>
                    </a:lnTo>
                    <a:lnTo>
                      <a:pt x="140" y="0"/>
                    </a:lnTo>
                    <a:lnTo>
                      <a:pt x="1182" y="0"/>
                    </a:lnTo>
                    <a:lnTo>
                      <a:pt x="1203" y="2"/>
                    </a:lnTo>
                    <a:lnTo>
                      <a:pt x="1223" y="5"/>
                    </a:lnTo>
                    <a:lnTo>
                      <a:pt x="1242" y="12"/>
                    </a:lnTo>
                    <a:lnTo>
                      <a:pt x="1260" y="19"/>
                    </a:lnTo>
                    <a:lnTo>
                      <a:pt x="1276" y="28"/>
                    </a:lnTo>
                    <a:lnTo>
                      <a:pt x="1292" y="39"/>
                    </a:lnTo>
                    <a:lnTo>
                      <a:pt x="1306" y="53"/>
                    </a:lnTo>
                    <a:lnTo>
                      <a:pt x="1320" y="67"/>
                    </a:lnTo>
                    <a:lnTo>
                      <a:pt x="1274" y="62"/>
                    </a:lnTo>
                    <a:lnTo>
                      <a:pt x="1230" y="57"/>
                    </a:lnTo>
                    <a:lnTo>
                      <a:pt x="1194" y="55"/>
                    </a:lnTo>
                    <a:lnTo>
                      <a:pt x="1173" y="53"/>
                    </a:lnTo>
                    <a:lnTo>
                      <a:pt x="1132" y="53"/>
                    </a:lnTo>
                    <a:lnTo>
                      <a:pt x="1088" y="51"/>
                    </a:lnTo>
                    <a:lnTo>
                      <a:pt x="1047" y="46"/>
                    </a:lnTo>
                    <a:lnTo>
                      <a:pt x="1008" y="41"/>
                    </a:lnTo>
                    <a:lnTo>
                      <a:pt x="967" y="37"/>
                    </a:lnTo>
                    <a:lnTo>
                      <a:pt x="926" y="32"/>
                    </a:lnTo>
                    <a:lnTo>
                      <a:pt x="884" y="30"/>
                    </a:lnTo>
                    <a:lnTo>
                      <a:pt x="841" y="28"/>
                    </a:lnTo>
                    <a:lnTo>
                      <a:pt x="793" y="28"/>
                    </a:lnTo>
                    <a:lnTo>
                      <a:pt x="745" y="30"/>
                    </a:lnTo>
                    <a:lnTo>
                      <a:pt x="696" y="32"/>
                    </a:lnTo>
                    <a:lnTo>
                      <a:pt x="648" y="35"/>
                    </a:lnTo>
                    <a:lnTo>
                      <a:pt x="600" y="37"/>
                    </a:lnTo>
                    <a:lnTo>
                      <a:pt x="552" y="37"/>
                    </a:lnTo>
                    <a:lnTo>
                      <a:pt x="504" y="35"/>
                    </a:lnTo>
                    <a:lnTo>
                      <a:pt x="456" y="32"/>
                    </a:lnTo>
                    <a:lnTo>
                      <a:pt x="401" y="25"/>
                    </a:lnTo>
                    <a:lnTo>
                      <a:pt x="344" y="23"/>
                    </a:lnTo>
                    <a:lnTo>
                      <a:pt x="284" y="21"/>
                    </a:lnTo>
                    <a:lnTo>
                      <a:pt x="225" y="21"/>
                    </a:lnTo>
                    <a:lnTo>
                      <a:pt x="192" y="21"/>
                    </a:lnTo>
                    <a:lnTo>
                      <a:pt x="163" y="25"/>
                    </a:lnTo>
                    <a:lnTo>
                      <a:pt x="135" y="28"/>
                    </a:lnTo>
                    <a:lnTo>
                      <a:pt x="105" y="32"/>
                    </a:lnTo>
                    <a:lnTo>
                      <a:pt x="78" y="39"/>
                    </a:lnTo>
                    <a:lnTo>
                      <a:pt x="50" y="48"/>
                    </a:lnTo>
                    <a:lnTo>
                      <a:pt x="25" y="5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2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245"/>
              <p:cNvSpPr>
                <a:spLocks/>
              </p:cNvSpPr>
              <p:nvPr/>
            </p:nvSpPr>
            <p:spPr bwMode="auto">
              <a:xfrm>
                <a:off x="3930651" y="3230563"/>
                <a:ext cx="287338" cy="3598863"/>
              </a:xfrm>
              <a:custGeom>
                <a:avLst/>
                <a:gdLst>
                  <a:gd name="T0" fmla="*/ 80 w 181"/>
                  <a:gd name="T1" fmla="*/ 295 h 2267"/>
                  <a:gd name="T2" fmla="*/ 96 w 181"/>
                  <a:gd name="T3" fmla="*/ 1295 h 2267"/>
                  <a:gd name="T4" fmla="*/ 80 w 181"/>
                  <a:gd name="T5" fmla="*/ 2130 h 2267"/>
                  <a:gd name="T6" fmla="*/ 80 w 181"/>
                  <a:gd name="T7" fmla="*/ 2150 h 2267"/>
                  <a:gd name="T8" fmla="*/ 75 w 181"/>
                  <a:gd name="T9" fmla="*/ 2173 h 2267"/>
                  <a:gd name="T10" fmla="*/ 69 w 181"/>
                  <a:gd name="T11" fmla="*/ 2191 h 2267"/>
                  <a:gd name="T12" fmla="*/ 59 w 181"/>
                  <a:gd name="T13" fmla="*/ 2210 h 2267"/>
                  <a:gd name="T14" fmla="*/ 46 w 181"/>
                  <a:gd name="T15" fmla="*/ 2228 h 2267"/>
                  <a:gd name="T16" fmla="*/ 32 w 181"/>
                  <a:gd name="T17" fmla="*/ 2244 h 2267"/>
                  <a:gd name="T18" fmla="*/ 18 w 181"/>
                  <a:gd name="T19" fmla="*/ 2256 h 2267"/>
                  <a:gd name="T20" fmla="*/ 0 w 181"/>
                  <a:gd name="T21" fmla="*/ 2267 h 2267"/>
                  <a:gd name="T22" fmla="*/ 9 w 181"/>
                  <a:gd name="T23" fmla="*/ 2226 h 2267"/>
                  <a:gd name="T24" fmla="*/ 23 w 181"/>
                  <a:gd name="T25" fmla="*/ 2189 h 2267"/>
                  <a:gd name="T26" fmla="*/ 34 w 181"/>
                  <a:gd name="T27" fmla="*/ 2155 h 2267"/>
                  <a:gd name="T28" fmla="*/ 43 w 181"/>
                  <a:gd name="T29" fmla="*/ 2118 h 2267"/>
                  <a:gd name="T30" fmla="*/ 53 w 181"/>
                  <a:gd name="T31" fmla="*/ 2079 h 2267"/>
                  <a:gd name="T32" fmla="*/ 57 w 181"/>
                  <a:gd name="T33" fmla="*/ 2036 h 2267"/>
                  <a:gd name="T34" fmla="*/ 57 w 181"/>
                  <a:gd name="T35" fmla="*/ 2010 h 2267"/>
                  <a:gd name="T36" fmla="*/ 57 w 181"/>
                  <a:gd name="T37" fmla="*/ 1983 h 2267"/>
                  <a:gd name="T38" fmla="*/ 57 w 181"/>
                  <a:gd name="T39" fmla="*/ 1953 h 2267"/>
                  <a:gd name="T40" fmla="*/ 53 w 181"/>
                  <a:gd name="T41" fmla="*/ 1921 h 2267"/>
                  <a:gd name="T42" fmla="*/ 50 w 181"/>
                  <a:gd name="T43" fmla="*/ 1873 h 2267"/>
                  <a:gd name="T44" fmla="*/ 48 w 181"/>
                  <a:gd name="T45" fmla="*/ 1818 h 2267"/>
                  <a:gd name="T46" fmla="*/ 48 w 181"/>
                  <a:gd name="T47" fmla="*/ 1758 h 2267"/>
                  <a:gd name="T48" fmla="*/ 50 w 181"/>
                  <a:gd name="T49" fmla="*/ 1696 h 2267"/>
                  <a:gd name="T50" fmla="*/ 53 w 181"/>
                  <a:gd name="T51" fmla="*/ 1632 h 2267"/>
                  <a:gd name="T52" fmla="*/ 53 w 181"/>
                  <a:gd name="T53" fmla="*/ 1566 h 2267"/>
                  <a:gd name="T54" fmla="*/ 55 w 181"/>
                  <a:gd name="T55" fmla="*/ 1504 h 2267"/>
                  <a:gd name="T56" fmla="*/ 53 w 181"/>
                  <a:gd name="T57" fmla="*/ 1442 h 2267"/>
                  <a:gd name="T58" fmla="*/ 48 w 181"/>
                  <a:gd name="T59" fmla="*/ 1297 h 2267"/>
                  <a:gd name="T60" fmla="*/ 43 w 181"/>
                  <a:gd name="T61" fmla="*/ 1123 h 2267"/>
                  <a:gd name="T62" fmla="*/ 37 w 181"/>
                  <a:gd name="T63" fmla="*/ 935 h 2267"/>
                  <a:gd name="T64" fmla="*/ 34 w 181"/>
                  <a:gd name="T65" fmla="*/ 745 h 2267"/>
                  <a:gd name="T66" fmla="*/ 34 w 181"/>
                  <a:gd name="T67" fmla="*/ 653 h 2267"/>
                  <a:gd name="T68" fmla="*/ 37 w 181"/>
                  <a:gd name="T69" fmla="*/ 566 h 2267"/>
                  <a:gd name="T70" fmla="*/ 39 w 181"/>
                  <a:gd name="T71" fmla="*/ 486 h 2267"/>
                  <a:gd name="T72" fmla="*/ 46 w 181"/>
                  <a:gd name="T73" fmla="*/ 415 h 2267"/>
                  <a:gd name="T74" fmla="*/ 53 w 181"/>
                  <a:gd name="T75" fmla="*/ 350 h 2267"/>
                  <a:gd name="T76" fmla="*/ 62 w 181"/>
                  <a:gd name="T77" fmla="*/ 300 h 2267"/>
                  <a:gd name="T78" fmla="*/ 69 w 181"/>
                  <a:gd name="T79" fmla="*/ 279 h 2267"/>
                  <a:gd name="T80" fmla="*/ 73 w 181"/>
                  <a:gd name="T81" fmla="*/ 261 h 2267"/>
                  <a:gd name="T82" fmla="*/ 82 w 181"/>
                  <a:gd name="T83" fmla="*/ 247 h 2267"/>
                  <a:gd name="T84" fmla="*/ 89 w 181"/>
                  <a:gd name="T85" fmla="*/ 238 h 2267"/>
                  <a:gd name="T86" fmla="*/ 101 w 181"/>
                  <a:gd name="T87" fmla="*/ 227 h 2267"/>
                  <a:gd name="T88" fmla="*/ 110 w 181"/>
                  <a:gd name="T89" fmla="*/ 213 h 2267"/>
                  <a:gd name="T90" fmla="*/ 119 w 181"/>
                  <a:gd name="T91" fmla="*/ 199 h 2267"/>
                  <a:gd name="T92" fmla="*/ 126 w 181"/>
                  <a:gd name="T93" fmla="*/ 185 h 2267"/>
                  <a:gd name="T94" fmla="*/ 137 w 181"/>
                  <a:gd name="T95" fmla="*/ 153 h 2267"/>
                  <a:gd name="T96" fmla="*/ 146 w 181"/>
                  <a:gd name="T97" fmla="*/ 119 h 2267"/>
                  <a:gd name="T98" fmla="*/ 156 w 181"/>
                  <a:gd name="T99" fmla="*/ 87 h 2267"/>
                  <a:gd name="T100" fmla="*/ 163 w 181"/>
                  <a:gd name="T101" fmla="*/ 55 h 2267"/>
                  <a:gd name="T102" fmla="*/ 169 w 181"/>
                  <a:gd name="T103" fmla="*/ 25 h 2267"/>
                  <a:gd name="T104" fmla="*/ 181 w 181"/>
                  <a:gd name="T105" fmla="*/ 0 h 2267"/>
                  <a:gd name="T106" fmla="*/ 181 w 181"/>
                  <a:gd name="T107" fmla="*/ 142 h 2267"/>
                  <a:gd name="T108" fmla="*/ 179 w 181"/>
                  <a:gd name="T109" fmla="*/ 167 h 2267"/>
                  <a:gd name="T110" fmla="*/ 174 w 181"/>
                  <a:gd name="T111" fmla="*/ 190 h 2267"/>
                  <a:gd name="T112" fmla="*/ 165 w 181"/>
                  <a:gd name="T113" fmla="*/ 213 h 2267"/>
                  <a:gd name="T114" fmla="*/ 153 w 181"/>
                  <a:gd name="T115" fmla="*/ 234 h 2267"/>
                  <a:gd name="T116" fmla="*/ 137 w 181"/>
                  <a:gd name="T117" fmla="*/ 252 h 2267"/>
                  <a:gd name="T118" fmla="*/ 121 w 181"/>
                  <a:gd name="T119" fmla="*/ 270 h 2267"/>
                  <a:gd name="T120" fmla="*/ 103 w 181"/>
                  <a:gd name="T121" fmla="*/ 284 h 2267"/>
                  <a:gd name="T122" fmla="*/ 80 w 181"/>
                  <a:gd name="T123" fmla="*/ 295 h 2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1" h="2267">
                    <a:moveTo>
                      <a:pt x="80" y="295"/>
                    </a:moveTo>
                    <a:lnTo>
                      <a:pt x="96" y="1295"/>
                    </a:lnTo>
                    <a:lnTo>
                      <a:pt x="80" y="2130"/>
                    </a:lnTo>
                    <a:lnTo>
                      <a:pt x="80" y="2150"/>
                    </a:lnTo>
                    <a:lnTo>
                      <a:pt x="75" y="2173"/>
                    </a:lnTo>
                    <a:lnTo>
                      <a:pt x="69" y="2191"/>
                    </a:lnTo>
                    <a:lnTo>
                      <a:pt x="59" y="2210"/>
                    </a:lnTo>
                    <a:lnTo>
                      <a:pt x="46" y="2228"/>
                    </a:lnTo>
                    <a:lnTo>
                      <a:pt x="32" y="2244"/>
                    </a:lnTo>
                    <a:lnTo>
                      <a:pt x="18" y="2256"/>
                    </a:lnTo>
                    <a:lnTo>
                      <a:pt x="0" y="2267"/>
                    </a:lnTo>
                    <a:lnTo>
                      <a:pt x="9" y="2226"/>
                    </a:lnTo>
                    <a:lnTo>
                      <a:pt x="23" y="2189"/>
                    </a:lnTo>
                    <a:lnTo>
                      <a:pt x="34" y="2155"/>
                    </a:lnTo>
                    <a:lnTo>
                      <a:pt x="43" y="2118"/>
                    </a:lnTo>
                    <a:lnTo>
                      <a:pt x="53" y="2079"/>
                    </a:lnTo>
                    <a:lnTo>
                      <a:pt x="57" y="2036"/>
                    </a:lnTo>
                    <a:lnTo>
                      <a:pt x="57" y="2010"/>
                    </a:lnTo>
                    <a:lnTo>
                      <a:pt x="57" y="1983"/>
                    </a:lnTo>
                    <a:lnTo>
                      <a:pt x="57" y="1953"/>
                    </a:lnTo>
                    <a:lnTo>
                      <a:pt x="53" y="1921"/>
                    </a:lnTo>
                    <a:lnTo>
                      <a:pt x="50" y="1873"/>
                    </a:lnTo>
                    <a:lnTo>
                      <a:pt x="48" y="1818"/>
                    </a:lnTo>
                    <a:lnTo>
                      <a:pt x="48" y="1758"/>
                    </a:lnTo>
                    <a:lnTo>
                      <a:pt x="50" y="1696"/>
                    </a:lnTo>
                    <a:lnTo>
                      <a:pt x="53" y="1632"/>
                    </a:lnTo>
                    <a:lnTo>
                      <a:pt x="53" y="1566"/>
                    </a:lnTo>
                    <a:lnTo>
                      <a:pt x="55" y="1504"/>
                    </a:lnTo>
                    <a:lnTo>
                      <a:pt x="53" y="1442"/>
                    </a:lnTo>
                    <a:lnTo>
                      <a:pt x="48" y="1297"/>
                    </a:lnTo>
                    <a:lnTo>
                      <a:pt x="43" y="1123"/>
                    </a:lnTo>
                    <a:lnTo>
                      <a:pt x="37" y="935"/>
                    </a:lnTo>
                    <a:lnTo>
                      <a:pt x="34" y="745"/>
                    </a:lnTo>
                    <a:lnTo>
                      <a:pt x="34" y="653"/>
                    </a:lnTo>
                    <a:lnTo>
                      <a:pt x="37" y="566"/>
                    </a:lnTo>
                    <a:lnTo>
                      <a:pt x="39" y="486"/>
                    </a:lnTo>
                    <a:lnTo>
                      <a:pt x="46" y="415"/>
                    </a:lnTo>
                    <a:lnTo>
                      <a:pt x="53" y="350"/>
                    </a:lnTo>
                    <a:lnTo>
                      <a:pt x="62" y="300"/>
                    </a:lnTo>
                    <a:lnTo>
                      <a:pt x="69" y="279"/>
                    </a:lnTo>
                    <a:lnTo>
                      <a:pt x="73" y="261"/>
                    </a:lnTo>
                    <a:lnTo>
                      <a:pt x="82" y="247"/>
                    </a:lnTo>
                    <a:lnTo>
                      <a:pt x="89" y="238"/>
                    </a:lnTo>
                    <a:lnTo>
                      <a:pt x="101" y="227"/>
                    </a:lnTo>
                    <a:lnTo>
                      <a:pt x="110" y="213"/>
                    </a:lnTo>
                    <a:lnTo>
                      <a:pt x="119" y="199"/>
                    </a:lnTo>
                    <a:lnTo>
                      <a:pt x="126" y="185"/>
                    </a:lnTo>
                    <a:lnTo>
                      <a:pt x="137" y="153"/>
                    </a:lnTo>
                    <a:lnTo>
                      <a:pt x="146" y="119"/>
                    </a:lnTo>
                    <a:lnTo>
                      <a:pt x="156" y="87"/>
                    </a:lnTo>
                    <a:lnTo>
                      <a:pt x="163" y="55"/>
                    </a:lnTo>
                    <a:lnTo>
                      <a:pt x="169" y="25"/>
                    </a:lnTo>
                    <a:lnTo>
                      <a:pt x="181" y="0"/>
                    </a:lnTo>
                    <a:lnTo>
                      <a:pt x="181" y="142"/>
                    </a:lnTo>
                    <a:lnTo>
                      <a:pt x="179" y="167"/>
                    </a:lnTo>
                    <a:lnTo>
                      <a:pt x="174" y="190"/>
                    </a:lnTo>
                    <a:lnTo>
                      <a:pt x="165" y="213"/>
                    </a:lnTo>
                    <a:lnTo>
                      <a:pt x="153" y="234"/>
                    </a:lnTo>
                    <a:lnTo>
                      <a:pt x="137" y="252"/>
                    </a:lnTo>
                    <a:lnTo>
                      <a:pt x="121" y="270"/>
                    </a:lnTo>
                    <a:lnTo>
                      <a:pt x="103" y="284"/>
                    </a:lnTo>
                    <a:lnTo>
                      <a:pt x="80" y="295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246"/>
              <p:cNvSpPr>
                <a:spLocks/>
              </p:cNvSpPr>
              <p:nvPr/>
            </p:nvSpPr>
            <p:spPr bwMode="auto">
              <a:xfrm>
                <a:off x="2141539" y="1276351"/>
                <a:ext cx="1908175" cy="5411788"/>
              </a:xfrm>
              <a:custGeom>
                <a:avLst/>
                <a:gdLst>
                  <a:gd name="T0" fmla="*/ 80 w 1202"/>
                  <a:gd name="T1" fmla="*/ 0 h 3409"/>
                  <a:gd name="T2" fmla="*/ 1122 w 1202"/>
                  <a:gd name="T3" fmla="*/ 0 h 3409"/>
                  <a:gd name="T4" fmla="*/ 1138 w 1202"/>
                  <a:gd name="T5" fmla="*/ 2 h 3409"/>
                  <a:gd name="T6" fmla="*/ 1154 w 1202"/>
                  <a:gd name="T7" fmla="*/ 7 h 3409"/>
                  <a:gd name="T8" fmla="*/ 1168 w 1202"/>
                  <a:gd name="T9" fmla="*/ 14 h 3409"/>
                  <a:gd name="T10" fmla="*/ 1179 w 1202"/>
                  <a:gd name="T11" fmla="*/ 23 h 3409"/>
                  <a:gd name="T12" fmla="*/ 1189 w 1202"/>
                  <a:gd name="T13" fmla="*/ 34 h 3409"/>
                  <a:gd name="T14" fmla="*/ 1195 w 1202"/>
                  <a:gd name="T15" fmla="*/ 48 h 3409"/>
                  <a:gd name="T16" fmla="*/ 1200 w 1202"/>
                  <a:gd name="T17" fmla="*/ 64 h 3409"/>
                  <a:gd name="T18" fmla="*/ 1202 w 1202"/>
                  <a:gd name="T19" fmla="*/ 80 h 3409"/>
                  <a:gd name="T20" fmla="*/ 1202 w 1202"/>
                  <a:gd name="T21" fmla="*/ 1364 h 3409"/>
                  <a:gd name="T22" fmla="*/ 1200 w 1202"/>
                  <a:gd name="T23" fmla="*/ 1380 h 3409"/>
                  <a:gd name="T24" fmla="*/ 1195 w 1202"/>
                  <a:gd name="T25" fmla="*/ 1394 h 3409"/>
                  <a:gd name="T26" fmla="*/ 1189 w 1202"/>
                  <a:gd name="T27" fmla="*/ 1407 h 3409"/>
                  <a:gd name="T28" fmla="*/ 1179 w 1202"/>
                  <a:gd name="T29" fmla="*/ 1421 h 3409"/>
                  <a:gd name="T30" fmla="*/ 1168 w 1202"/>
                  <a:gd name="T31" fmla="*/ 1430 h 3409"/>
                  <a:gd name="T32" fmla="*/ 1154 w 1202"/>
                  <a:gd name="T33" fmla="*/ 1437 h 3409"/>
                  <a:gd name="T34" fmla="*/ 1138 w 1202"/>
                  <a:gd name="T35" fmla="*/ 1442 h 3409"/>
                  <a:gd name="T36" fmla="*/ 1122 w 1202"/>
                  <a:gd name="T37" fmla="*/ 1444 h 3409"/>
                  <a:gd name="T38" fmla="*/ 1104 w 1202"/>
                  <a:gd name="T39" fmla="*/ 1444 h 3409"/>
                  <a:gd name="T40" fmla="*/ 1104 w 1202"/>
                  <a:gd name="T41" fmla="*/ 3356 h 3409"/>
                  <a:gd name="T42" fmla="*/ 1102 w 1202"/>
                  <a:gd name="T43" fmla="*/ 3368 h 3409"/>
                  <a:gd name="T44" fmla="*/ 1099 w 1202"/>
                  <a:gd name="T45" fmla="*/ 3377 h 3409"/>
                  <a:gd name="T46" fmla="*/ 1095 w 1202"/>
                  <a:gd name="T47" fmla="*/ 3386 h 3409"/>
                  <a:gd name="T48" fmla="*/ 1088 w 1202"/>
                  <a:gd name="T49" fmla="*/ 3393 h 3409"/>
                  <a:gd name="T50" fmla="*/ 1081 w 1202"/>
                  <a:gd name="T51" fmla="*/ 3400 h 3409"/>
                  <a:gd name="T52" fmla="*/ 1072 w 1202"/>
                  <a:gd name="T53" fmla="*/ 3404 h 3409"/>
                  <a:gd name="T54" fmla="*/ 1063 w 1202"/>
                  <a:gd name="T55" fmla="*/ 3407 h 3409"/>
                  <a:gd name="T56" fmla="*/ 1051 w 1202"/>
                  <a:gd name="T57" fmla="*/ 3409 h 3409"/>
                  <a:gd name="T58" fmla="*/ 151 w 1202"/>
                  <a:gd name="T59" fmla="*/ 3409 h 3409"/>
                  <a:gd name="T60" fmla="*/ 142 w 1202"/>
                  <a:gd name="T61" fmla="*/ 3407 h 3409"/>
                  <a:gd name="T62" fmla="*/ 130 w 1202"/>
                  <a:gd name="T63" fmla="*/ 3404 h 3409"/>
                  <a:gd name="T64" fmla="*/ 123 w 1202"/>
                  <a:gd name="T65" fmla="*/ 3400 h 3409"/>
                  <a:gd name="T66" fmla="*/ 114 w 1202"/>
                  <a:gd name="T67" fmla="*/ 3393 h 3409"/>
                  <a:gd name="T68" fmla="*/ 107 w 1202"/>
                  <a:gd name="T69" fmla="*/ 3386 h 3409"/>
                  <a:gd name="T70" fmla="*/ 103 w 1202"/>
                  <a:gd name="T71" fmla="*/ 3377 h 3409"/>
                  <a:gd name="T72" fmla="*/ 100 w 1202"/>
                  <a:gd name="T73" fmla="*/ 3368 h 3409"/>
                  <a:gd name="T74" fmla="*/ 100 w 1202"/>
                  <a:gd name="T75" fmla="*/ 3356 h 3409"/>
                  <a:gd name="T76" fmla="*/ 100 w 1202"/>
                  <a:gd name="T77" fmla="*/ 1444 h 3409"/>
                  <a:gd name="T78" fmla="*/ 80 w 1202"/>
                  <a:gd name="T79" fmla="*/ 1444 h 3409"/>
                  <a:gd name="T80" fmla="*/ 64 w 1202"/>
                  <a:gd name="T81" fmla="*/ 1442 h 3409"/>
                  <a:gd name="T82" fmla="*/ 50 w 1202"/>
                  <a:gd name="T83" fmla="*/ 1437 h 3409"/>
                  <a:gd name="T84" fmla="*/ 36 w 1202"/>
                  <a:gd name="T85" fmla="*/ 1430 h 3409"/>
                  <a:gd name="T86" fmla="*/ 25 w 1202"/>
                  <a:gd name="T87" fmla="*/ 1421 h 3409"/>
                  <a:gd name="T88" fmla="*/ 13 w 1202"/>
                  <a:gd name="T89" fmla="*/ 1407 h 3409"/>
                  <a:gd name="T90" fmla="*/ 6 w 1202"/>
                  <a:gd name="T91" fmla="*/ 1394 h 3409"/>
                  <a:gd name="T92" fmla="*/ 2 w 1202"/>
                  <a:gd name="T93" fmla="*/ 1380 h 3409"/>
                  <a:gd name="T94" fmla="*/ 0 w 1202"/>
                  <a:gd name="T95" fmla="*/ 1364 h 3409"/>
                  <a:gd name="T96" fmla="*/ 0 w 1202"/>
                  <a:gd name="T97" fmla="*/ 80 h 3409"/>
                  <a:gd name="T98" fmla="*/ 2 w 1202"/>
                  <a:gd name="T99" fmla="*/ 64 h 3409"/>
                  <a:gd name="T100" fmla="*/ 6 w 1202"/>
                  <a:gd name="T101" fmla="*/ 48 h 3409"/>
                  <a:gd name="T102" fmla="*/ 13 w 1202"/>
                  <a:gd name="T103" fmla="*/ 34 h 3409"/>
                  <a:gd name="T104" fmla="*/ 25 w 1202"/>
                  <a:gd name="T105" fmla="*/ 23 h 3409"/>
                  <a:gd name="T106" fmla="*/ 36 w 1202"/>
                  <a:gd name="T107" fmla="*/ 14 h 3409"/>
                  <a:gd name="T108" fmla="*/ 50 w 1202"/>
                  <a:gd name="T109" fmla="*/ 7 h 3409"/>
                  <a:gd name="T110" fmla="*/ 64 w 1202"/>
                  <a:gd name="T111" fmla="*/ 2 h 3409"/>
                  <a:gd name="T112" fmla="*/ 80 w 1202"/>
                  <a:gd name="T113" fmla="*/ 0 h 3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2" h="3409">
                    <a:moveTo>
                      <a:pt x="80" y="0"/>
                    </a:moveTo>
                    <a:lnTo>
                      <a:pt x="1122" y="0"/>
                    </a:lnTo>
                    <a:lnTo>
                      <a:pt x="1138" y="2"/>
                    </a:lnTo>
                    <a:lnTo>
                      <a:pt x="1154" y="7"/>
                    </a:lnTo>
                    <a:lnTo>
                      <a:pt x="1168" y="14"/>
                    </a:lnTo>
                    <a:lnTo>
                      <a:pt x="1179" y="23"/>
                    </a:lnTo>
                    <a:lnTo>
                      <a:pt x="1189" y="34"/>
                    </a:lnTo>
                    <a:lnTo>
                      <a:pt x="1195" y="48"/>
                    </a:lnTo>
                    <a:lnTo>
                      <a:pt x="1200" y="64"/>
                    </a:lnTo>
                    <a:lnTo>
                      <a:pt x="1202" y="80"/>
                    </a:lnTo>
                    <a:lnTo>
                      <a:pt x="1202" y="1364"/>
                    </a:lnTo>
                    <a:lnTo>
                      <a:pt x="1200" y="1380"/>
                    </a:lnTo>
                    <a:lnTo>
                      <a:pt x="1195" y="1394"/>
                    </a:lnTo>
                    <a:lnTo>
                      <a:pt x="1189" y="1407"/>
                    </a:lnTo>
                    <a:lnTo>
                      <a:pt x="1179" y="1421"/>
                    </a:lnTo>
                    <a:lnTo>
                      <a:pt x="1168" y="1430"/>
                    </a:lnTo>
                    <a:lnTo>
                      <a:pt x="1154" y="1437"/>
                    </a:lnTo>
                    <a:lnTo>
                      <a:pt x="1138" y="1442"/>
                    </a:lnTo>
                    <a:lnTo>
                      <a:pt x="1122" y="1444"/>
                    </a:lnTo>
                    <a:lnTo>
                      <a:pt x="1104" y="1444"/>
                    </a:lnTo>
                    <a:lnTo>
                      <a:pt x="1104" y="3356"/>
                    </a:lnTo>
                    <a:lnTo>
                      <a:pt x="1102" y="3368"/>
                    </a:lnTo>
                    <a:lnTo>
                      <a:pt x="1099" y="3377"/>
                    </a:lnTo>
                    <a:lnTo>
                      <a:pt x="1095" y="3386"/>
                    </a:lnTo>
                    <a:lnTo>
                      <a:pt x="1088" y="3393"/>
                    </a:lnTo>
                    <a:lnTo>
                      <a:pt x="1081" y="3400"/>
                    </a:lnTo>
                    <a:lnTo>
                      <a:pt x="1072" y="3404"/>
                    </a:lnTo>
                    <a:lnTo>
                      <a:pt x="1063" y="3407"/>
                    </a:lnTo>
                    <a:lnTo>
                      <a:pt x="1051" y="3409"/>
                    </a:lnTo>
                    <a:lnTo>
                      <a:pt x="151" y="3409"/>
                    </a:lnTo>
                    <a:lnTo>
                      <a:pt x="142" y="3407"/>
                    </a:lnTo>
                    <a:lnTo>
                      <a:pt x="130" y="3404"/>
                    </a:lnTo>
                    <a:lnTo>
                      <a:pt x="123" y="3400"/>
                    </a:lnTo>
                    <a:lnTo>
                      <a:pt x="114" y="3393"/>
                    </a:lnTo>
                    <a:lnTo>
                      <a:pt x="107" y="3386"/>
                    </a:lnTo>
                    <a:lnTo>
                      <a:pt x="103" y="3377"/>
                    </a:lnTo>
                    <a:lnTo>
                      <a:pt x="100" y="3368"/>
                    </a:lnTo>
                    <a:lnTo>
                      <a:pt x="100" y="3356"/>
                    </a:lnTo>
                    <a:lnTo>
                      <a:pt x="100" y="1444"/>
                    </a:lnTo>
                    <a:lnTo>
                      <a:pt x="80" y="1444"/>
                    </a:lnTo>
                    <a:lnTo>
                      <a:pt x="64" y="1442"/>
                    </a:lnTo>
                    <a:lnTo>
                      <a:pt x="50" y="1437"/>
                    </a:lnTo>
                    <a:lnTo>
                      <a:pt x="36" y="1430"/>
                    </a:lnTo>
                    <a:lnTo>
                      <a:pt x="25" y="1421"/>
                    </a:lnTo>
                    <a:lnTo>
                      <a:pt x="13" y="1407"/>
                    </a:lnTo>
                    <a:lnTo>
                      <a:pt x="6" y="1394"/>
                    </a:lnTo>
                    <a:lnTo>
                      <a:pt x="2" y="1380"/>
                    </a:lnTo>
                    <a:lnTo>
                      <a:pt x="0" y="1364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6" y="48"/>
                    </a:lnTo>
                    <a:lnTo>
                      <a:pt x="13" y="34"/>
                    </a:lnTo>
                    <a:lnTo>
                      <a:pt x="25" y="23"/>
                    </a:lnTo>
                    <a:lnTo>
                      <a:pt x="36" y="14"/>
                    </a:lnTo>
                    <a:lnTo>
                      <a:pt x="50" y="7"/>
                    </a:lnTo>
                    <a:lnTo>
                      <a:pt x="64" y="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247"/>
              <p:cNvSpPr>
                <a:spLocks/>
              </p:cNvSpPr>
              <p:nvPr/>
            </p:nvSpPr>
            <p:spPr bwMode="auto">
              <a:xfrm>
                <a:off x="2300289" y="3422651"/>
                <a:ext cx="1593850" cy="3265488"/>
              </a:xfrm>
              <a:custGeom>
                <a:avLst/>
                <a:gdLst>
                  <a:gd name="T0" fmla="*/ 51 w 1004"/>
                  <a:gd name="T1" fmla="*/ 0 h 2057"/>
                  <a:gd name="T2" fmla="*/ 951 w 1004"/>
                  <a:gd name="T3" fmla="*/ 0 h 2057"/>
                  <a:gd name="T4" fmla="*/ 963 w 1004"/>
                  <a:gd name="T5" fmla="*/ 0 h 2057"/>
                  <a:gd name="T6" fmla="*/ 972 w 1004"/>
                  <a:gd name="T7" fmla="*/ 5 h 2057"/>
                  <a:gd name="T8" fmla="*/ 981 w 1004"/>
                  <a:gd name="T9" fmla="*/ 10 h 2057"/>
                  <a:gd name="T10" fmla="*/ 988 w 1004"/>
                  <a:gd name="T11" fmla="*/ 14 h 2057"/>
                  <a:gd name="T12" fmla="*/ 995 w 1004"/>
                  <a:gd name="T13" fmla="*/ 23 h 2057"/>
                  <a:gd name="T14" fmla="*/ 999 w 1004"/>
                  <a:gd name="T15" fmla="*/ 32 h 2057"/>
                  <a:gd name="T16" fmla="*/ 1002 w 1004"/>
                  <a:gd name="T17" fmla="*/ 42 h 2057"/>
                  <a:gd name="T18" fmla="*/ 1004 w 1004"/>
                  <a:gd name="T19" fmla="*/ 51 h 2057"/>
                  <a:gd name="T20" fmla="*/ 1004 w 1004"/>
                  <a:gd name="T21" fmla="*/ 2004 h 2057"/>
                  <a:gd name="T22" fmla="*/ 1002 w 1004"/>
                  <a:gd name="T23" fmla="*/ 2016 h 2057"/>
                  <a:gd name="T24" fmla="*/ 999 w 1004"/>
                  <a:gd name="T25" fmla="*/ 2025 h 2057"/>
                  <a:gd name="T26" fmla="*/ 995 w 1004"/>
                  <a:gd name="T27" fmla="*/ 2034 h 2057"/>
                  <a:gd name="T28" fmla="*/ 988 w 1004"/>
                  <a:gd name="T29" fmla="*/ 2041 h 2057"/>
                  <a:gd name="T30" fmla="*/ 981 w 1004"/>
                  <a:gd name="T31" fmla="*/ 2048 h 2057"/>
                  <a:gd name="T32" fmla="*/ 972 w 1004"/>
                  <a:gd name="T33" fmla="*/ 2052 h 2057"/>
                  <a:gd name="T34" fmla="*/ 963 w 1004"/>
                  <a:gd name="T35" fmla="*/ 2055 h 2057"/>
                  <a:gd name="T36" fmla="*/ 951 w 1004"/>
                  <a:gd name="T37" fmla="*/ 2057 h 2057"/>
                  <a:gd name="T38" fmla="*/ 688 w 1004"/>
                  <a:gd name="T39" fmla="*/ 2057 h 2057"/>
                  <a:gd name="T40" fmla="*/ 51 w 1004"/>
                  <a:gd name="T41" fmla="*/ 2057 h 2057"/>
                  <a:gd name="T42" fmla="*/ 42 w 1004"/>
                  <a:gd name="T43" fmla="*/ 2055 h 2057"/>
                  <a:gd name="T44" fmla="*/ 30 w 1004"/>
                  <a:gd name="T45" fmla="*/ 2052 h 2057"/>
                  <a:gd name="T46" fmla="*/ 23 w 1004"/>
                  <a:gd name="T47" fmla="*/ 2048 h 2057"/>
                  <a:gd name="T48" fmla="*/ 14 w 1004"/>
                  <a:gd name="T49" fmla="*/ 2041 h 2057"/>
                  <a:gd name="T50" fmla="*/ 7 w 1004"/>
                  <a:gd name="T51" fmla="*/ 2034 h 2057"/>
                  <a:gd name="T52" fmla="*/ 3 w 1004"/>
                  <a:gd name="T53" fmla="*/ 2025 h 2057"/>
                  <a:gd name="T54" fmla="*/ 0 w 1004"/>
                  <a:gd name="T55" fmla="*/ 2016 h 2057"/>
                  <a:gd name="T56" fmla="*/ 0 w 1004"/>
                  <a:gd name="T57" fmla="*/ 2004 h 2057"/>
                  <a:gd name="T58" fmla="*/ 0 w 1004"/>
                  <a:gd name="T59" fmla="*/ 51 h 2057"/>
                  <a:gd name="T60" fmla="*/ 0 w 1004"/>
                  <a:gd name="T61" fmla="*/ 42 h 2057"/>
                  <a:gd name="T62" fmla="*/ 3 w 1004"/>
                  <a:gd name="T63" fmla="*/ 32 h 2057"/>
                  <a:gd name="T64" fmla="*/ 7 w 1004"/>
                  <a:gd name="T65" fmla="*/ 23 h 2057"/>
                  <a:gd name="T66" fmla="*/ 14 w 1004"/>
                  <a:gd name="T67" fmla="*/ 14 h 2057"/>
                  <a:gd name="T68" fmla="*/ 23 w 1004"/>
                  <a:gd name="T69" fmla="*/ 10 h 2057"/>
                  <a:gd name="T70" fmla="*/ 30 w 1004"/>
                  <a:gd name="T71" fmla="*/ 5 h 2057"/>
                  <a:gd name="T72" fmla="*/ 42 w 1004"/>
                  <a:gd name="T73" fmla="*/ 0 h 2057"/>
                  <a:gd name="T74" fmla="*/ 51 w 1004"/>
                  <a:gd name="T75" fmla="*/ 0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4" h="2057">
                    <a:moveTo>
                      <a:pt x="51" y="0"/>
                    </a:moveTo>
                    <a:lnTo>
                      <a:pt x="951" y="0"/>
                    </a:lnTo>
                    <a:lnTo>
                      <a:pt x="963" y="0"/>
                    </a:lnTo>
                    <a:lnTo>
                      <a:pt x="972" y="5"/>
                    </a:lnTo>
                    <a:lnTo>
                      <a:pt x="981" y="10"/>
                    </a:lnTo>
                    <a:lnTo>
                      <a:pt x="988" y="14"/>
                    </a:lnTo>
                    <a:lnTo>
                      <a:pt x="995" y="23"/>
                    </a:lnTo>
                    <a:lnTo>
                      <a:pt x="999" y="32"/>
                    </a:lnTo>
                    <a:lnTo>
                      <a:pt x="1002" y="42"/>
                    </a:lnTo>
                    <a:lnTo>
                      <a:pt x="1004" y="51"/>
                    </a:lnTo>
                    <a:lnTo>
                      <a:pt x="1004" y="2004"/>
                    </a:lnTo>
                    <a:lnTo>
                      <a:pt x="1002" y="2016"/>
                    </a:lnTo>
                    <a:lnTo>
                      <a:pt x="999" y="2025"/>
                    </a:lnTo>
                    <a:lnTo>
                      <a:pt x="995" y="2034"/>
                    </a:lnTo>
                    <a:lnTo>
                      <a:pt x="988" y="2041"/>
                    </a:lnTo>
                    <a:lnTo>
                      <a:pt x="981" y="2048"/>
                    </a:lnTo>
                    <a:lnTo>
                      <a:pt x="972" y="2052"/>
                    </a:lnTo>
                    <a:lnTo>
                      <a:pt x="963" y="2055"/>
                    </a:lnTo>
                    <a:lnTo>
                      <a:pt x="951" y="2057"/>
                    </a:lnTo>
                    <a:lnTo>
                      <a:pt x="688" y="2057"/>
                    </a:lnTo>
                    <a:lnTo>
                      <a:pt x="51" y="2057"/>
                    </a:lnTo>
                    <a:lnTo>
                      <a:pt x="42" y="2055"/>
                    </a:lnTo>
                    <a:lnTo>
                      <a:pt x="30" y="2052"/>
                    </a:lnTo>
                    <a:lnTo>
                      <a:pt x="23" y="2048"/>
                    </a:lnTo>
                    <a:lnTo>
                      <a:pt x="14" y="2041"/>
                    </a:lnTo>
                    <a:lnTo>
                      <a:pt x="7" y="2034"/>
                    </a:lnTo>
                    <a:lnTo>
                      <a:pt x="3" y="2025"/>
                    </a:lnTo>
                    <a:lnTo>
                      <a:pt x="0" y="2016"/>
                    </a:lnTo>
                    <a:lnTo>
                      <a:pt x="0" y="2004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3" y="10"/>
                    </a:lnTo>
                    <a:lnTo>
                      <a:pt x="30" y="5"/>
                    </a:lnTo>
                    <a:lnTo>
                      <a:pt x="42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909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248"/>
              <p:cNvSpPr>
                <a:spLocks/>
              </p:cNvSpPr>
              <p:nvPr/>
            </p:nvSpPr>
            <p:spPr bwMode="auto">
              <a:xfrm>
                <a:off x="2300289" y="3422651"/>
                <a:ext cx="1593850" cy="768350"/>
              </a:xfrm>
              <a:custGeom>
                <a:avLst/>
                <a:gdLst>
                  <a:gd name="T0" fmla="*/ 51 w 1004"/>
                  <a:gd name="T1" fmla="*/ 0 h 484"/>
                  <a:gd name="T2" fmla="*/ 951 w 1004"/>
                  <a:gd name="T3" fmla="*/ 0 h 484"/>
                  <a:gd name="T4" fmla="*/ 963 w 1004"/>
                  <a:gd name="T5" fmla="*/ 0 h 484"/>
                  <a:gd name="T6" fmla="*/ 972 w 1004"/>
                  <a:gd name="T7" fmla="*/ 5 h 484"/>
                  <a:gd name="T8" fmla="*/ 981 w 1004"/>
                  <a:gd name="T9" fmla="*/ 10 h 484"/>
                  <a:gd name="T10" fmla="*/ 988 w 1004"/>
                  <a:gd name="T11" fmla="*/ 14 h 484"/>
                  <a:gd name="T12" fmla="*/ 995 w 1004"/>
                  <a:gd name="T13" fmla="*/ 23 h 484"/>
                  <a:gd name="T14" fmla="*/ 999 w 1004"/>
                  <a:gd name="T15" fmla="*/ 32 h 484"/>
                  <a:gd name="T16" fmla="*/ 1002 w 1004"/>
                  <a:gd name="T17" fmla="*/ 42 h 484"/>
                  <a:gd name="T18" fmla="*/ 1004 w 1004"/>
                  <a:gd name="T19" fmla="*/ 51 h 484"/>
                  <a:gd name="T20" fmla="*/ 1004 w 1004"/>
                  <a:gd name="T21" fmla="*/ 484 h 484"/>
                  <a:gd name="T22" fmla="*/ 990 w 1004"/>
                  <a:gd name="T23" fmla="*/ 473 h 484"/>
                  <a:gd name="T24" fmla="*/ 979 w 1004"/>
                  <a:gd name="T25" fmla="*/ 459 h 484"/>
                  <a:gd name="T26" fmla="*/ 967 w 1004"/>
                  <a:gd name="T27" fmla="*/ 445 h 484"/>
                  <a:gd name="T28" fmla="*/ 958 w 1004"/>
                  <a:gd name="T29" fmla="*/ 429 h 484"/>
                  <a:gd name="T30" fmla="*/ 935 w 1004"/>
                  <a:gd name="T31" fmla="*/ 395 h 484"/>
                  <a:gd name="T32" fmla="*/ 912 w 1004"/>
                  <a:gd name="T33" fmla="*/ 360 h 484"/>
                  <a:gd name="T34" fmla="*/ 896 w 1004"/>
                  <a:gd name="T35" fmla="*/ 344 h 484"/>
                  <a:gd name="T36" fmla="*/ 882 w 1004"/>
                  <a:gd name="T37" fmla="*/ 328 h 484"/>
                  <a:gd name="T38" fmla="*/ 864 w 1004"/>
                  <a:gd name="T39" fmla="*/ 314 h 484"/>
                  <a:gd name="T40" fmla="*/ 846 w 1004"/>
                  <a:gd name="T41" fmla="*/ 303 h 484"/>
                  <a:gd name="T42" fmla="*/ 823 w 1004"/>
                  <a:gd name="T43" fmla="*/ 292 h 484"/>
                  <a:gd name="T44" fmla="*/ 800 w 1004"/>
                  <a:gd name="T45" fmla="*/ 285 h 484"/>
                  <a:gd name="T46" fmla="*/ 772 w 1004"/>
                  <a:gd name="T47" fmla="*/ 278 h 484"/>
                  <a:gd name="T48" fmla="*/ 743 w 1004"/>
                  <a:gd name="T49" fmla="*/ 278 h 484"/>
                  <a:gd name="T50" fmla="*/ 685 w 1004"/>
                  <a:gd name="T51" fmla="*/ 273 h 484"/>
                  <a:gd name="T52" fmla="*/ 612 w 1004"/>
                  <a:gd name="T53" fmla="*/ 269 h 484"/>
                  <a:gd name="T54" fmla="*/ 530 w 1004"/>
                  <a:gd name="T55" fmla="*/ 259 h 484"/>
                  <a:gd name="T56" fmla="*/ 443 w 1004"/>
                  <a:gd name="T57" fmla="*/ 248 h 484"/>
                  <a:gd name="T58" fmla="*/ 358 w 1004"/>
                  <a:gd name="T59" fmla="*/ 241 h 484"/>
                  <a:gd name="T60" fmla="*/ 282 w 1004"/>
                  <a:gd name="T61" fmla="*/ 237 h 484"/>
                  <a:gd name="T62" fmla="*/ 250 w 1004"/>
                  <a:gd name="T63" fmla="*/ 234 h 484"/>
                  <a:gd name="T64" fmla="*/ 223 w 1004"/>
                  <a:gd name="T65" fmla="*/ 237 h 484"/>
                  <a:gd name="T66" fmla="*/ 200 w 1004"/>
                  <a:gd name="T67" fmla="*/ 239 h 484"/>
                  <a:gd name="T68" fmla="*/ 181 w 1004"/>
                  <a:gd name="T69" fmla="*/ 241 h 484"/>
                  <a:gd name="T70" fmla="*/ 138 w 1004"/>
                  <a:gd name="T71" fmla="*/ 262 h 484"/>
                  <a:gd name="T72" fmla="*/ 92 w 1004"/>
                  <a:gd name="T73" fmla="*/ 287 h 484"/>
                  <a:gd name="T74" fmla="*/ 46 w 1004"/>
                  <a:gd name="T75" fmla="*/ 319 h 484"/>
                  <a:gd name="T76" fmla="*/ 0 w 1004"/>
                  <a:gd name="T77" fmla="*/ 353 h 484"/>
                  <a:gd name="T78" fmla="*/ 0 w 1004"/>
                  <a:gd name="T79" fmla="*/ 51 h 484"/>
                  <a:gd name="T80" fmla="*/ 0 w 1004"/>
                  <a:gd name="T81" fmla="*/ 42 h 484"/>
                  <a:gd name="T82" fmla="*/ 3 w 1004"/>
                  <a:gd name="T83" fmla="*/ 32 h 484"/>
                  <a:gd name="T84" fmla="*/ 7 w 1004"/>
                  <a:gd name="T85" fmla="*/ 23 h 484"/>
                  <a:gd name="T86" fmla="*/ 14 w 1004"/>
                  <a:gd name="T87" fmla="*/ 14 h 484"/>
                  <a:gd name="T88" fmla="*/ 23 w 1004"/>
                  <a:gd name="T89" fmla="*/ 10 h 484"/>
                  <a:gd name="T90" fmla="*/ 30 w 1004"/>
                  <a:gd name="T91" fmla="*/ 5 h 484"/>
                  <a:gd name="T92" fmla="*/ 42 w 1004"/>
                  <a:gd name="T93" fmla="*/ 0 h 484"/>
                  <a:gd name="T94" fmla="*/ 51 w 1004"/>
                  <a:gd name="T9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4" h="484">
                    <a:moveTo>
                      <a:pt x="51" y="0"/>
                    </a:moveTo>
                    <a:lnTo>
                      <a:pt x="951" y="0"/>
                    </a:lnTo>
                    <a:lnTo>
                      <a:pt x="963" y="0"/>
                    </a:lnTo>
                    <a:lnTo>
                      <a:pt x="972" y="5"/>
                    </a:lnTo>
                    <a:lnTo>
                      <a:pt x="981" y="10"/>
                    </a:lnTo>
                    <a:lnTo>
                      <a:pt x="988" y="14"/>
                    </a:lnTo>
                    <a:lnTo>
                      <a:pt x="995" y="23"/>
                    </a:lnTo>
                    <a:lnTo>
                      <a:pt x="999" y="32"/>
                    </a:lnTo>
                    <a:lnTo>
                      <a:pt x="1002" y="42"/>
                    </a:lnTo>
                    <a:lnTo>
                      <a:pt x="1004" y="51"/>
                    </a:lnTo>
                    <a:lnTo>
                      <a:pt x="1004" y="484"/>
                    </a:lnTo>
                    <a:lnTo>
                      <a:pt x="990" y="473"/>
                    </a:lnTo>
                    <a:lnTo>
                      <a:pt x="979" y="459"/>
                    </a:lnTo>
                    <a:lnTo>
                      <a:pt x="967" y="445"/>
                    </a:lnTo>
                    <a:lnTo>
                      <a:pt x="958" y="429"/>
                    </a:lnTo>
                    <a:lnTo>
                      <a:pt x="935" y="395"/>
                    </a:lnTo>
                    <a:lnTo>
                      <a:pt x="912" y="360"/>
                    </a:lnTo>
                    <a:lnTo>
                      <a:pt x="896" y="344"/>
                    </a:lnTo>
                    <a:lnTo>
                      <a:pt x="882" y="328"/>
                    </a:lnTo>
                    <a:lnTo>
                      <a:pt x="864" y="314"/>
                    </a:lnTo>
                    <a:lnTo>
                      <a:pt x="846" y="303"/>
                    </a:lnTo>
                    <a:lnTo>
                      <a:pt x="823" y="292"/>
                    </a:lnTo>
                    <a:lnTo>
                      <a:pt x="800" y="285"/>
                    </a:lnTo>
                    <a:lnTo>
                      <a:pt x="772" y="278"/>
                    </a:lnTo>
                    <a:lnTo>
                      <a:pt x="743" y="278"/>
                    </a:lnTo>
                    <a:lnTo>
                      <a:pt x="685" y="273"/>
                    </a:lnTo>
                    <a:lnTo>
                      <a:pt x="612" y="269"/>
                    </a:lnTo>
                    <a:lnTo>
                      <a:pt x="530" y="259"/>
                    </a:lnTo>
                    <a:lnTo>
                      <a:pt x="443" y="248"/>
                    </a:lnTo>
                    <a:lnTo>
                      <a:pt x="358" y="241"/>
                    </a:lnTo>
                    <a:lnTo>
                      <a:pt x="282" y="237"/>
                    </a:lnTo>
                    <a:lnTo>
                      <a:pt x="250" y="234"/>
                    </a:lnTo>
                    <a:lnTo>
                      <a:pt x="223" y="237"/>
                    </a:lnTo>
                    <a:lnTo>
                      <a:pt x="200" y="239"/>
                    </a:lnTo>
                    <a:lnTo>
                      <a:pt x="181" y="241"/>
                    </a:lnTo>
                    <a:lnTo>
                      <a:pt x="138" y="262"/>
                    </a:lnTo>
                    <a:lnTo>
                      <a:pt x="92" y="287"/>
                    </a:lnTo>
                    <a:lnTo>
                      <a:pt x="46" y="319"/>
                    </a:lnTo>
                    <a:lnTo>
                      <a:pt x="0" y="353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3" y="10"/>
                    </a:lnTo>
                    <a:lnTo>
                      <a:pt x="30" y="5"/>
                    </a:lnTo>
                    <a:lnTo>
                      <a:pt x="42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859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249"/>
              <p:cNvSpPr>
                <a:spLocks/>
              </p:cNvSpPr>
              <p:nvPr/>
            </p:nvSpPr>
            <p:spPr bwMode="auto">
              <a:xfrm>
                <a:off x="2300289" y="3725863"/>
                <a:ext cx="546100" cy="257175"/>
              </a:xfrm>
              <a:custGeom>
                <a:avLst/>
                <a:gdLst>
                  <a:gd name="T0" fmla="*/ 344 w 344"/>
                  <a:gd name="T1" fmla="*/ 48 h 162"/>
                  <a:gd name="T2" fmla="*/ 291 w 344"/>
                  <a:gd name="T3" fmla="*/ 46 h 162"/>
                  <a:gd name="T4" fmla="*/ 246 w 344"/>
                  <a:gd name="T5" fmla="*/ 43 h 162"/>
                  <a:gd name="T6" fmla="*/ 225 w 344"/>
                  <a:gd name="T7" fmla="*/ 46 h 162"/>
                  <a:gd name="T8" fmla="*/ 207 w 344"/>
                  <a:gd name="T9" fmla="*/ 46 h 162"/>
                  <a:gd name="T10" fmla="*/ 193 w 344"/>
                  <a:gd name="T11" fmla="*/ 48 h 162"/>
                  <a:gd name="T12" fmla="*/ 181 w 344"/>
                  <a:gd name="T13" fmla="*/ 50 h 162"/>
                  <a:gd name="T14" fmla="*/ 138 w 344"/>
                  <a:gd name="T15" fmla="*/ 71 h 162"/>
                  <a:gd name="T16" fmla="*/ 92 w 344"/>
                  <a:gd name="T17" fmla="*/ 96 h 162"/>
                  <a:gd name="T18" fmla="*/ 46 w 344"/>
                  <a:gd name="T19" fmla="*/ 128 h 162"/>
                  <a:gd name="T20" fmla="*/ 0 w 344"/>
                  <a:gd name="T21" fmla="*/ 162 h 162"/>
                  <a:gd name="T22" fmla="*/ 0 w 344"/>
                  <a:gd name="T23" fmla="*/ 16 h 162"/>
                  <a:gd name="T24" fmla="*/ 32 w 344"/>
                  <a:gd name="T25" fmla="*/ 13 h 162"/>
                  <a:gd name="T26" fmla="*/ 69 w 344"/>
                  <a:gd name="T27" fmla="*/ 11 h 162"/>
                  <a:gd name="T28" fmla="*/ 103 w 344"/>
                  <a:gd name="T29" fmla="*/ 7 h 162"/>
                  <a:gd name="T30" fmla="*/ 138 w 344"/>
                  <a:gd name="T31" fmla="*/ 7 h 162"/>
                  <a:gd name="T32" fmla="*/ 188 w 344"/>
                  <a:gd name="T33" fmla="*/ 4 h 162"/>
                  <a:gd name="T34" fmla="*/ 236 w 344"/>
                  <a:gd name="T35" fmla="*/ 0 h 162"/>
                  <a:gd name="T36" fmla="*/ 257 w 344"/>
                  <a:gd name="T37" fmla="*/ 0 h 162"/>
                  <a:gd name="T38" fmla="*/ 278 w 344"/>
                  <a:gd name="T39" fmla="*/ 4 h 162"/>
                  <a:gd name="T40" fmla="*/ 289 w 344"/>
                  <a:gd name="T41" fmla="*/ 9 h 162"/>
                  <a:gd name="T42" fmla="*/ 301 w 344"/>
                  <a:gd name="T43" fmla="*/ 13 h 162"/>
                  <a:gd name="T44" fmla="*/ 310 w 344"/>
                  <a:gd name="T45" fmla="*/ 18 h 162"/>
                  <a:gd name="T46" fmla="*/ 321 w 344"/>
                  <a:gd name="T47" fmla="*/ 27 h 162"/>
                  <a:gd name="T48" fmla="*/ 335 w 344"/>
                  <a:gd name="T49" fmla="*/ 39 h 162"/>
                  <a:gd name="T50" fmla="*/ 344 w 344"/>
                  <a:gd name="T51" fmla="*/ 4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4" h="162">
                    <a:moveTo>
                      <a:pt x="344" y="48"/>
                    </a:moveTo>
                    <a:lnTo>
                      <a:pt x="291" y="46"/>
                    </a:lnTo>
                    <a:lnTo>
                      <a:pt x="246" y="43"/>
                    </a:lnTo>
                    <a:lnTo>
                      <a:pt x="225" y="46"/>
                    </a:lnTo>
                    <a:lnTo>
                      <a:pt x="207" y="46"/>
                    </a:lnTo>
                    <a:lnTo>
                      <a:pt x="193" y="48"/>
                    </a:lnTo>
                    <a:lnTo>
                      <a:pt x="181" y="50"/>
                    </a:lnTo>
                    <a:lnTo>
                      <a:pt x="138" y="71"/>
                    </a:lnTo>
                    <a:lnTo>
                      <a:pt x="92" y="96"/>
                    </a:lnTo>
                    <a:lnTo>
                      <a:pt x="46" y="128"/>
                    </a:lnTo>
                    <a:lnTo>
                      <a:pt x="0" y="162"/>
                    </a:lnTo>
                    <a:lnTo>
                      <a:pt x="0" y="16"/>
                    </a:lnTo>
                    <a:lnTo>
                      <a:pt x="32" y="13"/>
                    </a:lnTo>
                    <a:lnTo>
                      <a:pt x="69" y="11"/>
                    </a:lnTo>
                    <a:lnTo>
                      <a:pt x="103" y="7"/>
                    </a:lnTo>
                    <a:lnTo>
                      <a:pt x="138" y="7"/>
                    </a:lnTo>
                    <a:lnTo>
                      <a:pt x="188" y="4"/>
                    </a:lnTo>
                    <a:lnTo>
                      <a:pt x="236" y="0"/>
                    </a:lnTo>
                    <a:lnTo>
                      <a:pt x="257" y="0"/>
                    </a:lnTo>
                    <a:lnTo>
                      <a:pt x="278" y="4"/>
                    </a:lnTo>
                    <a:lnTo>
                      <a:pt x="289" y="9"/>
                    </a:lnTo>
                    <a:lnTo>
                      <a:pt x="301" y="13"/>
                    </a:lnTo>
                    <a:lnTo>
                      <a:pt x="310" y="18"/>
                    </a:lnTo>
                    <a:lnTo>
                      <a:pt x="321" y="27"/>
                    </a:lnTo>
                    <a:lnTo>
                      <a:pt x="335" y="39"/>
                    </a:lnTo>
                    <a:lnTo>
                      <a:pt x="344" y="48"/>
                    </a:lnTo>
                    <a:close/>
                  </a:path>
                </a:pathLst>
              </a:custGeom>
              <a:solidFill>
                <a:srgbClr val="8D9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250"/>
              <p:cNvSpPr>
                <a:spLocks/>
              </p:cNvSpPr>
              <p:nvPr/>
            </p:nvSpPr>
            <p:spPr bwMode="auto">
              <a:xfrm>
                <a:off x="2300289" y="6611938"/>
                <a:ext cx="1582738" cy="98425"/>
              </a:xfrm>
              <a:custGeom>
                <a:avLst/>
                <a:gdLst>
                  <a:gd name="T0" fmla="*/ 997 w 997"/>
                  <a:gd name="T1" fmla="*/ 20 h 62"/>
                  <a:gd name="T2" fmla="*/ 990 w 997"/>
                  <a:gd name="T3" fmla="*/ 30 h 62"/>
                  <a:gd name="T4" fmla="*/ 979 w 997"/>
                  <a:gd name="T5" fmla="*/ 39 h 62"/>
                  <a:gd name="T6" fmla="*/ 967 w 997"/>
                  <a:gd name="T7" fmla="*/ 46 h 62"/>
                  <a:gd name="T8" fmla="*/ 951 w 997"/>
                  <a:gd name="T9" fmla="*/ 48 h 62"/>
                  <a:gd name="T10" fmla="*/ 766 w 997"/>
                  <a:gd name="T11" fmla="*/ 62 h 62"/>
                  <a:gd name="T12" fmla="*/ 630 w 997"/>
                  <a:gd name="T13" fmla="*/ 48 h 62"/>
                  <a:gd name="T14" fmla="*/ 436 w 997"/>
                  <a:gd name="T15" fmla="*/ 62 h 62"/>
                  <a:gd name="T16" fmla="*/ 51 w 997"/>
                  <a:gd name="T17" fmla="*/ 48 h 62"/>
                  <a:gd name="T18" fmla="*/ 42 w 997"/>
                  <a:gd name="T19" fmla="*/ 46 h 62"/>
                  <a:gd name="T20" fmla="*/ 32 w 997"/>
                  <a:gd name="T21" fmla="*/ 43 h 62"/>
                  <a:gd name="T22" fmla="*/ 23 w 997"/>
                  <a:gd name="T23" fmla="*/ 39 h 62"/>
                  <a:gd name="T24" fmla="*/ 16 w 997"/>
                  <a:gd name="T25" fmla="*/ 32 h 62"/>
                  <a:gd name="T26" fmla="*/ 10 w 997"/>
                  <a:gd name="T27" fmla="*/ 25 h 62"/>
                  <a:gd name="T28" fmla="*/ 5 w 997"/>
                  <a:gd name="T29" fmla="*/ 18 h 62"/>
                  <a:gd name="T30" fmla="*/ 0 w 997"/>
                  <a:gd name="T31" fmla="*/ 9 h 62"/>
                  <a:gd name="T32" fmla="*/ 0 w 997"/>
                  <a:gd name="T33" fmla="*/ 0 h 62"/>
                  <a:gd name="T34" fmla="*/ 0 w 997"/>
                  <a:gd name="T35" fmla="*/ 0 h 62"/>
                  <a:gd name="T36" fmla="*/ 0 w 997"/>
                  <a:gd name="T37" fmla="*/ 2 h 62"/>
                  <a:gd name="T38" fmla="*/ 60 w 997"/>
                  <a:gd name="T39" fmla="*/ 2 h 62"/>
                  <a:gd name="T40" fmla="*/ 122 w 997"/>
                  <a:gd name="T41" fmla="*/ 4 h 62"/>
                  <a:gd name="T42" fmla="*/ 186 w 997"/>
                  <a:gd name="T43" fmla="*/ 7 h 62"/>
                  <a:gd name="T44" fmla="*/ 252 w 997"/>
                  <a:gd name="T45" fmla="*/ 9 h 62"/>
                  <a:gd name="T46" fmla="*/ 321 w 997"/>
                  <a:gd name="T47" fmla="*/ 13 h 62"/>
                  <a:gd name="T48" fmla="*/ 394 w 997"/>
                  <a:gd name="T49" fmla="*/ 16 h 62"/>
                  <a:gd name="T50" fmla="*/ 468 w 997"/>
                  <a:gd name="T51" fmla="*/ 20 h 62"/>
                  <a:gd name="T52" fmla="*/ 546 w 997"/>
                  <a:gd name="T53" fmla="*/ 23 h 62"/>
                  <a:gd name="T54" fmla="*/ 578 w 997"/>
                  <a:gd name="T55" fmla="*/ 23 h 62"/>
                  <a:gd name="T56" fmla="*/ 624 w 997"/>
                  <a:gd name="T57" fmla="*/ 23 h 62"/>
                  <a:gd name="T58" fmla="*/ 676 w 997"/>
                  <a:gd name="T59" fmla="*/ 20 h 62"/>
                  <a:gd name="T60" fmla="*/ 731 w 997"/>
                  <a:gd name="T61" fmla="*/ 16 h 62"/>
                  <a:gd name="T62" fmla="*/ 788 w 997"/>
                  <a:gd name="T63" fmla="*/ 13 h 62"/>
                  <a:gd name="T64" fmla="*/ 843 w 997"/>
                  <a:gd name="T65" fmla="*/ 11 h 62"/>
                  <a:gd name="T66" fmla="*/ 892 w 997"/>
                  <a:gd name="T67" fmla="*/ 9 h 62"/>
                  <a:gd name="T68" fmla="*/ 928 w 997"/>
                  <a:gd name="T69" fmla="*/ 9 h 62"/>
                  <a:gd name="T70" fmla="*/ 949 w 997"/>
                  <a:gd name="T71" fmla="*/ 9 h 62"/>
                  <a:gd name="T72" fmla="*/ 969 w 997"/>
                  <a:gd name="T73" fmla="*/ 11 h 62"/>
                  <a:gd name="T74" fmla="*/ 986 w 997"/>
                  <a:gd name="T75" fmla="*/ 16 h 62"/>
                  <a:gd name="T76" fmla="*/ 997 w 997"/>
                  <a:gd name="T77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7" h="62">
                    <a:moveTo>
                      <a:pt x="997" y="20"/>
                    </a:moveTo>
                    <a:lnTo>
                      <a:pt x="990" y="30"/>
                    </a:lnTo>
                    <a:lnTo>
                      <a:pt x="979" y="39"/>
                    </a:lnTo>
                    <a:lnTo>
                      <a:pt x="967" y="46"/>
                    </a:lnTo>
                    <a:lnTo>
                      <a:pt x="951" y="48"/>
                    </a:lnTo>
                    <a:lnTo>
                      <a:pt x="766" y="62"/>
                    </a:lnTo>
                    <a:lnTo>
                      <a:pt x="630" y="48"/>
                    </a:lnTo>
                    <a:lnTo>
                      <a:pt x="436" y="62"/>
                    </a:lnTo>
                    <a:lnTo>
                      <a:pt x="51" y="48"/>
                    </a:lnTo>
                    <a:lnTo>
                      <a:pt x="42" y="46"/>
                    </a:lnTo>
                    <a:lnTo>
                      <a:pt x="32" y="43"/>
                    </a:lnTo>
                    <a:lnTo>
                      <a:pt x="23" y="39"/>
                    </a:lnTo>
                    <a:lnTo>
                      <a:pt x="16" y="32"/>
                    </a:lnTo>
                    <a:lnTo>
                      <a:pt x="10" y="25"/>
                    </a:lnTo>
                    <a:lnTo>
                      <a:pt x="5" y="18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0" y="2"/>
                    </a:lnTo>
                    <a:lnTo>
                      <a:pt x="122" y="4"/>
                    </a:lnTo>
                    <a:lnTo>
                      <a:pt x="186" y="7"/>
                    </a:lnTo>
                    <a:lnTo>
                      <a:pt x="252" y="9"/>
                    </a:lnTo>
                    <a:lnTo>
                      <a:pt x="321" y="13"/>
                    </a:lnTo>
                    <a:lnTo>
                      <a:pt x="394" y="16"/>
                    </a:lnTo>
                    <a:lnTo>
                      <a:pt x="468" y="20"/>
                    </a:lnTo>
                    <a:lnTo>
                      <a:pt x="546" y="23"/>
                    </a:lnTo>
                    <a:lnTo>
                      <a:pt x="578" y="23"/>
                    </a:lnTo>
                    <a:lnTo>
                      <a:pt x="624" y="23"/>
                    </a:lnTo>
                    <a:lnTo>
                      <a:pt x="676" y="20"/>
                    </a:lnTo>
                    <a:lnTo>
                      <a:pt x="731" y="16"/>
                    </a:lnTo>
                    <a:lnTo>
                      <a:pt x="788" y="13"/>
                    </a:lnTo>
                    <a:lnTo>
                      <a:pt x="843" y="11"/>
                    </a:lnTo>
                    <a:lnTo>
                      <a:pt x="892" y="9"/>
                    </a:lnTo>
                    <a:lnTo>
                      <a:pt x="928" y="9"/>
                    </a:lnTo>
                    <a:lnTo>
                      <a:pt x="949" y="9"/>
                    </a:lnTo>
                    <a:lnTo>
                      <a:pt x="969" y="11"/>
                    </a:lnTo>
                    <a:lnTo>
                      <a:pt x="986" y="16"/>
                    </a:lnTo>
                    <a:lnTo>
                      <a:pt x="997" y="20"/>
                    </a:lnTo>
                    <a:close/>
                  </a:path>
                </a:pathLst>
              </a:custGeom>
              <a:solidFill>
                <a:srgbClr val="6E7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251"/>
              <p:cNvSpPr>
                <a:spLocks/>
              </p:cNvSpPr>
              <p:nvPr/>
            </p:nvSpPr>
            <p:spPr bwMode="auto">
              <a:xfrm>
                <a:off x="2795589" y="3929063"/>
                <a:ext cx="679450" cy="498475"/>
              </a:xfrm>
              <a:custGeom>
                <a:avLst/>
                <a:gdLst>
                  <a:gd name="T0" fmla="*/ 5 w 428"/>
                  <a:gd name="T1" fmla="*/ 177 h 314"/>
                  <a:gd name="T2" fmla="*/ 0 w 428"/>
                  <a:gd name="T3" fmla="*/ 202 h 314"/>
                  <a:gd name="T4" fmla="*/ 0 w 428"/>
                  <a:gd name="T5" fmla="*/ 222 h 314"/>
                  <a:gd name="T6" fmla="*/ 2 w 428"/>
                  <a:gd name="T7" fmla="*/ 241 h 314"/>
                  <a:gd name="T8" fmla="*/ 7 w 428"/>
                  <a:gd name="T9" fmla="*/ 257 h 314"/>
                  <a:gd name="T10" fmla="*/ 16 w 428"/>
                  <a:gd name="T11" fmla="*/ 271 h 314"/>
                  <a:gd name="T12" fmla="*/ 27 w 428"/>
                  <a:gd name="T13" fmla="*/ 282 h 314"/>
                  <a:gd name="T14" fmla="*/ 41 w 428"/>
                  <a:gd name="T15" fmla="*/ 289 h 314"/>
                  <a:gd name="T16" fmla="*/ 57 w 428"/>
                  <a:gd name="T17" fmla="*/ 296 h 314"/>
                  <a:gd name="T18" fmla="*/ 76 w 428"/>
                  <a:gd name="T19" fmla="*/ 303 h 314"/>
                  <a:gd name="T20" fmla="*/ 94 w 428"/>
                  <a:gd name="T21" fmla="*/ 305 h 314"/>
                  <a:gd name="T22" fmla="*/ 115 w 428"/>
                  <a:gd name="T23" fmla="*/ 307 h 314"/>
                  <a:gd name="T24" fmla="*/ 135 w 428"/>
                  <a:gd name="T25" fmla="*/ 310 h 314"/>
                  <a:gd name="T26" fmla="*/ 181 w 428"/>
                  <a:gd name="T27" fmla="*/ 310 h 314"/>
                  <a:gd name="T28" fmla="*/ 224 w 428"/>
                  <a:gd name="T29" fmla="*/ 310 h 314"/>
                  <a:gd name="T30" fmla="*/ 254 w 428"/>
                  <a:gd name="T31" fmla="*/ 312 h 314"/>
                  <a:gd name="T32" fmla="*/ 284 w 428"/>
                  <a:gd name="T33" fmla="*/ 314 h 314"/>
                  <a:gd name="T34" fmla="*/ 298 w 428"/>
                  <a:gd name="T35" fmla="*/ 314 h 314"/>
                  <a:gd name="T36" fmla="*/ 312 w 428"/>
                  <a:gd name="T37" fmla="*/ 312 h 314"/>
                  <a:gd name="T38" fmla="*/ 328 w 428"/>
                  <a:gd name="T39" fmla="*/ 310 h 314"/>
                  <a:gd name="T40" fmla="*/ 344 w 428"/>
                  <a:gd name="T41" fmla="*/ 305 h 314"/>
                  <a:gd name="T42" fmla="*/ 367 w 428"/>
                  <a:gd name="T43" fmla="*/ 298 h 314"/>
                  <a:gd name="T44" fmla="*/ 385 w 428"/>
                  <a:gd name="T45" fmla="*/ 294 h 314"/>
                  <a:gd name="T46" fmla="*/ 392 w 428"/>
                  <a:gd name="T47" fmla="*/ 289 h 314"/>
                  <a:gd name="T48" fmla="*/ 399 w 428"/>
                  <a:gd name="T49" fmla="*/ 282 h 314"/>
                  <a:gd name="T50" fmla="*/ 401 w 428"/>
                  <a:gd name="T51" fmla="*/ 273 h 314"/>
                  <a:gd name="T52" fmla="*/ 403 w 428"/>
                  <a:gd name="T53" fmla="*/ 257 h 314"/>
                  <a:gd name="T54" fmla="*/ 405 w 428"/>
                  <a:gd name="T55" fmla="*/ 211 h 314"/>
                  <a:gd name="T56" fmla="*/ 415 w 428"/>
                  <a:gd name="T57" fmla="*/ 161 h 314"/>
                  <a:gd name="T58" fmla="*/ 419 w 428"/>
                  <a:gd name="T59" fmla="*/ 135 h 314"/>
                  <a:gd name="T60" fmla="*/ 424 w 428"/>
                  <a:gd name="T61" fmla="*/ 110 h 314"/>
                  <a:gd name="T62" fmla="*/ 426 w 428"/>
                  <a:gd name="T63" fmla="*/ 87 h 314"/>
                  <a:gd name="T64" fmla="*/ 428 w 428"/>
                  <a:gd name="T65" fmla="*/ 64 h 314"/>
                  <a:gd name="T66" fmla="*/ 426 w 428"/>
                  <a:gd name="T67" fmla="*/ 44 h 314"/>
                  <a:gd name="T68" fmla="*/ 419 w 428"/>
                  <a:gd name="T69" fmla="*/ 28 h 314"/>
                  <a:gd name="T70" fmla="*/ 417 w 428"/>
                  <a:gd name="T71" fmla="*/ 21 h 314"/>
                  <a:gd name="T72" fmla="*/ 410 w 428"/>
                  <a:gd name="T73" fmla="*/ 14 h 314"/>
                  <a:gd name="T74" fmla="*/ 405 w 428"/>
                  <a:gd name="T75" fmla="*/ 9 h 314"/>
                  <a:gd name="T76" fmla="*/ 396 w 428"/>
                  <a:gd name="T77" fmla="*/ 5 h 314"/>
                  <a:gd name="T78" fmla="*/ 389 w 428"/>
                  <a:gd name="T79" fmla="*/ 2 h 314"/>
                  <a:gd name="T80" fmla="*/ 378 w 428"/>
                  <a:gd name="T81" fmla="*/ 0 h 314"/>
                  <a:gd name="T82" fmla="*/ 367 w 428"/>
                  <a:gd name="T83" fmla="*/ 0 h 314"/>
                  <a:gd name="T84" fmla="*/ 353 w 428"/>
                  <a:gd name="T85" fmla="*/ 0 h 314"/>
                  <a:gd name="T86" fmla="*/ 323 w 428"/>
                  <a:gd name="T87" fmla="*/ 7 h 314"/>
                  <a:gd name="T88" fmla="*/ 284 w 428"/>
                  <a:gd name="T89" fmla="*/ 18 h 314"/>
                  <a:gd name="T90" fmla="*/ 236 w 428"/>
                  <a:gd name="T91" fmla="*/ 34 h 314"/>
                  <a:gd name="T92" fmla="*/ 190 w 428"/>
                  <a:gd name="T93" fmla="*/ 46 h 314"/>
                  <a:gd name="T94" fmla="*/ 169 w 428"/>
                  <a:gd name="T95" fmla="*/ 53 h 314"/>
                  <a:gd name="T96" fmla="*/ 147 w 428"/>
                  <a:gd name="T97" fmla="*/ 60 h 314"/>
                  <a:gd name="T98" fmla="*/ 124 w 428"/>
                  <a:gd name="T99" fmla="*/ 69 h 314"/>
                  <a:gd name="T100" fmla="*/ 101 w 428"/>
                  <a:gd name="T101" fmla="*/ 78 h 314"/>
                  <a:gd name="T102" fmla="*/ 82 w 428"/>
                  <a:gd name="T103" fmla="*/ 87 h 314"/>
                  <a:gd name="T104" fmla="*/ 64 w 428"/>
                  <a:gd name="T105" fmla="*/ 96 h 314"/>
                  <a:gd name="T106" fmla="*/ 50 w 428"/>
                  <a:gd name="T107" fmla="*/ 106 h 314"/>
                  <a:gd name="T108" fmla="*/ 37 w 428"/>
                  <a:gd name="T109" fmla="*/ 117 h 314"/>
                  <a:gd name="T110" fmla="*/ 30 w 428"/>
                  <a:gd name="T111" fmla="*/ 128 h 314"/>
                  <a:gd name="T112" fmla="*/ 21 w 428"/>
                  <a:gd name="T113" fmla="*/ 151 h 314"/>
                  <a:gd name="T114" fmla="*/ 16 w 428"/>
                  <a:gd name="T115" fmla="*/ 163 h 314"/>
                  <a:gd name="T116" fmla="*/ 11 w 428"/>
                  <a:gd name="T117" fmla="*/ 172 h 314"/>
                  <a:gd name="T118" fmla="*/ 7 w 428"/>
                  <a:gd name="T119" fmla="*/ 177 h 314"/>
                  <a:gd name="T120" fmla="*/ 5 w 428"/>
                  <a:gd name="T121" fmla="*/ 17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8" h="314">
                    <a:moveTo>
                      <a:pt x="5" y="177"/>
                    </a:moveTo>
                    <a:lnTo>
                      <a:pt x="0" y="202"/>
                    </a:lnTo>
                    <a:lnTo>
                      <a:pt x="0" y="222"/>
                    </a:lnTo>
                    <a:lnTo>
                      <a:pt x="2" y="241"/>
                    </a:lnTo>
                    <a:lnTo>
                      <a:pt x="7" y="257"/>
                    </a:lnTo>
                    <a:lnTo>
                      <a:pt x="16" y="271"/>
                    </a:lnTo>
                    <a:lnTo>
                      <a:pt x="27" y="282"/>
                    </a:lnTo>
                    <a:lnTo>
                      <a:pt x="41" y="289"/>
                    </a:lnTo>
                    <a:lnTo>
                      <a:pt x="57" y="296"/>
                    </a:lnTo>
                    <a:lnTo>
                      <a:pt x="76" y="303"/>
                    </a:lnTo>
                    <a:lnTo>
                      <a:pt x="94" y="305"/>
                    </a:lnTo>
                    <a:lnTo>
                      <a:pt x="115" y="307"/>
                    </a:lnTo>
                    <a:lnTo>
                      <a:pt x="135" y="310"/>
                    </a:lnTo>
                    <a:lnTo>
                      <a:pt x="181" y="310"/>
                    </a:lnTo>
                    <a:lnTo>
                      <a:pt x="224" y="310"/>
                    </a:lnTo>
                    <a:lnTo>
                      <a:pt x="254" y="312"/>
                    </a:lnTo>
                    <a:lnTo>
                      <a:pt x="284" y="314"/>
                    </a:lnTo>
                    <a:lnTo>
                      <a:pt x="298" y="314"/>
                    </a:lnTo>
                    <a:lnTo>
                      <a:pt x="312" y="312"/>
                    </a:lnTo>
                    <a:lnTo>
                      <a:pt x="328" y="310"/>
                    </a:lnTo>
                    <a:lnTo>
                      <a:pt x="344" y="305"/>
                    </a:lnTo>
                    <a:lnTo>
                      <a:pt x="367" y="298"/>
                    </a:lnTo>
                    <a:lnTo>
                      <a:pt x="385" y="294"/>
                    </a:lnTo>
                    <a:lnTo>
                      <a:pt x="392" y="289"/>
                    </a:lnTo>
                    <a:lnTo>
                      <a:pt x="399" y="282"/>
                    </a:lnTo>
                    <a:lnTo>
                      <a:pt x="401" y="273"/>
                    </a:lnTo>
                    <a:lnTo>
                      <a:pt x="403" y="257"/>
                    </a:lnTo>
                    <a:lnTo>
                      <a:pt x="405" y="211"/>
                    </a:lnTo>
                    <a:lnTo>
                      <a:pt x="415" y="161"/>
                    </a:lnTo>
                    <a:lnTo>
                      <a:pt x="419" y="135"/>
                    </a:lnTo>
                    <a:lnTo>
                      <a:pt x="424" y="110"/>
                    </a:lnTo>
                    <a:lnTo>
                      <a:pt x="426" y="87"/>
                    </a:lnTo>
                    <a:lnTo>
                      <a:pt x="428" y="64"/>
                    </a:lnTo>
                    <a:lnTo>
                      <a:pt x="426" y="44"/>
                    </a:lnTo>
                    <a:lnTo>
                      <a:pt x="419" y="28"/>
                    </a:lnTo>
                    <a:lnTo>
                      <a:pt x="417" y="21"/>
                    </a:lnTo>
                    <a:lnTo>
                      <a:pt x="410" y="14"/>
                    </a:lnTo>
                    <a:lnTo>
                      <a:pt x="405" y="9"/>
                    </a:lnTo>
                    <a:lnTo>
                      <a:pt x="396" y="5"/>
                    </a:lnTo>
                    <a:lnTo>
                      <a:pt x="389" y="2"/>
                    </a:lnTo>
                    <a:lnTo>
                      <a:pt x="378" y="0"/>
                    </a:lnTo>
                    <a:lnTo>
                      <a:pt x="367" y="0"/>
                    </a:lnTo>
                    <a:lnTo>
                      <a:pt x="353" y="0"/>
                    </a:lnTo>
                    <a:lnTo>
                      <a:pt x="323" y="7"/>
                    </a:lnTo>
                    <a:lnTo>
                      <a:pt x="284" y="18"/>
                    </a:lnTo>
                    <a:lnTo>
                      <a:pt x="236" y="34"/>
                    </a:lnTo>
                    <a:lnTo>
                      <a:pt x="190" y="46"/>
                    </a:lnTo>
                    <a:lnTo>
                      <a:pt x="169" y="53"/>
                    </a:lnTo>
                    <a:lnTo>
                      <a:pt x="147" y="60"/>
                    </a:lnTo>
                    <a:lnTo>
                      <a:pt x="124" y="69"/>
                    </a:lnTo>
                    <a:lnTo>
                      <a:pt x="101" y="78"/>
                    </a:lnTo>
                    <a:lnTo>
                      <a:pt x="82" y="87"/>
                    </a:lnTo>
                    <a:lnTo>
                      <a:pt x="64" y="96"/>
                    </a:lnTo>
                    <a:lnTo>
                      <a:pt x="50" y="106"/>
                    </a:lnTo>
                    <a:lnTo>
                      <a:pt x="37" y="117"/>
                    </a:lnTo>
                    <a:lnTo>
                      <a:pt x="30" y="128"/>
                    </a:lnTo>
                    <a:lnTo>
                      <a:pt x="21" y="151"/>
                    </a:lnTo>
                    <a:lnTo>
                      <a:pt x="16" y="163"/>
                    </a:lnTo>
                    <a:lnTo>
                      <a:pt x="11" y="172"/>
                    </a:lnTo>
                    <a:lnTo>
                      <a:pt x="7" y="177"/>
                    </a:lnTo>
                    <a:lnTo>
                      <a:pt x="5" y="177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252"/>
              <p:cNvSpPr>
                <a:spLocks/>
              </p:cNvSpPr>
              <p:nvPr/>
            </p:nvSpPr>
            <p:spPr bwMode="auto">
              <a:xfrm>
                <a:off x="2398714" y="4449763"/>
                <a:ext cx="1476375" cy="2157413"/>
              </a:xfrm>
              <a:custGeom>
                <a:avLst/>
                <a:gdLst>
                  <a:gd name="T0" fmla="*/ 5 w 930"/>
                  <a:gd name="T1" fmla="*/ 1217 h 1359"/>
                  <a:gd name="T2" fmla="*/ 23 w 930"/>
                  <a:gd name="T3" fmla="*/ 1242 h 1359"/>
                  <a:gd name="T4" fmla="*/ 48 w 930"/>
                  <a:gd name="T5" fmla="*/ 1263 h 1359"/>
                  <a:gd name="T6" fmla="*/ 85 w 930"/>
                  <a:gd name="T7" fmla="*/ 1284 h 1359"/>
                  <a:gd name="T8" fmla="*/ 151 w 930"/>
                  <a:gd name="T9" fmla="*/ 1311 h 1359"/>
                  <a:gd name="T10" fmla="*/ 257 w 930"/>
                  <a:gd name="T11" fmla="*/ 1336 h 1359"/>
                  <a:gd name="T12" fmla="*/ 371 w 930"/>
                  <a:gd name="T13" fmla="*/ 1355 h 1359"/>
                  <a:gd name="T14" fmla="*/ 486 w 930"/>
                  <a:gd name="T15" fmla="*/ 1359 h 1359"/>
                  <a:gd name="T16" fmla="*/ 562 w 930"/>
                  <a:gd name="T17" fmla="*/ 1353 h 1359"/>
                  <a:gd name="T18" fmla="*/ 607 w 930"/>
                  <a:gd name="T19" fmla="*/ 1346 h 1359"/>
                  <a:gd name="T20" fmla="*/ 644 w 930"/>
                  <a:gd name="T21" fmla="*/ 1334 h 1359"/>
                  <a:gd name="T22" fmla="*/ 674 w 930"/>
                  <a:gd name="T23" fmla="*/ 1318 h 1359"/>
                  <a:gd name="T24" fmla="*/ 697 w 930"/>
                  <a:gd name="T25" fmla="*/ 1298 h 1359"/>
                  <a:gd name="T26" fmla="*/ 726 w 930"/>
                  <a:gd name="T27" fmla="*/ 1284 h 1359"/>
                  <a:gd name="T28" fmla="*/ 781 w 930"/>
                  <a:gd name="T29" fmla="*/ 1270 h 1359"/>
                  <a:gd name="T30" fmla="*/ 839 w 930"/>
                  <a:gd name="T31" fmla="*/ 1254 h 1359"/>
                  <a:gd name="T32" fmla="*/ 873 w 930"/>
                  <a:gd name="T33" fmla="*/ 1240 h 1359"/>
                  <a:gd name="T34" fmla="*/ 901 w 930"/>
                  <a:gd name="T35" fmla="*/ 1217 h 1359"/>
                  <a:gd name="T36" fmla="*/ 914 w 930"/>
                  <a:gd name="T37" fmla="*/ 1187 h 1359"/>
                  <a:gd name="T38" fmla="*/ 919 w 930"/>
                  <a:gd name="T39" fmla="*/ 1059 h 1359"/>
                  <a:gd name="T40" fmla="*/ 928 w 930"/>
                  <a:gd name="T41" fmla="*/ 743 h 1359"/>
                  <a:gd name="T42" fmla="*/ 930 w 930"/>
                  <a:gd name="T43" fmla="*/ 477 h 1359"/>
                  <a:gd name="T44" fmla="*/ 921 w 930"/>
                  <a:gd name="T45" fmla="*/ 312 h 1359"/>
                  <a:gd name="T46" fmla="*/ 910 w 930"/>
                  <a:gd name="T47" fmla="*/ 204 h 1359"/>
                  <a:gd name="T48" fmla="*/ 898 w 930"/>
                  <a:gd name="T49" fmla="*/ 142 h 1359"/>
                  <a:gd name="T50" fmla="*/ 882 w 930"/>
                  <a:gd name="T51" fmla="*/ 92 h 1359"/>
                  <a:gd name="T52" fmla="*/ 862 w 930"/>
                  <a:gd name="T53" fmla="*/ 55 h 1359"/>
                  <a:gd name="T54" fmla="*/ 841 w 930"/>
                  <a:gd name="T55" fmla="*/ 34 h 1359"/>
                  <a:gd name="T56" fmla="*/ 814 w 930"/>
                  <a:gd name="T57" fmla="*/ 21 h 1359"/>
                  <a:gd name="T58" fmla="*/ 752 w 930"/>
                  <a:gd name="T59" fmla="*/ 7 h 1359"/>
                  <a:gd name="T60" fmla="*/ 642 w 930"/>
                  <a:gd name="T61" fmla="*/ 0 h 1359"/>
                  <a:gd name="T62" fmla="*/ 516 w 930"/>
                  <a:gd name="T63" fmla="*/ 7 h 1359"/>
                  <a:gd name="T64" fmla="*/ 385 w 930"/>
                  <a:gd name="T65" fmla="*/ 27 h 1359"/>
                  <a:gd name="T66" fmla="*/ 293 w 930"/>
                  <a:gd name="T67" fmla="*/ 48 h 1359"/>
                  <a:gd name="T68" fmla="*/ 239 w 930"/>
                  <a:gd name="T69" fmla="*/ 69 h 1359"/>
                  <a:gd name="T70" fmla="*/ 190 w 930"/>
                  <a:gd name="T71" fmla="*/ 89 h 1359"/>
                  <a:gd name="T72" fmla="*/ 151 w 930"/>
                  <a:gd name="T73" fmla="*/ 115 h 1359"/>
                  <a:gd name="T74" fmla="*/ 119 w 930"/>
                  <a:gd name="T75" fmla="*/ 142 h 1359"/>
                  <a:gd name="T76" fmla="*/ 101 w 930"/>
                  <a:gd name="T77" fmla="*/ 172 h 1359"/>
                  <a:gd name="T78" fmla="*/ 92 w 930"/>
                  <a:gd name="T79" fmla="*/ 231 h 1359"/>
                  <a:gd name="T80" fmla="*/ 85 w 930"/>
                  <a:gd name="T81" fmla="*/ 321 h 1359"/>
                  <a:gd name="T82" fmla="*/ 78 w 930"/>
                  <a:gd name="T83" fmla="*/ 456 h 1359"/>
                  <a:gd name="T84" fmla="*/ 76 w 930"/>
                  <a:gd name="T85" fmla="*/ 640 h 1359"/>
                  <a:gd name="T86" fmla="*/ 71 w 930"/>
                  <a:gd name="T87" fmla="*/ 775 h 1359"/>
                  <a:gd name="T88" fmla="*/ 62 w 930"/>
                  <a:gd name="T89" fmla="*/ 862 h 1359"/>
                  <a:gd name="T90" fmla="*/ 39 w 930"/>
                  <a:gd name="T91" fmla="*/ 977 h 1359"/>
                  <a:gd name="T92" fmla="*/ 16 w 930"/>
                  <a:gd name="T93" fmla="*/ 1091 h 1359"/>
                  <a:gd name="T94" fmla="*/ 5 w 930"/>
                  <a:gd name="T95" fmla="*/ 1169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0" h="1359">
                    <a:moveTo>
                      <a:pt x="0" y="1206"/>
                    </a:moveTo>
                    <a:lnTo>
                      <a:pt x="5" y="1217"/>
                    </a:lnTo>
                    <a:lnTo>
                      <a:pt x="12" y="1231"/>
                    </a:lnTo>
                    <a:lnTo>
                      <a:pt x="23" y="1242"/>
                    </a:lnTo>
                    <a:lnTo>
                      <a:pt x="35" y="1254"/>
                    </a:lnTo>
                    <a:lnTo>
                      <a:pt x="48" y="1263"/>
                    </a:lnTo>
                    <a:lnTo>
                      <a:pt x="67" y="1275"/>
                    </a:lnTo>
                    <a:lnTo>
                      <a:pt x="85" y="1284"/>
                    </a:lnTo>
                    <a:lnTo>
                      <a:pt x="106" y="1293"/>
                    </a:lnTo>
                    <a:lnTo>
                      <a:pt x="151" y="1311"/>
                    </a:lnTo>
                    <a:lnTo>
                      <a:pt x="202" y="1325"/>
                    </a:lnTo>
                    <a:lnTo>
                      <a:pt x="257" y="1336"/>
                    </a:lnTo>
                    <a:lnTo>
                      <a:pt x="314" y="1348"/>
                    </a:lnTo>
                    <a:lnTo>
                      <a:pt x="371" y="1355"/>
                    </a:lnTo>
                    <a:lnTo>
                      <a:pt x="429" y="1357"/>
                    </a:lnTo>
                    <a:lnTo>
                      <a:pt x="486" y="1359"/>
                    </a:lnTo>
                    <a:lnTo>
                      <a:pt x="536" y="1355"/>
                    </a:lnTo>
                    <a:lnTo>
                      <a:pt x="562" y="1353"/>
                    </a:lnTo>
                    <a:lnTo>
                      <a:pt x="584" y="1350"/>
                    </a:lnTo>
                    <a:lnTo>
                      <a:pt x="607" y="1346"/>
                    </a:lnTo>
                    <a:lnTo>
                      <a:pt x="626" y="1339"/>
                    </a:lnTo>
                    <a:lnTo>
                      <a:pt x="644" y="1334"/>
                    </a:lnTo>
                    <a:lnTo>
                      <a:pt x="660" y="1325"/>
                    </a:lnTo>
                    <a:lnTo>
                      <a:pt x="674" y="1318"/>
                    </a:lnTo>
                    <a:lnTo>
                      <a:pt x="685" y="1309"/>
                    </a:lnTo>
                    <a:lnTo>
                      <a:pt x="697" y="1298"/>
                    </a:lnTo>
                    <a:lnTo>
                      <a:pt x="710" y="1291"/>
                    </a:lnTo>
                    <a:lnTo>
                      <a:pt x="726" y="1284"/>
                    </a:lnTo>
                    <a:lnTo>
                      <a:pt x="745" y="1279"/>
                    </a:lnTo>
                    <a:lnTo>
                      <a:pt x="781" y="1270"/>
                    </a:lnTo>
                    <a:lnTo>
                      <a:pt x="820" y="1261"/>
                    </a:lnTo>
                    <a:lnTo>
                      <a:pt x="839" y="1254"/>
                    </a:lnTo>
                    <a:lnTo>
                      <a:pt x="857" y="1247"/>
                    </a:lnTo>
                    <a:lnTo>
                      <a:pt x="873" y="1240"/>
                    </a:lnTo>
                    <a:lnTo>
                      <a:pt x="887" y="1231"/>
                    </a:lnTo>
                    <a:lnTo>
                      <a:pt x="901" y="1217"/>
                    </a:lnTo>
                    <a:lnTo>
                      <a:pt x="907" y="1204"/>
                    </a:lnTo>
                    <a:lnTo>
                      <a:pt x="914" y="1187"/>
                    </a:lnTo>
                    <a:lnTo>
                      <a:pt x="917" y="1167"/>
                    </a:lnTo>
                    <a:lnTo>
                      <a:pt x="919" y="1059"/>
                    </a:lnTo>
                    <a:lnTo>
                      <a:pt x="924" y="912"/>
                    </a:lnTo>
                    <a:lnTo>
                      <a:pt x="928" y="743"/>
                    </a:lnTo>
                    <a:lnTo>
                      <a:pt x="930" y="566"/>
                    </a:lnTo>
                    <a:lnTo>
                      <a:pt x="930" y="477"/>
                    </a:lnTo>
                    <a:lnTo>
                      <a:pt x="926" y="392"/>
                    </a:lnTo>
                    <a:lnTo>
                      <a:pt x="921" y="312"/>
                    </a:lnTo>
                    <a:lnTo>
                      <a:pt x="914" y="238"/>
                    </a:lnTo>
                    <a:lnTo>
                      <a:pt x="910" y="204"/>
                    </a:lnTo>
                    <a:lnTo>
                      <a:pt x="903" y="172"/>
                    </a:lnTo>
                    <a:lnTo>
                      <a:pt x="898" y="142"/>
                    </a:lnTo>
                    <a:lnTo>
                      <a:pt x="889" y="117"/>
                    </a:lnTo>
                    <a:lnTo>
                      <a:pt x="882" y="92"/>
                    </a:lnTo>
                    <a:lnTo>
                      <a:pt x="873" y="73"/>
                    </a:lnTo>
                    <a:lnTo>
                      <a:pt x="862" y="55"/>
                    </a:lnTo>
                    <a:lnTo>
                      <a:pt x="852" y="41"/>
                    </a:lnTo>
                    <a:lnTo>
                      <a:pt x="841" y="34"/>
                    </a:lnTo>
                    <a:lnTo>
                      <a:pt x="830" y="27"/>
                    </a:lnTo>
                    <a:lnTo>
                      <a:pt x="814" y="21"/>
                    </a:lnTo>
                    <a:lnTo>
                      <a:pt x="795" y="14"/>
                    </a:lnTo>
                    <a:lnTo>
                      <a:pt x="752" y="7"/>
                    </a:lnTo>
                    <a:lnTo>
                      <a:pt x="699" y="2"/>
                    </a:lnTo>
                    <a:lnTo>
                      <a:pt x="642" y="0"/>
                    </a:lnTo>
                    <a:lnTo>
                      <a:pt x="580" y="2"/>
                    </a:lnTo>
                    <a:lnTo>
                      <a:pt x="516" y="7"/>
                    </a:lnTo>
                    <a:lnTo>
                      <a:pt x="452" y="16"/>
                    </a:lnTo>
                    <a:lnTo>
                      <a:pt x="385" y="27"/>
                    </a:lnTo>
                    <a:lnTo>
                      <a:pt x="323" y="41"/>
                    </a:lnTo>
                    <a:lnTo>
                      <a:pt x="293" y="48"/>
                    </a:lnTo>
                    <a:lnTo>
                      <a:pt x="266" y="57"/>
                    </a:lnTo>
                    <a:lnTo>
                      <a:pt x="239" y="69"/>
                    </a:lnTo>
                    <a:lnTo>
                      <a:pt x="213" y="78"/>
                    </a:lnTo>
                    <a:lnTo>
                      <a:pt x="190" y="89"/>
                    </a:lnTo>
                    <a:lnTo>
                      <a:pt x="170" y="101"/>
                    </a:lnTo>
                    <a:lnTo>
                      <a:pt x="151" y="115"/>
                    </a:lnTo>
                    <a:lnTo>
                      <a:pt x="133" y="128"/>
                    </a:lnTo>
                    <a:lnTo>
                      <a:pt x="119" y="142"/>
                    </a:lnTo>
                    <a:lnTo>
                      <a:pt x="110" y="156"/>
                    </a:lnTo>
                    <a:lnTo>
                      <a:pt x="101" y="172"/>
                    </a:lnTo>
                    <a:lnTo>
                      <a:pt x="99" y="188"/>
                    </a:lnTo>
                    <a:lnTo>
                      <a:pt x="92" y="231"/>
                    </a:lnTo>
                    <a:lnTo>
                      <a:pt x="87" y="275"/>
                    </a:lnTo>
                    <a:lnTo>
                      <a:pt x="85" y="321"/>
                    </a:lnTo>
                    <a:lnTo>
                      <a:pt x="80" y="364"/>
                    </a:lnTo>
                    <a:lnTo>
                      <a:pt x="78" y="456"/>
                    </a:lnTo>
                    <a:lnTo>
                      <a:pt x="78" y="548"/>
                    </a:lnTo>
                    <a:lnTo>
                      <a:pt x="76" y="640"/>
                    </a:lnTo>
                    <a:lnTo>
                      <a:pt x="74" y="729"/>
                    </a:lnTo>
                    <a:lnTo>
                      <a:pt x="71" y="775"/>
                    </a:lnTo>
                    <a:lnTo>
                      <a:pt x="67" y="818"/>
                    </a:lnTo>
                    <a:lnTo>
                      <a:pt x="62" y="862"/>
                    </a:lnTo>
                    <a:lnTo>
                      <a:pt x="55" y="903"/>
                    </a:lnTo>
                    <a:lnTo>
                      <a:pt x="39" y="977"/>
                    </a:lnTo>
                    <a:lnTo>
                      <a:pt x="23" y="1052"/>
                    </a:lnTo>
                    <a:lnTo>
                      <a:pt x="16" y="1091"/>
                    </a:lnTo>
                    <a:lnTo>
                      <a:pt x="9" y="1130"/>
                    </a:lnTo>
                    <a:lnTo>
                      <a:pt x="5" y="1169"/>
                    </a:lnTo>
                    <a:lnTo>
                      <a:pt x="0" y="1206"/>
                    </a:lnTo>
                    <a:close/>
                  </a:path>
                </a:pathLst>
              </a:custGeom>
              <a:solidFill>
                <a:srgbClr val="859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253"/>
              <p:cNvSpPr>
                <a:spLocks/>
              </p:cNvSpPr>
              <p:nvPr/>
            </p:nvSpPr>
            <p:spPr bwMode="auto">
              <a:xfrm>
                <a:off x="2274889" y="3503613"/>
                <a:ext cx="69850" cy="2846388"/>
              </a:xfrm>
              <a:custGeom>
                <a:avLst/>
                <a:gdLst>
                  <a:gd name="T0" fmla="*/ 16 w 44"/>
                  <a:gd name="T1" fmla="*/ 1747 h 1793"/>
                  <a:gd name="T2" fmla="*/ 0 w 44"/>
                  <a:gd name="T3" fmla="*/ 855 h 1793"/>
                  <a:gd name="T4" fmla="*/ 16 w 44"/>
                  <a:gd name="T5" fmla="*/ 11 h 1793"/>
                  <a:gd name="T6" fmla="*/ 23 w 44"/>
                  <a:gd name="T7" fmla="*/ 4 h 1793"/>
                  <a:gd name="T8" fmla="*/ 28 w 44"/>
                  <a:gd name="T9" fmla="*/ 0 h 1793"/>
                  <a:gd name="T10" fmla="*/ 32 w 44"/>
                  <a:gd name="T11" fmla="*/ 0 h 1793"/>
                  <a:gd name="T12" fmla="*/ 37 w 44"/>
                  <a:gd name="T13" fmla="*/ 4 h 1793"/>
                  <a:gd name="T14" fmla="*/ 39 w 44"/>
                  <a:gd name="T15" fmla="*/ 11 h 1793"/>
                  <a:gd name="T16" fmla="*/ 42 w 44"/>
                  <a:gd name="T17" fmla="*/ 25 h 1793"/>
                  <a:gd name="T18" fmla="*/ 42 w 44"/>
                  <a:gd name="T19" fmla="*/ 41 h 1793"/>
                  <a:gd name="T20" fmla="*/ 39 w 44"/>
                  <a:gd name="T21" fmla="*/ 64 h 1793"/>
                  <a:gd name="T22" fmla="*/ 30 w 44"/>
                  <a:gd name="T23" fmla="*/ 1403 h 1793"/>
                  <a:gd name="T24" fmla="*/ 30 w 44"/>
                  <a:gd name="T25" fmla="*/ 1483 h 1793"/>
                  <a:gd name="T26" fmla="*/ 35 w 44"/>
                  <a:gd name="T27" fmla="*/ 1563 h 1793"/>
                  <a:gd name="T28" fmla="*/ 42 w 44"/>
                  <a:gd name="T29" fmla="*/ 1641 h 1793"/>
                  <a:gd name="T30" fmla="*/ 44 w 44"/>
                  <a:gd name="T31" fmla="*/ 1710 h 1793"/>
                  <a:gd name="T32" fmla="*/ 42 w 44"/>
                  <a:gd name="T33" fmla="*/ 1747 h 1793"/>
                  <a:gd name="T34" fmla="*/ 42 w 44"/>
                  <a:gd name="T35" fmla="*/ 1772 h 1793"/>
                  <a:gd name="T36" fmla="*/ 37 w 44"/>
                  <a:gd name="T37" fmla="*/ 1786 h 1793"/>
                  <a:gd name="T38" fmla="*/ 35 w 44"/>
                  <a:gd name="T39" fmla="*/ 1793 h 1793"/>
                  <a:gd name="T40" fmla="*/ 30 w 44"/>
                  <a:gd name="T41" fmla="*/ 1790 h 1793"/>
                  <a:gd name="T42" fmla="*/ 26 w 44"/>
                  <a:gd name="T43" fmla="*/ 1781 h 1793"/>
                  <a:gd name="T44" fmla="*/ 21 w 44"/>
                  <a:gd name="T45" fmla="*/ 1767 h 1793"/>
                  <a:gd name="T46" fmla="*/ 16 w 44"/>
                  <a:gd name="T47" fmla="*/ 1747 h 1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793">
                    <a:moveTo>
                      <a:pt x="16" y="1747"/>
                    </a:moveTo>
                    <a:lnTo>
                      <a:pt x="0" y="855"/>
                    </a:lnTo>
                    <a:lnTo>
                      <a:pt x="16" y="11"/>
                    </a:lnTo>
                    <a:lnTo>
                      <a:pt x="23" y="4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7" y="4"/>
                    </a:lnTo>
                    <a:lnTo>
                      <a:pt x="39" y="11"/>
                    </a:lnTo>
                    <a:lnTo>
                      <a:pt x="42" y="25"/>
                    </a:lnTo>
                    <a:lnTo>
                      <a:pt x="42" y="41"/>
                    </a:lnTo>
                    <a:lnTo>
                      <a:pt x="39" y="64"/>
                    </a:lnTo>
                    <a:lnTo>
                      <a:pt x="30" y="1403"/>
                    </a:lnTo>
                    <a:lnTo>
                      <a:pt x="30" y="1483"/>
                    </a:lnTo>
                    <a:lnTo>
                      <a:pt x="35" y="1563"/>
                    </a:lnTo>
                    <a:lnTo>
                      <a:pt x="42" y="1641"/>
                    </a:lnTo>
                    <a:lnTo>
                      <a:pt x="44" y="1710"/>
                    </a:lnTo>
                    <a:lnTo>
                      <a:pt x="42" y="1747"/>
                    </a:lnTo>
                    <a:lnTo>
                      <a:pt x="42" y="1772"/>
                    </a:lnTo>
                    <a:lnTo>
                      <a:pt x="37" y="1786"/>
                    </a:lnTo>
                    <a:lnTo>
                      <a:pt x="35" y="1793"/>
                    </a:lnTo>
                    <a:lnTo>
                      <a:pt x="30" y="1790"/>
                    </a:lnTo>
                    <a:lnTo>
                      <a:pt x="26" y="1781"/>
                    </a:lnTo>
                    <a:lnTo>
                      <a:pt x="21" y="1767"/>
                    </a:lnTo>
                    <a:lnTo>
                      <a:pt x="16" y="1747"/>
                    </a:lnTo>
                    <a:close/>
                  </a:path>
                </a:pathLst>
              </a:custGeom>
              <a:solidFill>
                <a:srgbClr val="AAB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254"/>
              <p:cNvSpPr>
                <a:spLocks/>
              </p:cNvSpPr>
              <p:nvPr/>
            </p:nvSpPr>
            <p:spPr bwMode="auto">
              <a:xfrm>
                <a:off x="3795714" y="3481388"/>
                <a:ext cx="98425" cy="3206750"/>
              </a:xfrm>
              <a:custGeom>
                <a:avLst/>
                <a:gdLst>
                  <a:gd name="T0" fmla="*/ 60 w 62"/>
                  <a:gd name="T1" fmla="*/ 0 h 2020"/>
                  <a:gd name="T2" fmla="*/ 62 w 62"/>
                  <a:gd name="T3" fmla="*/ 7 h 2020"/>
                  <a:gd name="T4" fmla="*/ 62 w 62"/>
                  <a:gd name="T5" fmla="*/ 14 h 2020"/>
                  <a:gd name="T6" fmla="*/ 62 w 62"/>
                  <a:gd name="T7" fmla="*/ 1967 h 2020"/>
                  <a:gd name="T8" fmla="*/ 60 w 62"/>
                  <a:gd name="T9" fmla="*/ 1979 h 2020"/>
                  <a:gd name="T10" fmla="*/ 57 w 62"/>
                  <a:gd name="T11" fmla="*/ 1988 h 2020"/>
                  <a:gd name="T12" fmla="*/ 53 w 62"/>
                  <a:gd name="T13" fmla="*/ 1997 h 2020"/>
                  <a:gd name="T14" fmla="*/ 46 w 62"/>
                  <a:gd name="T15" fmla="*/ 2004 h 2020"/>
                  <a:gd name="T16" fmla="*/ 39 w 62"/>
                  <a:gd name="T17" fmla="*/ 2011 h 2020"/>
                  <a:gd name="T18" fmla="*/ 30 w 62"/>
                  <a:gd name="T19" fmla="*/ 2015 h 2020"/>
                  <a:gd name="T20" fmla="*/ 21 w 62"/>
                  <a:gd name="T21" fmla="*/ 2018 h 2020"/>
                  <a:gd name="T22" fmla="*/ 9 w 62"/>
                  <a:gd name="T23" fmla="*/ 2020 h 2020"/>
                  <a:gd name="T24" fmla="*/ 0 w 62"/>
                  <a:gd name="T25" fmla="*/ 2020 h 2020"/>
                  <a:gd name="T26" fmla="*/ 7 w 62"/>
                  <a:gd name="T27" fmla="*/ 2015 h 2020"/>
                  <a:gd name="T28" fmla="*/ 11 w 62"/>
                  <a:gd name="T29" fmla="*/ 2008 h 2020"/>
                  <a:gd name="T30" fmla="*/ 14 w 62"/>
                  <a:gd name="T31" fmla="*/ 1999 h 2020"/>
                  <a:gd name="T32" fmla="*/ 16 w 62"/>
                  <a:gd name="T33" fmla="*/ 1988 h 2020"/>
                  <a:gd name="T34" fmla="*/ 44 w 62"/>
                  <a:gd name="T35" fmla="*/ 839 h 2020"/>
                  <a:gd name="T36" fmla="*/ 46 w 62"/>
                  <a:gd name="T37" fmla="*/ 750 h 2020"/>
                  <a:gd name="T38" fmla="*/ 50 w 62"/>
                  <a:gd name="T39" fmla="*/ 653 h 2020"/>
                  <a:gd name="T40" fmla="*/ 55 w 62"/>
                  <a:gd name="T41" fmla="*/ 553 h 2020"/>
                  <a:gd name="T42" fmla="*/ 57 w 62"/>
                  <a:gd name="T43" fmla="*/ 449 h 2020"/>
                  <a:gd name="T44" fmla="*/ 60 w 62"/>
                  <a:gd name="T45" fmla="*/ 344 h 2020"/>
                  <a:gd name="T46" fmla="*/ 55 w 62"/>
                  <a:gd name="T47" fmla="*/ 243 h 2020"/>
                  <a:gd name="T48" fmla="*/ 50 w 62"/>
                  <a:gd name="T49" fmla="*/ 195 h 2020"/>
                  <a:gd name="T50" fmla="*/ 46 w 62"/>
                  <a:gd name="T51" fmla="*/ 147 h 2020"/>
                  <a:gd name="T52" fmla="*/ 39 w 62"/>
                  <a:gd name="T53" fmla="*/ 103 h 2020"/>
                  <a:gd name="T54" fmla="*/ 30 w 62"/>
                  <a:gd name="T55" fmla="*/ 60 h 2020"/>
                  <a:gd name="T56" fmla="*/ 30 w 62"/>
                  <a:gd name="T57" fmla="*/ 44 h 2020"/>
                  <a:gd name="T58" fmla="*/ 32 w 62"/>
                  <a:gd name="T59" fmla="*/ 32 h 2020"/>
                  <a:gd name="T60" fmla="*/ 37 w 62"/>
                  <a:gd name="T61" fmla="*/ 23 h 2020"/>
                  <a:gd name="T62" fmla="*/ 39 w 62"/>
                  <a:gd name="T63" fmla="*/ 14 h 2020"/>
                  <a:gd name="T64" fmla="*/ 44 w 62"/>
                  <a:gd name="T65" fmla="*/ 7 h 2020"/>
                  <a:gd name="T66" fmla="*/ 48 w 62"/>
                  <a:gd name="T67" fmla="*/ 2 h 2020"/>
                  <a:gd name="T68" fmla="*/ 53 w 62"/>
                  <a:gd name="T69" fmla="*/ 0 h 2020"/>
                  <a:gd name="T70" fmla="*/ 60 w 62"/>
                  <a:gd name="T71" fmla="*/ 0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" h="2020">
                    <a:moveTo>
                      <a:pt x="60" y="0"/>
                    </a:moveTo>
                    <a:lnTo>
                      <a:pt x="62" y="7"/>
                    </a:lnTo>
                    <a:lnTo>
                      <a:pt x="62" y="14"/>
                    </a:lnTo>
                    <a:lnTo>
                      <a:pt x="62" y="1967"/>
                    </a:lnTo>
                    <a:lnTo>
                      <a:pt x="60" y="1979"/>
                    </a:lnTo>
                    <a:lnTo>
                      <a:pt x="57" y="1988"/>
                    </a:lnTo>
                    <a:lnTo>
                      <a:pt x="53" y="1997"/>
                    </a:lnTo>
                    <a:lnTo>
                      <a:pt x="46" y="2004"/>
                    </a:lnTo>
                    <a:lnTo>
                      <a:pt x="39" y="2011"/>
                    </a:lnTo>
                    <a:lnTo>
                      <a:pt x="30" y="2015"/>
                    </a:lnTo>
                    <a:lnTo>
                      <a:pt x="21" y="2018"/>
                    </a:lnTo>
                    <a:lnTo>
                      <a:pt x="9" y="2020"/>
                    </a:lnTo>
                    <a:lnTo>
                      <a:pt x="0" y="2020"/>
                    </a:lnTo>
                    <a:lnTo>
                      <a:pt x="7" y="2015"/>
                    </a:lnTo>
                    <a:lnTo>
                      <a:pt x="11" y="2008"/>
                    </a:lnTo>
                    <a:lnTo>
                      <a:pt x="14" y="1999"/>
                    </a:lnTo>
                    <a:lnTo>
                      <a:pt x="16" y="1988"/>
                    </a:lnTo>
                    <a:lnTo>
                      <a:pt x="44" y="839"/>
                    </a:lnTo>
                    <a:lnTo>
                      <a:pt x="46" y="750"/>
                    </a:lnTo>
                    <a:lnTo>
                      <a:pt x="50" y="653"/>
                    </a:lnTo>
                    <a:lnTo>
                      <a:pt x="55" y="553"/>
                    </a:lnTo>
                    <a:lnTo>
                      <a:pt x="57" y="449"/>
                    </a:lnTo>
                    <a:lnTo>
                      <a:pt x="60" y="344"/>
                    </a:lnTo>
                    <a:lnTo>
                      <a:pt x="55" y="243"/>
                    </a:lnTo>
                    <a:lnTo>
                      <a:pt x="50" y="195"/>
                    </a:lnTo>
                    <a:lnTo>
                      <a:pt x="46" y="147"/>
                    </a:lnTo>
                    <a:lnTo>
                      <a:pt x="39" y="103"/>
                    </a:lnTo>
                    <a:lnTo>
                      <a:pt x="30" y="60"/>
                    </a:lnTo>
                    <a:lnTo>
                      <a:pt x="30" y="44"/>
                    </a:lnTo>
                    <a:lnTo>
                      <a:pt x="32" y="32"/>
                    </a:lnTo>
                    <a:lnTo>
                      <a:pt x="37" y="23"/>
                    </a:lnTo>
                    <a:lnTo>
                      <a:pt x="39" y="14"/>
                    </a:lnTo>
                    <a:lnTo>
                      <a:pt x="44" y="7"/>
                    </a:lnTo>
                    <a:lnTo>
                      <a:pt x="48" y="2"/>
                    </a:lnTo>
                    <a:lnTo>
                      <a:pt x="5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255"/>
              <p:cNvSpPr>
                <a:spLocks/>
              </p:cNvSpPr>
              <p:nvPr/>
            </p:nvSpPr>
            <p:spPr bwMode="auto">
              <a:xfrm>
                <a:off x="2300289" y="3422651"/>
                <a:ext cx="1549400" cy="346075"/>
              </a:xfrm>
              <a:custGeom>
                <a:avLst/>
                <a:gdLst>
                  <a:gd name="T0" fmla="*/ 408 w 976"/>
                  <a:gd name="T1" fmla="*/ 0 h 218"/>
                  <a:gd name="T2" fmla="*/ 433 w 976"/>
                  <a:gd name="T3" fmla="*/ 5 h 218"/>
                  <a:gd name="T4" fmla="*/ 534 w 976"/>
                  <a:gd name="T5" fmla="*/ 12 h 218"/>
                  <a:gd name="T6" fmla="*/ 635 w 976"/>
                  <a:gd name="T7" fmla="*/ 12 h 218"/>
                  <a:gd name="T8" fmla="*/ 736 w 976"/>
                  <a:gd name="T9" fmla="*/ 16 h 218"/>
                  <a:gd name="T10" fmla="*/ 839 w 976"/>
                  <a:gd name="T11" fmla="*/ 32 h 218"/>
                  <a:gd name="T12" fmla="*/ 871 w 976"/>
                  <a:gd name="T13" fmla="*/ 37 h 218"/>
                  <a:gd name="T14" fmla="*/ 905 w 976"/>
                  <a:gd name="T15" fmla="*/ 35 h 218"/>
                  <a:gd name="T16" fmla="*/ 972 w 976"/>
                  <a:gd name="T17" fmla="*/ 30 h 218"/>
                  <a:gd name="T18" fmla="*/ 976 w 976"/>
                  <a:gd name="T19" fmla="*/ 51 h 218"/>
                  <a:gd name="T20" fmla="*/ 953 w 976"/>
                  <a:gd name="T21" fmla="*/ 133 h 218"/>
                  <a:gd name="T22" fmla="*/ 914 w 976"/>
                  <a:gd name="T23" fmla="*/ 129 h 218"/>
                  <a:gd name="T24" fmla="*/ 880 w 976"/>
                  <a:gd name="T25" fmla="*/ 136 h 218"/>
                  <a:gd name="T26" fmla="*/ 846 w 976"/>
                  <a:gd name="T27" fmla="*/ 152 h 218"/>
                  <a:gd name="T28" fmla="*/ 821 w 976"/>
                  <a:gd name="T29" fmla="*/ 159 h 218"/>
                  <a:gd name="T30" fmla="*/ 788 w 976"/>
                  <a:gd name="T31" fmla="*/ 163 h 218"/>
                  <a:gd name="T32" fmla="*/ 740 w 976"/>
                  <a:gd name="T33" fmla="*/ 177 h 218"/>
                  <a:gd name="T34" fmla="*/ 688 w 976"/>
                  <a:gd name="T35" fmla="*/ 195 h 218"/>
                  <a:gd name="T36" fmla="*/ 635 w 976"/>
                  <a:gd name="T37" fmla="*/ 214 h 218"/>
                  <a:gd name="T38" fmla="*/ 573 w 976"/>
                  <a:gd name="T39" fmla="*/ 218 h 218"/>
                  <a:gd name="T40" fmla="*/ 507 w 976"/>
                  <a:gd name="T41" fmla="*/ 216 h 218"/>
                  <a:gd name="T42" fmla="*/ 440 w 976"/>
                  <a:gd name="T43" fmla="*/ 207 h 218"/>
                  <a:gd name="T44" fmla="*/ 372 w 976"/>
                  <a:gd name="T45" fmla="*/ 198 h 218"/>
                  <a:gd name="T46" fmla="*/ 319 w 976"/>
                  <a:gd name="T47" fmla="*/ 195 h 218"/>
                  <a:gd name="T48" fmla="*/ 284 w 976"/>
                  <a:gd name="T49" fmla="*/ 175 h 218"/>
                  <a:gd name="T50" fmla="*/ 246 w 976"/>
                  <a:gd name="T51" fmla="*/ 149 h 218"/>
                  <a:gd name="T52" fmla="*/ 213 w 976"/>
                  <a:gd name="T53" fmla="*/ 136 h 218"/>
                  <a:gd name="T54" fmla="*/ 191 w 976"/>
                  <a:gd name="T55" fmla="*/ 129 h 218"/>
                  <a:gd name="T56" fmla="*/ 138 w 976"/>
                  <a:gd name="T57" fmla="*/ 126 h 218"/>
                  <a:gd name="T58" fmla="*/ 46 w 976"/>
                  <a:gd name="T59" fmla="*/ 117 h 218"/>
                  <a:gd name="T60" fmla="*/ 0 w 976"/>
                  <a:gd name="T61" fmla="*/ 51 h 218"/>
                  <a:gd name="T62" fmla="*/ 3 w 976"/>
                  <a:gd name="T63" fmla="*/ 32 h 218"/>
                  <a:gd name="T64" fmla="*/ 14 w 976"/>
                  <a:gd name="T65" fmla="*/ 14 h 218"/>
                  <a:gd name="T66" fmla="*/ 30 w 976"/>
                  <a:gd name="T67" fmla="*/ 5 h 218"/>
                  <a:gd name="T68" fmla="*/ 49 w 976"/>
                  <a:gd name="T6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76" h="218">
                    <a:moveTo>
                      <a:pt x="49" y="0"/>
                    </a:moveTo>
                    <a:lnTo>
                      <a:pt x="408" y="0"/>
                    </a:lnTo>
                    <a:lnTo>
                      <a:pt x="422" y="3"/>
                    </a:lnTo>
                    <a:lnTo>
                      <a:pt x="433" y="5"/>
                    </a:lnTo>
                    <a:lnTo>
                      <a:pt x="484" y="10"/>
                    </a:lnTo>
                    <a:lnTo>
                      <a:pt x="534" y="12"/>
                    </a:lnTo>
                    <a:lnTo>
                      <a:pt x="585" y="14"/>
                    </a:lnTo>
                    <a:lnTo>
                      <a:pt x="635" y="12"/>
                    </a:lnTo>
                    <a:lnTo>
                      <a:pt x="685" y="14"/>
                    </a:lnTo>
                    <a:lnTo>
                      <a:pt x="736" y="16"/>
                    </a:lnTo>
                    <a:lnTo>
                      <a:pt x="786" y="21"/>
                    </a:lnTo>
                    <a:lnTo>
                      <a:pt x="839" y="32"/>
                    </a:lnTo>
                    <a:lnTo>
                      <a:pt x="855" y="35"/>
                    </a:lnTo>
                    <a:lnTo>
                      <a:pt x="871" y="37"/>
                    </a:lnTo>
                    <a:lnTo>
                      <a:pt x="889" y="37"/>
                    </a:lnTo>
                    <a:lnTo>
                      <a:pt x="905" y="35"/>
                    </a:lnTo>
                    <a:lnTo>
                      <a:pt x="940" y="32"/>
                    </a:lnTo>
                    <a:lnTo>
                      <a:pt x="972" y="30"/>
                    </a:lnTo>
                    <a:lnTo>
                      <a:pt x="974" y="39"/>
                    </a:lnTo>
                    <a:lnTo>
                      <a:pt x="976" y="51"/>
                    </a:lnTo>
                    <a:lnTo>
                      <a:pt x="976" y="136"/>
                    </a:lnTo>
                    <a:lnTo>
                      <a:pt x="953" y="133"/>
                    </a:lnTo>
                    <a:lnTo>
                      <a:pt x="933" y="131"/>
                    </a:lnTo>
                    <a:lnTo>
                      <a:pt x="914" y="129"/>
                    </a:lnTo>
                    <a:lnTo>
                      <a:pt x="901" y="129"/>
                    </a:lnTo>
                    <a:lnTo>
                      <a:pt x="880" y="136"/>
                    </a:lnTo>
                    <a:lnTo>
                      <a:pt x="860" y="145"/>
                    </a:lnTo>
                    <a:lnTo>
                      <a:pt x="846" y="152"/>
                    </a:lnTo>
                    <a:lnTo>
                      <a:pt x="834" y="156"/>
                    </a:lnTo>
                    <a:lnTo>
                      <a:pt x="821" y="159"/>
                    </a:lnTo>
                    <a:lnTo>
                      <a:pt x="807" y="161"/>
                    </a:lnTo>
                    <a:lnTo>
                      <a:pt x="788" y="163"/>
                    </a:lnTo>
                    <a:lnTo>
                      <a:pt x="766" y="168"/>
                    </a:lnTo>
                    <a:lnTo>
                      <a:pt x="740" y="177"/>
                    </a:lnTo>
                    <a:lnTo>
                      <a:pt x="715" y="186"/>
                    </a:lnTo>
                    <a:lnTo>
                      <a:pt x="688" y="195"/>
                    </a:lnTo>
                    <a:lnTo>
                      <a:pt x="660" y="204"/>
                    </a:lnTo>
                    <a:lnTo>
                      <a:pt x="635" y="214"/>
                    </a:lnTo>
                    <a:lnTo>
                      <a:pt x="607" y="218"/>
                    </a:lnTo>
                    <a:lnTo>
                      <a:pt x="573" y="218"/>
                    </a:lnTo>
                    <a:lnTo>
                      <a:pt x="541" y="218"/>
                    </a:lnTo>
                    <a:lnTo>
                      <a:pt x="507" y="216"/>
                    </a:lnTo>
                    <a:lnTo>
                      <a:pt x="475" y="211"/>
                    </a:lnTo>
                    <a:lnTo>
                      <a:pt x="440" y="207"/>
                    </a:lnTo>
                    <a:lnTo>
                      <a:pt x="406" y="202"/>
                    </a:lnTo>
                    <a:lnTo>
                      <a:pt x="372" y="198"/>
                    </a:lnTo>
                    <a:lnTo>
                      <a:pt x="335" y="198"/>
                    </a:lnTo>
                    <a:lnTo>
                      <a:pt x="319" y="195"/>
                    </a:lnTo>
                    <a:lnTo>
                      <a:pt x="303" y="186"/>
                    </a:lnTo>
                    <a:lnTo>
                      <a:pt x="284" y="175"/>
                    </a:lnTo>
                    <a:lnTo>
                      <a:pt x="266" y="163"/>
                    </a:lnTo>
                    <a:lnTo>
                      <a:pt x="246" y="149"/>
                    </a:lnTo>
                    <a:lnTo>
                      <a:pt x="225" y="138"/>
                    </a:lnTo>
                    <a:lnTo>
                      <a:pt x="213" y="136"/>
                    </a:lnTo>
                    <a:lnTo>
                      <a:pt x="202" y="131"/>
                    </a:lnTo>
                    <a:lnTo>
                      <a:pt x="191" y="129"/>
                    </a:lnTo>
                    <a:lnTo>
                      <a:pt x="179" y="129"/>
                    </a:lnTo>
                    <a:lnTo>
                      <a:pt x="138" y="126"/>
                    </a:lnTo>
                    <a:lnTo>
                      <a:pt x="92" y="122"/>
                    </a:lnTo>
                    <a:lnTo>
                      <a:pt x="46" y="117"/>
                    </a:lnTo>
                    <a:lnTo>
                      <a:pt x="0" y="115"/>
                    </a:lnTo>
                    <a:lnTo>
                      <a:pt x="0" y="51"/>
                    </a:lnTo>
                    <a:lnTo>
                      <a:pt x="0" y="42"/>
                    </a:lnTo>
                    <a:lnTo>
                      <a:pt x="3" y="32"/>
                    </a:lnTo>
                    <a:lnTo>
                      <a:pt x="7" y="23"/>
                    </a:lnTo>
                    <a:lnTo>
                      <a:pt x="14" y="14"/>
                    </a:lnTo>
                    <a:lnTo>
                      <a:pt x="21" y="10"/>
                    </a:lnTo>
                    <a:lnTo>
                      <a:pt x="30" y="5"/>
                    </a:lnTo>
                    <a:lnTo>
                      <a:pt x="3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F8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256"/>
              <p:cNvSpPr>
                <a:spLocks/>
              </p:cNvSpPr>
              <p:nvPr/>
            </p:nvSpPr>
            <p:spPr bwMode="auto">
              <a:xfrm>
                <a:off x="2330451" y="3438526"/>
                <a:ext cx="1563688" cy="225425"/>
              </a:xfrm>
              <a:custGeom>
                <a:avLst/>
                <a:gdLst>
                  <a:gd name="T0" fmla="*/ 543 w 985"/>
                  <a:gd name="T1" fmla="*/ 2 h 142"/>
                  <a:gd name="T2" fmla="*/ 616 w 985"/>
                  <a:gd name="T3" fmla="*/ 2 h 142"/>
                  <a:gd name="T4" fmla="*/ 692 w 985"/>
                  <a:gd name="T5" fmla="*/ 4 h 142"/>
                  <a:gd name="T6" fmla="*/ 728 w 985"/>
                  <a:gd name="T7" fmla="*/ 4 h 142"/>
                  <a:gd name="T8" fmla="*/ 767 w 985"/>
                  <a:gd name="T9" fmla="*/ 9 h 142"/>
                  <a:gd name="T10" fmla="*/ 804 w 985"/>
                  <a:gd name="T11" fmla="*/ 13 h 142"/>
                  <a:gd name="T12" fmla="*/ 843 w 985"/>
                  <a:gd name="T13" fmla="*/ 22 h 142"/>
                  <a:gd name="T14" fmla="*/ 859 w 985"/>
                  <a:gd name="T15" fmla="*/ 25 h 142"/>
                  <a:gd name="T16" fmla="*/ 877 w 985"/>
                  <a:gd name="T17" fmla="*/ 27 h 142"/>
                  <a:gd name="T18" fmla="*/ 895 w 985"/>
                  <a:gd name="T19" fmla="*/ 27 h 142"/>
                  <a:gd name="T20" fmla="*/ 912 w 985"/>
                  <a:gd name="T21" fmla="*/ 25 h 142"/>
                  <a:gd name="T22" fmla="*/ 946 w 985"/>
                  <a:gd name="T23" fmla="*/ 22 h 142"/>
                  <a:gd name="T24" fmla="*/ 980 w 985"/>
                  <a:gd name="T25" fmla="*/ 20 h 142"/>
                  <a:gd name="T26" fmla="*/ 980 w 985"/>
                  <a:gd name="T27" fmla="*/ 20 h 142"/>
                  <a:gd name="T28" fmla="*/ 980 w 985"/>
                  <a:gd name="T29" fmla="*/ 20 h 142"/>
                  <a:gd name="T30" fmla="*/ 983 w 985"/>
                  <a:gd name="T31" fmla="*/ 32 h 142"/>
                  <a:gd name="T32" fmla="*/ 985 w 985"/>
                  <a:gd name="T33" fmla="*/ 41 h 142"/>
                  <a:gd name="T34" fmla="*/ 985 w 985"/>
                  <a:gd name="T35" fmla="*/ 100 h 142"/>
                  <a:gd name="T36" fmla="*/ 946 w 985"/>
                  <a:gd name="T37" fmla="*/ 103 h 142"/>
                  <a:gd name="T38" fmla="*/ 907 w 985"/>
                  <a:gd name="T39" fmla="*/ 103 h 142"/>
                  <a:gd name="T40" fmla="*/ 873 w 985"/>
                  <a:gd name="T41" fmla="*/ 103 h 142"/>
                  <a:gd name="T42" fmla="*/ 847 w 985"/>
                  <a:gd name="T43" fmla="*/ 100 h 142"/>
                  <a:gd name="T44" fmla="*/ 834 w 985"/>
                  <a:gd name="T45" fmla="*/ 98 h 142"/>
                  <a:gd name="T46" fmla="*/ 820 w 985"/>
                  <a:gd name="T47" fmla="*/ 98 h 142"/>
                  <a:gd name="T48" fmla="*/ 808 w 985"/>
                  <a:gd name="T49" fmla="*/ 100 h 142"/>
                  <a:gd name="T50" fmla="*/ 792 w 985"/>
                  <a:gd name="T51" fmla="*/ 103 h 142"/>
                  <a:gd name="T52" fmla="*/ 765 w 985"/>
                  <a:gd name="T53" fmla="*/ 110 h 142"/>
                  <a:gd name="T54" fmla="*/ 737 w 985"/>
                  <a:gd name="T55" fmla="*/ 116 h 142"/>
                  <a:gd name="T56" fmla="*/ 708 w 985"/>
                  <a:gd name="T57" fmla="*/ 126 h 142"/>
                  <a:gd name="T58" fmla="*/ 678 w 985"/>
                  <a:gd name="T59" fmla="*/ 135 h 142"/>
                  <a:gd name="T60" fmla="*/ 650 w 985"/>
                  <a:gd name="T61" fmla="*/ 142 h 142"/>
                  <a:gd name="T62" fmla="*/ 621 w 985"/>
                  <a:gd name="T63" fmla="*/ 142 h 142"/>
                  <a:gd name="T64" fmla="*/ 543 w 985"/>
                  <a:gd name="T65" fmla="*/ 139 h 142"/>
                  <a:gd name="T66" fmla="*/ 462 w 985"/>
                  <a:gd name="T67" fmla="*/ 137 h 142"/>
                  <a:gd name="T68" fmla="*/ 380 w 985"/>
                  <a:gd name="T69" fmla="*/ 130 h 142"/>
                  <a:gd name="T70" fmla="*/ 298 w 985"/>
                  <a:gd name="T71" fmla="*/ 123 h 142"/>
                  <a:gd name="T72" fmla="*/ 215 w 985"/>
                  <a:gd name="T73" fmla="*/ 114 h 142"/>
                  <a:gd name="T74" fmla="*/ 137 w 985"/>
                  <a:gd name="T75" fmla="*/ 103 h 142"/>
                  <a:gd name="T76" fmla="*/ 64 w 985"/>
                  <a:gd name="T77" fmla="*/ 94 h 142"/>
                  <a:gd name="T78" fmla="*/ 0 w 985"/>
                  <a:gd name="T79" fmla="*/ 82 h 142"/>
                  <a:gd name="T80" fmla="*/ 9 w 985"/>
                  <a:gd name="T81" fmla="*/ 66 h 142"/>
                  <a:gd name="T82" fmla="*/ 20 w 985"/>
                  <a:gd name="T83" fmla="*/ 52 h 142"/>
                  <a:gd name="T84" fmla="*/ 36 w 985"/>
                  <a:gd name="T85" fmla="*/ 41 h 142"/>
                  <a:gd name="T86" fmla="*/ 55 w 985"/>
                  <a:gd name="T87" fmla="*/ 29 h 142"/>
                  <a:gd name="T88" fmla="*/ 75 w 985"/>
                  <a:gd name="T89" fmla="*/ 22 h 142"/>
                  <a:gd name="T90" fmla="*/ 98 w 985"/>
                  <a:gd name="T91" fmla="*/ 16 h 142"/>
                  <a:gd name="T92" fmla="*/ 121 w 985"/>
                  <a:gd name="T93" fmla="*/ 9 h 142"/>
                  <a:gd name="T94" fmla="*/ 146 w 985"/>
                  <a:gd name="T95" fmla="*/ 6 h 142"/>
                  <a:gd name="T96" fmla="*/ 197 w 985"/>
                  <a:gd name="T97" fmla="*/ 0 h 142"/>
                  <a:gd name="T98" fmla="*/ 245 w 985"/>
                  <a:gd name="T99" fmla="*/ 0 h 142"/>
                  <a:gd name="T100" fmla="*/ 288 w 985"/>
                  <a:gd name="T101" fmla="*/ 2 h 142"/>
                  <a:gd name="T102" fmla="*/ 325 w 985"/>
                  <a:gd name="T103" fmla="*/ 9 h 142"/>
                  <a:gd name="T104" fmla="*/ 346 w 985"/>
                  <a:gd name="T105" fmla="*/ 11 h 142"/>
                  <a:gd name="T106" fmla="*/ 369 w 985"/>
                  <a:gd name="T107" fmla="*/ 13 h 142"/>
                  <a:gd name="T108" fmla="*/ 394 w 985"/>
                  <a:gd name="T109" fmla="*/ 13 h 142"/>
                  <a:gd name="T110" fmla="*/ 421 w 985"/>
                  <a:gd name="T111" fmla="*/ 13 h 142"/>
                  <a:gd name="T112" fmla="*/ 479 w 985"/>
                  <a:gd name="T113" fmla="*/ 9 h 142"/>
                  <a:gd name="T114" fmla="*/ 543 w 985"/>
                  <a:gd name="T115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85" h="142">
                    <a:moveTo>
                      <a:pt x="543" y="2"/>
                    </a:moveTo>
                    <a:lnTo>
                      <a:pt x="616" y="2"/>
                    </a:lnTo>
                    <a:lnTo>
                      <a:pt x="692" y="4"/>
                    </a:lnTo>
                    <a:lnTo>
                      <a:pt x="728" y="4"/>
                    </a:lnTo>
                    <a:lnTo>
                      <a:pt x="767" y="9"/>
                    </a:lnTo>
                    <a:lnTo>
                      <a:pt x="804" y="13"/>
                    </a:lnTo>
                    <a:lnTo>
                      <a:pt x="843" y="22"/>
                    </a:lnTo>
                    <a:lnTo>
                      <a:pt x="859" y="25"/>
                    </a:lnTo>
                    <a:lnTo>
                      <a:pt x="877" y="27"/>
                    </a:lnTo>
                    <a:lnTo>
                      <a:pt x="895" y="27"/>
                    </a:lnTo>
                    <a:lnTo>
                      <a:pt x="912" y="25"/>
                    </a:lnTo>
                    <a:lnTo>
                      <a:pt x="946" y="22"/>
                    </a:lnTo>
                    <a:lnTo>
                      <a:pt x="980" y="20"/>
                    </a:lnTo>
                    <a:lnTo>
                      <a:pt x="980" y="20"/>
                    </a:lnTo>
                    <a:lnTo>
                      <a:pt x="980" y="20"/>
                    </a:lnTo>
                    <a:lnTo>
                      <a:pt x="983" y="32"/>
                    </a:lnTo>
                    <a:lnTo>
                      <a:pt x="985" y="41"/>
                    </a:lnTo>
                    <a:lnTo>
                      <a:pt x="985" y="100"/>
                    </a:lnTo>
                    <a:lnTo>
                      <a:pt x="946" y="103"/>
                    </a:lnTo>
                    <a:lnTo>
                      <a:pt x="907" y="103"/>
                    </a:lnTo>
                    <a:lnTo>
                      <a:pt x="873" y="103"/>
                    </a:lnTo>
                    <a:lnTo>
                      <a:pt x="847" y="100"/>
                    </a:lnTo>
                    <a:lnTo>
                      <a:pt x="834" y="98"/>
                    </a:lnTo>
                    <a:lnTo>
                      <a:pt x="820" y="98"/>
                    </a:lnTo>
                    <a:lnTo>
                      <a:pt x="808" y="100"/>
                    </a:lnTo>
                    <a:lnTo>
                      <a:pt x="792" y="103"/>
                    </a:lnTo>
                    <a:lnTo>
                      <a:pt x="765" y="110"/>
                    </a:lnTo>
                    <a:lnTo>
                      <a:pt x="737" y="116"/>
                    </a:lnTo>
                    <a:lnTo>
                      <a:pt x="708" y="126"/>
                    </a:lnTo>
                    <a:lnTo>
                      <a:pt x="678" y="135"/>
                    </a:lnTo>
                    <a:lnTo>
                      <a:pt x="650" y="142"/>
                    </a:lnTo>
                    <a:lnTo>
                      <a:pt x="621" y="142"/>
                    </a:lnTo>
                    <a:lnTo>
                      <a:pt x="543" y="139"/>
                    </a:lnTo>
                    <a:lnTo>
                      <a:pt x="462" y="137"/>
                    </a:lnTo>
                    <a:lnTo>
                      <a:pt x="380" y="130"/>
                    </a:lnTo>
                    <a:lnTo>
                      <a:pt x="298" y="123"/>
                    </a:lnTo>
                    <a:lnTo>
                      <a:pt x="215" y="114"/>
                    </a:lnTo>
                    <a:lnTo>
                      <a:pt x="137" y="103"/>
                    </a:lnTo>
                    <a:lnTo>
                      <a:pt x="64" y="94"/>
                    </a:lnTo>
                    <a:lnTo>
                      <a:pt x="0" y="82"/>
                    </a:lnTo>
                    <a:lnTo>
                      <a:pt x="9" y="66"/>
                    </a:lnTo>
                    <a:lnTo>
                      <a:pt x="20" y="52"/>
                    </a:lnTo>
                    <a:lnTo>
                      <a:pt x="36" y="41"/>
                    </a:lnTo>
                    <a:lnTo>
                      <a:pt x="55" y="29"/>
                    </a:lnTo>
                    <a:lnTo>
                      <a:pt x="75" y="22"/>
                    </a:lnTo>
                    <a:lnTo>
                      <a:pt x="98" y="16"/>
                    </a:lnTo>
                    <a:lnTo>
                      <a:pt x="121" y="9"/>
                    </a:lnTo>
                    <a:lnTo>
                      <a:pt x="146" y="6"/>
                    </a:lnTo>
                    <a:lnTo>
                      <a:pt x="197" y="0"/>
                    </a:lnTo>
                    <a:lnTo>
                      <a:pt x="245" y="0"/>
                    </a:lnTo>
                    <a:lnTo>
                      <a:pt x="288" y="2"/>
                    </a:lnTo>
                    <a:lnTo>
                      <a:pt x="325" y="9"/>
                    </a:lnTo>
                    <a:lnTo>
                      <a:pt x="346" y="11"/>
                    </a:lnTo>
                    <a:lnTo>
                      <a:pt x="369" y="13"/>
                    </a:lnTo>
                    <a:lnTo>
                      <a:pt x="394" y="13"/>
                    </a:lnTo>
                    <a:lnTo>
                      <a:pt x="421" y="13"/>
                    </a:lnTo>
                    <a:lnTo>
                      <a:pt x="479" y="9"/>
                    </a:lnTo>
                    <a:lnTo>
                      <a:pt x="543" y="2"/>
                    </a:lnTo>
                    <a:close/>
                  </a:path>
                </a:pathLst>
              </a:custGeom>
              <a:solidFill>
                <a:srgbClr val="6E7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257"/>
              <p:cNvSpPr>
                <a:spLocks/>
              </p:cNvSpPr>
              <p:nvPr/>
            </p:nvSpPr>
            <p:spPr bwMode="auto">
              <a:xfrm>
                <a:off x="2141539" y="1243013"/>
                <a:ext cx="1908175" cy="2474913"/>
              </a:xfrm>
              <a:custGeom>
                <a:avLst/>
                <a:gdLst>
                  <a:gd name="T0" fmla="*/ 80 w 1202"/>
                  <a:gd name="T1" fmla="*/ 16 h 1559"/>
                  <a:gd name="T2" fmla="*/ 540 w 1202"/>
                  <a:gd name="T3" fmla="*/ 0 h 1559"/>
                  <a:gd name="T4" fmla="*/ 653 w 1202"/>
                  <a:gd name="T5" fmla="*/ 16 h 1559"/>
                  <a:gd name="T6" fmla="*/ 1127 w 1202"/>
                  <a:gd name="T7" fmla="*/ 21 h 1559"/>
                  <a:gd name="T8" fmla="*/ 1143 w 1202"/>
                  <a:gd name="T9" fmla="*/ 23 h 1559"/>
                  <a:gd name="T10" fmla="*/ 1159 w 1202"/>
                  <a:gd name="T11" fmla="*/ 28 h 1559"/>
                  <a:gd name="T12" fmla="*/ 1170 w 1202"/>
                  <a:gd name="T13" fmla="*/ 35 h 1559"/>
                  <a:gd name="T14" fmla="*/ 1182 w 1202"/>
                  <a:gd name="T15" fmla="*/ 44 h 1559"/>
                  <a:gd name="T16" fmla="*/ 1191 w 1202"/>
                  <a:gd name="T17" fmla="*/ 57 h 1559"/>
                  <a:gd name="T18" fmla="*/ 1198 w 1202"/>
                  <a:gd name="T19" fmla="*/ 69 h 1559"/>
                  <a:gd name="T20" fmla="*/ 1202 w 1202"/>
                  <a:gd name="T21" fmla="*/ 85 h 1559"/>
                  <a:gd name="T22" fmla="*/ 1202 w 1202"/>
                  <a:gd name="T23" fmla="*/ 101 h 1559"/>
                  <a:gd name="T24" fmla="*/ 1202 w 1202"/>
                  <a:gd name="T25" fmla="*/ 1385 h 1559"/>
                  <a:gd name="T26" fmla="*/ 1200 w 1202"/>
                  <a:gd name="T27" fmla="*/ 1401 h 1559"/>
                  <a:gd name="T28" fmla="*/ 1195 w 1202"/>
                  <a:gd name="T29" fmla="*/ 1415 h 1559"/>
                  <a:gd name="T30" fmla="*/ 1189 w 1202"/>
                  <a:gd name="T31" fmla="*/ 1428 h 1559"/>
                  <a:gd name="T32" fmla="*/ 1179 w 1202"/>
                  <a:gd name="T33" fmla="*/ 1442 h 1559"/>
                  <a:gd name="T34" fmla="*/ 1168 w 1202"/>
                  <a:gd name="T35" fmla="*/ 1451 h 1559"/>
                  <a:gd name="T36" fmla="*/ 1154 w 1202"/>
                  <a:gd name="T37" fmla="*/ 1458 h 1559"/>
                  <a:gd name="T38" fmla="*/ 1138 w 1202"/>
                  <a:gd name="T39" fmla="*/ 1463 h 1559"/>
                  <a:gd name="T40" fmla="*/ 1122 w 1202"/>
                  <a:gd name="T41" fmla="*/ 1465 h 1559"/>
                  <a:gd name="T42" fmla="*/ 799 w 1202"/>
                  <a:gd name="T43" fmla="*/ 1465 h 1559"/>
                  <a:gd name="T44" fmla="*/ 774 w 1202"/>
                  <a:gd name="T45" fmla="*/ 1504 h 1559"/>
                  <a:gd name="T46" fmla="*/ 758 w 1202"/>
                  <a:gd name="T47" fmla="*/ 1532 h 1559"/>
                  <a:gd name="T48" fmla="*/ 749 w 1202"/>
                  <a:gd name="T49" fmla="*/ 1548 h 1559"/>
                  <a:gd name="T50" fmla="*/ 744 w 1202"/>
                  <a:gd name="T51" fmla="*/ 1557 h 1559"/>
                  <a:gd name="T52" fmla="*/ 703 w 1202"/>
                  <a:gd name="T53" fmla="*/ 1557 h 1559"/>
                  <a:gd name="T54" fmla="*/ 609 w 1202"/>
                  <a:gd name="T55" fmla="*/ 1559 h 1559"/>
                  <a:gd name="T56" fmla="*/ 510 w 1202"/>
                  <a:gd name="T57" fmla="*/ 1559 h 1559"/>
                  <a:gd name="T58" fmla="*/ 453 w 1202"/>
                  <a:gd name="T59" fmla="*/ 1557 h 1559"/>
                  <a:gd name="T60" fmla="*/ 442 w 1202"/>
                  <a:gd name="T61" fmla="*/ 1552 h 1559"/>
                  <a:gd name="T62" fmla="*/ 433 w 1202"/>
                  <a:gd name="T63" fmla="*/ 1545 h 1559"/>
                  <a:gd name="T64" fmla="*/ 423 w 1202"/>
                  <a:gd name="T65" fmla="*/ 1536 h 1559"/>
                  <a:gd name="T66" fmla="*/ 414 w 1202"/>
                  <a:gd name="T67" fmla="*/ 1525 h 1559"/>
                  <a:gd name="T68" fmla="*/ 398 w 1202"/>
                  <a:gd name="T69" fmla="*/ 1495 h 1559"/>
                  <a:gd name="T70" fmla="*/ 384 w 1202"/>
                  <a:gd name="T71" fmla="*/ 1465 h 1559"/>
                  <a:gd name="T72" fmla="*/ 80 w 1202"/>
                  <a:gd name="T73" fmla="*/ 1465 h 1559"/>
                  <a:gd name="T74" fmla="*/ 64 w 1202"/>
                  <a:gd name="T75" fmla="*/ 1463 h 1559"/>
                  <a:gd name="T76" fmla="*/ 50 w 1202"/>
                  <a:gd name="T77" fmla="*/ 1458 h 1559"/>
                  <a:gd name="T78" fmla="*/ 36 w 1202"/>
                  <a:gd name="T79" fmla="*/ 1451 h 1559"/>
                  <a:gd name="T80" fmla="*/ 25 w 1202"/>
                  <a:gd name="T81" fmla="*/ 1442 h 1559"/>
                  <a:gd name="T82" fmla="*/ 13 w 1202"/>
                  <a:gd name="T83" fmla="*/ 1428 h 1559"/>
                  <a:gd name="T84" fmla="*/ 6 w 1202"/>
                  <a:gd name="T85" fmla="*/ 1415 h 1559"/>
                  <a:gd name="T86" fmla="*/ 2 w 1202"/>
                  <a:gd name="T87" fmla="*/ 1401 h 1559"/>
                  <a:gd name="T88" fmla="*/ 0 w 1202"/>
                  <a:gd name="T89" fmla="*/ 1385 h 1559"/>
                  <a:gd name="T90" fmla="*/ 0 w 1202"/>
                  <a:gd name="T91" fmla="*/ 101 h 1559"/>
                  <a:gd name="T92" fmla="*/ 2 w 1202"/>
                  <a:gd name="T93" fmla="*/ 85 h 1559"/>
                  <a:gd name="T94" fmla="*/ 6 w 1202"/>
                  <a:gd name="T95" fmla="*/ 69 h 1559"/>
                  <a:gd name="T96" fmla="*/ 13 w 1202"/>
                  <a:gd name="T97" fmla="*/ 55 h 1559"/>
                  <a:gd name="T98" fmla="*/ 25 w 1202"/>
                  <a:gd name="T99" fmla="*/ 41 h 1559"/>
                  <a:gd name="T100" fmla="*/ 36 w 1202"/>
                  <a:gd name="T101" fmla="*/ 32 h 1559"/>
                  <a:gd name="T102" fmla="*/ 50 w 1202"/>
                  <a:gd name="T103" fmla="*/ 23 h 1559"/>
                  <a:gd name="T104" fmla="*/ 64 w 1202"/>
                  <a:gd name="T105" fmla="*/ 18 h 1559"/>
                  <a:gd name="T106" fmla="*/ 80 w 1202"/>
                  <a:gd name="T107" fmla="*/ 16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02" h="1559">
                    <a:moveTo>
                      <a:pt x="80" y="16"/>
                    </a:moveTo>
                    <a:lnTo>
                      <a:pt x="540" y="0"/>
                    </a:lnTo>
                    <a:lnTo>
                      <a:pt x="653" y="16"/>
                    </a:lnTo>
                    <a:lnTo>
                      <a:pt x="1127" y="21"/>
                    </a:lnTo>
                    <a:lnTo>
                      <a:pt x="1143" y="23"/>
                    </a:lnTo>
                    <a:lnTo>
                      <a:pt x="1159" y="28"/>
                    </a:lnTo>
                    <a:lnTo>
                      <a:pt x="1170" y="35"/>
                    </a:lnTo>
                    <a:lnTo>
                      <a:pt x="1182" y="44"/>
                    </a:lnTo>
                    <a:lnTo>
                      <a:pt x="1191" y="57"/>
                    </a:lnTo>
                    <a:lnTo>
                      <a:pt x="1198" y="69"/>
                    </a:lnTo>
                    <a:lnTo>
                      <a:pt x="1202" y="85"/>
                    </a:lnTo>
                    <a:lnTo>
                      <a:pt x="1202" y="101"/>
                    </a:lnTo>
                    <a:lnTo>
                      <a:pt x="1202" y="1385"/>
                    </a:lnTo>
                    <a:lnTo>
                      <a:pt x="1200" y="1401"/>
                    </a:lnTo>
                    <a:lnTo>
                      <a:pt x="1195" y="1415"/>
                    </a:lnTo>
                    <a:lnTo>
                      <a:pt x="1189" y="1428"/>
                    </a:lnTo>
                    <a:lnTo>
                      <a:pt x="1179" y="1442"/>
                    </a:lnTo>
                    <a:lnTo>
                      <a:pt x="1168" y="1451"/>
                    </a:lnTo>
                    <a:lnTo>
                      <a:pt x="1154" y="1458"/>
                    </a:lnTo>
                    <a:lnTo>
                      <a:pt x="1138" y="1463"/>
                    </a:lnTo>
                    <a:lnTo>
                      <a:pt x="1122" y="1465"/>
                    </a:lnTo>
                    <a:lnTo>
                      <a:pt x="799" y="1465"/>
                    </a:lnTo>
                    <a:lnTo>
                      <a:pt x="774" y="1504"/>
                    </a:lnTo>
                    <a:lnTo>
                      <a:pt x="758" y="1532"/>
                    </a:lnTo>
                    <a:lnTo>
                      <a:pt x="749" y="1548"/>
                    </a:lnTo>
                    <a:lnTo>
                      <a:pt x="744" y="1557"/>
                    </a:lnTo>
                    <a:lnTo>
                      <a:pt x="703" y="1557"/>
                    </a:lnTo>
                    <a:lnTo>
                      <a:pt x="609" y="1559"/>
                    </a:lnTo>
                    <a:lnTo>
                      <a:pt x="510" y="1559"/>
                    </a:lnTo>
                    <a:lnTo>
                      <a:pt x="453" y="1557"/>
                    </a:lnTo>
                    <a:lnTo>
                      <a:pt x="442" y="1552"/>
                    </a:lnTo>
                    <a:lnTo>
                      <a:pt x="433" y="1545"/>
                    </a:lnTo>
                    <a:lnTo>
                      <a:pt x="423" y="1536"/>
                    </a:lnTo>
                    <a:lnTo>
                      <a:pt x="414" y="1525"/>
                    </a:lnTo>
                    <a:lnTo>
                      <a:pt x="398" y="1495"/>
                    </a:lnTo>
                    <a:lnTo>
                      <a:pt x="384" y="1465"/>
                    </a:lnTo>
                    <a:lnTo>
                      <a:pt x="80" y="1465"/>
                    </a:lnTo>
                    <a:lnTo>
                      <a:pt x="64" y="1463"/>
                    </a:lnTo>
                    <a:lnTo>
                      <a:pt x="50" y="1458"/>
                    </a:lnTo>
                    <a:lnTo>
                      <a:pt x="36" y="1451"/>
                    </a:lnTo>
                    <a:lnTo>
                      <a:pt x="25" y="1442"/>
                    </a:lnTo>
                    <a:lnTo>
                      <a:pt x="13" y="1428"/>
                    </a:lnTo>
                    <a:lnTo>
                      <a:pt x="6" y="1415"/>
                    </a:lnTo>
                    <a:lnTo>
                      <a:pt x="2" y="1401"/>
                    </a:lnTo>
                    <a:lnTo>
                      <a:pt x="0" y="1385"/>
                    </a:lnTo>
                    <a:lnTo>
                      <a:pt x="0" y="101"/>
                    </a:lnTo>
                    <a:lnTo>
                      <a:pt x="2" y="85"/>
                    </a:lnTo>
                    <a:lnTo>
                      <a:pt x="6" y="69"/>
                    </a:lnTo>
                    <a:lnTo>
                      <a:pt x="13" y="55"/>
                    </a:lnTo>
                    <a:lnTo>
                      <a:pt x="25" y="41"/>
                    </a:lnTo>
                    <a:lnTo>
                      <a:pt x="36" y="32"/>
                    </a:lnTo>
                    <a:lnTo>
                      <a:pt x="50" y="23"/>
                    </a:lnTo>
                    <a:lnTo>
                      <a:pt x="64" y="18"/>
                    </a:lnTo>
                    <a:lnTo>
                      <a:pt x="80" y="16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258"/>
              <p:cNvSpPr>
                <a:spLocks/>
              </p:cNvSpPr>
              <p:nvPr/>
            </p:nvSpPr>
            <p:spPr bwMode="auto">
              <a:xfrm>
                <a:off x="3221039" y="1271588"/>
                <a:ext cx="828675" cy="2443163"/>
              </a:xfrm>
              <a:custGeom>
                <a:avLst/>
                <a:gdLst>
                  <a:gd name="T0" fmla="*/ 442 w 522"/>
                  <a:gd name="T1" fmla="*/ 3 h 1539"/>
                  <a:gd name="T2" fmla="*/ 474 w 522"/>
                  <a:gd name="T3" fmla="*/ 10 h 1539"/>
                  <a:gd name="T4" fmla="*/ 499 w 522"/>
                  <a:gd name="T5" fmla="*/ 26 h 1539"/>
                  <a:gd name="T6" fmla="*/ 515 w 522"/>
                  <a:gd name="T7" fmla="*/ 51 h 1539"/>
                  <a:gd name="T8" fmla="*/ 522 w 522"/>
                  <a:gd name="T9" fmla="*/ 83 h 1539"/>
                  <a:gd name="T10" fmla="*/ 520 w 522"/>
                  <a:gd name="T11" fmla="*/ 1383 h 1539"/>
                  <a:gd name="T12" fmla="*/ 509 w 522"/>
                  <a:gd name="T13" fmla="*/ 1410 h 1539"/>
                  <a:gd name="T14" fmla="*/ 488 w 522"/>
                  <a:gd name="T15" fmla="*/ 1433 h 1539"/>
                  <a:gd name="T16" fmla="*/ 458 w 522"/>
                  <a:gd name="T17" fmla="*/ 1445 h 1539"/>
                  <a:gd name="T18" fmla="*/ 119 w 522"/>
                  <a:gd name="T19" fmla="*/ 1447 h 1539"/>
                  <a:gd name="T20" fmla="*/ 78 w 522"/>
                  <a:gd name="T21" fmla="*/ 1514 h 1539"/>
                  <a:gd name="T22" fmla="*/ 64 w 522"/>
                  <a:gd name="T23" fmla="*/ 1539 h 1539"/>
                  <a:gd name="T24" fmla="*/ 0 w 522"/>
                  <a:gd name="T25" fmla="*/ 1539 h 1539"/>
                  <a:gd name="T26" fmla="*/ 39 w 522"/>
                  <a:gd name="T27" fmla="*/ 1520 h 1539"/>
                  <a:gd name="T28" fmla="*/ 62 w 522"/>
                  <a:gd name="T29" fmla="*/ 1493 h 1539"/>
                  <a:gd name="T30" fmla="*/ 85 w 522"/>
                  <a:gd name="T31" fmla="*/ 1463 h 1539"/>
                  <a:gd name="T32" fmla="*/ 117 w 522"/>
                  <a:gd name="T33" fmla="*/ 1426 h 1539"/>
                  <a:gd name="T34" fmla="*/ 137 w 522"/>
                  <a:gd name="T35" fmla="*/ 1417 h 1539"/>
                  <a:gd name="T36" fmla="*/ 160 w 522"/>
                  <a:gd name="T37" fmla="*/ 1417 h 1539"/>
                  <a:gd name="T38" fmla="*/ 220 w 522"/>
                  <a:gd name="T39" fmla="*/ 1426 h 1539"/>
                  <a:gd name="T40" fmla="*/ 371 w 522"/>
                  <a:gd name="T41" fmla="*/ 1426 h 1539"/>
                  <a:gd name="T42" fmla="*/ 440 w 522"/>
                  <a:gd name="T43" fmla="*/ 1417 h 1539"/>
                  <a:gd name="T44" fmla="*/ 467 w 522"/>
                  <a:gd name="T45" fmla="*/ 1406 h 1539"/>
                  <a:gd name="T46" fmla="*/ 488 w 522"/>
                  <a:gd name="T47" fmla="*/ 1392 h 1539"/>
                  <a:gd name="T48" fmla="*/ 497 w 522"/>
                  <a:gd name="T49" fmla="*/ 1376 h 1539"/>
                  <a:gd name="T50" fmla="*/ 502 w 522"/>
                  <a:gd name="T51" fmla="*/ 1353 h 1539"/>
                  <a:gd name="T52" fmla="*/ 504 w 522"/>
                  <a:gd name="T53" fmla="*/ 1284 h 1539"/>
                  <a:gd name="T54" fmla="*/ 497 w 522"/>
                  <a:gd name="T55" fmla="*/ 1080 h 1539"/>
                  <a:gd name="T56" fmla="*/ 497 w 522"/>
                  <a:gd name="T57" fmla="*/ 929 h 1539"/>
                  <a:gd name="T58" fmla="*/ 499 w 522"/>
                  <a:gd name="T59" fmla="*/ 755 h 1539"/>
                  <a:gd name="T60" fmla="*/ 502 w 522"/>
                  <a:gd name="T61" fmla="*/ 576 h 1539"/>
                  <a:gd name="T62" fmla="*/ 499 w 522"/>
                  <a:gd name="T63" fmla="*/ 415 h 1539"/>
                  <a:gd name="T64" fmla="*/ 497 w 522"/>
                  <a:gd name="T65" fmla="*/ 241 h 1539"/>
                  <a:gd name="T66" fmla="*/ 499 w 522"/>
                  <a:gd name="T67" fmla="*/ 168 h 1539"/>
                  <a:gd name="T68" fmla="*/ 506 w 522"/>
                  <a:gd name="T69" fmla="*/ 124 h 1539"/>
                  <a:gd name="T70" fmla="*/ 511 w 522"/>
                  <a:gd name="T71" fmla="*/ 104 h 1539"/>
                  <a:gd name="T72" fmla="*/ 509 w 522"/>
                  <a:gd name="T73" fmla="*/ 81 h 1539"/>
                  <a:gd name="T74" fmla="*/ 499 w 522"/>
                  <a:gd name="T75" fmla="*/ 58 h 1539"/>
                  <a:gd name="T76" fmla="*/ 483 w 522"/>
                  <a:gd name="T77" fmla="*/ 37 h 1539"/>
                  <a:gd name="T78" fmla="*/ 465 w 522"/>
                  <a:gd name="T79" fmla="*/ 19 h 1539"/>
                  <a:gd name="T80" fmla="*/ 444 w 522"/>
                  <a:gd name="T81" fmla="*/ 7 h 1539"/>
                  <a:gd name="T82" fmla="*/ 422 w 522"/>
                  <a:gd name="T83" fmla="*/ 0 h 1539"/>
                  <a:gd name="T84" fmla="*/ 399 w 522"/>
                  <a:gd name="T85" fmla="*/ 5 h 1539"/>
                  <a:gd name="T86" fmla="*/ 396 w 522"/>
                  <a:gd name="T87" fmla="*/ 3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2" h="1539">
                    <a:moveTo>
                      <a:pt x="396" y="3"/>
                    </a:moveTo>
                    <a:lnTo>
                      <a:pt x="442" y="3"/>
                    </a:lnTo>
                    <a:lnTo>
                      <a:pt x="458" y="5"/>
                    </a:lnTo>
                    <a:lnTo>
                      <a:pt x="474" y="10"/>
                    </a:lnTo>
                    <a:lnTo>
                      <a:pt x="488" y="17"/>
                    </a:lnTo>
                    <a:lnTo>
                      <a:pt x="499" y="26"/>
                    </a:lnTo>
                    <a:lnTo>
                      <a:pt x="509" y="37"/>
                    </a:lnTo>
                    <a:lnTo>
                      <a:pt x="515" y="51"/>
                    </a:lnTo>
                    <a:lnTo>
                      <a:pt x="520" y="67"/>
                    </a:lnTo>
                    <a:lnTo>
                      <a:pt x="522" y="83"/>
                    </a:lnTo>
                    <a:lnTo>
                      <a:pt x="522" y="1367"/>
                    </a:lnTo>
                    <a:lnTo>
                      <a:pt x="520" y="1383"/>
                    </a:lnTo>
                    <a:lnTo>
                      <a:pt x="515" y="1397"/>
                    </a:lnTo>
                    <a:lnTo>
                      <a:pt x="509" y="1410"/>
                    </a:lnTo>
                    <a:lnTo>
                      <a:pt x="499" y="1424"/>
                    </a:lnTo>
                    <a:lnTo>
                      <a:pt x="488" y="1433"/>
                    </a:lnTo>
                    <a:lnTo>
                      <a:pt x="474" y="1440"/>
                    </a:lnTo>
                    <a:lnTo>
                      <a:pt x="458" y="1445"/>
                    </a:lnTo>
                    <a:lnTo>
                      <a:pt x="442" y="1447"/>
                    </a:lnTo>
                    <a:lnTo>
                      <a:pt x="119" y="1447"/>
                    </a:lnTo>
                    <a:lnTo>
                      <a:pt x="94" y="1486"/>
                    </a:lnTo>
                    <a:lnTo>
                      <a:pt x="78" y="1514"/>
                    </a:lnTo>
                    <a:lnTo>
                      <a:pt x="69" y="1530"/>
                    </a:lnTo>
                    <a:lnTo>
                      <a:pt x="64" y="1539"/>
                    </a:lnTo>
                    <a:lnTo>
                      <a:pt x="46" y="1539"/>
                    </a:lnTo>
                    <a:lnTo>
                      <a:pt x="0" y="1539"/>
                    </a:lnTo>
                    <a:lnTo>
                      <a:pt x="21" y="1532"/>
                    </a:lnTo>
                    <a:lnTo>
                      <a:pt x="39" y="1520"/>
                    </a:lnTo>
                    <a:lnTo>
                      <a:pt x="53" y="1509"/>
                    </a:lnTo>
                    <a:lnTo>
                      <a:pt x="62" y="1493"/>
                    </a:lnTo>
                    <a:lnTo>
                      <a:pt x="73" y="1479"/>
                    </a:lnTo>
                    <a:lnTo>
                      <a:pt x="85" y="1463"/>
                    </a:lnTo>
                    <a:lnTo>
                      <a:pt x="99" y="1445"/>
                    </a:lnTo>
                    <a:lnTo>
                      <a:pt x="117" y="1426"/>
                    </a:lnTo>
                    <a:lnTo>
                      <a:pt x="126" y="1422"/>
                    </a:lnTo>
                    <a:lnTo>
                      <a:pt x="137" y="1417"/>
                    </a:lnTo>
                    <a:lnTo>
                      <a:pt x="149" y="1417"/>
                    </a:lnTo>
                    <a:lnTo>
                      <a:pt x="160" y="1417"/>
                    </a:lnTo>
                    <a:lnTo>
                      <a:pt x="188" y="1422"/>
                    </a:lnTo>
                    <a:lnTo>
                      <a:pt x="220" y="1426"/>
                    </a:lnTo>
                    <a:lnTo>
                      <a:pt x="296" y="1429"/>
                    </a:lnTo>
                    <a:lnTo>
                      <a:pt x="371" y="1426"/>
                    </a:lnTo>
                    <a:lnTo>
                      <a:pt x="408" y="1424"/>
                    </a:lnTo>
                    <a:lnTo>
                      <a:pt x="440" y="1417"/>
                    </a:lnTo>
                    <a:lnTo>
                      <a:pt x="454" y="1413"/>
                    </a:lnTo>
                    <a:lnTo>
                      <a:pt x="467" y="1406"/>
                    </a:lnTo>
                    <a:lnTo>
                      <a:pt x="479" y="1399"/>
                    </a:lnTo>
                    <a:lnTo>
                      <a:pt x="488" y="1392"/>
                    </a:lnTo>
                    <a:lnTo>
                      <a:pt x="493" y="1385"/>
                    </a:lnTo>
                    <a:lnTo>
                      <a:pt x="497" y="1376"/>
                    </a:lnTo>
                    <a:lnTo>
                      <a:pt x="499" y="1365"/>
                    </a:lnTo>
                    <a:lnTo>
                      <a:pt x="502" y="1353"/>
                    </a:lnTo>
                    <a:lnTo>
                      <a:pt x="504" y="1321"/>
                    </a:lnTo>
                    <a:lnTo>
                      <a:pt x="504" y="1284"/>
                    </a:lnTo>
                    <a:lnTo>
                      <a:pt x="502" y="1193"/>
                    </a:lnTo>
                    <a:lnTo>
                      <a:pt x="497" y="1080"/>
                    </a:lnTo>
                    <a:lnTo>
                      <a:pt x="497" y="1009"/>
                    </a:lnTo>
                    <a:lnTo>
                      <a:pt x="497" y="929"/>
                    </a:lnTo>
                    <a:lnTo>
                      <a:pt x="499" y="844"/>
                    </a:lnTo>
                    <a:lnTo>
                      <a:pt x="499" y="755"/>
                    </a:lnTo>
                    <a:lnTo>
                      <a:pt x="502" y="663"/>
                    </a:lnTo>
                    <a:lnTo>
                      <a:pt x="502" y="576"/>
                    </a:lnTo>
                    <a:lnTo>
                      <a:pt x="502" y="491"/>
                    </a:lnTo>
                    <a:lnTo>
                      <a:pt x="499" y="415"/>
                    </a:lnTo>
                    <a:lnTo>
                      <a:pt x="497" y="331"/>
                    </a:lnTo>
                    <a:lnTo>
                      <a:pt x="497" y="241"/>
                    </a:lnTo>
                    <a:lnTo>
                      <a:pt x="497" y="202"/>
                    </a:lnTo>
                    <a:lnTo>
                      <a:pt x="499" y="168"/>
                    </a:lnTo>
                    <a:lnTo>
                      <a:pt x="502" y="143"/>
                    </a:lnTo>
                    <a:lnTo>
                      <a:pt x="506" y="124"/>
                    </a:lnTo>
                    <a:lnTo>
                      <a:pt x="509" y="115"/>
                    </a:lnTo>
                    <a:lnTo>
                      <a:pt x="511" y="104"/>
                    </a:lnTo>
                    <a:lnTo>
                      <a:pt x="511" y="92"/>
                    </a:lnTo>
                    <a:lnTo>
                      <a:pt x="509" y="81"/>
                    </a:lnTo>
                    <a:lnTo>
                      <a:pt x="504" y="69"/>
                    </a:lnTo>
                    <a:lnTo>
                      <a:pt x="499" y="58"/>
                    </a:lnTo>
                    <a:lnTo>
                      <a:pt x="493" y="46"/>
                    </a:lnTo>
                    <a:lnTo>
                      <a:pt x="483" y="37"/>
                    </a:lnTo>
                    <a:lnTo>
                      <a:pt x="474" y="28"/>
                    </a:lnTo>
                    <a:lnTo>
                      <a:pt x="465" y="19"/>
                    </a:lnTo>
                    <a:lnTo>
                      <a:pt x="456" y="12"/>
                    </a:lnTo>
                    <a:lnTo>
                      <a:pt x="444" y="7"/>
                    </a:lnTo>
                    <a:lnTo>
                      <a:pt x="433" y="3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399" y="5"/>
                    </a:lnTo>
                    <a:lnTo>
                      <a:pt x="396" y="3"/>
                    </a:lnTo>
                    <a:lnTo>
                      <a:pt x="396" y="3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259"/>
              <p:cNvSpPr>
                <a:spLocks/>
              </p:cNvSpPr>
              <p:nvPr/>
            </p:nvSpPr>
            <p:spPr bwMode="auto">
              <a:xfrm>
                <a:off x="2268539" y="1614488"/>
                <a:ext cx="1654175" cy="1597025"/>
              </a:xfrm>
              <a:custGeom>
                <a:avLst/>
                <a:gdLst>
                  <a:gd name="T0" fmla="*/ 52 w 1042"/>
                  <a:gd name="T1" fmla="*/ 0 h 1006"/>
                  <a:gd name="T2" fmla="*/ 992 w 1042"/>
                  <a:gd name="T3" fmla="*/ 0 h 1006"/>
                  <a:gd name="T4" fmla="*/ 1001 w 1042"/>
                  <a:gd name="T5" fmla="*/ 0 h 1006"/>
                  <a:gd name="T6" fmla="*/ 1010 w 1042"/>
                  <a:gd name="T7" fmla="*/ 2 h 1006"/>
                  <a:gd name="T8" fmla="*/ 1019 w 1042"/>
                  <a:gd name="T9" fmla="*/ 7 h 1006"/>
                  <a:gd name="T10" fmla="*/ 1028 w 1042"/>
                  <a:gd name="T11" fmla="*/ 14 h 1006"/>
                  <a:gd name="T12" fmla="*/ 1033 w 1042"/>
                  <a:gd name="T13" fmla="*/ 21 h 1006"/>
                  <a:gd name="T14" fmla="*/ 1038 w 1042"/>
                  <a:gd name="T15" fmla="*/ 30 h 1006"/>
                  <a:gd name="T16" fmla="*/ 1042 w 1042"/>
                  <a:gd name="T17" fmla="*/ 39 h 1006"/>
                  <a:gd name="T18" fmla="*/ 1042 w 1042"/>
                  <a:gd name="T19" fmla="*/ 50 h 1006"/>
                  <a:gd name="T20" fmla="*/ 1042 w 1042"/>
                  <a:gd name="T21" fmla="*/ 956 h 1006"/>
                  <a:gd name="T22" fmla="*/ 1042 w 1042"/>
                  <a:gd name="T23" fmla="*/ 965 h 1006"/>
                  <a:gd name="T24" fmla="*/ 1038 w 1042"/>
                  <a:gd name="T25" fmla="*/ 977 h 1006"/>
                  <a:gd name="T26" fmla="*/ 1033 w 1042"/>
                  <a:gd name="T27" fmla="*/ 983 h 1006"/>
                  <a:gd name="T28" fmla="*/ 1028 w 1042"/>
                  <a:gd name="T29" fmla="*/ 993 h 1006"/>
                  <a:gd name="T30" fmla="*/ 1019 w 1042"/>
                  <a:gd name="T31" fmla="*/ 1000 h 1006"/>
                  <a:gd name="T32" fmla="*/ 1010 w 1042"/>
                  <a:gd name="T33" fmla="*/ 1004 h 1006"/>
                  <a:gd name="T34" fmla="*/ 1001 w 1042"/>
                  <a:gd name="T35" fmla="*/ 1006 h 1006"/>
                  <a:gd name="T36" fmla="*/ 992 w 1042"/>
                  <a:gd name="T37" fmla="*/ 1006 h 1006"/>
                  <a:gd name="T38" fmla="*/ 52 w 1042"/>
                  <a:gd name="T39" fmla="*/ 1006 h 1006"/>
                  <a:gd name="T40" fmla="*/ 41 w 1042"/>
                  <a:gd name="T41" fmla="*/ 1006 h 1006"/>
                  <a:gd name="T42" fmla="*/ 32 w 1042"/>
                  <a:gd name="T43" fmla="*/ 1004 h 1006"/>
                  <a:gd name="T44" fmla="*/ 23 w 1042"/>
                  <a:gd name="T45" fmla="*/ 1000 h 1006"/>
                  <a:gd name="T46" fmla="*/ 16 w 1042"/>
                  <a:gd name="T47" fmla="*/ 993 h 1006"/>
                  <a:gd name="T48" fmla="*/ 9 w 1042"/>
                  <a:gd name="T49" fmla="*/ 983 h 1006"/>
                  <a:gd name="T50" fmla="*/ 4 w 1042"/>
                  <a:gd name="T51" fmla="*/ 977 h 1006"/>
                  <a:gd name="T52" fmla="*/ 2 w 1042"/>
                  <a:gd name="T53" fmla="*/ 965 h 1006"/>
                  <a:gd name="T54" fmla="*/ 0 w 1042"/>
                  <a:gd name="T55" fmla="*/ 956 h 1006"/>
                  <a:gd name="T56" fmla="*/ 0 w 1042"/>
                  <a:gd name="T57" fmla="*/ 50 h 1006"/>
                  <a:gd name="T58" fmla="*/ 2 w 1042"/>
                  <a:gd name="T59" fmla="*/ 39 h 1006"/>
                  <a:gd name="T60" fmla="*/ 4 w 1042"/>
                  <a:gd name="T61" fmla="*/ 30 h 1006"/>
                  <a:gd name="T62" fmla="*/ 9 w 1042"/>
                  <a:gd name="T63" fmla="*/ 21 h 1006"/>
                  <a:gd name="T64" fmla="*/ 16 w 1042"/>
                  <a:gd name="T65" fmla="*/ 14 h 1006"/>
                  <a:gd name="T66" fmla="*/ 23 w 1042"/>
                  <a:gd name="T67" fmla="*/ 7 h 1006"/>
                  <a:gd name="T68" fmla="*/ 32 w 1042"/>
                  <a:gd name="T69" fmla="*/ 2 h 1006"/>
                  <a:gd name="T70" fmla="*/ 41 w 1042"/>
                  <a:gd name="T71" fmla="*/ 0 h 1006"/>
                  <a:gd name="T72" fmla="*/ 52 w 1042"/>
                  <a:gd name="T73" fmla="*/ 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2" h="1006">
                    <a:moveTo>
                      <a:pt x="52" y="0"/>
                    </a:moveTo>
                    <a:lnTo>
                      <a:pt x="992" y="0"/>
                    </a:lnTo>
                    <a:lnTo>
                      <a:pt x="1001" y="0"/>
                    </a:lnTo>
                    <a:lnTo>
                      <a:pt x="1010" y="2"/>
                    </a:lnTo>
                    <a:lnTo>
                      <a:pt x="1019" y="7"/>
                    </a:lnTo>
                    <a:lnTo>
                      <a:pt x="1028" y="14"/>
                    </a:lnTo>
                    <a:lnTo>
                      <a:pt x="1033" y="21"/>
                    </a:lnTo>
                    <a:lnTo>
                      <a:pt x="1038" y="30"/>
                    </a:lnTo>
                    <a:lnTo>
                      <a:pt x="1042" y="39"/>
                    </a:lnTo>
                    <a:lnTo>
                      <a:pt x="1042" y="50"/>
                    </a:lnTo>
                    <a:lnTo>
                      <a:pt x="1042" y="956"/>
                    </a:lnTo>
                    <a:lnTo>
                      <a:pt x="1042" y="965"/>
                    </a:lnTo>
                    <a:lnTo>
                      <a:pt x="1038" y="977"/>
                    </a:lnTo>
                    <a:lnTo>
                      <a:pt x="1033" y="983"/>
                    </a:lnTo>
                    <a:lnTo>
                      <a:pt x="1028" y="993"/>
                    </a:lnTo>
                    <a:lnTo>
                      <a:pt x="1019" y="1000"/>
                    </a:lnTo>
                    <a:lnTo>
                      <a:pt x="1010" y="1004"/>
                    </a:lnTo>
                    <a:lnTo>
                      <a:pt x="1001" y="1006"/>
                    </a:lnTo>
                    <a:lnTo>
                      <a:pt x="992" y="1006"/>
                    </a:lnTo>
                    <a:lnTo>
                      <a:pt x="52" y="1006"/>
                    </a:lnTo>
                    <a:lnTo>
                      <a:pt x="41" y="1006"/>
                    </a:lnTo>
                    <a:lnTo>
                      <a:pt x="32" y="1004"/>
                    </a:lnTo>
                    <a:lnTo>
                      <a:pt x="23" y="1000"/>
                    </a:lnTo>
                    <a:lnTo>
                      <a:pt x="16" y="993"/>
                    </a:lnTo>
                    <a:lnTo>
                      <a:pt x="9" y="983"/>
                    </a:lnTo>
                    <a:lnTo>
                      <a:pt x="4" y="977"/>
                    </a:lnTo>
                    <a:lnTo>
                      <a:pt x="2" y="965"/>
                    </a:lnTo>
                    <a:lnTo>
                      <a:pt x="0" y="956"/>
                    </a:lnTo>
                    <a:lnTo>
                      <a:pt x="0" y="50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9" y="21"/>
                    </a:lnTo>
                    <a:lnTo>
                      <a:pt x="16" y="14"/>
                    </a:lnTo>
                    <a:lnTo>
                      <a:pt x="23" y="7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B4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260"/>
              <p:cNvSpPr>
                <a:spLocks/>
              </p:cNvSpPr>
              <p:nvPr/>
            </p:nvSpPr>
            <p:spPr bwMode="auto">
              <a:xfrm>
                <a:off x="2336801" y="1679576"/>
                <a:ext cx="1517650" cy="1463675"/>
              </a:xfrm>
              <a:custGeom>
                <a:avLst/>
                <a:gdLst>
                  <a:gd name="T0" fmla="*/ 9 w 956"/>
                  <a:gd name="T1" fmla="*/ 0 h 922"/>
                  <a:gd name="T2" fmla="*/ 949 w 956"/>
                  <a:gd name="T3" fmla="*/ 0 h 922"/>
                  <a:gd name="T4" fmla="*/ 951 w 956"/>
                  <a:gd name="T5" fmla="*/ 3 h 922"/>
                  <a:gd name="T6" fmla="*/ 953 w 956"/>
                  <a:gd name="T7" fmla="*/ 3 h 922"/>
                  <a:gd name="T8" fmla="*/ 956 w 956"/>
                  <a:gd name="T9" fmla="*/ 7 h 922"/>
                  <a:gd name="T10" fmla="*/ 956 w 956"/>
                  <a:gd name="T11" fmla="*/ 9 h 922"/>
                  <a:gd name="T12" fmla="*/ 956 w 956"/>
                  <a:gd name="T13" fmla="*/ 915 h 922"/>
                  <a:gd name="T14" fmla="*/ 956 w 956"/>
                  <a:gd name="T15" fmla="*/ 917 h 922"/>
                  <a:gd name="T16" fmla="*/ 953 w 956"/>
                  <a:gd name="T17" fmla="*/ 920 h 922"/>
                  <a:gd name="T18" fmla="*/ 951 w 956"/>
                  <a:gd name="T19" fmla="*/ 922 h 922"/>
                  <a:gd name="T20" fmla="*/ 949 w 956"/>
                  <a:gd name="T21" fmla="*/ 922 h 922"/>
                  <a:gd name="T22" fmla="*/ 9 w 956"/>
                  <a:gd name="T23" fmla="*/ 922 h 922"/>
                  <a:gd name="T24" fmla="*/ 5 w 956"/>
                  <a:gd name="T25" fmla="*/ 922 h 922"/>
                  <a:gd name="T26" fmla="*/ 3 w 956"/>
                  <a:gd name="T27" fmla="*/ 920 h 922"/>
                  <a:gd name="T28" fmla="*/ 0 w 956"/>
                  <a:gd name="T29" fmla="*/ 917 h 922"/>
                  <a:gd name="T30" fmla="*/ 0 w 956"/>
                  <a:gd name="T31" fmla="*/ 915 h 922"/>
                  <a:gd name="T32" fmla="*/ 0 w 956"/>
                  <a:gd name="T33" fmla="*/ 9 h 922"/>
                  <a:gd name="T34" fmla="*/ 0 w 956"/>
                  <a:gd name="T35" fmla="*/ 7 h 922"/>
                  <a:gd name="T36" fmla="*/ 3 w 956"/>
                  <a:gd name="T37" fmla="*/ 3 h 922"/>
                  <a:gd name="T38" fmla="*/ 5 w 956"/>
                  <a:gd name="T39" fmla="*/ 3 h 922"/>
                  <a:gd name="T40" fmla="*/ 9 w 956"/>
                  <a:gd name="T41" fmla="*/ 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6" h="922">
                    <a:moveTo>
                      <a:pt x="9" y="0"/>
                    </a:moveTo>
                    <a:lnTo>
                      <a:pt x="949" y="0"/>
                    </a:lnTo>
                    <a:lnTo>
                      <a:pt x="951" y="3"/>
                    </a:lnTo>
                    <a:lnTo>
                      <a:pt x="953" y="3"/>
                    </a:lnTo>
                    <a:lnTo>
                      <a:pt x="956" y="7"/>
                    </a:lnTo>
                    <a:lnTo>
                      <a:pt x="956" y="9"/>
                    </a:lnTo>
                    <a:lnTo>
                      <a:pt x="956" y="915"/>
                    </a:lnTo>
                    <a:lnTo>
                      <a:pt x="956" y="917"/>
                    </a:lnTo>
                    <a:lnTo>
                      <a:pt x="953" y="920"/>
                    </a:lnTo>
                    <a:lnTo>
                      <a:pt x="951" y="922"/>
                    </a:lnTo>
                    <a:lnTo>
                      <a:pt x="949" y="922"/>
                    </a:lnTo>
                    <a:lnTo>
                      <a:pt x="9" y="922"/>
                    </a:lnTo>
                    <a:lnTo>
                      <a:pt x="5" y="922"/>
                    </a:lnTo>
                    <a:lnTo>
                      <a:pt x="3" y="920"/>
                    </a:lnTo>
                    <a:lnTo>
                      <a:pt x="0" y="917"/>
                    </a:lnTo>
                    <a:lnTo>
                      <a:pt x="0" y="915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85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261"/>
              <p:cNvSpPr>
                <a:spLocks/>
              </p:cNvSpPr>
              <p:nvPr/>
            </p:nvSpPr>
            <p:spPr bwMode="auto">
              <a:xfrm>
                <a:off x="2395539" y="1749426"/>
                <a:ext cx="1389063" cy="1328738"/>
              </a:xfrm>
              <a:custGeom>
                <a:avLst/>
                <a:gdLst>
                  <a:gd name="T0" fmla="*/ 7 w 875"/>
                  <a:gd name="T1" fmla="*/ 0 h 837"/>
                  <a:gd name="T2" fmla="*/ 291 w 875"/>
                  <a:gd name="T3" fmla="*/ 0 h 837"/>
                  <a:gd name="T4" fmla="*/ 875 w 875"/>
                  <a:gd name="T5" fmla="*/ 0 h 837"/>
                  <a:gd name="T6" fmla="*/ 875 w 875"/>
                  <a:gd name="T7" fmla="*/ 837 h 837"/>
                  <a:gd name="T8" fmla="*/ 7 w 875"/>
                  <a:gd name="T9" fmla="*/ 837 h 837"/>
                  <a:gd name="T10" fmla="*/ 0 w 875"/>
                  <a:gd name="T11" fmla="*/ 367 h 837"/>
                  <a:gd name="T12" fmla="*/ 7 w 875"/>
                  <a:gd name="T13" fmla="*/ 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5" h="837">
                    <a:moveTo>
                      <a:pt x="7" y="0"/>
                    </a:moveTo>
                    <a:lnTo>
                      <a:pt x="291" y="0"/>
                    </a:lnTo>
                    <a:lnTo>
                      <a:pt x="875" y="0"/>
                    </a:lnTo>
                    <a:lnTo>
                      <a:pt x="875" y="837"/>
                    </a:lnTo>
                    <a:lnTo>
                      <a:pt x="7" y="837"/>
                    </a:lnTo>
                    <a:lnTo>
                      <a:pt x="0" y="36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78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262"/>
              <p:cNvSpPr>
                <a:spLocks/>
              </p:cNvSpPr>
              <p:nvPr/>
            </p:nvSpPr>
            <p:spPr bwMode="auto">
              <a:xfrm>
                <a:off x="2406651" y="2501901"/>
                <a:ext cx="1377950" cy="608013"/>
              </a:xfrm>
              <a:custGeom>
                <a:avLst/>
                <a:gdLst>
                  <a:gd name="T0" fmla="*/ 868 w 868"/>
                  <a:gd name="T1" fmla="*/ 0 h 383"/>
                  <a:gd name="T2" fmla="*/ 868 w 868"/>
                  <a:gd name="T3" fmla="*/ 363 h 383"/>
                  <a:gd name="T4" fmla="*/ 728 w 868"/>
                  <a:gd name="T5" fmla="*/ 369 h 383"/>
                  <a:gd name="T6" fmla="*/ 398 w 868"/>
                  <a:gd name="T7" fmla="*/ 383 h 383"/>
                  <a:gd name="T8" fmla="*/ 247 w 868"/>
                  <a:gd name="T9" fmla="*/ 369 h 383"/>
                  <a:gd name="T10" fmla="*/ 0 w 868"/>
                  <a:gd name="T11" fmla="*/ 369 h 383"/>
                  <a:gd name="T12" fmla="*/ 0 w 868"/>
                  <a:gd name="T13" fmla="*/ 303 h 383"/>
                  <a:gd name="T14" fmla="*/ 39 w 868"/>
                  <a:gd name="T15" fmla="*/ 296 h 383"/>
                  <a:gd name="T16" fmla="*/ 82 w 868"/>
                  <a:gd name="T17" fmla="*/ 296 h 383"/>
                  <a:gd name="T18" fmla="*/ 130 w 868"/>
                  <a:gd name="T19" fmla="*/ 296 h 383"/>
                  <a:gd name="T20" fmla="*/ 176 w 868"/>
                  <a:gd name="T21" fmla="*/ 298 h 383"/>
                  <a:gd name="T22" fmla="*/ 266 w 868"/>
                  <a:gd name="T23" fmla="*/ 308 h 383"/>
                  <a:gd name="T24" fmla="*/ 337 w 868"/>
                  <a:gd name="T25" fmla="*/ 312 h 383"/>
                  <a:gd name="T26" fmla="*/ 389 w 868"/>
                  <a:gd name="T27" fmla="*/ 310 h 383"/>
                  <a:gd name="T28" fmla="*/ 444 w 868"/>
                  <a:gd name="T29" fmla="*/ 308 h 383"/>
                  <a:gd name="T30" fmla="*/ 502 w 868"/>
                  <a:gd name="T31" fmla="*/ 303 h 383"/>
                  <a:gd name="T32" fmla="*/ 557 w 868"/>
                  <a:gd name="T33" fmla="*/ 292 h 383"/>
                  <a:gd name="T34" fmla="*/ 584 w 868"/>
                  <a:gd name="T35" fmla="*/ 287 h 383"/>
                  <a:gd name="T36" fmla="*/ 609 w 868"/>
                  <a:gd name="T37" fmla="*/ 280 h 383"/>
                  <a:gd name="T38" fmla="*/ 634 w 868"/>
                  <a:gd name="T39" fmla="*/ 271 h 383"/>
                  <a:gd name="T40" fmla="*/ 660 w 868"/>
                  <a:gd name="T41" fmla="*/ 259 h 383"/>
                  <a:gd name="T42" fmla="*/ 683 w 868"/>
                  <a:gd name="T43" fmla="*/ 248 h 383"/>
                  <a:gd name="T44" fmla="*/ 705 w 868"/>
                  <a:gd name="T45" fmla="*/ 234 h 383"/>
                  <a:gd name="T46" fmla="*/ 724 w 868"/>
                  <a:gd name="T47" fmla="*/ 220 h 383"/>
                  <a:gd name="T48" fmla="*/ 742 w 868"/>
                  <a:gd name="T49" fmla="*/ 204 h 383"/>
                  <a:gd name="T50" fmla="*/ 767 w 868"/>
                  <a:gd name="T51" fmla="*/ 179 h 383"/>
                  <a:gd name="T52" fmla="*/ 788 w 868"/>
                  <a:gd name="T53" fmla="*/ 154 h 383"/>
                  <a:gd name="T54" fmla="*/ 806 w 868"/>
                  <a:gd name="T55" fmla="*/ 129 h 383"/>
                  <a:gd name="T56" fmla="*/ 820 w 868"/>
                  <a:gd name="T57" fmla="*/ 106 h 383"/>
                  <a:gd name="T58" fmla="*/ 834 w 868"/>
                  <a:gd name="T59" fmla="*/ 81 h 383"/>
                  <a:gd name="T60" fmla="*/ 847 w 868"/>
                  <a:gd name="T61" fmla="*/ 55 h 383"/>
                  <a:gd name="T62" fmla="*/ 859 w 868"/>
                  <a:gd name="T63" fmla="*/ 28 h 383"/>
                  <a:gd name="T64" fmla="*/ 868 w 868"/>
                  <a:gd name="T65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8" h="383">
                    <a:moveTo>
                      <a:pt x="868" y="0"/>
                    </a:moveTo>
                    <a:lnTo>
                      <a:pt x="868" y="363"/>
                    </a:lnTo>
                    <a:lnTo>
                      <a:pt x="728" y="369"/>
                    </a:lnTo>
                    <a:lnTo>
                      <a:pt x="398" y="383"/>
                    </a:lnTo>
                    <a:lnTo>
                      <a:pt x="247" y="369"/>
                    </a:lnTo>
                    <a:lnTo>
                      <a:pt x="0" y="369"/>
                    </a:lnTo>
                    <a:lnTo>
                      <a:pt x="0" y="303"/>
                    </a:lnTo>
                    <a:lnTo>
                      <a:pt x="39" y="296"/>
                    </a:lnTo>
                    <a:lnTo>
                      <a:pt x="82" y="296"/>
                    </a:lnTo>
                    <a:lnTo>
                      <a:pt x="130" y="296"/>
                    </a:lnTo>
                    <a:lnTo>
                      <a:pt x="176" y="298"/>
                    </a:lnTo>
                    <a:lnTo>
                      <a:pt x="266" y="308"/>
                    </a:lnTo>
                    <a:lnTo>
                      <a:pt x="337" y="312"/>
                    </a:lnTo>
                    <a:lnTo>
                      <a:pt x="389" y="310"/>
                    </a:lnTo>
                    <a:lnTo>
                      <a:pt x="444" y="308"/>
                    </a:lnTo>
                    <a:lnTo>
                      <a:pt x="502" y="303"/>
                    </a:lnTo>
                    <a:lnTo>
                      <a:pt x="557" y="292"/>
                    </a:lnTo>
                    <a:lnTo>
                      <a:pt x="584" y="287"/>
                    </a:lnTo>
                    <a:lnTo>
                      <a:pt x="609" y="280"/>
                    </a:lnTo>
                    <a:lnTo>
                      <a:pt x="634" y="271"/>
                    </a:lnTo>
                    <a:lnTo>
                      <a:pt x="660" y="259"/>
                    </a:lnTo>
                    <a:lnTo>
                      <a:pt x="683" y="248"/>
                    </a:lnTo>
                    <a:lnTo>
                      <a:pt x="705" y="234"/>
                    </a:lnTo>
                    <a:lnTo>
                      <a:pt x="724" y="220"/>
                    </a:lnTo>
                    <a:lnTo>
                      <a:pt x="742" y="204"/>
                    </a:lnTo>
                    <a:lnTo>
                      <a:pt x="767" y="179"/>
                    </a:lnTo>
                    <a:lnTo>
                      <a:pt x="788" y="154"/>
                    </a:lnTo>
                    <a:lnTo>
                      <a:pt x="806" y="129"/>
                    </a:lnTo>
                    <a:lnTo>
                      <a:pt x="820" y="106"/>
                    </a:lnTo>
                    <a:lnTo>
                      <a:pt x="834" y="81"/>
                    </a:lnTo>
                    <a:lnTo>
                      <a:pt x="847" y="55"/>
                    </a:lnTo>
                    <a:lnTo>
                      <a:pt x="859" y="28"/>
                    </a:lnTo>
                    <a:lnTo>
                      <a:pt x="868" y="0"/>
                    </a:lnTo>
                    <a:close/>
                  </a:path>
                </a:pathLst>
              </a:custGeom>
              <a:solidFill>
                <a:srgbClr val="6A7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263"/>
              <p:cNvSpPr>
                <a:spLocks/>
              </p:cNvSpPr>
              <p:nvPr/>
            </p:nvSpPr>
            <p:spPr bwMode="auto">
              <a:xfrm>
                <a:off x="2916239" y="3551238"/>
                <a:ext cx="333375" cy="107950"/>
              </a:xfrm>
              <a:custGeom>
                <a:avLst/>
                <a:gdLst>
                  <a:gd name="T0" fmla="*/ 34 w 210"/>
                  <a:gd name="T1" fmla="*/ 0 h 68"/>
                  <a:gd name="T2" fmla="*/ 176 w 210"/>
                  <a:gd name="T3" fmla="*/ 0 h 68"/>
                  <a:gd name="T4" fmla="*/ 183 w 210"/>
                  <a:gd name="T5" fmla="*/ 0 h 68"/>
                  <a:gd name="T6" fmla="*/ 190 w 210"/>
                  <a:gd name="T7" fmla="*/ 2 h 68"/>
                  <a:gd name="T8" fmla="*/ 197 w 210"/>
                  <a:gd name="T9" fmla="*/ 4 h 68"/>
                  <a:gd name="T10" fmla="*/ 201 w 210"/>
                  <a:gd name="T11" fmla="*/ 9 h 68"/>
                  <a:gd name="T12" fmla="*/ 206 w 210"/>
                  <a:gd name="T13" fmla="*/ 13 h 68"/>
                  <a:gd name="T14" fmla="*/ 208 w 210"/>
                  <a:gd name="T15" fmla="*/ 20 h 68"/>
                  <a:gd name="T16" fmla="*/ 210 w 210"/>
                  <a:gd name="T17" fmla="*/ 27 h 68"/>
                  <a:gd name="T18" fmla="*/ 210 w 210"/>
                  <a:gd name="T19" fmla="*/ 34 h 68"/>
                  <a:gd name="T20" fmla="*/ 210 w 210"/>
                  <a:gd name="T21" fmla="*/ 41 h 68"/>
                  <a:gd name="T22" fmla="*/ 208 w 210"/>
                  <a:gd name="T23" fmla="*/ 48 h 68"/>
                  <a:gd name="T24" fmla="*/ 206 w 210"/>
                  <a:gd name="T25" fmla="*/ 52 h 68"/>
                  <a:gd name="T26" fmla="*/ 201 w 210"/>
                  <a:gd name="T27" fmla="*/ 57 h 68"/>
                  <a:gd name="T28" fmla="*/ 197 w 210"/>
                  <a:gd name="T29" fmla="*/ 62 h 68"/>
                  <a:gd name="T30" fmla="*/ 190 w 210"/>
                  <a:gd name="T31" fmla="*/ 66 h 68"/>
                  <a:gd name="T32" fmla="*/ 183 w 210"/>
                  <a:gd name="T33" fmla="*/ 68 h 68"/>
                  <a:gd name="T34" fmla="*/ 176 w 210"/>
                  <a:gd name="T35" fmla="*/ 68 h 68"/>
                  <a:gd name="T36" fmla="*/ 34 w 210"/>
                  <a:gd name="T37" fmla="*/ 68 h 68"/>
                  <a:gd name="T38" fmla="*/ 27 w 210"/>
                  <a:gd name="T39" fmla="*/ 68 h 68"/>
                  <a:gd name="T40" fmla="*/ 20 w 210"/>
                  <a:gd name="T41" fmla="*/ 66 h 68"/>
                  <a:gd name="T42" fmla="*/ 13 w 210"/>
                  <a:gd name="T43" fmla="*/ 62 h 68"/>
                  <a:gd name="T44" fmla="*/ 9 w 210"/>
                  <a:gd name="T45" fmla="*/ 57 h 68"/>
                  <a:gd name="T46" fmla="*/ 4 w 210"/>
                  <a:gd name="T47" fmla="*/ 52 h 68"/>
                  <a:gd name="T48" fmla="*/ 2 w 210"/>
                  <a:gd name="T49" fmla="*/ 48 h 68"/>
                  <a:gd name="T50" fmla="*/ 0 w 210"/>
                  <a:gd name="T51" fmla="*/ 41 h 68"/>
                  <a:gd name="T52" fmla="*/ 0 w 210"/>
                  <a:gd name="T53" fmla="*/ 34 h 68"/>
                  <a:gd name="T54" fmla="*/ 0 w 210"/>
                  <a:gd name="T55" fmla="*/ 27 h 68"/>
                  <a:gd name="T56" fmla="*/ 2 w 210"/>
                  <a:gd name="T57" fmla="*/ 20 h 68"/>
                  <a:gd name="T58" fmla="*/ 4 w 210"/>
                  <a:gd name="T59" fmla="*/ 13 h 68"/>
                  <a:gd name="T60" fmla="*/ 9 w 210"/>
                  <a:gd name="T61" fmla="*/ 9 h 68"/>
                  <a:gd name="T62" fmla="*/ 13 w 210"/>
                  <a:gd name="T63" fmla="*/ 4 h 68"/>
                  <a:gd name="T64" fmla="*/ 20 w 210"/>
                  <a:gd name="T65" fmla="*/ 2 h 68"/>
                  <a:gd name="T66" fmla="*/ 27 w 210"/>
                  <a:gd name="T67" fmla="*/ 0 h 68"/>
                  <a:gd name="T68" fmla="*/ 34 w 210"/>
                  <a:gd name="T6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0" h="68">
                    <a:moveTo>
                      <a:pt x="34" y="0"/>
                    </a:moveTo>
                    <a:lnTo>
                      <a:pt x="176" y="0"/>
                    </a:lnTo>
                    <a:lnTo>
                      <a:pt x="183" y="0"/>
                    </a:lnTo>
                    <a:lnTo>
                      <a:pt x="190" y="2"/>
                    </a:lnTo>
                    <a:lnTo>
                      <a:pt x="197" y="4"/>
                    </a:lnTo>
                    <a:lnTo>
                      <a:pt x="201" y="9"/>
                    </a:lnTo>
                    <a:lnTo>
                      <a:pt x="206" y="13"/>
                    </a:lnTo>
                    <a:lnTo>
                      <a:pt x="208" y="20"/>
                    </a:lnTo>
                    <a:lnTo>
                      <a:pt x="210" y="27"/>
                    </a:lnTo>
                    <a:lnTo>
                      <a:pt x="210" y="34"/>
                    </a:lnTo>
                    <a:lnTo>
                      <a:pt x="210" y="41"/>
                    </a:lnTo>
                    <a:lnTo>
                      <a:pt x="208" y="48"/>
                    </a:lnTo>
                    <a:lnTo>
                      <a:pt x="206" y="52"/>
                    </a:lnTo>
                    <a:lnTo>
                      <a:pt x="201" y="57"/>
                    </a:lnTo>
                    <a:lnTo>
                      <a:pt x="197" y="62"/>
                    </a:lnTo>
                    <a:lnTo>
                      <a:pt x="190" y="66"/>
                    </a:lnTo>
                    <a:lnTo>
                      <a:pt x="183" y="68"/>
                    </a:lnTo>
                    <a:lnTo>
                      <a:pt x="176" y="68"/>
                    </a:lnTo>
                    <a:lnTo>
                      <a:pt x="34" y="68"/>
                    </a:lnTo>
                    <a:lnTo>
                      <a:pt x="27" y="68"/>
                    </a:lnTo>
                    <a:lnTo>
                      <a:pt x="20" y="66"/>
                    </a:lnTo>
                    <a:lnTo>
                      <a:pt x="13" y="62"/>
                    </a:lnTo>
                    <a:lnTo>
                      <a:pt x="9" y="57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4" y="13"/>
                    </a:lnTo>
                    <a:lnTo>
                      <a:pt x="9" y="9"/>
                    </a:lnTo>
                    <a:lnTo>
                      <a:pt x="13" y="4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264"/>
              <p:cNvSpPr>
                <a:spLocks/>
              </p:cNvSpPr>
              <p:nvPr/>
            </p:nvSpPr>
            <p:spPr bwMode="auto">
              <a:xfrm>
                <a:off x="2395539" y="4452938"/>
                <a:ext cx="1400175" cy="2125663"/>
              </a:xfrm>
              <a:custGeom>
                <a:avLst/>
                <a:gdLst>
                  <a:gd name="T0" fmla="*/ 78 w 882"/>
                  <a:gd name="T1" fmla="*/ 0 h 1339"/>
                  <a:gd name="T2" fmla="*/ 806 w 882"/>
                  <a:gd name="T3" fmla="*/ 0 h 1339"/>
                  <a:gd name="T4" fmla="*/ 822 w 882"/>
                  <a:gd name="T5" fmla="*/ 0 h 1339"/>
                  <a:gd name="T6" fmla="*/ 836 w 882"/>
                  <a:gd name="T7" fmla="*/ 7 h 1339"/>
                  <a:gd name="T8" fmla="*/ 848 w 882"/>
                  <a:gd name="T9" fmla="*/ 14 h 1339"/>
                  <a:gd name="T10" fmla="*/ 859 w 882"/>
                  <a:gd name="T11" fmla="*/ 23 h 1339"/>
                  <a:gd name="T12" fmla="*/ 868 w 882"/>
                  <a:gd name="T13" fmla="*/ 35 h 1339"/>
                  <a:gd name="T14" fmla="*/ 877 w 882"/>
                  <a:gd name="T15" fmla="*/ 48 h 1339"/>
                  <a:gd name="T16" fmla="*/ 880 w 882"/>
                  <a:gd name="T17" fmla="*/ 64 h 1339"/>
                  <a:gd name="T18" fmla="*/ 882 w 882"/>
                  <a:gd name="T19" fmla="*/ 80 h 1339"/>
                  <a:gd name="T20" fmla="*/ 882 w 882"/>
                  <a:gd name="T21" fmla="*/ 1179 h 1339"/>
                  <a:gd name="T22" fmla="*/ 880 w 882"/>
                  <a:gd name="T23" fmla="*/ 1195 h 1339"/>
                  <a:gd name="T24" fmla="*/ 877 w 882"/>
                  <a:gd name="T25" fmla="*/ 1211 h 1339"/>
                  <a:gd name="T26" fmla="*/ 868 w 882"/>
                  <a:gd name="T27" fmla="*/ 1224 h 1339"/>
                  <a:gd name="T28" fmla="*/ 859 w 882"/>
                  <a:gd name="T29" fmla="*/ 1236 h 1339"/>
                  <a:gd name="T30" fmla="*/ 848 w 882"/>
                  <a:gd name="T31" fmla="*/ 1245 h 1339"/>
                  <a:gd name="T32" fmla="*/ 836 w 882"/>
                  <a:gd name="T33" fmla="*/ 1252 h 1339"/>
                  <a:gd name="T34" fmla="*/ 822 w 882"/>
                  <a:gd name="T35" fmla="*/ 1257 h 1339"/>
                  <a:gd name="T36" fmla="*/ 806 w 882"/>
                  <a:gd name="T37" fmla="*/ 1259 h 1339"/>
                  <a:gd name="T38" fmla="*/ 630 w 882"/>
                  <a:gd name="T39" fmla="*/ 1259 h 1339"/>
                  <a:gd name="T40" fmla="*/ 609 w 882"/>
                  <a:gd name="T41" fmla="*/ 1291 h 1339"/>
                  <a:gd name="T42" fmla="*/ 596 w 882"/>
                  <a:gd name="T43" fmla="*/ 1314 h 1339"/>
                  <a:gd name="T44" fmla="*/ 586 w 882"/>
                  <a:gd name="T45" fmla="*/ 1330 h 1339"/>
                  <a:gd name="T46" fmla="*/ 584 w 882"/>
                  <a:gd name="T47" fmla="*/ 1337 h 1339"/>
                  <a:gd name="T48" fmla="*/ 543 w 882"/>
                  <a:gd name="T49" fmla="*/ 1337 h 1339"/>
                  <a:gd name="T50" fmla="*/ 449 w 882"/>
                  <a:gd name="T51" fmla="*/ 1337 h 1339"/>
                  <a:gd name="T52" fmla="*/ 350 w 882"/>
                  <a:gd name="T53" fmla="*/ 1339 h 1339"/>
                  <a:gd name="T54" fmla="*/ 293 w 882"/>
                  <a:gd name="T55" fmla="*/ 1337 h 1339"/>
                  <a:gd name="T56" fmla="*/ 284 w 882"/>
                  <a:gd name="T57" fmla="*/ 1332 h 1339"/>
                  <a:gd name="T58" fmla="*/ 275 w 882"/>
                  <a:gd name="T59" fmla="*/ 1328 h 1339"/>
                  <a:gd name="T60" fmla="*/ 266 w 882"/>
                  <a:gd name="T61" fmla="*/ 1318 h 1339"/>
                  <a:gd name="T62" fmla="*/ 259 w 882"/>
                  <a:gd name="T63" fmla="*/ 1309 h 1339"/>
                  <a:gd name="T64" fmla="*/ 245 w 882"/>
                  <a:gd name="T65" fmla="*/ 1286 h 1339"/>
                  <a:gd name="T66" fmla="*/ 231 w 882"/>
                  <a:gd name="T67" fmla="*/ 1259 h 1339"/>
                  <a:gd name="T68" fmla="*/ 78 w 882"/>
                  <a:gd name="T69" fmla="*/ 1259 h 1339"/>
                  <a:gd name="T70" fmla="*/ 62 w 882"/>
                  <a:gd name="T71" fmla="*/ 1257 h 1339"/>
                  <a:gd name="T72" fmla="*/ 48 w 882"/>
                  <a:gd name="T73" fmla="*/ 1252 h 1339"/>
                  <a:gd name="T74" fmla="*/ 34 w 882"/>
                  <a:gd name="T75" fmla="*/ 1245 h 1339"/>
                  <a:gd name="T76" fmla="*/ 23 w 882"/>
                  <a:gd name="T77" fmla="*/ 1236 h 1339"/>
                  <a:gd name="T78" fmla="*/ 14 w 882"/>
                  <a:gd name="T79" fmla="*/ 1224 h 1339"/>
                  <a:gd name="T80" fmla="*/ 7 w 882"/>
                  <a:gd name="T81" fmla="*/ 1211 h 1339"/>
                  <a:gd name="T82" fmla="*/ 2 w 882"/>
                  <a:gd name="T83" fmla="*/ 1195 h 1339"/>
                  <a:gd name="T84" fmla="*/ 0 w 882"/>
                  <a:gd name="T85" fmla="*/ 1179 h 1339"/>
                  <a:gd name="T86" fmla="*/ 0 w 882"/>
                  <a:gd name="T87" fmla="*/ 80 h 1339"/>
                  <a:gd name="T88" fmla="*/ 2 w 882"/>
                  <a:gd name="T89" fmla="*/ 64 h 1339"/>
                  <a:gd name="T90" fmla="*/ 7 w 882"/>
                  <a:gd name="T91" fmla="*/ 48 h 1339"/>
                  <a:gd name="T92" fmla="*/ 14 w 882"/>
                  <a:gd name="T93" fmla="*/ 35 h 1339"/>
                  <a:gd name="T94" fmla="*/ 23 w 882"/>
                  <a:gd name="T95" fmla="*/ 23 h 1339"/>
                  <a:gd name="T96" fmla="*/ 34 w 882"/>
                  <a:gd name="T97" fmla="*/ 14 h 1339"/>
                  <a:gd name="T98" fmla="*/ 48 w 882"/>
                  <a:gd name="T99" fmla="*/ 7 h 1339"/>
                  <a:gd name="T100" fmla="*/ 62 w 882"/>
                  <a:gd name="T101" fmla="*/ 0 h 1339"/>
                  <a:gd name="T102" fmla="*/ 78 w 882"/>
                  <a:gd name="T103" fmla="*/ 0 h 1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82" h="1339">
                    <a:moveTo>
                      <a:pt x="78" y="0"/>
                    </a:moveTo>
                    <a:lnTo>
                      <a:pt x="806" y="0"/>
                    </a:lnTo>
                    <a:lnTo>
                      <a:pt x="822" y="0"/>
                    </a:lnTo>
                    <a:lnTo>
                      <a:pt x="836" y="7"/>
                    </a:lnTo>
                    <a:lnTo>
                      <a:pt x="848" y="14"/>
                    </a:lnTo>
                    <a:lnTo>
                      <a:pt x="859" y="23"/>
                    </a:lnTo>
                    <a:lnTo>
                      <a:pt x="868" y="35"/>
                    </a:lnTo>
                    <a:lnTo>
                      <a:pt x="877" y="48"/>
                    </a:lnTo>
                    <a:lnTo>
                      <a:pt x="880" y="64"/>
                    </a:lnTo>
                    <a:lnTo>
                      <a:pt x="882" y="80"/>
                    </a:lnTo>
                    <a:lnTo>
                      <a:pt x="882" y="1179"/>
                    </a:lnTo>
                    <a:lnTo>
                      <a:pt x="880" y="1195"/>
                    </a:lnTo>
                    <a:lnTo>
                      <a:pt x="877" y="1211"/>
                    </a:lnTo>
                    <a:lnTo>
                      <a:pt x="868" y="1224"/>
                    </a:lnTo>
                    <a:lnTo>
                      <a:pt x="859" y="1236"/>
                    </a:lnTo>
                    <a:lnTo>
                      <a:pt x="848" y="1245"/>
                    </a:lnTo>
                    <a:lnTo>
                      <a:pt x="836" y="1252"/>
                    </a:lnTo>
                    <a:lnTo>
                      <a:pt x="822" y="1257"/>
                    </a:lnTo>
                    <a:lnTo>
                      <a:pt x="806" y="1259"/>
                    </a:lnTo>
                    <a:lnTo>
                      <a:pt x="630" y="1259"/>
                    </a:lnTo>
                    <a:lnTo>
                      <a:pt x="609" y="1291"/>
                    </a:lnTo>
                    <a:lnTo>
                      <a:pt x="596" y="1314"/>
                    </a:lnTo>
                    <a:lnTo>
                      <a:pt x="586" y="1330"/>
                    </a:lnTo>
                    <a:lnTo>
                      <a:pt x="584" y="1337"/>
                    </a:lnTo>
                    <a:lnTo>
                      <a:pt x="543" y="1337"/>
                    </a:lnTo>
                    <a:lnTo>
                      <a:pt x="449" y="1337"/>
                    </a:lnTo>
                    <a:lnTo>
                      <a:pt x="350" y="1339"/>
                    </a:lnTo>
                    <a:lnTo>
                      <a:pt x="293" y="1337"/>
                    </a:lnTo>
                    <a:lnTo>
                      <a:pt x="284" y="1332"/>
                    </a:lnTo>
                    <a:lnTo>
                      <a:pt x="275" y="1328"/>
                    </a:lnTo>
                    <a:lnTo>
                      <a:pt x="266" y="1318"/>
                    </a:lnTo>
                    <a:lnTo>
                      <a:pt x="259" y="1309"/>
                    </a:lnTo>
                    <a:lnTo>
                      <a:pt x="245" y="1286"/>
                    </a:lnTo>
                    <a:lnTo>
                      <a:pt x="231" y="1259"/>
                    </a:lnTo>
                    <a:lnTo>
                      <a:pt x="78" y="1259"/>
                    </a:lnTo>
                    <a:lnTo>
                      <a:pt x="62" y="1257"/>
                    </a:lnTo>
                    <a:lnTo>
                      <a:pt x="48" y="1252"/>
                    </a:lnTo>
                    <a:lnTo>
                      <a:pt x="34" y="1245"/>
                    </a:lnTo>
                    <a:lnTo>
                      <a:pt x="23" y="1236"/>
                    </a:lnTo>
                    <a:lnTo>
                      <a:pt x="14" y="1224"/>
                    </a:lnTo>
                    <a:lnTo>
                      <a:pt x="7" y="1211"/>
                    </a:lnTo>
                    <a:lnTo>
                      <a:pt x="2" y="1195"/>
                    </a:lnTo>
                    <a:lnTo>
                      <a:pt x="0" y="1179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7" y="48"/>
                    </a:lnTo>
                    <a:lnTo>
                      <a:pt x="14" y="35"/>
                    </a:lnTo>
                    <a:lnTo>
                      <a:pt x="23" y="23"/>
                    </a:lnTo>
                    <a:lnTo>
                      <a:pt x="34" y="14"/>
                    </a:lnTo>
                    <a:lnTo>
                      <a:pt x="48" y="7"/>
                    </a:lnTo>
                    <a:lnTo>
                      <a:pt x="62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265"/>
              <p:cNvSpPr>
                <a:spLocks/>
              </p:cNvSpPr>
              <p:nvPr/>
            </p:nvSpPr>
            <p:spPr bwMode="auto">
              <a:xfrm>
                <a:off x="2733676" y="3856038"/>
                <a:ext cx="727075" cy="542925"/>
              </a:xfrm>
              <a:custGeom>
                <a:avLst/>
                <a:gdLst>
                  <a:gd name="T0" fmla="*/ 82 w 458"/>
                  <a:gd name="T1" fmla="*/ 0 h 342"/>
                  <a:gd name="T2" fmla="*/ 373 w 458"/>
                  <a:gd name="T3" fmla="*/ 0 h 342"/>
                  <a:gd name="T4" fmla="*/ 380 w 458"/>
                  <a:gd name="T5" fmla="*/ 0 h 342"/>
                  <a:gd name="T6" fmla="*/ 392 w 458"/>
                  <a:gd name="T7" fmla="*/ 5 h 342"/>
                  <a:gd name="T8" fmla="*/ 408 w 458"/>
                  <a:gd name="T9" fmla="*/ 9 h 342"/>
                  <a:gd name="T10" fmla="*/ 424 w 458"/>
                  <a:gd name="T11" fmla="*/ 19 h 342"/>
                  <a:gd name="T12" fmla="*/ 440 w 458"/>
                  <a:gd name="T13" fmla="*/ 30 h 342"/>
                  <a:gd name="T14" fmla="*/ 451 w 458"/>
                  <a:gd name="T15" fmla="*/ 44 h 342"/>
                  <a:gd name="T16" fmla="*/ 456 w 458"/>
                  <a:gd name="T17" fmla="*/ 53 h 342"/>
                  <a:gd name="T18" fmla="*/ 458 w 458"/>
                  <a:gd name="T19" fmla="*/ 62 h 342"/>
                  <a:gd name="T20" fmla="*/ 458 w 458"/>
                  <a:gd name="T21" fmla="*/ 71 h 342"/>
                  <a:gd name="T22" fmla="*/ 456 w 458"/>
                  <a:gd name="T23" fmla="*/ 83 h 342"/>
                  <a:gd name="T24" fmla="*/ 412 w 458"/>
                  <a:gd name="T25" fmla="*/ 259 h 342"/>
                  <a:gd name="T26" fmla="*/ 410 w 458"/>
                  <a:gd name="T27" fmla="*/ 275 h 342"/>
                  <a:gd name="T28" fmla="*/ 403 w 458"/>
                  <a:gd name="T29" fmla="*/ 291 h 342"/>
                  <a:gd name="T30" fmla="*/ 396 w 458"/>
                  <a:gd name="T31" fmla="*/ 305 h 342"/>
                  <a:gd name="T32" fmla="*/ 389 w 458"/>
                  <a:gd name="T33" fmla="*/ 317 h 342"/>
                  <a:gd name="T34" fmla="*/ 380 w 458"/>
                  <a:gd name="T35" fmla="*/ 328 h 342"/>
                  <a:gd name="T36" fmla="*/ 371 w 458"/>
                  <a:gd name="T37" fmla="*/ 335 h 342"/>
                  <a:gd name="T38" fmla="*/ 360 w 458"/>
                  <a:gd name="T39" fmla="*/ 340 h 342"/>
                  <a:gd name="T40" fmla="*/ 346 w 458"/>
                  <a:gd name="T41" fmla="*/ 342 h 342"/>
                  <a:gd name="T42" fmla="*/ 110 w 458"/>
                  <a:gd name="T43" fmla="*/ 342 h 342"/>
                  <a:gd name="T44" fmla="*/ 99 w 458"/>
                  <a:gd name="T45" fmla="*/ 340 h 342"/>
                  <a:gd name="T46" fmla="*/ 87 w 458"/>
                  <a:gd name="T47" fmla="*/ 335 h 342"/>
                  <a:gd name="T48" fmla="*/ 76 w 458"/>
                  <a:gd name="T49" fmla="*/ 328 h 342"/>
                  <a:gd name="T50" fmla="*/ 66 w 458"/>
                  <a:gd name="T51" fmla="*/ 317 h 342"/>
                  <a:gd name="T52" fmla="*/ 60 w 458"/>
                  <a:gd name="T53" fmla="*/ 305 h 342"/>
                  <a:gd name="T54" fmla="*/ 53 w 458"/>
                  <a:gd name="T55" fmla="*/ 291 h 342"/>
                  <a:gd name="T56" fmla="*/ 48 w 458"/>
                  <a:gd name="T57" fmla="*/ 275 h 342"/>
                  <a:gd name="T58" fmla="*/ 44 w 458"/>
                  <a:gd name="T59" fmla="*/ 259 h 342"/>
                  <a:gd name="T60" fmla="*/ 0 w 458"/>
                  <a:gd name="T61" fmla="*/ 83 h 342"/>
                  <a:gd name="T62" fmla="*/ 0 w 458"/>
                  <a:gd name="T63" fmla="*/ 71 h 342"/>
                  <a:gd name="T64" fmla="*/ 0 w 458"/>
                  <a:gd name="T65" fmla="*/ 62 h 342"/>
                  <a:gd name="T66" fmla="*/ 2 w 458"/>
                  <a:gd name="T67" fmla="*/ 53 h 342"/>
                  <a:gd name="T68" fmla="*/ 7 w 458"/>
                  <a:gd name="T69" fmla="*/ 44 h 342"/>
                  <a:gd name="T70" fmla="*/ 18 w 458"/>
                  <a:gd name="T71" fmla="*/ 30 h 342"/>
                  <a:gd name="T72" fmla="*/ 32 w 458"/>
                  <a:gd name="T73" fmla="*/ 19 h 342"/>
                  <a:gd name="T74" fmla="*/ 48 w 458"/>
                  <a:gd name="T75" fmla="*/ 9 h 342"/>
                  <a:gd name="T76" fmla="*/ 64 w 458"/>
                  <a:gd name="T77" fmla="*/ 5 h 342"/>
                  <a:gd name="T78" fmla="*/ 76 w 458"/>
                  <a:gd name="T79" fmla="*/ 0 h 342"/>
                  <a:gd name="T80" fmla="*/ 82 w 458"/>
                  <a:gd name="T81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8" h="342">
                    <a:moveTo>
                      <a:pt x="82" y="0"/>
                    </a:moveTo>
                    <a:lnTo>
                      <a:pt x="373" y="0"/>
                    </a:lnTo>
                    <a:lnTo>
                      <a:pt x="380" y="0"/>
                    </a:lnTo>
                    <a:lnTo>
                      <a:pt x="392" y="5"/>
                    </a:lnTo>
                    <a:lnTo>
                      <a:pt x="408" y="9"/>
                    </a:lnTo>
                    <a:lnTo>
                      <a:pt x="424" y="19"/>
                    </a:lnTo>
                    <a:lnTo>
                      <a:pt x="440" y="30"/>
                    </a:lnTo>
                    <a:lnTo>
                      <a:pt x="451" y="44"/>
                    </a:lnTo>
                    <a:lnTo>
                      <a:pt x="456" y="53"/>
                    </a:lnTo>
                    <a:lnTo>
                      <a:pt x="458" y="62"/>
                    </a:lnTo>
                    <a:lnTo>
                      <a:pt x="458" y="71"/>
                    </a:lnTo>
                    <a:lnTo>
                      <a:pt x="456" y="83"/>
                    </a:lnTo>
                    <a:lnTo>
                      <a:pt x="412" y="259"/>
                    </a:lnTo>
                    <a:lnTo>
                      <a:pt x="410" y="275"/>
                    </a:lnTo>
                    <a:lnTo>
                      <a:pt x="403" y="291"/>
                    </a:lnTo>
                    <a:lnTo>
                      <a:pt x="396" y="305"/>
                    </a:lnTo>
                    <a:lnTo>
                      <a:pt x="389" y="317"/>
                    </a:lnTo>
                    <a:lnTo>
                      <a:pt x="380" y="328"/>
                    </a:lnTo>
                    <a:lnTo>
                      <a:pt x="371" y="335"/>
                    </a:lnTo>
                    <a:lnTo>
                      <a:pt x="360" y="340"/>
                    </a:lnTo>
                    <a:lnTo>
                      <a:pt x="346" y="342"/>
                    </a:lnTo>
                    <a:lnTo>
                      <a:pt x="110" y="342"/>
                    </a:lnTo>
                    <a:lnTo>
                      <a:pt x="99" y="340"/>
                    </a:lnTo>
                    <a:lnTo>
                      <a:pt x="87" y="335"/>
                    </a:lnTo>
                    <a:lnTo>
                      <a:pt x="76" y="328"/>
                    </a:lnTo>
                    <a:lnTo>
                      <a:pt x="66" y="317"/>
                    </a:lnTo>
                    <a:lnTo>
                      <a:pt x="60" y="305"/>
                    </a:lnTo>
                    <a:lnTo>
                      <a:pt x="53" y="291"/>
                    </a:lnTo>
                    <a:lnTo>
                      <a:pt x="48" y="275"/>
                    </a:lnTo>
                    <a:lnTo>
                      <a:pt x="44" y="259"/>
                    </a:lnTo>
                    <a:lnTo>
                      <a:pt x="0" y="83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2" y="53"/>
                    </a:lnTo>
                    <a:lnTo>
                      <a:pt x="7" y="44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8" y="9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E35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266"/>
              <p:cNvSpPr>
                <a:spLocks/>
              </p:cNvSpPr>
              <p:nvPr/>
            </p:nvSpPr>
            <p:spPr bwMode="auto">
              <a:xfrm>
                <a:off x="2828926" y="4044951"/>
                <a:ext cx="552450" cy="328613"/>
              </a:xfrm>
              <a:custGeom>
                <a:avLst/>
                <a:gdLst>
                  <a:gd name="T0" fmla="*/ 0 w 348"/>
                  <a:gd name="T1" fmla="*/ 147 h 207"/>
                  <a:gd name="T2" fmla="*/ 32 w 348"/>
                  <a:gd name="T3" fmla="*/ 161 h 207"/>
                  <a:gd name="T4" fmla="*/ 66 w 348"/>
                  <a:gd name="T5" fmla="*/ 168 h 207"/>
                  <a:gd name="T6" fmla="*/ 98 w 348"/>
                  <a:gd name="T7" fmla="*/ 172 h 207"/>
                  <a:gd name="T8" fmla="*/ 130 w 348"/>
                  <a:gd name="T9" fmla="*/ 172 h 207"/>
                  <a:gd name="T10" fmla="*/ 162 w 348"/>
                  <a:gd name="T11" fmla="*/ 168 h 207"/>
                  <a:gd name="T12" fmla="*/ 192 w 348"/>
                  <a:gd name="T13" fmla="*/ 159 h 207"/>
                  <a:gd name="T14" fmla="*/ 220 w 348"/>
                  <a:gd name="T15" fmla="*/ 147 h 207"/>
                  <a:gd name="T16" fmla="*/ 247 w 348"/>
                  <a:gd name="T17" fmla="*/ 133 h 207"/>
                  <a:gd name="T18" fmla="*/ 265 w 348"/>
                  <a:gd name="T19" fmla="*/ 122 h 207"/>
                  <a:gd name="T20" fmla="*/ 277 w 348"/>
                  <a:gd name="T21" fmla="*/ 117 h 207"/>
                  <a:gd name="T22" fmla="*/ 288 w 348"/>
                  <a:gd name="T23" fmla="*/ 108 h 207"/>
                  <a:gd name="T24" fmla="*/ 302 w 348"/>
                  <a:gd name="T25" fmla="*/ 88 h 207"/>
                  <a:gd name="T26" fmla="*/ 316 w 348"/>
                  <a:gd name="T27" fmla="*/ 55 h 207"/>
                  <a:gd name="T28" fmla="*/ 334 w 348"/>
                  <a:gd name="T29" fmla="*/ 14 h 207"/>
                  <a:gd name="T30" fmla="*/ 339 w 348"/>
                  <a:gd name="T31" fmla="*/ 7 h 207"/>
                  <a:gd name="T32" fmla="*/ 341 w 348"/>
                  <a:gd name="T33" fmla="*/ 3 h 207"/>
                  <a:gd name="T34" fmla="*/ 346 w 348"/>
                  <a:gd name="T35" fmla="*/ 0 h 207"/>
                  <a:gd name="T36" fmla="*/ 348 w 348"/>
                  <a:gd name="T37" fmla="*/ 0 h 207"/>
                  <a:gd name="T38" fmla="*/ 348 w 348"/>
                  <a:gd name="T39" fmla="*/ 14 h 207"/>
                  <a:gd name="T40" fmla="*/ 346 w 348"/>
                  <a:gd name="T41" fmla="*/ 49 h 207"/>
                  <a:gd name="T42" fmla="*/ 341 w 348"/>
                  <a:gd name="T43" fmla="*/ 81 h 207"/>
                  <a:gd name="T44" fmla="*/ 334 w 348"/>
                  <a:gd name="T45" fmla="*/ 113 h 207"/>
                  <a:gd name="T46" fmla="*/ 329 w 348"/>
                  <a:gd name="T47" fmla="*/ 127 h 207"/>
                  <a:gd name="T48" fmla="*/ 325 w 348"/>
                  <a:gd name="T49" fmla="*/ 140 h 207"/>
                  <a:gd name="T50" fmla="*/ 320 w 348"/>
                  <a:gd name="T51" fmla="*/ 152 h 207"/>
                  <a:gd name="T52" fmla="*/ 313 w 348"/>
                  <a:gd name="T53" fmla="*/ 163 h 207"/>
                  <a:gd name="T54" fmla="*/ 304 w 348"/>
                  <a:gd name="T55" fmla="*/ 172 h 207"/>
                  <a:gd name="T56" fmla="*/ 295 w 348"/>
                  <a:gd name="T57" fmla="*/ 182 h 207"/>
                  <a:gd name="T58" fmla="*/ 284 w 348"/>
                  <a:gd name="T59" fmla="*/ 188 h 207"/>
                  <a:gd name="T60" fmla="*/ 272 w 348"/>
                  <a:gd name="T61" fmla="*/ 195 h 207"/>
                  <a:gd name="T62" fmla="*/ 258 w 348"/>
                  <a:gd name="T63" fmla="*/ 200 h 207"/>
                  <a:gd name="T64" fmla="*/ 242 w 348"/>
                  <a:gd name="T65" fmla="*/ 204 h 207"/>
                  <a:gd name="T66" fmla="*/ 226 w 348"/>
                  <a:gd name="T67" fmla="*/ 207 h 207"/>
                  <a:gd name="T68" fmla="*/ 208 w 348"/>
                  <a:gd name="T69" fmla="*/ 207 h 207"/>
                  <a:gd name="T70" fmla="*/ 176 w 348"/>
                  <a:gd name="T71" fmla="*/ 207 h 207"/>
                  <a:gd name="T72" fmla="*/ 142 w 348"/>
                  <a:gd name="T73" fmla="*/ 204 h 207"/>
                  <a:gd name="T74" fmla="*/ 107 w 348"/>
                  <a:gd name="T75" fmla="*/ 202 h 207"/>
                  <a:gd name="T76" fmla="*/ 73 w 348"/>
                  <a:gd name="T77" fmla="*/ 202 h 207"/>
                  <a:gd name="T78" fmla="*/ 50 w 348"/>
                  <a:gd name="T79" fmla="*/ 202 h 207"/>
                  <a:gd name="T80" fmla="*/ 34 w 348"/>
                  <a:gd name="T81" fmla="*/ 198 h 207"/>
                  <a:gd name="T82" fmla="*/ 22 w 348"/>
                  <a:gd name="T83" fmla="*/ 193 h 207"/>
                  <a:gd name="T84" fmla="*/ 13 w 348"/>
                  <a:gd name="T85" fmla="*/ 188 h 207"/>
                  <a:gd name="T86" fmla="*/ 4 w 348"/>
                  <a:gd name="T87" fmla="*/ 170 h 207"/>
                  <a:gd name="T88" fmla="*/ 0 w 348"/>
                  <a:gd name="T89" fmla="*/ 14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8" h="207">
                    <a:moveTo>
                      <a:pt x="0" y="147"/>
                    </a:moveTo>
                    <a:lnTo>
                      <a:pt x="32" y="161"/>
                    </a:lnTo>
                    <a:lnTo>
                      <a:pt x="66" y="168"/>
                    </a:lnTo>
                    <a:lnTo>
                      <a:pt x="98" y="172"/>
                    </a:lnTo>
                    <a:lnTo>
                      <a:pt x="130" y="172"/>
                    </a:lnTo>
                    <a:lnTo>
                      <a:pt x="162" y="168"/>
                    </a:lnTo>
                    <a:lnTo>
                      <a:pt x="192" y="159"/>
                    </a:lnTo>
                    <a:lnTo>
                      <a:pt x="220" y="147"/>
                    </a:lnTo>
                    <a:lnTo>
                      <a:pt x="247" y="133"/>
                    </a:lnTo>
                    <a:lnTo>
                      <a:pt x="265" y="122"/>
                    </a:lnTo>
                    <a:lnTo>
                      <a:pt x="277" y="117"/>
                    </a:lnTo>
                    <a:lnTo>
                      <a:pt x="288" y="108"/>
                    </a:lnTo>
                    <a:lnTo>
                      <a:pt x="302" y="88"/>
                    </a:lnTo>
                    <a:lnTo>
                      <a:pt x="316" y="55"/>
                    </a:lnTo>
                    <a:lnTo>
                      <a:pt x="334" y="14"/>
                    </a:lnTo>
                    <a:lnTo>
                      <a:pt x="339" y="7"/>
                    </a:lnTo>
                    <a:lnTo>
                      <a:pt x="341" y="3"/>
                    </a:lnTo>
                    <a:lnTo>
                      <a:pt x="346" y="0"/>
                    </a:lnTo>
                    <a:lnTo>
                      <a:pt x="348" y="0"/>
                    </a:lnTo>
                    <a:lnTo>
                      <a:pt x="348" y="14"/>
                    </a:lnTo>
                    <a:lnTo>
                      <a:pt x="346" y="49"/>
                    </a:lnTo>
                    <a:lnTo>
                      <a:pt x="341" y="81"/>
                    </a:lnTo>
                    <a:lnTo>
                      <a:pt x="334" y="113"/>
                    </a:lnTo>
                    <a:lnTo>
                      <a:pt x="329" y="127"/>
                    </a:lnTo>
                    <a:lnTo>
                      <a:pt x="325" y="140"/>
                    </a:lnTo>
                    <a:lnTo>
                      <a:pt x="320" y="152"/>
                    </a:lnTo>
                    <a:lnTo>
                      <a:pt x="313" y="163"/>
                    </a:lnTo>
                    <a:lnTo>
                      <a:pt x="304" y="172"/>
                    </a:lnTo>
                    <a:lnTo>
                      <a:pt x="295" y="182"/>
                    </a:lnTo>
                    <a:lnTo>
                      <a:pt x="284" y="188"/>
                    </a:lnTo>
                    <a:lnTo>
                      <a:pt x="272" y="195"/>
                    </a:lnTo>
                    <a:lnTo>
                      <a:pt x="258" y="200"/>
                    </a:lnTo>
                    <a:lnTo>
                      <a:pt x="242" y="204"/>
                    </a:lnTo>
                    <a:lnTo>
                      <a:pt x="226" y="207"/>
                    </a:lnTo>
                    <a:lnTo>
                      <a:pt x="208" y="207"/>
                    </a:lnTo>
                    <a:lnTo>
                      <a:pt x="176" y="207"/>
                    </a:lnTo>
                    <a:lnTo>
                      <a:pt x="142" y="204"/>
                    </a:lnTo>
                    <a:lnTo>
                      <a:pt x="107" y="202"/>
                    </a:lnTo>
                    <a:lnTo>
                      <a:pt x="73" y="202"/>
                    </a:lnTo>
                    <a:lnTo>
                      <a:pt x="50" y="202"/>
                    </a:lnTo>
                    <a:lnTo>
                      <a:pt x="34" y="198"/>
                    </a:lnTo>
                    <a:lnTo>
                      <a:pt x="22" y="193"/>
                    </a:lnTo>
                    <a:lnTo>
                      <a:pt x="13" y="188"/>
                    </a:lnTo>
                    <a:lnTo>
                      <a:pt x="4" y="170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CF5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267"/>
              <p:cNvSpPr>
                <a:spLocks/>
              </p:cNvSpPr>
              <p:nvPr/>
            </p:nvSpPr>
            <p:spPr bwMode="auto">
              <a:xfrm>
                <a:off x="2733676" y="3856038"/>
                <a:ext cx="171450" cy="528638"/>
              </a:xfrm>
              <a:custGeom>
                <a:avLst/>
                <a:gdLst>
                  <a:gd name="T0" fmla="*/ 82 w 108"/>
                  <a:gd name="T1" fmla="*/ 0 h 333"/>
                  <a:gd name="T2" fmla="*/ 85 w 108"/>
                  <a:gd name="T3" fmla="*/ 0 h 333"/>
                  <a:gd name="T4" fmla="*/ 73 w 108"/>
                  <a:gd name="T5" fmla="*/ 12 h 333"/>
                  <a:gd name="T6" fmla="*/ 66 w 108"/>
                  <a:gd name="T7" fmla="*/ 23 h 333"/>
                  <a:gd name="T8" fmla="*/ 60 w 108"/>
                  <a:gd name="T9" fmla="*/ 32 h 333"/>
                  <a:gd name="T10" fmla="*/ 55 w 108"/>
                  <a:gd name="T11" fmla="*/ 44 h 333"/>
                  <a:gd name="T12" fmla="*/ 53 w 108"/>
                  <a:gd name="T13" fmla="*/ 55 h 333"/>
                  <a:gd name="T14" fmla="*/ 50 w 108"/>
                  <a:gd name="T15" fmla="*/ 69 h 333"/>
                  <a:gd name="T16" fmla="*/ 50 w 108"/>
                  <a:gd name="T17" fmla="*/ 85 h 333"/>
                  <a:gd name="T18" fmla="*/ 48 w 108"/>
                  <a:gd name="T19" fmla="*/ 103 h 333"/>
                  <a:gd name="T20" fmla="*/ 50 w 108"/>
                  <a:gd name="T21" fmla="*/ 124 h 333"/>
                  <a:gd name="T22" fmla="*/ 53 w 108"/>
                  <a:gd name="T23" fmla="*/ 147 h 333"/>
                  <a:gd name="T24" fmla="*/ 60 w 108"/>
                  <a:gd name="T25" fmla="*/ 172 h 333"/>
                  <a:gd name="T26" fmla="*/ 66 w 108"/>
                  <a:gd name="T27" fmla="*/ 197 h 333"/>
                  <a:gd name="T28" fmla="*/ 80 w 108"/>
                  <a:gd name="T29" fmla="*/ 248 h 333"/>
                  <a:gd name="T30" fmla="*/ 94 w 108"/>
                  <a:gd name="T31" fmla="*/ 287 h 333"/>
                  <a:gd name="T32" fmla="*/ 101 w 108"/>
                  <a:gd name="T33" fmla="*/ 301 h 333"/>
                  <a:gd name="T34" fmla="*/ 105 w 108"/>
                  <a:gd name="T35" fmla="*/ 314 h 333"/>
                  <a:gd name="T36" fmla="*/ 108 w 108"/>
                  <a:gd name="T37" fmla="*/ 319 h 333"/>
                  <a:gd name="T38" fmla="*/ 105 w 108"/>
                  <a:gd name="T39" fmla="*/ 323 h 333"/>
                  <a:gd name="T40" fmla="*/ 101 w 108"/>
                  <a:gd name="T41" fmla="*/ 328 h 333"/>
                  <a:gd name="T42" fmla="*/ 94 w 108"/>
                  <a:gd name="T43" fmla="*/ 330 h 333"/>
                  <a:gd name="T44" fmla="*/ 89 w 108"/>
                  <a:gd name="T45" fmla="*/ 333 h 333"/>
                  <a:gd name="T46" fmla="*/ 85 w 108"/>
                  <a:gd name="T47" fmla="*/ 333 h 333"/>
                  <a:gd name="T48" fmla="*/ 78 w 108"/>
                  <a:gd name="T49" fmla="*/ 328 h 333"/>
                  <a:gd name="T50" fmla="*/ 71 w 108"/>
                  <a:gd name="T51" fmla="*/ 321 h 333"/>
                  <a:gd name="T52" fmla="*/ 64 w 108"/>
                  <a:gd name="T53" fmla="*/ 312 h 333"/>
                  <a:gd name="T54" fmla="*/ 60 w 108"/>
                  <a:gd name="T55" fmla="*/ 303 h 333"/>
                  <a:gd name="T56" fmla="*/ 50 w 108"/>
                  <a:gd name="T57" fmla="*/ 282 h 333"/>
                  <a:gd name="T58" fmla="*/ 44 w 108"/>
                  <a:gd name="T59" fmla="*/ 259 h 333"/>
                  <a:gd name="T60" fmla="*/ 0 w 108"/>
                  <a:gd name="T61" fmla="*/ 83 h 333"/>
                  <a:gd name="T62" fmla="*/ 0 w 108"/>
                  <a:gd name="T63" fmla="*/ 71 h 333"/>
                  <a:gd name="T64" fmla="*/ 0 w 108"/>
                  <a:gd name="T65" fmla="*/ 62 h 333"/>
                  <a:gd name="T66" fmla="*/ 2 w 108"/>
                  <a:gd name="T67" fmla="*/ 53 h 333"/>
                  <a:gd name="T68" fmla="*/ 7 w 108"/>
                  <a:gd name="T69" fmla="*/ 44 h 333"/>
                  <a:gd name="T70" fmla="*/ 18 w 108"/>
                  <a:gd name="T71" fmla="*/ 30 h 333"/>
                  <a:gd name="T72" fmla="*/ 32 w 108"/>
                  <a:gd name="T73" fmla="*/ 19 h 333"/>
                  <a:gd name="T74" fmla="*/ 48 w 108"/>
                  <a:gd name="T75" fmla="*/ 9 h 333"/>
                  <a:gd name="T76" fmla="*/ 64 w 108"/>
                  <a:gd name="T77" fmla="*/ 5 h 333"/>
                  <a:gd name="T78" fmla="*/ 76 w 108"/>
                  <a:gd name="T79" fmla="*/ 0 h 333"/>
                  <a:gd name="T80" fmla="*/ 82 w 108"/>
                  <a:gd name="T8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8" h="333">
                    <a:moveTo>
                      <a:pt x="82" y="0"/>
                    </a:moveTo>
                    <a:lnTo>
                      <a:pt x="85" y="0"/>
                    </a:lnTo>
                    <a:lnTo>
                      <a:pt x="73" y="12"/>
                    </a:lnTo>
                    <a:lnTo>
                      <a:pt x="66" y="23"/>
                    </a:lnTo>
                    <a:lnTo>
                      <a:pt x="60" y="32"/>
                    </a:lnTo>
                    <a:lnTo>
                      <a:pt x="55" y="44"/>
                    </a:lnTo>
                    <a:lnTo>
                      <a:pt x="53" y="55"/>
                    </a:lnTo>
                    <a:lnTo>
                      <a:pt x="50" y="69"/>
                    </a:lnTo>
                    <a:lnTo>
                      <a:pt x="50" y="85"/>
                    </a:lnTo>
                    <a:lnTo>
                      <a:pt x="48" y="103"/>
                    </a:lnTo>
                    <a:lnTo>
                      <a:pt x="50" y="124"/>
                    </a:lnTo>
                    <a:lnTo>
                      <a:pt x="53" y="147"/>
                    </a:lnTo>
                    <a:lnTo>
                      <a:pt x="60" y="172"/>
                    </a:lnTo>
                    <a:lnTo>
                      <a:pt x="66" y="197"/>
                    </a:lnTo>
                    <a:lnTo>
                      <a:pt x="80" y="248"/>
                    </a:lnTo>
                    <a:lnTo>
                      <a:pt x="94" y="287"/>
                    </a:lnTo>
                    <a:lnTo>
                      <a:pt x="101" y="301"/>
                    </a:lnTo>
                    <a:lnTo>
                      <a:pt x="105" y="314"/>
                    </a:lnTo>
                    <a:lnTo>
                      <a:pt x="108" y="319"/>
                    </a:lnTo>
                    <a:lnTo>
                      <a:pt x="105" y="323"/>
                    </a:lnTo>
                    <a:lnTo>
                      <a:pt x="101" y="328"/>
                    </a:lnTo>
                    <a:lnTo>
                      <a:pt x="94" y="330"/>
                    </a:lnTo>
                    <a:lnTo>
                      <a:pt x="89" y="333"/>
                    </a:lnTo>
                    <a:lnTo>
                      <a:pt x="85" y="333"/>
                    </a:lnTo>
                    <a:lnTo>
                      <a:pt x="78" y="328"/>
                    </a:lnTo>
                    <a:lnTo>
                      <a:pt x="71" y="321"/>
                    </a:lnTo>
                    <a:lnTo>
                      <a:pt x="64" y="312"/>
                    </a:lnTo>
                    <a:lnTo>
                      <a:pt x="60" y="303"/>
                    </a:lnTo>
                    <a:lnTo>
                      <a:pt x="50" y="282"/>
                    </a:lnTo>
                    <a:lnTo>
                      <a:pt x="44" y="259"/>
                    </a:lnTo>
                    <a:lnTo>
                      <a:pt x="0" y="83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2" y="53"/>
                    </a:lnTo>
                    <a:lnTo>
                      <a:pt x="7" y="44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8" y="9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CF5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268"/>
              <p:cNvSpPr>
                <a:spLocks/>
              </p:cNvSpPr>
              <p:nvPr/>
            </p:nvSpPr>
            <p:spPr bwMode="auto">
              <a:xfrm>
                <a:off x="2803526" y="3856038"/>
                <a:ext cx="614363" cy="65088"/>
              </a:xfrm>
              <a:custGeom>
                <a:avLst/>
                <a:gdLst>
                  <a:gd name="T0" fmla="*/ 38 w 387"/>
                  <a:gd name="T1" fmla="*/ 0 h 41"/>
                  <a:gd name="T2" fmla="*/ 329 w 387"/>
                  <a:gd name="T3" fmla="*/ 0 h 41"/>
                  <a:gd name="T4" fmla="*/ 336 w 387"/>
                  <a:gd name="T5" fmla="*/ 0 h 41"/>
                  <a:gd name="T6" fmla="*/ 352 w 387"/>
                  <a:gd name="T7" fmla="*/ 5 h 41"/>
                  <a:gd name="T8" fmla="*/ 368 w 387"/>
                  <a:gd name="T9" fmla="*/ 12 h 41"/>
                  <a:gd name="T10" fmla="*/ 387 w 387"/>
                  <a:gd name="T11" fmla="*/ 23 h 41"/>
                  <a:gd name="T12" fmla="*/ 384 w 387"/>
                  <a:gd name="T13" fmla="*/ 32 h 41"/>
                  <a:gd name="T14" fmla="*/ 378 w 387"/>
                  <a:gd name="T15" fmla="*/ 39 h 41"/>
                  <a:gd name="T16" fmla="*/ 362 w 387"/>
                  <a:gd name="T17" fmla="*/ 41 h 41"/>
                  <a:gd name="T18" fmla="*/ 341 w 387"/>
                  <a:gd name="T19" fmla="*/ 41 h 41"/>
                  <a:gd name="T20" fmla="*/ 318 w 387"/>
                  <a:gd name="T21" fmla="*/ 39 h 41"/>
                  <a:gd name="T22" fmla="*/ 293 w 387"/>
                  <a:gd name="T23" fmla="*/ 37 h 41"/>
                  <a:gd name="T24" fmla="*/ 242 w 387"/>
                  <a:gd name="T25" fmla="*/ 32 h 41"/>
                  <a:gd name="T26" fmla="*/ 203 w 387"/>
                  <a:gd name="T27" fmla="*/ 28 h 41"/>
                  <a:gd name="T28" fmla="*/ 167 w 387"/>
                  <a:gd name="T29" fmla="*/ 30 h 41"/>
                  <a:gd name="T30" fmla="*/ 126 w 387"/>
                  <a:gd name="T31" fmla="*/ 32 h 41"/>
                  <a:gd name="T32" fmla="*/ 87 w 387"/>
                  <a:gd name="T33" fmla="*/ 32 h 41"/>
                  <a:gd name="T34" fmla="*/ 50 w 387"/>
                  <a:gd name="T35" fmla="*/ 35 h 41"/>
                  <a:gd name="T36" fmla="*/ 32 w 387"/>
                  <a:gd name="T37" fmla="*/ 32 h 41"/>
                  <a:gd name="T38" fmla="*/ 18 w 387"/>
                  <a:gd name="T39" fmla="*/ 28 h 41"/>
                  <a:gd name="T40" fmla="*/ 9 w 387"/>
                  <a:gd name="T41" fmla="*/ 21 h 41"/>
                  <a:gd name="T42" fmla="*/ 0 w 387"/>
                  <a:gd name="T43" fmla="*/ 12 h 41"/>
                  <a:gd name="T44" fmla="*/ 25 w 387"/>
                  <a:gd name="T45" fmla="*/ 3 h 41"/>
                  <a:gd name="T46" fmla="*/ 38 w 387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7" h="41">
                    <a:moveTo>
                      <a:pt x="38" y="0"/>
                    </a:moveTo>
                    <a:lnTo>
                      <a:pt x="329" y="0"/>
                    </a:lnTo>
                    <a:lnTo>
                      <a:pt x="336" y="0"/>
                    </a:lnTo>
                    <a:lnTo>
                      <a:pt x="352" y="5"/>
                    </a:lnTo>
                    <a:lnTo>
                      <a:pt x="368" y="12"/>
                    </a:lnTo>
                    <a:lnTo>
                      <a:pt x="387" y="23"/>
                    </a:lnTo>
                    <a:lnTo>
                      <a:pt x="384" y="32"/>
                    </a:lnTo>
                    <a:lnTo>
                      <a:pt x="378" y="39"/>
                    </a:lnTo>
                    <a:lnTo>
                      <a:pt x="362" y="41"/>
                    </a:lnTo>
                    <a:lnTo>
                      <a:pt x="341" y="41"/>
                    </a:lnTo>
                    <a:lnTo>
                      <a:pt x="318" y="39"/>
                    </a:lnTo>
                    <a:lnTo>
                      <a:pt x="293" y="37"/>
                    </a:lnTo>
                    <a:lnTo>
                      <a:pt x="242" y="32"/>
                    </a:lnTo>
                    <a:lnTo>
                      <a:pt x="203" y="28"/>
                    </a:lnTo>
                    <a:lnTo>
                      <a:pt x="167" y="30"/>
                    </a:lnTo>
                    <a:lnTo>
                      <a:pt x="126" y="32"/>
                    </a:lnTo>
                    <a:lnTo>
                      <a:pt x="87" y="32"/>
                    </a:lnTo>
                    <a:lnTo>
                      <a:pt x="50" y="35"/>
                    </a:lnTo>
                    <a:lnTo>
                      <a:pt x="32" y="32"/>
                    </a:lnTo>
                    <a:lnTo>
                      <a:pt x="18" y="28"/>
                    </a:lnTo>
                    <a:lnTo>
                      <a:pt x="9" y="21"/>
                    </a:lnTo>
                    <a:lnTo>
                      <a:pt x="0" y="12"/>
                    </a:lnTo>
                    <a:lnTo>
                      <a:pt x="25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37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269"/>
              <p:cNvSpPr>
                <a:spLocks/>
              </p:cNvSpPr>
              <p:nvPr/>
            </p:nvSpPr>
            <p:spPr bwMode="auto">
              <a:xfrm>
                <a:off x="2828926" y="3878263"/>
                <a:ext cx="631825" cy="520700"/>
              </a:xfrm>
              <a:custGeom>
                <a:avLst/>
                <a:gdLst>
                  <a:gd name="T0" fmla="*/ 357 w 398"/>
                  <a:gd name="T1" fmla="*/ 0 h 328"/>
                  <a:gd name="T2" fmla="*/ 364 w 398"/>
                  <a:gd name="T3" fmla="*/ 5 h 328"/>
                  <a:gd name="T4" fmla="*/ 373 w 398"/>
                  <a:gd name="T5" fmla="*/ 11 h 328"/>
                  <a:gd name="T6" fmla="*/ 382 w 398"/>
                  <a:gd name="T7" fmla="*/ 18 h 328"/>
                  <a:gd name="T8" fmla="*/ 389 w 398"/>
                  <a:gd name="T9" fmla="*/ 25 h 328"/>
                  <a:gd name="T10" fmla="*/ 394 w 398"/>
                  <a:gd name="T11" fmla="*/ 34 h 328"/>
                  <a:gd name="T12" fmla="*/ 396 w 398"/>
                  <a:gd name="T13" fmla="*/ 46 h 328"/>
                  <a:gd name="T14" fmla="*/ 398 w 398"/>
                  <a:gd name="T15" fmla="*/ 57 h 328"/>
                  <a:gd name="T16" fmla="*/ 396 w 398"/>
                  <a:gd name="T17" fmla="*/ 69 h 328"/>
                  <a:gd name="T18" fmla="*/ 352 w 398"/>
                  <a:gd name="T19" fmla="*/ 245 h 328"/>
                  <a:gd name="T20" fmla="*/ 350 w 398"/>
                  <a:gd name="T21" fmla="*/ 261 h 328"/>
                  <a:gd name="T22" fmla="*/ 343 w 398"/>
                  <a:gd name="T23" fmla="*/ 277 h 328"/>
                  <a:gd name="T24" fmla="*/ 336 w 398"/>
                  <a:gd name="T25" fmla="*/ 291 h 328"/>
                  <a:gd name="T26" fmla="*/ 329 w 398"/>
                  <a:gd name="T27" fmla="*/ 303 h 328"/>
                  <a:gd name="T28" fmla="*/ 320 w 398"/>
                  <a:gd name="T29" fmla="*/ 314 h 328"/>
                  <a:gd name="T30" fmla="*/ 311 w 398"/>
                  <a:gd name="T31" fmla="*/ 321 h 328"/>
                  <a:gd name="T32" fmla="*/ 300 w 398"/>
                  <a:gd name="T33" fmla="*/ 326 h 328"/>
                  <a:gd name="T34" fmla="*/ 286 w 398"/>
                  <a:gd name="T35" fmla="*/ 328 h 328"/>
                  <a:gd name="T36" fmla="*/ 50 w 398"/>
                  <a:gd name="T37" fmla="*/ 328 h 328"/>
                  <a:gd name="T38" fmla="*/ 43 w 398"/>
                  <a:gd name="T39" fmla="*/ 328 h 328"/>
                  <a:gd name="T40" fmla="*/ 34 w 398"/>
                  <a:gd name="T41" fmla="*/ 326 h 328"/>
                  <a:gd name="T42" fmla="*/ 27 w 398"/>
                  <a:gd name="T43" fmla="*/ 321 h 328"/>
                  <a:gd name="T44" fmla="*/ 20 w 398"/>
                  <a:gd name="T45" fmla="*/ 319 h 328"/>
                  <a:gd name="T46" fmla="*/ 9 w 398"/>
                  <a:gd name="T47" fmla="*/ 307 h 328"/>
                  <a:gd name="T48" fmla="*/ 0 w 398"/>
                  <a:gd name="T49" fmla="*/ 291 h 328"/>
                  <a:gd name="T50" fmla="*/ 20 w 398"/>
                  <a:gd name="T51" fmla="*/ 293 h 328"/>
                  <a:gd name="T52" fmla="*/ 43 w 398"/>
                  <a:gd name="T53" fmla="*/ 296 h 328"/>
                  <a:gd name="T54" fmla="*/ 66 w 398"/>
                  <a:gd name="T55" fmla="*/ 293 h 328"/>
                  <a:gd name="T56" fmla="*/ 89 w 398"/>
                  <a:gd name="T57" fmla="*/ 293 h 328"/>
                  <a:gd name="T58" fmla="*/ 137 w 398"/>
                  <a:gd name="T59" fmla="*/ 291 h 328"/>
                  <a:gd name="T60" fmla="*/ 183 w 398"/>
                  <a:gd name="T61" fmla="*/ 293 h 328"/>
                  <a:gd name="T62" fmla="*/ 213 w 398"/>
                  <a:gd name="T63" fmla="*/ 293 h 328"/>
                  <a:gd name="T64" fmla="*/ 240 w 398"/>
                  <a:gd name="T65" fmla="*/ 293 h 328"/>
                  <a:gd name="T66" fmla="*/ 261 w 398"/>
                  <a:gd name="T67" fmla="*/ 291 h 328"/>
                  <a:gd name="T68" fmla="*/ 279 w 398"/>
                  <a:gd name="T69" fmla="*/ 284 h 328"/>
                  <a:gd name="T70" fmla="*/ 293 w 398"/>
                  <a:gd name="T71" fmla="*/ 277 h 328"/>
                  <a:gd name="T72" fmla="*/ 304 w 398"/>
                  <a:gd name="T73" fmla="*/ 268 h 328"/>
                  <a:gd name="T74" fmla="*/ 313 w 398"/>
                  <a:gd name="T75" fmla="*/ 257 h 328"/>
                  <a:gd name="T76" fmla="*/ 318 w 398"/>
                  <a:gd name="T77" fmla="*/ 243 h 328"/>
                  <a:gd name="T78" fmla="*/ 332 w 398"/>
                  <a:gd name="T79" fmla="*/ 179 h 328"/>
                  <a:gd name="T80" fmla="*/ 350 w 398"/>
                  <a:gd name="T81" fmla="*/ 110 h 328"/>
                  <a:gd name="T82" fmla="*/ 355 w 398"/>
                  <a:gd name="T83" fmla="*/ 89 h 328"/>
                  <a:gd name="T84" fmla="*/ 357 w 398"/>
                  <a:gd name="T85" fmla="*/ 60 h 328"/>
                  <a:gd name="T86" fmla="*/ 357 w 398"/>
                  <a:gd name="T87" fmla="*/ 27 h 328"/>
                  <a:gd name="T88" fmla="*/ 357 w 398"/>
                  <a:gd name="T89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8" h="328">
                    <a:moveTo>
                      <a:pt x="357" y="0"/>
                    </a:moveTo>
                    <a:lnTo>
                      <a:pt x="364" y="5"/>
                    </a:lnTo>
                    <a:lnTo>
                      <a:pt x="373" y="11"/>
                    </a:lnTo>
                    <a:lnTo>
                      <a:pt x="382" y="18"/>
                    </a:lnTo>
                    <a:lnTo>
                      <a:pt x="389" y="25"/>
                    </a:lnTo>
                    <a:lnTo>
                      <a:pt x="394" y="34"/>
                    </a:lnTo>
                    <a:lnTo>
                      <a:pt x="396" y="46"/>
                    </a:lnTo>
                    <a:lnTo>
                      <a:pt x="398" y="57"/>
                    </a:lnTo>
                    <a:lnTo>
                      <a:pt x="396" y="69"/>
                    </a:lnTo>
                    <a:lnTo>
                      <a:pt x="352" y="245"/>
                    </a:lnTo>
                    <a:lnTo>
                      <a:pt x="350" y="261"/>
                    </a:lnTo>
                    <a:lnTo>
                      <a:pt x="343" y="277"/>
                    </a:lnTo>
                    <a:lnTo>
                      <a:pt x="336" y="291"/>
                    </a:lnTo>
                    <a:lnTo>
                      <a:pt x="329" y="303"/>
                    </a:lnTo>
                    <a:lnTo>
                      <a:pt x="320" y="314"/>
                    </a:lnTo>
                    <a:lnTo>
                      <a:pt x="311" y="321"/>
                    </a:lnTo>
                    <a:lnTo>
                      <a:pt x="300" y="326"/>
                    </a:lnTo>
                    <a:lnTo>
                      <a:pt x="286" y="328"/>
                    </a:lnTo>
                    <a:lnTo>
                      <a:pt x="50" y="328"/>
                    </a:lnTo>
                    <a:lnTo>
                      <a:pt x="43" y="328"/>
                    </a:lnTo>
                    <a:lnTo>
                      <a:pt x="34" y="326"/>
                    </a:lnTo>
                    <a:lnTo>
                      <a:pt x="27" y="321"/>
                    </a:lnTo>
                    <a:lnTo>
                      <a:pt x="20" y="319"/>
                    </a:lnTo>
                    <a:lnTo>
                      <a:pt x="9" y="307"/>
                    </a:lnTo>
                    <a:lnTo>
                      <a:pt x="0" y="291"/>
                    </a:lnTo>
                    <a:lnTo>
                      <a:pt x="20" y="293"/>
                    </a:lnTo>
                    <a:lnTo>
                      <a:pt x="43" y="296"/>
                    </a:lnTo>
                    <a:lnTo>
                      <a:pt x="66" y="293"/>
                    </a:lnTo>
                    <a:lnTo>
                      <a:pt x="89" y="293"/>
                    </a:lnTo>
                    <a:lnTo>
                      <a:pt x="137" y="291"/>
                    </a:lnTo>
                    <a:lnTo>
                      <a:pt x="183" y="293"/>
                    </a:lnTo>
                    <a:lnTo>
                      <a:pt x="213" y="293"/>
                    </a:lnTo>
                    <a:lnTo>
                      <a:pt x="240" y="293"/>
                    </a:lnTo>
                    <a:lnTo>
                      <a:pt x="261" y="291"/>
                    </a:lnTo>
                    <a:lnTo>
                      <a:pt x="279" y="284"/>
                    </a:lnTo>
                    <a:lnTo>
                      <a:pt x="293" y="277"/>
                    </a:lnTo>
                    <a:lnTo>
                      <a:pt x="304" y="268"/>
                    </a:lnTo>
                    <a:lnTo>
                      <a:pt x="313" y="257"/>
                    </a:lnTo>
                    <a:lnTo>
                      <a:pt x="318" y="243"/>
                    </a:lnTo>
                    <a:lnTo>
                      <a:pt x="332" y="179"/>
                    </a:lnTo>
                    <a:lnTo>
                      <a:pt x="350" y="110"/>
                    </a:lnTo>
                    <a:lnTo>
                      <a:pt x="355" y="89"/>
                    </a:lnTo>
                    <a:lnTo>
                      <a:pt x="357" y="60"/>
                    </a:lnTo>
                    <a:lnTo>
                      <a:pt x="357" y="2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C44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270"/>
              <p:cNvSpPr>
                <a:spLocks/>
              </p:cNvSpPr>
              <p:nvPr/>
            </p:nvSpPr>
            <p:spPr bwMode="auto">
              <a:xfrm>
                <a:off x="2471739" y="5114926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7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9 h 85"/>
                  <a:gd name="T16" fmla="*/ 204 w 211"/>
                  <a:gd name="T17" fmla="*/ 78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8 h 85"/>
                  <a:gd name="T28" fmla="*/ 2 w 211"/>
                  <a:gd name="T29" fmla="*/ 69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7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7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271"/>
              <p:cNvSpPr>
                <a:spLocks/>
              </p:cNvSpPr>
              <p:nvPr/>
            </p:nvSpPr>
            <p:spPr bwMode="auto">
              <a:xfrm>
                <a:off x="2471739" y="4579938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9 h 85"/>
                  <a:gd name="T16" fmla="*/ 204 w 211"/>
                  <a:gd name="T17" fmla="*/ 78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8 h 85"/>
                  <a:gd name="T28" fmla="*/ 2 w 211"/>
                  <a:gd name="T29" fmla="*/ 69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272"/>
              <p:cNvSpPr>
                <a:spLocks/>
              </p:cNvSpPr>
              <p:nvPr/>
            </p:nvSpPr>
            <p:spPr bwMode="auto">
              <a:xfrm>
                <a:off x="2925764" y="5114926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7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8 h 85"/>
                  <a:gd name="T28" fmla="*/ 3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3 w 213"/>
                  <a:gd name="T35" fmla="*/ 17 h 85"/>
                  <a:gd name="T36" fmla="*/ 10 w 213"/>
                  <a:gd name="T37" fmla="*/ 7 h 85"/>
                  <a:gd name="T38" fmla="*/ 19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7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7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73"/>
              <p:cNvSpPr>
                <a:spLocks/>
              </p:cNvSpPr>
              <p:nvPr/>
            </p:nvSpPr>
            <p:spPr bwMode="auto">
              <a:xfrm>
                <a:off x="3384551" y="5114926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7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8 h 85"/>
                  <a:gd name="T28" fmla="*/ 2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7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7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74"/>
              <p:cNvSpPr>
                <a:spLocks/>
              </p:cNvSpPr>
              <p:nvPr/>
            </p:nvSpPr>
            <p:spPr bwMode="auto">
              <a:xfrm>
                <a:off x="3384551" y="457993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9 h 85"/>
                  <a:gd name="T16" fmla="*/ 204 w 213"/>
                  <a:gd name="T17" fmla="*/ 78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8 h 85"/>
                  <a:gd name="T28" fmla="*/ 2 w 213"/>
                  <a:gd name="T29" fmla="*/ 69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75"/>
              <p:cNvSpPr>
                <a:spLocks/>
              </p:cNvSpPr>
              <p:nvPr/>
            </p:nvSpPr>
            <p:spPr bwMode="auto">
              <a:xfrm>
                <a:off x="2471739" y="5373688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7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7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76"/>
              <p:cNvSpPr>
                <a:spLocks/>
              </p:cNvSpPr>
              <p:nvPr/>
            </p:nvSpPr>
            <p:spPr bwMode="auto">
              <a:xfrm>
                <a:off x="2471739" y="4838701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3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8 h 85"/>
                  <a:gd name="T14" fmla="*/ 209 w 211"/>
                  <a:gd name="T15" fmla="*/ 67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7 h 85"/>
                  <a:gd name="T30" fmla="*/ 0 w 211"/>
                  <a:gd name="T31" fmla="*/ 58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3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8"/>
                    </a:lnTo>
                    <a:lnTo>
                      <a:pt x="209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77"/>
              <p:cNvSpPr>
                <a:spLocks/>
              </p:cNvSpPr>
              <p:nvPr/>
            </p:nvSpPr>
            <p:spPr bwMode="auto">
              <a:xfrm>
                <a:off x="2925764" y="537368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6 h 85"/>
                  <a:gd name="T28" fmla="*/ 3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3 w 213"/>
                  <a:gd name="T35" fmla="*/ 16 h 85"/>
                  <a:gd name="T36" fmla="*/ 10 w 213"/>
                  <a:gd name="T37" fmla="*/ 7 h 85"/>
                  <a:gd name="T38" fmla="*/ 19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6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3" y="16"/>
                    </a:lnTo>
                    <a:lnTo>
                      <a:pt x="10" y="7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78"/>
              <p:cNvSpPr>
                <a:spLocks/>
              </p:cNvSpPr>
              <p:nvPr/>
            </p:nvSpPr>
            <p:spPr bwMode="auto">
              <a:xfrm>
                <a:off x="3384551" y="5373688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79"/>
              <p:cNvSpPr>
                <a:spLocks/>
              </p:cNvSpPr>
              <p:nvPr/>
            </p:nvSpPr>
            <p:spPr bwMode="auto">
              <a:xfrm>
                <a:off x="3384551" y="483870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3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8 h 85"/>
                  <a:gd name="T14" fmla="*/ 211 w 213"/>
                  <a:gd name="T15" fmla="*/ 67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7 h 85"/>
                  <a:gd name="T30" fmla="*/ 0 w 213"/>
                  <a:gd name="T31" fmla="*/ 58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3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8"/>
                    </a:lnTo>
                    <a:lnTo>
                      <a:pt x="211" y="67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80"/>
              <p:cNvSpPr>
                <a:spLocks/>
              </p:cNvSpPr>
              <p:nvPr/>
            </p:nvSpPr>
            <p:spPr bwMode="auto">
              <a:xfrm>
                <a:off x="2471739" y="5632451"/>
                <a:ext cx="334963" cy="134938"/>
              </a:xfrm>
              <a:custGeom>
                <a:avLst/>
                <a:gdLst>
                  <a:gd name="T0" fmla="*/ 28 w 211"/>
                  <a:gd name="T1" fmla="*/ 0 h 85"/>
                  <a:gd name="T2" fmla="*/ 183 w 211"/>
                  <a:gd name="T3" fmla="*/ 0 h 85"/>
                  <a:gd name="T4" fmla="*/ 195 w 211"/>
                  <a:gd name="T5" fmla="*/ 2 h 85"/>
                  <a:gd name="T6" fmla="*/ 204 w 211"/>
                  <a:gd name="T7" fmla="*/ 7 h 85"/>
                  <a:gd name="T8" fmla="*/ 209 w 211"/>
                  <a:gd name="T9" fmla="*/ 16 h 85"/>
                  <a:gd name="T10" fmla="*/ 211 w 211"/>
                  <a:gd name="T11" fmla="*/ 28 h 85"/>
                  <a:gd name="T12" fmla="*/ 211 w 211"/>
                  <a:gd name="T13" fmla="*/ 57 h 85"/>
                  <a:gd name="T14" fmla="*/ 209 w 211"/>
                  <a:gd name="T15" fmla="*/ 66 h 85"/>
                  <a:gd name="T16" fmla="*/ 204 w 211"/>
                  <a:gd name="T17" fmla="*/ 76 h 85"/>
                  <a:gd name="T18" fmla="*/ 195 w 211"/>
                  <a:gd name="T19" fmla="*/ 83 h 85"/>
                  <a:gd name="T20" fmla="*/ 183 w 211"/>
                  <a:gd name="T21" fmla="*/ 85 h 85"/>
                  <a:gd name="T22" fmla="*/ 28 w 211"/>
                  <a:gd name="T23" fmla="*/ 85 h 85"/>
                  <a:gd name="T24" fmla="*/ 18 w 211"/>
                  <a:gd name="T25" fmla="*/ 83 h 85"/>
                  <a:gd name="T26" fmla="*/ 9 w 211"/>
                  <a:gd name="T27" fmla="*/ 76 h 85"/>
                  <a:gd name="T28" fmla="*/ 2 w 211"/>
                  <a:gd name="T29" fmla="*/ 66 h 85"/>
                  <a:gd name="T30" fmla="*/ 0 w 211"/>
                  <a:gd name="T31" fmla="*/ 57 h 85"/>
                  <a:gd name="T32" fmla="*/ 0 w 211"/>
                  <a:gd name="T33" fmla="*/ 28 h 85"/>
                  <a:gd name="T34" fmla="*/ 2 w 211"/>
                  <a:gd name="T35" fmla="*/ 16 h 85"/>
                  <a:gd name="T36" fmla="*/ 9 w 211"/>
                  <a:gd name="T37" fmla="*/ 7 h 85"/>
                  <a:gd name="T38" fmla="*/ 18 w 211"/>
                  <a:gd name="T39" fmla="*/ 2 h 85"/>
                  <a:gd name="T40" fmla="*/ 28 w 211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5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09" y="16"/>
                    </a:lnTo>
                    <a:lnTo>
                      <a:pt x="211" y="28"/>
                    </a:lnTo>
                    <a:lnTo>
                      <a:pt x="211" y="57"/>
                    </a:lnTo>
                    <a:lnTo>
                      <a:pt x="209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28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81"/>
              <p:cNvSpPr>
                <a:spLocks/>
              </p:cNvSpPr>
              <p:nvPr/>
            </p:nvSpPr>
            <p:spPr bwMode="auto">
              <a:xfrm>
                <a:off x="2925764" y="563245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4 w 213"/>
                  <a:gd name="T3" fmla="*/ 0 h 85"/>
                  <a:gd name="T4" fmla="*/ 195 w 213"/>
                  <a:gd name="T5" fmla="*/ 2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7 h 85"/>
                  <a:gd name="T14" fmla="*/ 211 w 213"/>
                  <a:gd name="T15" fmla="*/ 66 h 85"/>
                  <a:gd name="T16" fmla="*/ 204 w 213"/>
                  <a:gd name="T17" fmla="*/ 76 h 85"/>
                  <a:gd name="T18" fmla="*/ 195 w 213"/>
                  <a:gd name="T19" fmla="*/ 83 h 85"/>
                  <a:gd name="T20" fmla="*/ 184 w 213"/>
                  <a:gd name="T21" fmla="*/ 85 h 85"/>
                  <a:gd name="T22" fmla="*/ 30 w 213"/>
                  <a:gd name="T23" fmla="*/ 85 h 85"/>
                  <a:gd name="T24" fmla="*/ 19 w 213"/>
                  <a:gd name="T25" fmla="*/ 83 h 85"/>
                  <a:gd name="T26" fmla="*/ 10 w 213"/>
                  <a:gd name="T27" fmla="*/ 76 h 85"/>
                  <a:gd name="T28" fmla="*/ 3 w 213"/>
                  <a:gd name="T29" fmla="*/ 66 h 85"/>
                  <a:gd name="T30" fmla="*/ 0 w 213"/>
                  <a:gd name="T31" fmla="*/ 57 h 85"/>
                  <a:gd name="T32" fmla="*/ 0 w 213"/>
                  <a:gd name="T33" fmla="*/ 28 h 85"/>
                  <a:gd name="T34" fmla="*/ 3 w 213"/>
                  <a:gd name="T35" fmla="*/ 16 h 85"/>
                  <a:gd name="T36" fmla="*/ 10 w 213"/>
                  <a:gd name="T37" fmla="*/ 7 h 85"/>
                  <a:gd name="T38" fmla="*/ 19 w 213"/>
                  <a:gd name="T39" fmla="*/ 2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7"/>
                    </a:lnTo>
                    <a:lnTo>
                      <a:pt x="211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4" y="85"/>
                    </a:lnTo>
                    <a:lnTo>
                      <a:pt x="30" y="85"/>
                    </a:lnTo>
                    <a:lnTo>
                      <a:pt x="19" y="83"/>
                    </a:lnTo>
                    <a:lnTo>
                      <a:pt x="10" y="7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3" y="16"/>
                    </a:lnTo>
                    <a:lnTo>
                      <a:pt x="10" y="7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82"/>
              <p:cNvSpPr>
                <a:spLocks/>
              </p:cNvSpPr>
              <p:nvPr/>
            </p:nvSpPr>
            <p:spPr bwMode="auto">
              <a:xfrm>
                <a:off x="3384551" y="5632451"/>
                <a:ext cx="338138" cy="134938"/>
              </a:xfrm>
              <a:custGeom>
                <a:avLst/>
                <a:gdLst>
                  <a:gd name="T0" fmla="*/ 30 w 213"/>
                  <a:gd name="T1" fmla="*/ 0 h 85"/>
                  <a:gd name="T2" fmla="*/ 183 w 213"/>
                  <a:gd name="T3" fmla="*/ 0 h 85"/>
                  <a:gd name="T4" fmla="*/ 195 w 213"/>
                  <a:gd name="T5" fmla="*/ 2 h 85"/>
                  <a:gd name="T6" fmla="*/ 204 w 213"/>
                  <a:gd name="T7" fmla="*/ 7 h 85"/>
                  <a:gd name="T8" fmla="*/ 211 w 213"/>
                  <a:gd name="T9" fmla="*/ 16 h 85"/>
                  <a:gd name="T10" fmla="*/ 213 w 213"/>
                  <a:gd name="T11" fmla="*/ 28 h 85"/>
                  <a:gd name="T12" fmla="*/ 213 w 213"/>
                  <a:gd name="T13" fmla="*/ 57 h 85"/>
                  <a:gd name="T14" fmla="*/ 211 w 213"/>
                  <a:gd name="T15" fmla="*/ 66 h 85"/>
                  <a:gd name="T16" fmla="*/ 204 w 213"/>
                  <a:gd name="T17" fmla="*/ 76 h 85"/>
                  <a:gd name="T18" fmla="*/ 195 w 213"/>
                  <a:gd name="T19" fmla="*/ 83 h 85"/>
                  <a:gd name="T20" fmla="*/ 183 w 213"/>
                  <a:gd name="T21" fmla="*/ 85 h 85"/>
                  <a:gd name="T22" fmla="*/ 30 w 213"/>
                  <a:gd name="T23" fmla="*/ 85 h 85"/>
                  <a:gd name="T24" fmla="*/ 18 w 213"/>
                  <a:gd name="T25" fmla="*/ 83 h 85"/>
                  <a:gd name="T26" fmla="*/ 9 w 213"/>
                  <a:gd name="T27" fmla="*/ 76 h 85"/>
                  <a:gd name="T28" fmla="*/ 2 w 213"/>
                  <a:gd name="T29" fmla="*/ 66 h 85"/>
                  <a:gd name="T30" fmla="*/ 0 w 213"/>
                  <a:gd name="T31" fmla="*/ 57 h 85"/>
                  <a:gd name="T32" fmla="*/ 0 w 213"/>
                  <a:gd name="T33" fmla="*/ 28 h 85"/>
                  <a:gd name="T34" fmla="*/ 2 w 213"/>
                  <a:gd name="T35" fmla="*/ 16 h 85"/>
                  <a:gd name="T36" fmla="*/ 9 w 213"/>
                  <a:gd name="T37" fmla="*/ 7 h 85"/>
                  <a:gd name="T38" fmla="*/ 18 w 213"/>
                  <a:gd name="T39" fmla="*/ 2 h 85"/>
                  <a:gd name="T40" fmla="*/ 30 w 213"/>
                  <a:gd name="T4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5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2"/>
                    </a:lnTo>
                    <a:lnTo>
                      <a:pt x="204" y="7"/>
                    </a:lnTo>
                    <a:lnTo>
                      <a:pt x="211" y="16"/>
                    </a:lnTo>
                    <a:lnTo>
                      <a:pt x="213" y="28"/>
                    </a:lnTo>
                    <a:lnTo>
                      <a:pt x="213" y="57"/>
                    </a:lnTo>
                    <a:lnTo>
                      <a:pt x="211" y="66"/>
                    </a:lnTo>
                    <a:lnTo>
                      <a:pt x="204" y="76"/>
                    </a:lnTo>
                    <a:lnTo>
                      <a:pt x="195" y="83"/>
                    </a:lnTo>
                    <a:lnTo>
                      <a:pt x="183" y="85"/>
                    </a:lnTo>
                    <a:lnTo>
                      <a:pt x="30" y="85"/>
                    </a:lnTo>
                    <a:lnTo>
                      <a:pt x="18" y="83"/>
                    </a:lnTo>
                    <a:lnTo>
                      <a:pt x="9" y="76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9" y="7"/>
                    </a:lnTo>
                    <a:lnTo>
                      <a:pt x="1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83"/>
              <p:cNvSpPr>
                <a:spLocks/>
              </p:cNvSpPr>
              <p:nvPr/>
            </p:nvSpPr>
            <p:spPr bwMode="auto">
              <a:xfrm>
                <a:off x="2471739" y="5886451"/>
                <a:ext cx="334963" cy="139700"/>
              </a:xfrm>
              <a:custGeom>
                <a:avLst/>
                <a:gdLst>
                  <a:gd name="T0" fmla="*/ 28 w 211"/>
                  <a:gd name="T1" fmla="*/ 0 h 88"/>
                  <a:gd name="T2" fmla="*/ 183 w 211"/>
                  <a:gd name="T3" fmla="*/ 0 h 88"/>
                  <a:gd name="T4" fmla="*/ 195 w 211"/>
                  <a:gd name="T5" fmla="*/ 3 h 88"/>
                  <a:gd name="T6" fmla="*/ 204 w 211"/>
                  <a:gd name="T7" fmla="*/ 10 h 88"/>
                  <a:gd name="T8" fmla="*/ 209 w 211"/>
                  <a:gd name="T9" fmla="*/ 19 h 88"/>
                  <a:gd name="T10" fmla="*/ 211 w 211"/>
                  <a:gd name="T11" fmla="*/ 30 h 88"/>
                  <a:gd name="T12" fmla="*/ 211 w 211"/>
                  <a:gd name="T13" fmla="*/ 58 h 88"/>
                  <a:gd name="T14" fmla="*/ 209 w 211"/>
                  <a:gd name="T15" fmla="*/ 69 h 88"/>
                  <a:gd name="T16" fmla="*/ 204 w 211"/>
                  <a:gd name="T17" fmla="*/ 78 h 88"/>
                  <a:gd name="T18" fmla="*/ 195 w 211"/>
                  <a:gd name="T19" fmla="*/ 85 h 88"/>
                  <a:gd name="T20" fmla="*/ 183 w 211"/>
                  <a:gd name="T21" fmla="*/ 88 h 88"/>
                  <a:gd name="T22" fmla="*/ 28 w 211"/>
                  <a:gd name="T23" fmla="*/ 88 h 88"/>
                  <a:gd name="T24" fmla="*/ 18 w 211"/>
                  <a:gd name="T25" fmla="*/ 85 h 88"/>
                  <a:gd name="T26" fmla="*/ 9 w 211"/>
                  <a:gd name="T27" fmla="*/ 78 h 88"/>
                  <a:gd name="T28" fmla="*/ 2 w 211"/>
                  <a:gd name="T29" fmla="*/ 69 h 88"/>
                  <a:gd name="T30" fmla="*/ 0 w 211"/>
                  <a:gd name="T31" fmla="*/ 58 h 88"/>
                  <a:gd name="T32" fmla="*/ 0 w 211"/>
                  <a:gd name="T33" fmla="*/ 30 h 88"/>
                  <a:gd name="T34" fmla="*/ 2 w 211"/>
                  <a:gd name="T35" fmla="*/ 19 h 88"/>
                  <a:gd name="T36" fmla="*/ 9 w 211"/>
                  <a:gd name="T37" fmla="*/ 10 h 88"/>
                  <a:gd name="T38" fmla="*/ 18 w 211"/>
                  <a:gd name="T39" fmla="*/ 3 h 88"/>
                  <a:gd name="T40" fmla="*/ 28 w 211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8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09" y="19"/>
                    </a:lnTo>
                    <a:lnTo>
                      <a:pt x="211" y="30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8"/>
                    </a:lnTo>
                    <a:lnTo>
                      <a:pt x="28" y="88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84"/>
              <p:cNvSpPr>
                <a:spLocks/>
              </p:cNvSpPr>
              <p:nvPr/>
            </p:nvSpPr>
            <p:spPr bwMode="auto">
              <a:xfrm>
                <a:off x="2925764" y="5886451"/>
                <a:ext cx="338138" cy="139700"/>
              </a:xfrm>
              <a:custGeom>
                <a:avLst/>
                <a:gdLst>
                  <a:gd name="T0" fmla="*/ 30 w 213"/>
                  <a:gd name="T1" fmla="*/ 0 h 88"/>
                  <a:gd name="T2" fmla="*/ 184 w 213"/>
                  <a:gd name="T3" fmla="*/ 0 h 88"/>
                  <a:gd name="T4" fmla="*/ 195 w 213"/>
                  <a:gd name="T5" fmla="*/ 3 h 88"/>
                  <a:gd name="T6" fmla="*/ 204 w 213"/>
                  <a:gd name="T7" fmla="*/ 10 h 88"/>
                  <a:gd name="T8" fmla="*/ 211 w 213"/>
                  <a:gd name="T9" fmla="*/ 19 h 88"/>
                  <a:gd name="T10" fmla="*/ 213 w 213"/>
                  <a:gd name="T11" fmla="*/ 30 h 88"/>
                  <a:gd name="T12" fmla="*/ 213 w 213"/>
                  <a:gd name="T13" fmla="*/ 58 h 88"/>
                  <a:gd name="T14" fmla="*/ 211 w 213"/>
                  <a:gd name="T15" fmla="*/ 69 h 88"/>
                  <a:gd name="T16" fmla="*/ 204 w 213"/>
                  <a:gd name="T17" fmla="*/ 78 h 88"/>
                  <a:gd name="T18" fmla="*/ 195 w 213"/>
                  <a:gd name="T19" fmla="*/ 85 h 88"/>
                  <a:gd name="T20" fmla="*/ 184 w 213"/>
                  <a:gd name="T21" fmla="*/ 88 h 88"/>
                  <a:gd name="T22" fmla="*/ 30 w 213"/>
                  <a:gd name="T23" fmla="*/ 88 h 88"/>
                  <a:gd name="T24" fmla="*/ 19 w 213"/>
                  <a:gd name="T25" fmla="*/ 85 h 88"/>
                  <a:gd name="T26" fmla="*/ 10 w 213"/>
                  <a:gd name="T27" fmla="*/ 78 h 88"/>
                  <a:gd name="T28" fmla="*/ 3 w 213"/>
                  <a:gd name="T29" fmla="*/ 69 h 88"/>
                  <a:gd name="T30" fmla="*/ 0 w 213"/>
                  <a:gd name="T31" fmla="*/ 58 h 88"/>
                  <a:gd name="T32" fmla="*/ 0 w 213"/>
                  <a:gd name="T33" fmla="*/ 30 h 88"/>
                  <a:gd name="T34" fmla="*/ 3 w 213"/>
                  <a:gd name="T35" fmla="*/ 19 h 88"/>
                  <a:gd name="T36" fmla="*/ 10 w 213"/>
                  <a:gd name="T37" fmla="*/ 10 h 88"/>
                  <a:gd name="T38" fmla="*/ 19 w 213"/>
                  <a:gd name="T39" fmla="*/ 3 h 88"/>
                  <a:gd name="T40" fmla="*/ 30 w 213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8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4" y="88"/>
                    </a:lnTo>
                    <a:lnTo>
                      <a:pt x="30" y="88"/>
                    </a:lnTo>
                    <a:lnTo>
                      <a:pt x="19" y="85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0" y="10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85"/>
              <p:cNvSpPr>
                <a:spLocks/>
              </p:cNvSpPr>
              <p:nvPr/>
            </p:nvSpPr>
            <p:spPr bwMode="auto">
              <a:xfrm>
                <a:off x="3384551" y="5886451"/>
                <a:ext cx="338138" cy="139700"/>
              </a:xfrm>
              <a:custGeom>
                <a:avLst/>
                <a:gdLst>
                  <a:gd name="T0" fmla="*/ 30 w 213"/>
                  <a:gd name="T1" fmla="*/ 0 h 88"/>
                  <a:gd name="T2" fmla="*/ 183 w 213"/>
                  <a:gd name="T3" fmla="*/ 0 h 88"/>
                  <a:gd name="T4" fmla="*/ 195 w 213"/>
                  <a:gd name="T5" fmla="*/ 3 h 88"/>
                  <a:gd name="T6" fmla="*/ 204 w 213"/>
                  <a:gd name="T7" fmla="*/ 10 h 88"/>
                  <a:gd name="T8" fmla="*/ 211 w 213"/>
                  <a:gd name="T9" fmla="*/ 19 h 88"/>
                  <a:gd name="T10" fmla="*/ 213 w 213"/>
                  <a:gd name="T11" fmla="*/ 30 h 88"/>
                  <a:gd name="T12" fmla="*/ 213 w 213"/>
                  <a:gd name="T13" fmla="*/ 58 h 88"/>
                  <a:gd name="T14" fmla="*/ 211 w 213"/>
                  <a:gd name="T15" fmla="*/ 69 h 88"/>
                  <a:gd name="T16" fmla="*/ 204 w 213"/>
                  <a:gd name="T17" fmla="*/ 78 h 88"/>
                  <a:gd name="T18" fmla="*/ 195 w 213"/>
                  <a:gd name="T19" fmla="*/ 85 h 88"/>
                  <a:gd name="T20" fmla="*/ 183 w 213"/>
                  <a:gd name="T21" fmla="*/ 88 h 88"/>
                  <a:gd name="T22" fmla="*/ 30 w 213"/>
                  <a:gd name="T23" fmla="*/ 88 h 88"/>
                  <a:gd name="T24" fmla="*/ 18 w 213"/>
                  <a:gd name="T25" fmla="*/ 85 h 88"/>
                  <a:gd name="T26" fmla="*/ 9 w 213"/>
                  <a:gd name="T27" fmla="*/ 78 h 88"/>
                  <a:gd name="T28" fmla="*/ 2 w 213"/>
                  <a:gd name="T29" fmla="*/ 69 h 88"/>
                  <a:gd name="T30" fmla="*/ 0 w 213"/>
                  <a:gd name="T31" fmla="*/ 58 h 88"/>
                  <a:gd name="T32" fmla="*/ 0 w 213"/>
                  <a:gd name="T33" fmla="*/ 30 h 88"/>
                  <a:gd name="T34" fmla="*/ 2 w 213"/>
                  <a:gd name="T35" fmla="*/ 19 h 88"/>
                  <a:gd name="T36" fmla="*/ 9 w 213"/>
                  <a:gd name="T37" fmla="*/ 10 h 88"/>
                  <a:gd name="T38" fmla="*/ 18 w 213"/>
                  <a:gd name="T39" fmla="*/ 3 h 88"/>
                  <a:gd name="T40" fmla="*/ 30 w 213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8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10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8"/>
                    </a:lnTo>
                    <a:lnTo>
                      <a:pt x="30" y="88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86"/>
              <p:cNvSpPr>
                <a:spLocks/>
              </p:cNvSpPr>
              <p:nvPr/>
            </p:nvSpPr>
            <p:spPr bwMode="auto">
              <a:xfrm>
                <a:off x="2471739" y="6145213"/>
                <a:ext cx="334963" cy="138113"/>
              </a:xfrm>
              <a:custGeom>
                <a:avLst/>
                <a:gdLst>
                  <a:gd name="T0" fmla="*/ 28 w 211"/>
                  <a:gd name="T1" fmla="*/ 0 h 87"/>
                  <a:gd name="T2" fmla="*/ 183 w 211"/>
                  <a:gd name="T3" fmla="*/ 0 h 87"/>
                  <a:gd name="T4" fmla="*/ 195 w 211"/>
                  <a:gd name="T5" fmla="*/ 3 h 87"/>
                  <a:gd name="T6" fmla="*/ 204 w 211"/>
                  <a:gd name="T7" fmla="*/ 9 h 87"/>
                  <a:gd name="T8" fmla="*/ 209 w 211"/>
                  <a:gd name="T9" fmla="*/ 19 h 87"/>
                  <a:gd name="T10" fmla="*/ 211 w 211"/>
                  <a:gd name="T11" fmla="*/ 30 h 87"/>
                  <a:gd name="T12" fmla="*/ 211 w 211"/>
                  <a:gd name="T13" fmla="*/ 58 h 87"/>
                  <a:gd name="T14" fmla="*/ 209 w 211"/>
                  <a:gd name="T15" fmla="*/ 69 h 87"/>
                  <a:gd name="T16" fmla="*/ 204 w 211"/>
                  <a:gd name="T17" fmla="*/ 78 h 87"/>
                  <a:gd name="T18" fmla="*/ 195 w 211"/>
                  <a:gd name="T19" fmla="*/ 85 h 87"/>
                  <a:gd name="T20" fmla="*/ 183 w 211"/>
                  <a:gd name="T21" fmla="*/ 87 h 87"/>
                  <a:gd name="T22" fmla="*/ 28 w 211"/>
                  <a:gd name="T23" fmla="*/ 87 h 87"/>
                  <a:gd name="T24" fmla="*/ 18 w 211"/>
                  <a:gd name="T25" fmla="*/ 85 h 87"/>
                  <a:gd name="T26" fmla="*/ 9 w 211"/>
                  <a:gd name="T27" fmla="*/ 78 h 87"/>
                  <a:gd name="T28" fmla="*/ 2 w 211"/>
                  <a:gd name="T29" fmla="*/ 69 h 87"/>
                  <a:gd name="T30" fmla="*/ 0 w 211"/>
                  <a:gd name="T31" fmla="*/ 58 h 87"/>
                  <a:gd name="T32" fmla="*/ 0 w 211"/>
                  <a:gd name="T33" fmla="*/ 30 h 87"/>
                  <a:gd name="T34" fmla="*/ 2 w 211"/>
                  <a:gd name="T35" fmla="*/ 19 h 87"/>
                  <a:gd name="T36" fmla="*/ 9 w 211"/>
                  <a:gd name="T37" fmla="*/ 9 h 87"/>
                  <a:gd name="T38" fmla="*/ 18 w 211"/>
                  <a:gd name="T39" fmla="*/ 3 h 87"/>
                  <a:gd name="T40" fmla="*/ 28 w 211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1" h="87">
                    <a:moveTo>
                      <a:pt x="28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09" y="19"/>
                    </a:lnTo>
                    <a:lnTo>
                      <a:pt x="211" y="30"/>
                    </a:lnTo>
                    <a:lnTo>
                      <a:pt x="211" y="58"/>
                    </a:lnTo>
                    <a:lnTo>
                      <a:pt x="209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7"/>
                    </a:lnTo>
                    <a:lnTo>
                      <a:pt x="28" y="87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87"/>
              <p:cNvSpPr>
                <a:spLocks/>
              </p:cNvSpPr>
              <p:nvPr/>
            </p:nvSpPr>
            <p:spPr bwMode="auto">
              <a:xfrm>
                <a:off x="2925764" y="6145213"/>
                <a:ext cx="338138" cy="138113"/>
              </a:xfrm>
              <a:custGeom>
                <a:avLst/>
                <a:gdLst>
                  <a:gd name="T0" fmla="*/ 30 w 213"/>
                  <a:gd name="T1" fmla="*/ 0 h 87"/>
                  <a:gd name="T2" fmla="*/ 184 w 213"/>
                  <a:gd name="T3" fmla="*/ 0 h 87"/>
                  <a:gd name="T4" fmla="*/ 195 w 213"/>
                  <a:gd name="T5" fmla="*/ 3 h 87"/>
                  <a:gd name="T6" fmla="*/ 204 w 213"/>
                  <a:gd name="T7" fmla="*/ 9 h 87"/>
                  <a:gd name="T8" fmla="*/ 211 w 213"/>
                  <a:gd name="T9" fmla="*/ 19 h 87"/>
                  <a:gd name="T10" fmla="*/ 213 w 213"/>
                  <a:gd name="T11" fmla="*/ 30 h 87"/>
                  <a:gd name="T12" fmla="*/ 213 w 213"/>
                  <a:gd name="T13" fmla="*/ 58 h 87"/>
                  <a:gd name="T14" fmla="*/ 211 w 213"/>
                  <a:gd name="T15" fmla="*/ 69 h 87"/>
                  <a:gd name="T16" fmla="*/ 204 w 213"/>
                  <a:gd name="T17" fmla="*/ 78 h 87"/>
                  <a:gd name="T18" fmla="*/ 195 w 213"/>
                  <a:gd name="T19" fmla="*/ 85 h 87"/>
                  <a:gd name="T20" fmla="*/ 184 w 213"/>
                  <a:gd name="T21" fmla="*/ 87 h 87"/>
                  <a:gd name="T22" fmla="*/ 30 w 213"/>
                  <a:gd name="T23" fmla="*/ 87 h 87"/>
                  <a:gd name="T24" fmla="*/ 19 w 213"/>
                  <a:gd name="T25" fmla="*/ 85 h 87"/>
                  <a:gd name="T26" fmla="*/ 10 w 213"/>
                  <a:gd name="T27" fmla="*/ 78 h 87"/>
                  <a:gd name="T28" fmla="*/ 3 w 213"/>
                  <a:gd name="T29" fmla="*/ 69 h 87"/>
                  <a:gd name="T30" fmla="*/ 0 w 213"/>
                  <a:gd name="T31" fmla="*/ 58 h 87"/>
                  <a:gd name="T32" fmla="*/ 0 w 213"/>
                  <a:gd name="T33" fmla="*/ 30 h 87"/>
                  <a:gd name="T34" fmla="*/ 3 w 213"/>
                  <a:gd name="T35" fmla="*/ 19 h 87"/>
                  <a:gd name="T36" fmla="*/ 10 w 213"/>
                  <a:gd name="T37" fmla="*/ 9 h 87"/>
                  <a:gd name="T38" fmla="*/ 19 w 213"/>
                  <a:gd name="T39" fmla="*/ 3 h 87"/>
                  <a:gd name="T40" fmla="*/ 30 w 213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7">
                    <a:moveTo>
                      <a:pt x="30" y="0"/>
                    </a:moveTo>
                    <a:lnTo>
                      <a:pt x="184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4" y="87"/>
                    </a:lnTo>
                    <a:lnTo>
                      <a:pt x="30" y="87"/>
                    </a:lnTo>
                    <a:lnTo>
                      <a:pt x="19" y="85"/>
                    </a:lnTo>
                    <a:lnTo>
                      <a:pt x="10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0" y="9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88"/>
              <p:cNvSpPr>
                <a:spLocks/>
              </p:cNvSpPr>
              <p:nvPr/>
            </p:nvSpPr>
            <p:spPr bwMode="auto">
              <a:xfrm>
                <a:off x="3384551" y="6145213"/>
                <a:ext cx="338138" cy="138113"/>
              </a:xfrm>
              <a:custGeom>
                <a:avLst/>
                <a:gdLst>
                  <a:gd name="T0" fmla="*/ 30 w 213"/>
                  <a:gd name="T1" fmla="*/ 0 h 87"/>
                  <a:gd name="T2" fmla="*/ 183 w 213"/>
                  <a:gd name="T3" fmla="*/ 0 h 87"/>
                  <a:gd name="T4" fmla="*/ 195 w 213"/>
                  <a:gd name="T5" fmla="*/ 3 h 87"/>
                  <a:gd name="T6" fmla="*/ 204 w 213"/>
                  <a:gd name="T7" fmla="*/ 9 h 87"/>
                  <a:gd name="T8" fmla="*/ 211 w 213"/>
                  <a:gd name="T9" fmla="*/ 19 h 87"/>
                  <a:gd name="T10" fmla="*/ 213 w 213"/>
                  <a:gd name="T11" fmla="*/ 30 h 87"/>
                  <a:gd name="T12" fmla="*/ 213 w 213"/>
                  <a:gd name="T13" fmla="*/ 58 h 87"/>
                  <a:gd name="T14" fmla="*/ 211 w 213"/>
                  <a:gd name="T15" fmla="*/ 69 h 87"/>
                  <a:gd name="T16" fmla="*/ 204 w 213"/>
                  <a:gd name="T17" fmla="*/ 78 h 87"/>
                  <a:gd name="T18" fmla="*/ 195 w 213"/>
                  <a:gd name="T19" fmla="*/ 85 h 87"/>
                  <a:gd name="T20" fmla="*/ 183 w 213"/>
                  <a:gd name="T21" fmla="*/ 87 h 87"/>
                  <a:gd name="T22" fmla="*/ 30 w 213"/>
                  <a:gd name="T23" fmla="*/ 87 h 87"/>
                  <a:gd name="T24" fmla="*/ 18 w 213"/>
                  <a:gd name="T25" fmla="*/ 85 h 87"/>
                  <a:gd name="T26" fmla="*/ 9 w 213"/>
                  <a:gd name="T27" fmla="*/ 78 h 87"/>
                  <a:gd name="T28" fmla="*/ 2 w 213"/>
                  <a:gd name="T29" fmla="*/ 69 h 87"/>
                  <a:gd name="T30" fmla="*/ 0 w 213"/>
                  <a:gd name="T31" fmla="*/ 58 h 87"/>
                  <a:gd name="T32" fmla="*/ 0 w 213"/>
                  <a:gd name="T33" fmla="*/ 30 h 87"/>
                  <a:gd name="T34" fmla="*/ 2 w 213"/>
                  <a:gd name="T35" fmla="*/ 19 h 87"/>
                  <a:gd name="T36" fmla="*/ 9 w 213"/>
                  <a:gd name="T37" fmla="*/ 9 h 87"/>
                  <a:gd name="T38" fmla="*/ 18 w 213"/>
                  <a:gd name="T39" fmla="*/ 3 h 87"/>
                  <a:gd name="T40" fmla="*/ 30 w 213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87">
                    <a:moveTo>
                      <a:pt x="30" y="0"/>
                    </a:moveTo>
                    <a:lnTo>
                      <a:pt x="183" y="0"/>
                    </a:lnTo>
                    <a:lnTo>
                      <a:pt x="195" y="3"/>
                    </a:lnTo>
                    <a:lnTo>
                      <a:pt x="204" y="9"/>
                    </a:lnTo>
                    <a:lnTo>
                      <a:pt x="211" y="19"/>
                    </a:lnTo>
                    <a:lnTo>
                      <a:pt x="213" y="30"/>
                    </a:lnTo>
                    <a:lnTo>
                      <a:pt x="213" y="58"/>
                    </a:lnTo>
                    <a:lnTo>
                      <a:pt x="211" y="69"/>
                    </a:lnTo>
                    <a:lnTo>
                      <a:pt x="204" y="78"/>
                    </a:lnTo>
                    <a:lnTo>
                      <a:pt x="195" y="85"/>
                    </a:lnTo>
                    <a:lnTo>
                      <a:pt x="183" y="87"/>
                    </a:lnTo>
                    <a:lnTo>
                      <a:pt x="30" y="87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8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89"/>
              <p:cNvSpPr>
                <a:spLocks/>
              </p:cNvSpPr>
              <p:nvPr/>
            </p:nvSpPr>
            <p:spPr bwMode="auto">
              <a:xfrm>
                <a:off x="2395539" y="3968751"/>
                <a:ext cx="309563" cy="415925"/>
              </a:xfrm>
              <a:custGeom>
                <a:avLst/>
                <a:gdLst>
                  <a:gd name="T0" fmla="*/ 34 w 195"/>
                  <a:gd name="T1" fmla="*/ 0 h 262"/>
                  <a:gd name="T2" fmla="*/ 96 w 195"/>
                  <a:gd name="T3" fmla="*/ 0 h 262"/>
                  <a:gd name="T4" fmla="*/ 110 w 195"/>
                  <a:gd name="T5" fmla="*/ 3 h 262"/>
                  <a:gd name="T6" fmla="*/ 121 w 195"/>
                  <a:gd name="T7" fmla="*/ 5 h 262"/>
                  <a:gd name="T8" fmla="*/ 131 w 195"/>
                  <a:gd name="T9" fmla="*/ 7 h 262"/>
                  <a:gd name="T10" fmla="*/ 137 w 195"/>
                  <a:gd name="T11" fmla="*/ 14 h 262"/>
                  <a:gd name="T12" fmla="*/ 142 w 195"/>
                  <a:gd name="T13" fmla="*/ 21 h 262"/>
                  <a:gd name="T14" fmla="*/ 147 w 195"/>
                  <a:gd name="T15" fmla="*/ 30 h 262"/>
                  <a:gd name="T16" fmla="*/ 151 w 195"/>
                  <a:gd name="T17" fmla="*/ 44 h 262"/>
                  <a:gd name="T18" fmla="*/ 156 w 195"/>
                  <a:gd name="T19" fmla="*/ 58 h 262"/>
                  <a:gd name="T20" fmla="*/ 192 w 195"/>
                  <a:gd name="T21" fmla="*/ 202 h 262"/>
                  <a:gd name="T22" fmla="*/ 195 w 195"/>
                  <a:gd name="T23" fmla="*/ 218 h 262"/>
                  <a:gd name="T24" fmla="*/ 195 w 195"/>
                  <a:gd name="T25" fmla="*/ 230 h 262"/>
                  <a:gd name="T26" fmla="*/ 195 w 195"/>
                  <a:gd name="T27" fmla="*/ 239 h 262"/>
                  <a:gd name="T28" fmla="*/ 192 w 195"/>
                  <a:gd name="T29" fmla="*/ 248 h 262"/>
                  <a:gd name="T30" fmla="*/ 186 w 195"/>
                  <a:gd name="T31" fmla="*/ 252 h 262"/>
                  <a:gd name="T32" fmla="*/ 179 w 195"/>
                  <a:gd name="T33" fmla="*/ 257 h 262"/>
                  <a:gd name="T34" fmla="*/ 167 w 195"/>
                  <a:gd name="T35" fmla="*/ 259 h 262"/>
                  <a:gd name="T36" fmla="*/ 151 w 195"/>
                  <a:gd name="T37" fmla="*/ 262 h 262"/>
                  <a:gd name="T38" fmla="*/ 46 w 195"/>
                  <a:gd name="T39" fmla="*/ 262 h 262"/>
                  <a:gd name="T40" fmla="*/ 34 w 195"/>
                  <a:gd name="T41" fmla="*/ 259 h 262"/>
                  <a:gd name="T42" fmla="*/ 27 w 195"/>
                  <a:gd name="T43" fmla="*/ 257 h 262"/>
                  <a:gd name="T44" fmla="*/ 18 w 195"/>
                  <a:gd name="T45" fmla="*/ 255 h 262"/>
                  <a:gd name="T46" fmla="*/ 11 w 195"/>
                  <a:gd name="T47" fmla="*/ 248 h 262"/>
                  <a:gd name="T48" fmla="*/ 7 w 195"/>
                  <a:gd name="T49" fmla="*/ 241 h 262"/>
                  <a:gd name="T50" fmla="*/ 5 w 195"/>
                  <a:gd name="T51" fmla="*/ 232 h 262"/>
                  <a:gd name="T52" fmla="*/ 2 w 195"/>
                  <a:gd name="T53" fmla="*/ 223 h 262"/>
                  <a:gd name="T54" fmla="*/ 2 w 195"/>
                  <a:gd name="T55" fmla="*/ 211 h 262"/>
                  <a:gd name="T56" fmla="*/ 0 w 195"/>
                  <a:gd name="T57" fmla="*/ 58 h 262"/>
                  <a:gd name="T58" fmla="*/ 2 w 195"/>
                  <a:gd name="T59" fmla="*/ 32 h 262"/>
                  <a:gd name="T60" fmla="*/ 5 w 195"/>
                  <a:gd name="T61" fmla="*/ 16 h 262"/>
                  <a:gd name="T62" fmla="*/ 9 w 195"/>
                  <a:gd name="T63" fmla="*/ 9 h 262"/>
                  <a:gd name="T64" fmla="*/ 16 w 195"/>
                  <a:gd name="T65" fmla="*/ 5 h 262"/>
                  <a:gd name="T66" fmla="*/ 25 w 195"/>
                  <a:gd name="T67" fmla="*/ 3 h 262"/>
                  <a:gd name="T68" fmla="*/ 34 w 195"/>
                  <a:gd name="T6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262">
                    <a:moveTo>
                      <a:pt x="34" y="0"/>
                    </a:moveTo>
                    <a:lnTo>
                      <a:pt x="96" y="0"/>
                    </a:lnTo>
                    <a:lnTo>
                      <a:pt x="110" y="3"/>
                    </a:lnTo>
                    <a:lnTo>
                      <a:pt x="121" y="5"/>
                    </a:lnTo>
                    <a:lnTo>
                      <a:pt x="131" y="7"/>
                    </a:lnTo>
                    <a:lnTo>
                      <a:pt x="137" y="14"/>
                    </a:lnTo>
                    <a:lnTo>
                      <a:pt x="142" y="21"/>
                    </a:lnTo>
                    <a:lnTo>
                      <a:pt x="147" y="30"/>
                    </a:lnTo>
                    <a:lnTo>
                      <a:pt x="151" y="44"/>
                    </a:lnTo>
                    <a:lnTo>
                      <a:pt x="156" y="58"/>
                    </a:lnTo>
                    <a:lnTo>
                      <a:pt x="192" y="202"/>
                    </a:lnTo>
                    <a:lnTo>
                      <a:pt x="195" y="218"/>
                    </a:lnTo>
                    <a:lnTo>
                      <a:pt x="195" y="230"/>
                    </a:lnTo>
                    <a:lnTo>
                      <a:pt x="195" y="239"/>
                    </a:lnTo>
                    <a:lnTo>
                      <a:pt x="192" y="248"/>
                    </a:lnTo>
                    <a:lnTo>
                      <a:pt x="186" y="252"/>
                    </a:lnTo>
                    <a:lnTo>
                      <a:pt x="179" y="257"/>
                    </a:lnTo>
                    <a:lnTo>
                      <a:pt x="167" y="259"/>
                    </a:lnTo>
                    <a:lnTo>
                      <a:pt x="151" y="262"/>
                    </a:lnTo>
                    <a:lnTo>
                      <a:pt x="46" y="262"/>
                    </a:lnTo>
                    <a:lnTo>
                      <a:pt x="34" y="259"/>
                    </a:lnTo>
                    <a:lnTo>
                      <a:pt x="27" y="257"/>
                    </a:lnTo>
                    <a:lnTo>
                      <a:pt x="18" y="255"/>
                    </a:lnTo>
                    <a:lnTo>
                      <a:pt x="11" y="248"/>
                    </a:lnTo>
                    <a:lnTo>
                      <a:pt x="7" y="241"/>
                    </a:lnTo>
                    <a:lnTo>
                      <a:pt x="5" y="232"/>
                    </a:lnTo>
                    <a:lnTo>
                      <a:pt x="2" y="223"/>
                    </a:lnTo>
                    <a:lnTo>
                      <a:pt x="2" y="211"/>
                    </a:lnTo>
                    <a:lnTo>
                      <a:pt x="0" y="58"/>
                    </a:lnTo>
                    <a:lnTo>
                      <a:pt x="2" y="32"/>
                    </a:lnTo>
                    <a:lnTo>
                      <a:pt x="5" y="16"/>
                    </a:lnTo>
                    <a:lnTo>
                      <a:pt x="9" y="9"/>
                    </a:lnTo>
                    <a:lnTo>
                      <a:pt x="16" y="5"/>
                    </a:lnTo>
                    <a:lnTo>
                      <a:pt x="25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90"/>
              <p:cNvSpPr>
                <a:spLocks/>
              </p:cNvSpPr>
              <p:nvPr/>
            </p:nvSpPr>
            <p:spPr bwMode="auto">
              <a:xfrm>
                <a:off x="2398714" y="3976688"/>
                <a:ext cx="306388" cy="407988"/>
              </a:xfrm>
              <a:custGeom>
                <a:avLst/>
                <a:gdLst>
                  <a:gd name="T0" fmla="*/ 124 w 193"/>
                  <a:gd name="T1" fmla="*/ 0 h 257"/>
                  <a:gd name="T2" fmla="*/ 129 w 193"/>
                  <a:gd name="T3" fmla="*/ 4 h 257"/>
                  <a:gd name="T4" fmla="*/ 135 w 193"/>
                  <a:gd name="T5" fmla="*/ 7 h 257"/>
                  <a:gd name="T6" fmla="*/ 138 w 193"/>
                  <a:gd name="T7" fmla="*/ 14 h 257"/>
                  <a:gd name="T8" fmla="*/ 142 w 193"/>
                  <a:gd name="T9" fmla="*/ 18 h 257"/>
                  <a:gd name="T10" fmla="*/ 147 w 193"/>
                  <a:gd name="T11" fmla="*/ 34 h 257"/>
                  <a:gd name="T12" fmla="*/ 154 w 193"/>
                  <a:gd name="T13" fmla="*/ 53 h 257"/>
                  <a:gd name="T14" fmla="*/ 190 w 193"/>
                  <a:gd name="T15" fmla="*/ 197 h 257"/>
                  <a:gd name="T16" fmla="*/ 193 w 193"/>
                  <a:gd name="T17" fmla="*/ 213 h 257"/>
                  <a:gd name="T18" fmla="*/ 193 w 193"/>
                  <a:gd name="T19" fmla="*/ 225 h 257"/>
                  <a:gd name="T20" fmla="*/ 193 w 193"/>
                  <a:gd name="T21" fmla="*/ 234 h 257"/>
                  <a:gd name="T22" fmla="*/ 190 w 193"/>
                  <a:gd name="T23" fmla="*/ 243 h 257"/>
                  <a:gd name="T24" fmla="*/ 184 w 193"/>
                  <a:gd name="T25" fmla="*/ 247 h 257"/>
                  <a:gd name="T26" fmla="*/ 177 w 193"/>
                  <a:gd name="T27" fmla="*/ 252 h 257"/>
                  <a:gd name="T28" fmla="*/ 165 w 193"/>
                  <a:gd name="T29" fmla="*/ 254 h 257"/>
                  <a:gd name="T30" fmla="*/ 149 w 193"/>
                  <a:gd name="T31" fmla="*/ 257 h 257"/>
                  <a:gd name="T32" fmla="*/ 44 w 193"/>
                  <a:gd name="T33" fmla="*/ 257 h 257"/>
                  <a:gd name="T34" fmla="*/ 35 w 193"/>
                  <a:gd name="T35" fmla="*/ 257 h 257"/>
                  <a:gd name="T36" fmla="*/ 28 w 193"/>
                  <a:gd name="T37" fmla="*/ 254 h 257"/>
                  <a:gd name="T38" fmla="*/ 21 w 193"/>
                  <a:gd name="T39" fmla="*/ 250 h 257"/>
                  <a:gd name="T40" fmla="*/ 14 w 193"/>
                  <a:gd name="T41" fmla="*/ 247 h 257"/>
                  <a:gd name="T42" fmla="*/ 9 w 193"/>
                  <a:gd name="T43" fmla="*/ 241 h 257"/>
                  <a:gd name="T44" fmla="*/ 5 w 193"/>
                  <a:gd name="T45" fmla="*/ 236 h 257"/>
                  <a:gd name="T46" fmla="*/ 3 w 193"/>
                  <a:gd name="T47" fmla="*/ 229 h 257"/>
                  <a:gd name="T48" fmla="*/ 0 w 193"/>
                  <a:gd name="T49" fmla="*/ 220 h 257"/>
                  <a:gd name="T50" fmla="*/ 12 w 193"/>
                  <a:gd name="T51" fmla="*/ 218 h 257"/>
                  <a:gd name="T52" fmla="*/ 25 w 193"/>
                  <a:gd name="T53" fmla="*/ 215 h 257"/>
                  <a:gd name="T54" fmla="*/ 39 w 193"/>
                  <a:gd name="T55" fmla="*/ 218 h 257"/>
                  <a:gd name="T56" fmla="*/ 53 w 193"/>
                  <a:gd name="T57" fmla="*/ 220 h 257"/>
                  <a:gd name="T58" fmla="*/ 80 w 193"/>
                  <a:gd name="T59" fmla="*/ 227 h 257"/>
                  <a:gd name="T60" fmla="*/ 103 w 193"/>
                  <a:gd name="T61" fmla="*/ 231 h 257"/>
                  <a:gd name="T62" fmla="*/ 124 w 193"/>
                  <a:gd name="T63" fmla="*/ 234 h 257"/>
                  <a:gd name="T64" fmla="*/ 140 w 193"/>
                  <a:gd name="T65" fmla="*/ 234 h 257"/>
                  <a:gd name="T66" fmla="*/ 149 w 193"/>
                  <a:gd name="T67" fmla="*/ 229 h 257"/>
                  <a:gd name="T68" fmla="*/ 158 w 193"/>
                  <a:gd name="T69" fmla="*/ 225 h 257"/>
                  <a:gd name="T70" fmla="*/ 163 w 193"/>
                  <a:gd name="T71" fmla="*/ 218 h 257"/>
                  <a:gd name="T72" fmla="*/ 163 w 193"/>
                  <a:gd name="T73" fmla="*/ 211 h 257"/>
                  <a:gd name="T74" fmla="*/ 163 w 193"/>
                  <a:gd name="T75" fmla="*/ 199 h 257"/>
                  <a:gd name="T76" fmla="*/ 158 w 193"/>
                  <a:gd name="T77" fmla="*/ 190 h 257"/>
                  <a:gd name="T78" fmla="*/ 149 w 193"/>
                  <a:gd name="T79" fmla="*/ 165 h 257"/>
                  <a:gd name="T80" fmla="*/ 138 w 193"/>
                  <a:gd name="T81" fmla="*/ 137 h 257"/>
                  <a:gd name="T82" fmla="*/ 133 w 193"/>
                  <a:gd name="T83" fmla="*/ 124 h 257"/>
                  <a:gd name="T84" fmla="*/ 129 w 193"/>
                  <a:gd name="T85" fmla="*/ 108 h 257"/>
                  <a:gd name="T86" fmla="*/ 126 w 193"/>
                  <a:gd name="T87" fmla="*/ 94 h 257"/>
                  <a:gd name="T88" fmla="*/ 124 w 193"/>
                  <a:gd name="T89" fmla="*/ 80 h 257"/>
                  <a:gd name="T90" fmla="*/ 122 w 193"/>
                  <a:gd name="T91" fmla="*/ 62 h 257"/>
                  <a:gd name="T92" fmla="*/ 119 w 193"/>
                  <a:gd name="T93" fmla="*/ 39 h 257"/>
                  <a:gd name="T94" fmla="*/ 117 w 193"/>
                  <a:gd name="T95" fmla="*/ 27 h 257"/>
                  <a:gd name="T96" fmla="*/ 117 w 193"/>
                  <a:gd name="T97" fmla="*/ 16 h 257"/>
                  <a:gd name="T98" fmla="*/ 119 w 193"/>
                  <a:gd name="T99" fmla="*/ 7 h 257"/>
                  <a:gd name="T100" fmla="*/ 124 w 193"/>
                  <a:gd name="T10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3" h="257">
                    <a:moveTo>
                      <a:pt x="124" y="0"/>
                    </a:moveTo>
                    <a:lnTo>
                      <a:pt x="129" y="4"/>
                    </a:lnTo>
                    <a:lnTo>
                      <a:pt x="135" y="7"/>
                    </a:lnTo>
                    <a:lnTo>
                      <a:pt x="138" y="14"/>
                    </a:lnTo>
                    <a:lnTo>
                      <a:pt x="142" y="18"/>
                    </a:lnTo>
                    <a:lnTo>
                      <a:pt x="147" y="34"/>
                    </a:lnTo>
                    <a:lnTo>
                      <a:pt x="154" y="53"/>
                    </a:lnTo>
                    <a:lnTo>
                      <a:pt x="190" y="197"/>
                    </a:lnTo>
                    <a:lnTo>
                      <a:pt x="193" y="213"/>
                    </a:lnTo>
                    <a:lnTo>
                      <a:pt x="193" y="225"/>
                    </a:lnTo>
                    <a:lnTo>
                      <a:pt x="193" y="234"/>
                    </a:lnTo>
                    <a:lnTo>
                      <a:pt x="190" y="243"/>
                    </a:lnTo>
                    <a:lnTo>
                      <a:pt x="184" y="247"/>
                    </a:lnTo>
                    <a:lnTo>
                      <a:pt x="177" y="252"/>
                    </a:lnTo>
                    <a:lnTo>
                      <a:pt x="165" y="254"/>
                    </a:lnTo>
                    <a:lnTo>
                      <a:pt x="149" y="257"/>
                    </a:lnTo>
                    <a:lnTo>
                      <a:pt x="44" y="257"/>
                    </a:lnTo>
                    <a:lnTo>
                      <a:pt x="35" y="257"/>
                    </a:lnTo>
                    <a:lnTo>
                      <a:pt x="28" y="254"/>
                    </a:lnTo>
                    <a:lnTo>
                      <a:pt x="21" y="250"/>
                    </a:lnTo>
                    <a:lnTo>
                      <a:pt x="14" y="247"/>
                    </a:lnTo>
                    <a:lnTo>
                      <a:pt x="9" y="241"/>
                    </a:lnTo>
                    <a:lnTo>
                      <a:pt x="5" y="236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12" y="218"/>
                    </a:lnTo>
                    <a:lnTo>
                      <a:pt x="25" y="215"/>
                    </a:lnTo>
                    <a:lnTo>
                      <a:pt x="39" y="218"/>
                    </a:lnTo>
                    <a:lnTo>
                      <a:pt x="53" y="220"/>
                    </a:lnTo>
                    <a:lnTo>
                      <a:pt x="80" y="227"/>
                    </a:lnTo>
                    <a:lnTo>
                      <a:pt x="103" y="231"/>
                    </a:lnTo>
                    <a:lnTo>
                      <a:pt x="124" y="234"/>
                    </a:lnTo>
                    <a:lnTo>
                      <a:pt x="140" y="234"/>
                    </a:lnTo>
                    <a:lnTo>
                      <a:pt x="149" y="229"/>
                    </a:lnTo>
                    <a:lnTo>
                      <a:pt x="158" y="225"/>
                    </a:lnTo>
                    <a:lnTo>
                      <a:pt x="163" y="218"/>
                    </a:lnTo>
                    <a:lnTo>
                      <a:pt x="163" y="211"/>
                    </a:lnTo>
                    <a:lnTo>
                      <a:pt x="163" y="199"/>
                    </a:lnTo>
                    <a:lnTo>
                      <a:pt x="158" y="190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33" y="124"/>
                    </a:lnTo>
                    <a:lnTo>
                      <a:pt x="129" y="108"/>
                    </a:lnTo>
                    <a:lnTo>
                      <a:pt x="126" y="94"/>
                    </a:lnTo>
                    <a:lnTo>
                      <a:pt x="124" y="80"/>
                    </a:lnTo>
                    <a:lnTo>
                      <a:pt x="122" y="62"/>
                    </a:lnTo>
                    <a:lnTo>
                      <a:pt x="119" y="39"/>
                    </a:lnTo>
                    <a:lnTo>
                      <a:pt x="117" y="27"/>
                    </a:lnTo>
                    <a:lnTo>
                      <a:pt x="117" y="16"/>
                    </a:lnTo>
                    <a:lnTo>
                      <a:pt x="119" y="7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91"/>
              <p:cNvSpPr>
                <a:spLocks/>
              </p:cNvSpPr>
              <p:nvPr/>
            </p:nvSpPr>
            <p:spPr bwMode="auto">
              <a:xfrm>
                <a:off x="3486151" y="3968751"/>
                <a:ext cx="309563" cy="415925"/>
              </a:xfrm>
              <a:custGeom>
                <a:avLst/>
                <a:gdLst>
                  <a:gd name="T0" fmla="*/ 161 w 195"/>
                  <a:gd name="T1" fmla="*/ 0 h 262"/>
                  <a:gd name="T2" fmla="*/ 101 w 195"/>
                  <a:gd name="T3" fmla="*/ 0 h 262"/>
                  <a:gd name="T4" fmla="*/ 87 w 195"/>
                  <a:gd name="T5" fmla="*/ 3 h 262"/>
                  <a:gd name="T6" fmla="*/ 76 w 195"/>
                  <a:gd name="T7" fmla="*/ 5 h 262"/>
                  <a:gd name="T8" fmla="*/ 67 w 195"/>
                  <a:gd name="T9" fmla="*/ 7 h 262"/>
                  <a:gd name="T10" fmla="*/ 60 w 195"/>
                  <a:gd name="T11" fmla="*/ 14 h 262"/>
                  <a:gd name="T12" fmla="*/ 53 w 195"/>
                  <a:gd name="T13" fmla="*/ 21 h 262"/>
                  <a:gd name="T14" fmla="*/ 48 w 195"/>
                  <a:gd name="T15" fmla="*/ 30 h 262"/>
                  <a:gd name="T16" fmla="*/ 46 w 195"/>
                  <a:gd name="T17" fmla="*/ 44 h 262"/>
                  <a:gd name="T18" fmla="*/ 41 w 195"/>
                  <a:gd name="T19" fmla="*/ 58 h 262"/>
                  <a:gd name="T20" fmla="*/ 5 w 195"/>
                  <a:gd name="T21" fmla="*/ 202 h 262"/>
                  <a:gd name="T22" fmla="*/ 3 w 195"/>
                  <a:gd name="T23" fmla="*/ 218 h 262"/>
                  <a:gd name="T24" fmla="*/ 0 w 195"/>
                  <a:gd name="T25" fmla="*/ 230 h 262"/>
                  <a:gd name="T26" fmla="*/ 0 w 195"/>
                  <a:gd name="T27" fmla="*/ 239 h 262"/>
                  <a:gd name="T28" fmla="*/ 5 w 195"/>
                  <a:gd name="T29" fmla="*/ 248 h 262"/>
                  <a:gd name="T30" fmla="*/ 9 w 195"/>
                  <a:gd name="T31" fmla="*/ 252 h 262"/>
                  <a:gd name="T32" fmla="*/ 19 w 195"/>
                  <a:gd name="T33" fmla="*/ 257 h 262"/>
                  <a:gd name="T34" fmla="*/ 30 w 195"/>
                  <a:gd name="T35" fmla="*/ 259 h 262"/>
                  <a:gd name="T36" fmla="*/ 44 w 195"/>
                  <a:gd name="T37" fmla="*/ 262 h 262"/>
                  <a:gd name="T38" fmla="*/ 151 w 195"/>
                  <a:gd name="T39" fmla="*/ 262 h 262"/>
                  <a:gd name="T40" fmla="*/ 161 w 195"/>
                  <a:gd name="T41" fmla="*/ 259 h 262"/>
                  <a:gd name="T42" fmla="*/ 170 w 195"/>
                  <a:gd name="T43" fmla="*/ 257 h 262"/>
                  <a:gd name="T44" fmla="*/ 177 w 195"/>
                  <a:gd name="T45" fmla="*/ 255 h 262"/>
                  <a:gd name="T46" fmla="*/ 184 w 195"/>
                  <a:gd name="T47" fmla="*/ 248 h 262"/>
                  <a:gd name="T48" fmla="*/ 188 w 195"/>
                  <a:gd name="T49" fmla="*/ 241 h 262"/>
                  <a:gd name="T50" fmla="*/ 193 w 195"/>
                  <a:gd name="T51" fmla="*/ 232 h 262"/>
                  <a:gd name="T52" fmla="*/ 193 w 195"/>
                  <a:gd name="T53" fmla="*/ 223 h 262"/>
                  <a:gd name="T54" fmla="*/ 193 w 195"/>
                  <a:gd name="T55" fmla="*/ 211 h 262"/>
                  <a:gd name="T56" fmla="*/ 195 w 195"/>
                  <a:gd name="T57" fmla="*/ 58 h 262"/>
                  <a:gd name="T58" fmla="*/ 195 w 195"/>
                  <a:gd name="T59" fmla="*/ 32 h 262"/>
                  <a:gd name="T60" fmla="*/ 190 w 195"/>
                  <a:gd name="T61" fmla="*/ 16 h 262"/>
                  <a:gd name="T62" fmla="*/ 186 w 195"/>
                  <a:gd name="T63" fmla="*/ 9 h 262"/>
                  <a:gd name="T64" fmla="*/ 181 w 195"/>
                  <a:gd name="T65" fmla="*/ 5 h 262"/>
                  <a:gd name="T66" fmla="*/ 172 w 195"/>
                  <a:gd name="T67" fmla="*/ 3 h 262"/>
                  <a:gd name="T68" fmla="*/ 161 w 195"/>
                  <a:gd name="T6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262">
                    <a:moveTo>
                      <a:pt x="161" y="0"/>
                    </a:moveTo>
                    <a:lnTo>
                      <a:pt x="101" y="0"/>
                    </a:lnTo>
                    <a:lnTo>
                      <a:pt x="87" y="3"/>
                    </a:lnTo>
                    <a:lnTo>
                      <a:pt x="76" y="5"/>
                    </a:lnTo>
                    <a:lnTo>
                      <a:pt x="67" y="7"/>
                    </a:lnTo>
                    <a:lnTo>
                      <a:pt x="60" y="14"/>
                    </a:lnTo>
                    <a:lnTo>
                      <a:pt x="53" y="21"/>
                    </a:lnTo>
                    <a:lnTo>
                      <a:pt x="48" y="30"/>
                    </a:lnTo>
                    <a:lnTo>
                      <a:pt x="46" y="44"/>
                    </a:lnTo>
                    <a:lnTo>
                      <a:pt x="41" y="58"/>
                    </a:lnTo>
                    <a:lnTo>
                      <a:pt x="5" y="202"/>
                    </a:lnTo>
                    <a:lnTo>
                      <a:pt x="3" y="218"/>
                    </a:lnTo>
                    <a:lnTo>
                      <a:pt x="0" y="230"/>
                    </a:lnTo>
                    <a:lnTo>
                      <a:pt x="0" y="239"/>
                    </a:lnTo>
                    <a:lnTo>
                      <a:pt x="5" y="248"/>
                    </a:lnTo>
                    <a:lnTo>
                      <a:pt x="9" y="252"/>
                    </a:lnTo>
                    <a:lnTo>
                      <a:pt x="19" y="257"/>
                    </a:lnTo>
                    <a:lnTo>
                      <a:pt x="30" y="259"/>
                    </a:lnTo>
                    <a:lnTo>
                      <a:pt x="44" y="262"/>
                    </a:lnTo>
                    <a:lnTo>
                      <a:pt x="151" y="262"/>
                    </a:lnTo>
                    <a:lnTo>
                      <a:pt x="161" y="259"/>
                    </a:lnTo>
                    <a:lnTo>
                      <a:pt x="170" y="257"/>
                    </a:lnTo>
                    <a:lnTo>
                      <a:pt x="177" y="255"/>
                    </a:lnTo>
                    <a:lnTo>
                      <a:pt x="184" y="248"/>
                    </a:lnTo>
                    <a:lnTo>
                      <a:pt x="188" y="241"/>
                    </a:lnTo>
                    <a:lnTo>
                      <a:pt x="193" y="232"/>
                    </a:lnTo>
                    <a:lnTo>
                      <a:pt x="193" y="223"/>
                    </a:lnTo>
                    <a:lnTo>
                      <a:pt x="193" y="211"/>
                    </a:lnTo>
                    <a:lnTo>
                      <a:pt x="195" y="58"/>
                    </a:lnTo>
                    <a:lnTo>
                      <a:pt x="195" y="32"/>
                    </a:lnTo>
                    <a:lnTo>
                      <a:pt x="190" y="16"/>
                    </a:lnTo>
                    <a:lnTo>
                      <a:pt x="186" y="9"/>
                    </a:lnTo>
                    <a:lnTo>
                      <a:pt x="181" y="5"/>
                    </a:lnTo>
                    <a:lnTo>
                      <a:pt x="172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92"/>
              <p:cNvSpPr>
                <a:spLocks/>
              </p:cNvSpPr>
              <p:nvPr/>
            </p:nvSpPr>
            <p:spPr bwMode="auto">
              <a:xfrm>
                <a:off x="3486151" y="3983038"/>
                <a:ext cx="309563" cy="401638"/>
              </a:xfrm>
              <a:custGeom>
                <a:avLst/>
                <a:gdLst>
                  <a:gd name="T0" fmla="*/ 0 w 195"/>
                  <a:gd name="T1" fmla="*/ 223 h 253"/>
                  <a:gd name="T2" fmla="*/ 0 w 195"/>
                  <a:gd name="T3" fmla="*/ 230 h 253"/>
                  <a:gd name="T4" fmla="*/ 3 w 195"/>
                  <a:gd name="T5" fmla="*/ 234 h 253"/>
                  <a:gd name="T6" fmla="*/ 5 w 195"/>
                  <a:gd name="T7" fmla="*/ 241 h 253"/>
                  <a:gd name="T8" fmla="*/ 9 w 195"/>
                  <a:gd name="T9" fmla="*/ 246 h 253"/>
                  <a:gd name="T10" fmla="*/ 16 w 195"/>
                  <a:gd name="T11" fmla="*/ 248 h 253"/>
                  <a:gd name="T12" fmla="*/ 23 w 195"/>
                  <a:gd name="T13" fmla="*/ 250 h 253"/>
                  <a:gd name="T14" fmla="*/ 32 w 195"/>
                  <a:gd name="T15" fmla="*/ 253 h 253"/>
                  <a:gd name="T16" fmla="*/ 44 w 195"/>
                  <a:gd name="T17" fmla="*/ 253 h 253"/>
                  <a:gd name="T18" fmla="*/ 151 w 195"/>
                  <a:gd name="T19" fmla="*/ 253 h 253"/>
                  <a:gd name="T20" fmla="*/ 161 w 195"/>
                  <a:gd name="T21" fmla="*/ 250 h 253"/>
                  <a:gd name="T22" fmla="*/ 170 w 195"/>
                  <a:gd name="T23" fmla="*/ 248 h 253"/>
                  <a:gd name="T24" fmla="*/ 177 w 195"/>
                  <a:gd name="T25" fmla="*/ 246 h 253"/>
                  <a:gd name="T26" fmla="*/ 184 w 195"/>
                  <a:gd name="T27" fmla="*/ 239 h 253"/>
                  <a:gd name="T28" fmla="*/ 188 w 195"/>
                  <a:gd name="T29" fmla="*/ 232 h 253"/>
                  <a:gd name="T30" fmla="*/ 193 w 195"/>
                  <a:gd name="T31" fmla="*/ 223 h 253"/>
                  <a:gd name="T32" fmla="*/ 193 w 195"/>
                  <a:gd name="T33" fmla="*/ 214 h 253"/>
                  <a:gd name="T34" fmla="*/ 193 w 195"/>
                  <a:gd name="T35" fmla="*/ 202 h 253"/>
                  <a:gd name="T36" fmla="*/ 195 w 195"/>
                  <a:gd name="T37" fmla="*/ 49 h 253"/>
                  <a:gd name="T38" fmla="*/ 195 w 195"/>
                  <a:gd name="T39" fmla="*/ 33 h 253"/>
                  <a:gd name="T40" fmla="*/ 195 w 195"/>
                  <a:gd name="T41" fmla="*/ 19 h 253"/>
                  <a:gd name="T42" fmla="*/ 190 w 195"/>
                  <a:gd name="T43" fmla="*/ 7 h 253"/>
                  <a:gd name="T44" fmla="*/ 186 w 195"/>
                  <a:gd name="T45" fmla="*/ 0 h 253"/>
                  <a:gd name="T46" fmla="*/ 184 w 195"/>
                  <a:gd name="T47" fmla="*/ 3 h 253"/>
                  <a:gd name="T48" fmla="*/ 184 w 195"/>
                  <a:gd name="T49" fmla="*/ 7 h 253"/>
                  <a:gd name="T50" fmla="*/ 177 w 195"/>
                  <a:gd name="T51" fmla="*/ 49 h 253"/>
                  <a:gd name="T52" fmla="*/ 170 w 195"/>
                  <a:gd name="T53" fmla="*/ 92 h 253"/>
                  <a:gd name="T54" fmla="*/ 163 w 195"/>
                  <a:gd name="T55" fmla="*/ 138 h 253"/>
                  <a:gd name="T56" fmla="*/ 161 w 195"/>
                  <a:gd name="T57" fmla="*/ 179 h 253"/>
                  <a:gd name="T58" fmla="*/ 161 w 195"/>
                  <a:gd name="T59" fmla="*/ 191 h 253"/>
                  <a:gd name="T60" fmla="*/ 154 w 195"/>
                  <a:gd name="T61" fmla="*/ 198 h 253"/>
                  <a:gd name="T62" fmla="*/ 147 w 195"/>
                  <a:gd name="T63" fmla="*/ 204 h 253"/>
                  <a:gd name="T64" fmla="*/ 138 w 195"/>
                  <a:gd name="T65" fmla="*/ 211 h 253"/>
                  <a:gd name="T66" fmla="*/ 119 w 195"/>
                  <a:gd name="T67" fmla="*/ 221 h 253"/>
                  <a:gd name="T68" fmla="*/ 101 w 195"/>
                  <a:gd name="T69" fmla="*/ 227 h 253"/>
                  <a:gd name="T70" fmla="*/ 90 w 195"/>
                  <a:gd name="T71" fmla="*/ 234 h 253"/>
                  <a:gd name="T72" fmla="*/ 78 w 195"/>
                  <a:gd name="T73" fmla="*/ 239 h 253"/>
                  <a:gd name="T74" fmla="*/ 69 w 195"/>
                  <a:gd name="T75" fmla="*/ 239 h 253"/>
                  <a:gd name="T76" fmla="*/ 60 w 195"/>
                  <a:gd name="T77" fmla="*/ 237 h 253"/>
                  <a:gd name="T78" fmla="*/ 39 w 195"/>
                  <a:gd name="T79" fmla="*/ 230 h 253"/>
                  <a:gd name="T80" fmla="*/ 9 w 195"/>
                  <a:gd name="T81" fmla="*/ 223 h 253"/>
                  <a:gd name="T82" fmla="*/ 5 w 195"/>
                  <a:gd name="T83" fmla="*/ 223 h 253"/>
                  <a:gd name="T84" fmla="*/ 0 w 195"/>
                  <a:gd name="T85" fmla="*/ 22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5" h="253">
                    <a:moveTo>
                      <a:pt x="0" y="223"/>
                    </a:moveTo>
                    <a:lnTo>
                      <a:pt x="0" y="230"/>
                    </a:lnTo>
                    <a:lnTo>
                      <a:pt x="3" y="234"/>
                    </a:lnTo>
                    <a:lnTo>
                      <a:pt x="5" y="241"/>
                    </a:lnTo>
                    <a:lnTo>
                      <a:pt x="9" y="246"/>
                    </a:lnTo>
                    <a:lnTo>
                      <a:pt x="16" y="248"/>
                    </a:lnTo>
                    <a:lnTo>
                      <a:pt x="23" y="250"/>
                    </a:lnTo>
                    <a:lnTo>
                      <a:pt x="32" y="253"/>
                    </a:lnTo>
                    <a:lnTo>
                      <a:pt x="44" y="253"/>
                    </a:lnTo>
                    <a:lnTo>
                      <a:pt x="151" y="253"/>
                    </a:lnTo>
                    <a:lnTo>
                      <a:pt x="161" y="250"/>
                    </a:lnTo>
                    <a:lnTo>
                      <a:pt x="170" y="248"/>
                    </a:lnTo>
                    <a:lnTo>
                      <a:pt x="177" y="246"/>
                    </a:lnTo>
                    <a:lnTo>
                      <a:pt x="184" y="239"/>
                    </a:lnTo>
                    <a:lnTo>
                      <a:pt x="188" y="232"/>
                    </a:lnTo>
                    <a:lnTo>
                      <a:pt x="193" y="223"/>
                    </a:lnTo>
                    <a:lnTo>
                      <a:pt x="193" y="214"/>
                    </a:lnTo>
                    <a:lnTo>
                      <a:pt x="193" y="202"/>
                    </a:lnTo>
                    <a:lnTo>
                      <a:pt x="195" y="49"/>
                    </a:lnTo>
                    <a:lnTo>
                      <a:pt x="195" y="33"/>
                    </a:lnTo>
                    <a:lnTo>
                      <a:pt x="195" y="19"/>
                    </a:lnTo>
                    <a:lnTo>
                      <a:pt x="190" y="7"/>
                    </a:lnTo>
                    <a:lnTo>
                      <a:pt x="186" y="0"/>
                    </a:lnTo>
                    <a:lnTo>
                      <a:pt x="184" y="3"/>
                    </a:lnTo>
                    <a:lnTo>
                      <a:pt x="184" y="7"/>
                    </a:lnTo>
                    <a:lnTo>
                      <a:pt x="177" y="49"/>
                    </a:lnTo>
                    <a:lnTo>
                      <a:pt x="170" y="92"/>
                    </a:lnTo>
                    <a:lnTo>
                      <a:pt x="163" y="138"/>
                    </a:lnTo>
                    <a:lnTo>
                      <a:pt x="161" y="179"/>
                    </a:lnTo>
                    <a:lnTo>
                      <a:pt x="161" y="191"/>
                    </a:lnTo>
                    <a:lnTo>
                      <a:pt x="154" y="198"/>
                    </a:lnTo>
                    <a:lnTo>
                      <a:pt x="147" y="204"/>
                    </a:lnTo>
                    <a:lnTo>
                      <a:pt x="138" y="211"/>
                    </a:lnTo>
                    <a:lnTo>
                      <a:pt x="119" y="221"/>
                    </a:lnTo>
                    <a:lnTo>
                      <a:pt x="101" y="227"/>
                    </a:lnTo>
                    <a:lnTo>
                      <a:pt x="90" y="234"/>
                    </a:lnTo>
                    <a:lnTo>
                      <a:pt x="78" y="239"/>
                    </a:lnTo>
                    <a:lnTo>
                      <a:pt x="69" y="239"/>
                    </a:lnTo>
                    <a:lnTo>
                      <a:pt x="60" y="237"/>
                    </a:lnTo>
                    <a:lnTo>
                      <a:pt x="39" y="230"/>
                    </a:lnTo>
                    <a:lnTo>
                      <a:pt x="9" y="223"/>
                    </a:lnTo>
                    <a:lnTo>
                      <a:pt x="5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93"/>
              <p:cNvSpPr>
                <a:spLocks/>
              </p:cNvSpPr>
              <p:nvPr/>
            </p:nvSpPr>
            <p:spPr bwMode="auto">
              <a:xfrm>
                <a:off x="2916239" y="4562476"/>
                <a:ext cx="344488" cy="177800"/>
              </a:xfrm>
              <a:custGeom>
                <a:avLst/>
                <a:gdLst>
                  <a:gd name="T0" fmla="*/ 22 w 217"/>
                  <a:gd name="T1" fmla="*/ 0 h 112"/>
                  <a:gd name="T2" fmla="*/ 194 w 217"/>
                  <a:gd name="T3" fmla="*/ 0 h 112"/>
                  <a:gd name="T4" fmla="*/ 201 w 217"/>
                  <a:gd name="T5" fmla="*/ 0 h 112"/>
                  <a:gd name="T6" fmla="*/ 203 w 217"/>
                  <a:gd name="T7" fmla="*/ 5 h 112"/>
                  <a:gd name="T8" fmla="*/ 208 w 217"/>
                  <a:gd name="T9" fmla="*/ 9 h 112"/>
                  <a:gd name="T10" fmla="*/ 208 w 217"/>
                  <a:gd name="T11" fmla="*/ 14 h 112"/>
                  <a:gd name="T12" fmla="*/ 217 w 217"/>
                  <a:gd name="T13" fmla="*/ 99 h 112"/>
                  <a:gd name="T14" fmla="*/ 215 w 217"/>
                  <a:gd name="T15" fmla="*/ 105 h 112"/>
                  <a:gd name="T16" fmla="*/ 210 w 217"/>
                  <a:gd name="T17" fmla="*/ 110 h 112"/>
                  <a:gd name="T18" fmla="*/ 206 w 217"/>
                  <a:gd name="T19" fmla="*/ 112 h 112"/>
                  <a:gd name="T20" fmla="*/ 203 w 217"/>
                  <a:gd name="T21" fmla="*/ 112 h 112"/>
                  <a:gd name="T22" fmla="*/ 16 w 217"/>
                  <a:gd name="T23" fmla="*/ 112 h 112"/>
                  <a:gd name="T24" fmla="*/ 13 w 217"/>
                  <a:gd name="T25" fmla="*/ 112 h 112"/>
                  <a:gd name="T26" fmla="*/ 6 w 217"/>
                  <a:gd name="T27" fmla="*/ 110 h 112"/>
                  <a:gd name="T28" fmla="*/ 2 w 217"/>
                  <a:gd name="T29" fmla="*/ 105 h 112"/>
                  <a:gd name="T30" fmla="*/ 0 w 217"/>
                  <a:gd name="T31" fmla="*/ 99 h 112"/>
                  <a:gd name="T32" fmla="*/ 9 w 217"/>
                  <a:gd name="T33" fmla="*/ 14 h 112"/>
                  <a:gd name="T34" fmla="*/ 11 w 217"/>
                  <a:gd name="T35" fmla="*/ 9 h 112"/>
                  <a:gd name="T36" fmla="*/ 13 w 217"/>
                  <a:gd name="T37" fmla="*/ 5 h 112"/>
                  <a:gd name="T38" fmla="*/ 18 w 217"/>
                  <a:gd name="T39" fmla="*/ 0 h 112"/>
                  <a:gd name="T40" fmla="*/ 22 w 217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2">
                    <a:moveTo>
                      <a:pt x="22" y="0"/>
                    </a:moveTo>
                    <a:lnTo>
                      <a:pt x="194" y="0"/>
                    </a:lnTo>
                    <a:lnTo>
                      <a:pt x="201" y="0"/>
                    </a:lnTo>
                    <a:lnTo>
                      <a:pt x="203" y="5"/>
                    </a:lnTo>
                    <a:lnTo>
                      <a:pt x="208" y="9"/>
                    </a:lnTo>
                    <a:lnTo>
                      <a:pt x="208" y="14"/>
                    </a:lnTo>
                    <a:lnTo>
                      <a:pt x="217" y="99"/>
                    </a:lnTo>
                    <a:lnTo>
                      <a:pt x="215" y="105"/>
                    </a:lnTo>
                    <a:lnTo>
                      <a:pt x="210" y="110"/>
                    </a:lnTo>
                    <a:lnTo>
                      <a:pt x="206" y="112"/>
                    </a:lnTo>
                    <a:lnTo>
                      <a:pt x="203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6" y="110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9" y="14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294"/>
              <p:cNvSpPr>
                <a:spLocks/>
              </p:cNvSpPr>
              <p:nvPr/>
            </p:nvSpPr>
            <p:spPr bwMode="auto">
              <a:xfrm>
                <a:off x="2916239" y="4562476"/>
                <a:ext cx="344488" cy="177800"/>
              </a:xfrm>
              <a:custGeom>
                <a:avLst/>
                <a:gdLst>
                  <a:gd name="T0" fmla="*/ 22 w 217"/>
                  <a:gd name="T1" fmla="*/ 0 h 112"/>
                  <a:gd name="T2" fmla="*/ 194 w 217"/>
                  <a:gd name="T3" fmla="*/ 0 h 112"/>
                  <a:gd name="T4" fmla="*/ 201 w 217"/>
                  <a:gd name="T5" fmla="*/ 0 h 112"/>
                  <a:gd name="T6" fmla="*/ 203 w 217"/>
                  <a:gd name="T7" fmla="*/ 5 h 112"/>
                  <a:gd name="T8" fmla="*/ 208 w 217"/>
                  <a:gd name="T9" fmla="*/ 9 h 112"/>
                  <a:gd name="T10" fmla="*/ 208 w 217"/>
                  <a:gd name="T11" fmla="*/ 14 h 112"/>
                  <a:gd name="T12" fmla="*/ 217 w 217"/>
                  <a:gd name="T13" fmla="*/ 99 h 112"/>
                  <a:gd name="T14" fmla="*/ 215 w 217"/>
                  <a:gd name="T15" fmla="*/ 105 h 112"/>
                  <a:gd name="T16" fmla="*/ 210 w 217"/>
                  <a:gd name="T17" fmla="*/ 110 h 112"/>
                  <a:gd name="T18" fmla="*/ 206 w 217"/>
                  <a:gd name="T19" fmla="*/ 112 h 112"/>
                  <a:gd name="T20" fmla="*/ 203 w 217"/>
                  <a:gd name="T21" fmla="*/ 112 h 112"/>
                  <a:gd name="T22" fmla="*/ 16 w 217"/>
                  <a:gd name="T23" fmla="*/ 112 h 112"/>
                  <a:gd name="T24" fmla="*/ 13 w 217"/>
                  <a:gd name="T25" fmla="*/ 112 h 112"/>
                  <a:gd name="T26" fmla="*/ 6 w 217"/>
                  <a:gd name="T27" fmla="*/ 110 h 112"/>
                  <a:gd name="T28" fmla="*/ 2 w 217"/>
                  <a:gd name="T29" fmla="*/ 105 h 112"/>
                  <a:gd name="T30" fmla="*/ 0 w 217"/>
                  <a:gd name="T31" fmla="*/ 99 h 112"/>
                  <a:gd name="T32" fmla="*/ 9 w 217"/>
                  <a:gd name="T33" fmla="*/ 14 h 112"/>
                  <a:gd name="T34" fmla="*/ 11 w 217"/>
                  <a:gd name="T35" fmla="*/ 9 h 112"/>
                  <a:gd name="T36" fmla="*/ 13 w 217"/>
                  <a:gd name="T37" fmla="*/ 5 h 112"/>
                  <a:gd name="T38" fmla="*/ 18 w 217"/>
                  <a:gd name="T39" fmla="*/ 0 h 112"/>
                  <a:gd name="T40" fmla="*/ 22 w 217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2">
                    <a:moveTo>
                      <a:pt x="22" y="0"/>
                    </a:moveTo>
                    <a:lnTo>
                      <a:pt x="194" y="0"/>
                    </a:lnTo>
                    <a:lnTo>
                      <a:pt x="201" y="0"/>
                    </a:lnTo>
                    <a:lnTo>
                      <a:pt x="203" y="5"/>
                    </a:lnTo>
                    <a:lnTo>
                      <a:pt x="208" y="9"/>
                    </a:lnTo>
                    <a:lnTo>
                      <a:pt x="208" y="14"/>
                    </a:lnTo>
                    <a:lnTo>
                      <a:pt x="217" y="99"/>
                    </a:lnTo>
                    <a:lnTo>
                      <a:pt x="215" y="105"/>
                    </a:lnTo>
                    <a:lnTo>
                      <a:pt x="210" y="110"/>
                    </a:lnTo>
                    <a:lnTo>
                      <a:pt x="206" y="112"/>
                    </a:lnTo>
                    <a:lnTo>
                      <a:pt x="203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6" y="110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9" y="14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5">
                <a:solidFill>
                  <a:srgbClr val="38343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95"/>
              <p:cNvSpPr>
                <a:spLocks/>
              </p:cNvSpPr>
              <p:nvPr/>
            </p:nvSpPr>
            <p:spPr bwMode="auto">
              <a:xfrm>
                <a:off x="2916239" y="4816476"/>
                <a:ext cx="344488" cy="179388"/>
              </a:xfrm>
              <a:custGeom>
                <a:avLst/>
                <a:gdLst>
                  <a:gd name="T0" fmla="*/ 194 w 217"/>
                  <a:gd name="T1" fmla="*/ 113 h 113"/>
                  <a:gd name="T2" fmla="*/ 22 w 217"/>
                  <a:gd name="T3" fmla="*/ 113 h 113"/>
                  <a:gd name="T4" fmla="*/ 18 w 217"/>
                  <a:gd name="T5" fmla="*/ 113 h 113"/>
                  <a:gd name="T6" fmla="*/ 13 w 217"/>
                  <a:gd name="T7" fmla="*/ 111 h 113"/>
                  <a:gd name="T8" fmla="*/ 11 w 217"/>
                  <a:gd name="T9" fmla="*/ 104 h 113"/>
                  <a:gd name="T10" fmla="*/ 9 w 217"/>
                  <a:gd name="T11" fmla="*/ 99 h 113"/>
                  <a:gd name="T12" fmla="*/ 0 w 217"/>
                  <a:gd name="T13" fmla="*/ 17 h 113"/>
                  <a:gd name="T14" fmla="*/ 2 w 217"/>
                  <a:gd name="T15" fmla="*/ 7 h 113"/>
                  <a:gd name="T16" fmla="*/ 6 w 217"/>
                  <a:gd name="T17" fmla="*/ 3 h 113"/>
                  <a:gd name="T18" fmla="*/ 13 w 217"/>
                  <a:gd name="T19" fmla="*/ 0 h 113"/>
                  <a:gd name="T20" fmla="*/ 16 w 217"/>
                  <a:gd name="T21" fmla="*/ 0 h 113"/>
                  <a:gd name="T22" fmla="*/ 203 w 217"/>
                  <a:gd name="T23" fmla="*/ 0 h 113"/>
                  <a:gd name="T24" fmla="*/ 206 w 217"/>
                  <a:gd name="T25" fmla="*/ 0 h 113"/>
                  <a:gd name="T26" fmla="*/ 210 w 217"/>
                  <a:gd name="T27" fmla="*/ 3 h 113"/>
                  <a:gd name="T28" fmla="*/ 215 w 217"/>
                  <a:gd name="T29" fmla="*/ 7 h 113"/>
                  <a:gd name="T30" fmla="*/ 217 w 217"/>
                  <a:gd name="T31" fmla="*/ 17 h 113"/>
                  <a:gd name="T32" fmla="*/ 208 w 217"/>
                  <a:gd name="T33" fmla="*/ 99 h 113"/>
                  <a:gd name="T34" fmla="*/ 208 w 217"/>
                  <a:gd name="T35" fmla="*/ 104 h 113"/>
                  <a:gd name="T36" fmla="*/ 203 w 217"/>
                  <a:gd name="T37" fmla="*/ 111 h 113"/>
                  <a:gd name="T38" fmla="*/ 201 w 217"/>
                  <a:gd name="T39" fmla="*/ 113 h 113"/>
                  <a:gd name="T40" fmla="*/ 194 w 217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3">
                    <a:moveTo>
                      <a:pt x="194" y="113"/>
                    </a:moveTo>
                    <a:lnTo>
                      <a:pt x="22" y="113"/>
                    </a:lnTo>
                    <a:lnTo>
                      <a:pt x="18" y="113"/>
                    </a:lnTo>
                    <a:lnTo>
                      <a:pt x="13" y="111"/>
                    </a:lnTo>
                    <a:lnTo>
                      <a:pt x="11" y="104"/>
                    </a:lnTo>
                    <a:lnTo>
                      <a:pt x="9" y="99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10" y="3"/>
                    </a:lnTo>
                    <a:lnTo>
                      <a:pt x="215" y="7"/>
                    </a:lnTo>
                    <a:lnTo>
                      <a:pt x="217" y="17"/>
                    </a:lnTo>
                    <a:lnTo>
                      <a:pt x="208" y="99"/>
                    </a:lnTo>
                    <a:lnTo>
                      <a:pt x="208" y="104"/>
                    </a:lnTo>
                    <a:lnTo>
                      <a:pt x="203" y="111"/>
                    </a:lnTo>
                    <a:lnTo>
                      <a:pt x="201" y="113"/>
                    </a:lnTo>
                    <a:lnTo>
                      <a:pt x="194" y="113"/>
                    </a:lnTo>
                    <a:close/>
                  </a:path>
                </a:pathLst>
              </a:custGeom>
              <a:solidFill>
                <a:srgbClr val="4D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96"/>
              <p:cNvSpPr>
                <a:spLocks/>
              </p:cNvSpPr>
              <p:nvPr/>
            </p:nvSpPr>
            <p:spPr bwMode="auto">
              <a:xfrm>
                <a:off x="2916239" y="4816476"/>
                <a:ext cx="344488" cy="179388"/>
              </a:xfrm>
              <a:custGeom>
                <a:avLst/>
                <a:gdLst>
                  <a:gd name="T0" fmla="*/ 194 w 217"/>
                  <a:gd name="T1" fmla="*/ 113 h 113"/>
                  <a:gd name="T2" fmla="*/ 22 w 217"/>
                  <a:gd name="T3" fmla="*/ 113 h 113"/>
                  <a:gd name="T4" fmla="*/ 18 w 217"/>
                  <a:gd name="T5" fmla="*/ 113 h 113"/>
                  <a:gd name="T6" fmla="*/ 13 w 217"/>
                  <a:gd name="T7" fmla="*/ 111 h 113"/>
                  <a:gd name="T8" fmla="*/ 11 w 217"/>
                  <a:gd name="T9" fmla="*/ 104 h 113"/>
                  <a:gd name="T10" fmla="*/ 9 w 217"/>
                  <a:gd name="T11" fmla="*/ 99 h 113"/>
                  <a:gd name="T12" fmla="*/ 0 w 217"/>
                  <a:gd name="T13" fmla="*/ 17 h 113"/>
                  <a:gd name="T14" fmla="*/ 2 w 217"/>
                  <a:gd name="T15" fmla="*/ 7 h 113"/>
                  <a:gd name="T16" fmla="*/ 6 w 217"/>
                  <a:gd name="T17" fmla="*/ 3 h 113"/>
                  <a:gd name="T18" fmla="*/ 13 w 217"/>
                  <a:gd name="T19" fmla="*/ 0 h 113"/>
                  <a:gd name="T20" fmla="*/ 16 w 217"/>
                  <a:gd name="T21" fmla="*/ 0 h 113"/>
                  <a:gd name="T22" fmla="*/ 203 w 217"/>
                  <a:gd name="T23" fmla="*/ 0 h 113"/>
                  <a:gd name="T24" fmla="*/ 206 w 217"/>
                  <a:gd name="T25" fmla="*/ 0 h 113"/>
                  <a:gd name="T26" fmla="*/ 210 w 217"/>
                  <a:gd name="T27" fmla="*/ 3 h 113"/>
                  <a:gd name="T28" fmla="*/ 215 w 217"/>
                  <a:gd name="T29" fmla="*/ 7 h 113"/>
                  <a:gd name="T30" fmla="*/ 217 w 217"/>
                  <a:gd name="T31" fmla="*/ 17 h 113"/>
                  <a:gd name="T32" fmla="*/ 208 w 217"/>
                  <a:gd name="T33" fmla="*/ 99 h 113"/>
                  <a:gd name="T34" fmla="*/ 208 w 217"/>
                  <a:gd name="T35" fmla="*/ 104 h 113"/>
                  <a:gd name="T36" fmla="*/ 203 w 217"/>
                  <a:gd name="T37" fmla="*/ 111 h 113"/>
                  <a:gd name="T38" fmla="*/ 201 w 217"/>
                  <a:gd name="T39" fmla="*/ 113 h 113"/>
                  <a:gd name="T40" fmla="*/ 194 w 217"/>
                  <a:gd name="T4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7" h="113">
                    <a:moveTo>
                      <a:pt x="194" y="113"/>
                    </a:moveTo>
                    <a:lnTo>
                      <a:pt x="22" y="113"/>
                    </a:lnTo>
                    <a:lnTo>
                      <a:pt x="18" y="113"/>
                    </a:lnTo>
                    <a:lnTo>
                      <a:pt x="13" y="111"/>
                    </a:lnTo>
                    <a:lnTo>
                      <a:pt x="11" y="104"/>
                    </a:lnTo>
                    <a:lnTo>
                      <a:pt x="9" y="99"/>
                    </a:lnTo>
                    <a:lnTo>
                      <a:pt x="0" y="17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10" y="3"/>
                    </a:lnTo>
                    <a:lnTo>
                      <a:pt x="215" y="7"/>
                    </a:lnTo>
                    <a:lnTo>
                      <a:pt x="217" y="17"/>
                    </a:lnTo>
                    <a:lnTo>
                      <a:pt x="208" y="99"/>
                    </a:lnTo>
                    <a:lnTo>
                      <a:pt x="208" y="104"/>
                    </a:lnTo>
                    <a:lnTo>
                      <a:pt x="203" y="111"/>
                    </a:lnTo>
                    <a:lnTo>
                      <a:pt x="201" y="113"/>
                    </a:lnTo>
                    <a:lnTo>
                      <a:pt x="194" y="113"/>
                    </a:lnTo>
                    <a:close/>
                  </a:path>
                </a:pathLst>
              </a:custGeom>
              <a:noFill/>
              <a:ln w="5">
                <a:solidFill>
                  <a:srgbClr val="38343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297"/>
              <p:cNvSpPr>
                <a:spLocks/>
              </p:cNvSpPr>
              <p:nvPr/>
            </p:nvSpPr>
            <p:spPr bwMode="auto">
              <a:xfrm>
                <a:off x="2085976" y="6170613"/>
                <a:ext cx="647700" cy="725488"/>
              </a:xfrm>
              <a:custGeom>
                <a:avLst/>
                <a:gdLst>
                  <a:gd name="T0" fmla="*/ 342 w 408"/>
                  <a:gd name="T1" fmla="*/ 457 h 457"/>
                  <a:gd name="T2" fmla="*/ 140 w 408"/>
                  <a:gd name="T3" fmla="*/ 457 h 457"/>
                  <a:gd name="T4" fmla="*/ 126 w 408"/>
                  <a:gd name="T5" fmla="*/ 457 h 457"/>
                  <a:gd name="T6" fmla="*/ 112 w 408"/>
                  <a:gd name="T7" fmla="*/ 454 h 457"/>
                  <a:gd name="T8" fmla="*/ 99 w 408"/>
                  <a:gd name="T9" fmla="*/ 452 h 457"/>
                  <a:gd name="T10" fmla="*/ 85 w 408"/>
                  <a:gd name="T11" fmla="*/ 447 h 457"/>
                  <a:gd name="T12" fmla="*/ 74 w 408"/>
                  <a:gd name="T13" fmla="*/ 440 h 457"/>
                  <a:gd name="T14" fmla="*/ 62 w 408"/>
                  <a:gd name="T15" fmla="*/ 434 h 457"/>
                  <a:gd name="T16" fmla="*/ 51 w 408"/>
                  <a:gd name="T17" fmla="*/ 424 h 457"/>
                  <a:gd name="T18" fmla="*/ 41 w 408"/>
                  <a:gd name="T19" fmla="*/ 418 h 457"/>
                  <a:gd name="T20" fmla="*/ 32 w 408"/>
                  <a:gd name="T21" fmla="*/ 406 h 457"/>
                  <a:gd name="T22" fmla="*/ 23 w 408"/>
                  <a:gd name="T23" fmla="*/ 395 h 457"/>
                  <a:gd name="T24" fmla="*/ 16 w 408"/>
                  <a:gd name="T25" fmla="*/ 383 h 457"/>
                  <a:gd name="T26" fmla="*/ 9 w 408"/>
                  <a:gd name="T27" fmla="*/ 372 h 457"/>
                  <a:gd name="T28" fmla="*/ 5 w 408"/>
                  <a:gd name="T29" fmla="*/ 358 h 457"/>
                  <a:gd name="T30" fmla="*/ 3 w 408"/>
                  <a:gd name="T31" fmla="*/ 346 h 457"/>
                  <a:gd name="T32" fmla="*/ 0 w 408"/>
                  <a:gd name="T33" fmla="*/ 330 h 457"/>
                  <a:gd name="T34" fmla="*/ 0 w 408"/>
                  <a:gd name="T35" fmla="*/ 317 h 457"/>
                  <a:gd name="T36" fmla="*/ 0 w 408"/>
                  <a:gd name="T37" fmla="*/ 30 h 457"/>
                  <a:gd name="T38" fmla="*/ 12 w 408"/>
                  <a:gd name="T39" fmla="*/ 14 h 457"/>
                  <a:gd name="T40" fmla="*/ 25 w 408"/>
                  <a:gd name="T41" fmla="*/ 3 h 457"/>
                  <a:gd name="T42" fmla="*/ 28 w 408"/>
                  <a:gd name="T43" fmla="*/ 0 h 457"/>
                  <a:gd name="T44" fmla="*/ 28 w 408"/>
                  <a:gd name="T45" fmla="*/ 0 h 457"/>
                  <a:gd name="T46" fmla="*/ 126 w 408"/>
                  <a:gd name="T47" fmla="*/ 0 h 457"/>
                  <a:gd name="T48" fmla="*/ 135 w 408"/>
                  <a:gd name="T49" fmla="*/ 7 h 457"/>
                  <a:gd name="T50" fmla="*/ 142 w 408"/>
                  <a:gd name="T51" fmla="*/ 12 h 457"/>
                  <a:gd name="T52" fmla="*/ 147 w 408"/>
                  <a:gd name="T53" fmla="*/ 21 h 457"/>
                  <a:gd name="T54" fmla="*/ 151 w 408"/>
                  <a:gd name="T55" fmla="*/ 30 h 457"/>
                  <a:gd name="T56" fmla="*/ 151 w 408"/>
                  <a:gd name="T57" fmla="*/ 257 h 457"/>
                  <a:gd name="T58" fmla="*/ 151 w 408"/>
                  <a:gd name="T59" fmla="*/ 266 h 457"/>
                  <a:gd name="T60" fmla="*/ 154 w 408"/>
                  <a:gd name="T61" fmla="*/ 273 h 457"/>
                  <a:gd name="T62" fmla="*/ 158 w 408"/>
                  <a:gd name="T63" fmla="*/ 280 h 457"/>
                  <a:gd name="T64" fmla="*/ 163 w 408"/>
                  <a:gd name="T65" fmla="*/ 285 h 457"/>
                  <a:gd name="T66" fmla="*/ 167 w 408"/>
                  <a:gd name="T67" fmla="*/ 289 h 457"/>
                  <a:gd name="T68" fmla="*/ 174 w 408"/>
                  <a:gd name="T69" fmla="*/ 294 h 457"/>
                  <a:gd name="T70" fmla="*/ 181 w 408"/>
                  <a:gd name="T71" fmla="*/ 296 h 457"/>
                  <a:gd name="T72" fmla="*/ 190 w 408"/>
                  <a:gd name="T73" fmla="*/ 296 h 457"/>
                  <a:gd name="T74" fmla="*/ 358 w 408"/>
                  <a:gd name="T75" fmla="*/ 296 h 457"/>
                  <a:gd name="T76" fmla="*/ 369 w 408"/>
                  <a:gd name="T77" fmla="*/ 301 h 457"/>
                  <a:gd name="T78" fmla="*/ 374 w 408"/>
                  <a:gd name="T79" fmla="*/ 301 h 457"/>
                  <a:gd name="T80" fmla="*/ 385 w 408"/>
                  <a:gd name="T81" fmla="*/ 310 h 457"/>
                  <a:gd name="T82" fmla="*/ 394 w 408"/>
                  <a:gd name="T83" fmla="*/ 317 h 457"/>
                  <a:gd name="T84" fmla="*/ 401 w 408"/>
                  <a:gd name="T85" fmla="*/ 326 h 457"/>
                  <a:gd name="T86" fmla="*/ 408 w 408"/>
                  <a:gd name="T87" fmla="*/ 337 h 457"/>
                  <a:gd name="T88" fmla="*/ 408 w 408"/>
                  <a:gd name="T89" fmla="*/ 431 h 457"/>
                  <a:gd name="T90" fmla="*/ 401 w 408"/>
                  <a:gd name="T91" fmla="*/ 438 h 457"/>
                  <a:gd name="T92" fmla="*/ 392 w 408"/>
                  <a:gd name="T93" fmla="*/ 443 h 457"/>
                  <a:gd name="T94" fmla="*/ 381 w 408"/>
                  <a:gd name="T95" fmla="*/ 447 h 457"/>
                  <a:gd name="T96" fmla="*/ 371 w 408"/>
                  <a:gd name="T97" fmla="*/ 450 h 457"/>
                  <a:gd name="T98" fmla="*/ 355 w 408"/>
                  <a:gd name="T99" fmla="*/ 452 h 457"/>
                  <a:gd name="T100" fmla="*/ 342 w 408"/>
                  <a:gd name="T101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8" h="457">
                    <a:moveTo>
                      <a:pt x="342" y="457"/>
                    </a:moveTo>
                    <a:lnTo>
                      <a:pt x="140" y="457"/>
                    </a:lnTo>
                    <a:lnTo>
                      <a:pt x="126" y="457"/>
                    </a:lnTo>
                    <a:lnTo>
                      <a:pt x="112" y="454"/>
                    </a:lnTo>
                    <a:lnTo>
                      <a:pt x="99" y="452"/>
                    </a:lnTo>
                    <a:lnTo>
                      <a:pt x="85" y="447"/>
                    </a:lnTo>
                    <a:lnTo>
                      <a:pt x="74" y="440"/>
                    </a:lnTo>
                    <a:lnTo>
                      <a:pt x="62" y="434"/>
                    </a:lnTo>
                    <a:lnTo>
                      <a:pt x="51" y="424"/>
                    </a:lnTo>
                    <a:lnTo>
                      <a:pt x="41" y="418"/>
                    </a:lnTo>
                    <a:lnTo>
                      <a:pt x="32" y="406"/>
                    </a:lnTo>
                    <a:lnTo>
                      <a:pt x="23" y="395"/>
                    </a:lnTo>
                    <a:lnTo>
                      <a:pt x="16" y="383"/>
                    </a:lnTo>
                    <a:lnTo>
                      <a:pt x="9" y="372"/>
                    </a:lnTo>
                    <a:lnTo>
                      <a:pt x="5" y="358"/>
                    </a:lnTo>
                    <a:lnTo>
                      <a:pt x="3" y="346"/>
                    </a:lnTo>
                    <a:lnTo>
                      <a:pt x="0" y="330"/>
                    </a:lnTo>
                    <a:lnTo>
                      <a:pt x="0" y="317"/>
                    </a:lnTo>
                    <a:lnTo>
                      <a:pt x="0" y="30"/>
                    </a:lnTo>
                    <a:lnTo>
                      <a:pt x="12" y="14"/>
                    </a:lnTo>
                    <a:lnTo>
                      <a:pt x="25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26" y="0"/>
                    </a:lnTo>
                    <a:lnTo>
                      <a:pt x="135" y="7"/>
                    </a:lnTo>
                    <a:lnTo>
                      <a:pt x="142" y="12"/>
                    </a:lnTo>
                    <a:lnTo>
                      <a:pt x="147" y="21"/>
                    </a:lnTo>
                    <a:lnTo>
                      <a:pt x="151" y="30"/>
                    </a:lnTo>
                    <a:lnTo>
                      <a:pt x="151" y="257"/>
                    </a:lnTo>
                    <a:lnTo>
                      <a:pt x="151" y="266"/>
                    </a:lnTo>
                    <a:lnTo>
                      <a:pt x="154" y="273"/>
                    </a:lnTo>
                    <a:lnTo>
                      <a:pt x="158" y="280"/>
                    </a:lnTo>
                    <a:lnTo>
                      <a:pt x="163" y="285"/>
                    </a:lnTo>
                    <a:lnTo>
                      <a:pt x="167" y="289"/>
                    </a:lnTo>
                    <a:lnTo>
                      <a:pt x="174" y="294"/>
                    </a:lnTo>
                    <a:lnTo>
                      <a:pt x="181" y="296"/>
                    </a:lnTo>
                    <a:lnTo>
                      <a:pt x="190" y="296"/>
                    </a:lnTo>
                    <a:lnTo>
                      <a:pt x="358" y="296"/>
                    </a:lnTo>
                    <a:lnTo>
                      <a:pt x="369" y="301"/>
                    </a:lnTo>
                    <a:lnTo>
                      <a:pt x="374" y="301"/>
                    </a:lnTo>
                    <a:lnTo>
                      <a:pt x="385" y="310"/>
                    </a:lnTo>
                    <a:lnTo>
                      <a:pt x="394" y="317"/>
                    </a:lnTo>
                    <a:lnTo>
                      <a:pt x="401" y="326"/>
                    </a:lnTo>
                    <a:lnTo>
                      <a:pt x="408" y="337"/>
                    </a:lnTo>
                    <a:lnTo>
                      <a:pt x="408" y="431"/>
                    </a:lnTo>
                    <a:lnTo>
                      <a:pt x="401" y="438"/>
                    </a:lnTo>
                    <a:lnTo>
                      <a:pt x="392" y="443"/>
                    </a:lnTo>
                    <a:lnTo>
                      <a:pt x="381" y="447"/>
                    </a:lnTo>
                    <a:lnTo>
                      <a:pt x="371" y="450"/>
                    </a:lnTo>
                    <a:lnTo>
                      <a:pt x="355" y="452"/>
                    </a:lnTo>
                    <a:lnTo>
                      <a:pt x="342" y="457"/>
                    </a:lnTo>
                    <a:close/>
                  </a:path>
                </a:pathLst>
              </a:custGeom>
              <a:solidFill>
                <a:srgbClr val="4E4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298"/>
              <p:cNvSpPr>
                <a:spLocks/>
              </p:cNvSpPr>
              <p:nvPr/>
            </p:nvSpPr>
            <p:spPr bwMode="auto">
              <a:xfrm>
                <a:off x="2144714" y="6772276"/>
                <a:ext cx="588963" cy="123825"/>
              </a:xfrm>
              <a:custGeom>
                <a:avLst/>
                <a:gdLst>
                  <a:gd name="T0" fmla="*/ 305 w 371"/>
                  <a:gd name="T1" fmla="*/ 78 h 78"/>
                  <a:gd name="T2" fmla="*/ 103 w 371"/>
                  <a:gd name="T3" fmla="*/ 78 h 78"/>
                  <a:gd name="T4" fmla="*/ 89 w 371"/>
                  <a:gd name="T5" fmla="*/ 78 h 78"/>
                  <a:gd name="T6" fmla="*/ 75 w 371"/>
                  <a:gd name="T7" fmla="*/ 75 h 78"/>
                  <a:gd name="T8" fmla="*/ 64 w 371"/>
                  <a:gd name="T9" fmla="*/ 73 h 78"/>
                  <a:gd name="T10" fmla="*/ 50 w 371"/>
                  <a:gd name="T11" fmla="*/ 68 h 78"/>
                  <a:gd name="T12" fmla="*/ 39 w 371"/>
                  <a:gd name="T13" fmla="*/ 64 h 78"/>
                  <a:gd name="T14" fmla="*/ 27 w 371"/>
                  <a:gd name="T15" fmla="*/ 57 h 78"/>
                  <a:gd name="T16" fmla="*/ 18 w 371"/>
                  <a:gd name="T17" fmla="*/ 50 h 78"/>
                  <a:gd name="T18" fmla="*/ 7 w 371"/>
                  <a:gd name="T19" fmla="*/ 41 h 78"/>
                  <a:gd name="T20" fmla="*/ 4 w 371"/>
                  <a:gd name="T21" fmla="*/ 27 h 78"/>
                  <a:gd name="T22" fmla="*/ 0 w 371"/>
                  <a:gd name="T23" fmla="*/ 16 h 78"/>
                  <a:gd name="T24" fmla="*/ 0 w 371"/>
                  <a:gd name="T25" fmla="*/ 9 h 78"/>
                  <a:gd name="T26" fmla="*/ 0 w 371"/>
                  <a:gd name="T27" fmla="*/ 4 h 78"/>
                  <a:gd name="T28" fmla="*/ 2 w 371"/>
                  <a:gd name="T29" fmla="*/ 2 h 78"/>
                  <a:gd name="T30" fmla="*/ 7 w 371"/>
                  <a:gd name="T31" fmla="*/ 0 h 78"/>
                  <a:gd name="T32" fmla="*/ 75 w 371"/>
                  <a:gd name="T33" fmla="*/ 32 h 78"/>
                  <a:gd name="T34" fmla="*/ 261 w 371"/>
                  <a:gd name="T35" fmla="*/ 41 h 78"/>
                  <a:gd name="T36" fmla="*/ 275 w 371"/>
                  <a:gd name="T37" fmla="*/ 41 h 78"/>
                  <a:gd name="T38" fmla="*/ 289 w 371"/>
                  <a:gd name="T39" fmla="*/ 36 h 78"/>
                  <a:gd name="T40" fmla="*/ 302 w 371"/>
                  <a:gd name="T41" fmla="*/ 32 h 78"/>
                  <a:gd name="T42" fmla="*/ 316 w 371"/>
                  <a:gd name="T43" fmla="*/ 27 h 78"/>
                  <a:gd name="T44" fmla="*/ 332 w 371"/>
                  <a:gd name="T45" fmla="*/ 23 h 78"/>
                  <a:gd name="T46" fmla="*/ 346 w 371"/>
                  <a:gd name="T47" fmla="*/ 18 h 78"/>
                  <a:gd name="T48" fmla="*/ 360 w 371"/>
                  <a:gd name="T49" fmla="*/ 16 h 78"/>
                  <a:gd name="T50" fmla="*/ 371 w 371"/>
                  <a:gd name="T51" fmla="*/ 16 h 78"/>
                  <a:gd name="T52" fmla="*/ 371 w 371"/>
                  <a:gd name="T53" fmla="*/ 52 h 78"/>
                  <a:gd name="T54" fmla="*/ 364 w 371"/>
                  <a:gd name="T55" fmla="*/ 59 h 78"/>
                  <a:gd name="T56" fmla="*/ 355 w 371"/>
                  <a:gd name="T57" fmla="*/ 64 h 78"/>
                  <a:gd name="T58" fmla="*/ 344 w 371"/>
                  <a:gd name="T59" fmla="*/ 68 h 78"/>
                  <a:gd name="T60" fmla="*/ 334 w 371"/>
                  <a:gd name="T61" fmla="*/ 71 h 78"/>
                  <a:gd name="T62" fmla="*/ 318 w 371"/>
                  <a:gd name="T63" fmla="*/ 73 h 78"/>
                  <a:gd name="T64" fmla="*/ 305 w 371"/>
                  <a:gd name="T6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1" h="78">
                    <a:moveTo>
                      <a:pt x="305" y="78"/>
                    </a:moveTo>
                    <a:lnTo>
                      <a:pt x="103" y="78"/>
                    </a:lnTo>
                    <a:lnTo>
                      <a:pt x="89" y="78"/>
                    </a:lnTo>
                    <a:lnTo>
                      <a:pt x="75" y="75"/>
                    </a:lnTo>
                    <a:lnTo>
                      <a:pt x="64" y="73"/>
                    </a:lnTo>
                    <a:lnTo>
                      <a:pt x="50" y="68"/>
                    </a:lnTo>
                    <a:lnTo>
                      <a:pt x="39" y="64"/>
                    </a:lnTo>
                    <a:lnTo>
                      <a:pt x="27" y="57"/>
                    </a:lnTo>
                    <a:lnTo>
                      <a:pt x="18" y="50"/>
                    </a:lnTo>
                    <a:lnTo>
                      <a:pt x="7" y="41"/>
                    </a:lnTo>
                    <a:lnTo>
                      <a:pt x="4" y="27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75" y="32"/>
                    </a:lnTo>
                    <a:lnTo>
                      <a:pt x="261" y="41"/>
                    </a:lnTo>
                    <a:lnTo>
                      <a:pt x="275" y="41"/>
                    </a:lnTo>
                    <a:lnTo>
                      <a:pt x="289" y="36"/>
                    </a:lnTo>
                    <a:lnTo>
                      <a:pt x="302" y="32"/>
                    </a:lnTo>
                    <a:lnTo>
                      <a:pt x="316" y="27"/>
                    </a:lnTo>
                    <a:lnTo>
                      <a:pt x="332" y="23"/>
                    </a:lnTo>
                    <a:lnTo>
                      <a:pt x="346" y="18"/>
                    </a:lnTo>
                    <a:lnTo>
                      <a:pt x="360" y="16"/>
                    </a:lnTo>
                    <a:lnTo>
                      <a:pt x="371" y="16"/>
                    </a:lnTo>
                    <a:lnTo>
                      <a:pt x="371" y="52"/>
                    </a:lnTo>
                    <a:lnTo>
                      <a:pt x="364" y="59"/>
                    </a:lnTo>
                    <a:lnTo>
                      <a:pt x="355" y="64"/>
                    </a:lnTo>
                    <a:lnTo>
                      <a:pt x="344" y="68"/>
                    </a:lnTo>
                    <a:lnTo>
                      <a:pt x="334" y="71"/>
                    </a:lnTo>
                    <a:lnTo>
                      <a:pt x="318" y="73"/>
                    </a:lnTo>
                    <a:lnTo>
                      <a:pt x="305" y="78"/>
                    </a:lnTo>
                    <a:close/>
                  </a:path>
                </a:pathLst>
              </a:custGeom>
              <a:solidFill>
                <a:srgbClr val="363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299"/>
              <p:cNvSpPr>
                <a:spLocks/>
              </p:cNvSpPr>
              <p:nvPr/>
            </p:nvSpPr>
            <p:spPr bwMode="auto">
              <a:xfrm>
                <a:off x="3009901" y="4595813"/>
                <a:ext cx="157163" cy="107950"/>
              </a:xfrm>
              <a:custGeom>
                <a:avLst/>
                <a:gdLst>
                  <a:gd name="T0" fmla="*/ 0 w 99"/>
                  <a:gd name="T1" fmla="*/ 57 h 68"/>
                  <a:gd name="T2" fmla="*/ 25 w 99"/>
                  <a:gd name="T3" fmla="*/ 25 h 68"/>
                  <a:gd name="T4" fmla="*/ 48 w 99"/>
                  <a:gd name="T5" fmla="*/ 0 h 68"/>
                  <a:gd name="T6" fmla="*/ 53 w 99"/>
                  <a:gd name="T7" fmla="*/ 4 h 68"/>
                  <a:gd name="T8" fmla="*/ 64 w 99"/>
                  <a:gd name="T9" fmla="*/ 16 h 68"/>
                  <a:gd name="T10" fmla="*/ 80 w 99"/>
                  <a:gd name="T11" fmla="*/ 34 h 68"/>
                  <a:gd name="T12" fmla="*/ 89 w 99"/>
                  <a:gd name="T13" fmla="*/ 45 h 68"/>
                  <a:gd name="T14" fmla="*/ 94 w 99"/>
                  <a:gd name="T15" fmla="*/ 55 h 68"/>
                  <a:gd name="T16" fmla="*/ 99 w 99"/>
                  <a:gd name="T17" fmla="*/ 62 h 68"/>
                  <a:gd name="T18" fmla="*/ 96 w 99"/>
                  <a:gd name="T19" fmla="*/ 66 h 68"/>
                  <a:gd name="T20" fmla="*/ 80 w 99"/>
                  <a:gd name="T21" fmla="*/ 68 h 68"/>
                  <a:gd name="T22" fmla="*/ 62 w 99"/>
                  <a:gd name="T23" fmla="*/ 68 h 68"/>
                  <a:gd name="T24" fmla="*/ 46 w 99"/>
                  <a:gd name="T25" fmla="*/ 66 h 68"/>
                  <a:gd name="T26" fmla="*/ 30 w 99"/>
                  <a:gd name="T27" fmla="*/ 64 h 68"/>
                  <a:gd name="T28" fmla="*/ 25 w 99"/>
                  <a:gd name="T29" fmla="*/ 64 h 68"/>
                  <a:gd name="T30" fmla="*/ 21 w 99"/>
                  <a:gd name="T31" fmla="*/ 64 h 68"/>
                  <a:gd name="T32" fmla="*/ 16 w 99"/>
                  <a:gd name="T33" fmla="*/ 64 h 68"/>
                  <a:gd name="T34" fmla="*/ 9 w 99"/>
                  <a:gd name="T35" fmla="*/ 64 h 68"/>
                  <a:gd name="T36" fmla="*/ 0 w 99"/>
                  <a:gd name="T37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9" h="68">
                    <a:moveTo>
                      <a:pt x="0" y="57"/>
                    </a:moveTo>
                    <a:lnTo>
                      <a:pt x="25" y="25"/>
                    </a:lnTo>
                    <a:lnTo>
                      <a:pt x="48" y="0"/>
                    </a:lnTo>
                    <a:lnTo>
                      <a:pt x="53" y="4"/>
                    </a:lnTo>
                    <a:lnTo>
                      <a:pt x="64" y="16"/>
                    </a:lnTo>
                    <a:lnTo>
                      <a:pt x="80" y="34"/>
                    </a:lnTo>
                    <a:lnTo>
                      <a:pt x="89" y="45"/>
                    </a:lnTo>
                    <a:lnTo>
                      <a:pt x="94" y="55"/>
                    </a:lnTo>
                    <a:lnTo>
                      <a:pt x="99" y="62"/>
                    </a:lnTo>
                    <a:lnTo>
                      <a:pt x="96" y="66"/>
                    </a:lnTo>
                    <a:lnTo>
                      <a:pt x="80" y="68"/>
                    </a:lnTo>
                    <a:lnTo>
                      <a:pt x="62" y="68"/>
                    </a:lnTo>
                    <a:lnTo>
                      <a:pt x="46" y="66"/>
                    </a:lnTo>
                    <a:lnTo>
                      <a:pt x="30" y="64"/>
                    </a:lnTo>
                    <a:lnTo>
                      <a:pt x="25" y="64"/>
                    </a:lnTo>
                    <a:lnTo>
                      <a:pt x="21" y="64"/>
                    </a:lnTo>
                    <a:lnTo>
                      <a:pt x="16" y="64"/>
                    </a:lnTo>
                    <a:lnTo>
                      <a:pt x="9" y="6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300"/>
              <p:cNvSpPr>
                <a:spLocks/>
              </p:cNvSpPr>
              <p:nvPr/>
            </p:nvSpPr>
            <p:spPr bwMode="auto">
              <a:xfrm>
                <a:off x="3017839" y="4868863"/>
                <a:ext cx="133350" cy="101600"/>
              </a:xfrm>
              <a:custGeom>
                <a:avLst/>
                <a:gdLst>
                  <a:gd name="T0" fmla="*/ 84 w 84"/>
                  <a:gd name="T1" fmla="*/ 16 h 64"/>
                  <a:gd name="T2" fmla="*/ 62 w 84"/>
                  <a:gd name="T3" fmla="*/ 41 h 64"/>
                  <a:gd name="T4" fmla="*/ 36 w 84"/>
                  <a:gd name="T5" fmla="*/ 64 h 64"/>
                  <a:gd name="T6" fmla="*/ 23 w 84"/>
                  <a:gd name="T7" fmla="*/ 50 h 64"/>
                  <a:gd name="T8" fmla="*/ 9 w 84"/>
                  <a:gd name="T9" fmla="*/ 32 h 64"/>
                  <a:gd name="T10" fmla="*/ 4 w 84"/>
                  <a:gd name="T11" fmla="*/ 22 h 64"/>
                  <a:gd name="T12" fmla="*/ 2 w 84"/>
                  <a:gd name="T13" fmla="*/ 13 h 64"/>
                  <a:gd name="T14" fmla="*/ 0 w 84"/>
                  <a:gd name="T15" fmla="*/ 6 h 64"/>
                  <a:gd name="T16" fmla="*/ 2 w 84"/>
                  <a:gd name="T17" fmla="*/ 2 h 64"/>
                  <a:gd name="T18" fmla="*/ 11 w 84"/>
                  <a:gd name="T19" fmla="*/ 0 h 64"/>
                  <a:gd name="T20" fmla="*/ 20 w 84"/>
                  <a:gd name="T21" fmla="*/ 0 h 64"/>
                  <a:gd name="T22" fmla="*/ 34 w 84"/>
                  <a:gd name="T23" fmla="*/ 0 h 64"/>
                  <a:gd name="T24" fmla="*/ 46 w 84"/>
                  <a:gd name="T25" fmla="*/ 0 h 64"/>
                  <a:gd name="T26" fmla="*/ 59 w 84"/>
                  <a:gd name="T27" fmla="*/ 2 h 64"/>
                  <a:gd name="T28" fmla="*/ 71 w 84"/>
                  <a:gd name="T29" fmla="*/ 6 h 64"/>
                  <a:gd name="T30" fmla="*/ 78 w 84"/>
                  <a:gd name="T31" fmla="*/ 9 h 64"/>
                  <a:gd name="T32" fmla="*/ 84 w 84"/>
                  <a:gd name="T33" fmla="*/ 1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64">
                    <a:moveTo>
                      <a:pt x="84" y="16"/>
                    </a:moveTo>
                    <a:lnTo>
                      <a:pt x="62" y="41"/>
                    </a:lnTo>
                    <a:lnTo>
                      <a:pt x="36" y="64"/>
                    </a:lnTo>
                    <a:lnTo>
                      <a:pt x="23" y="50"/>
                    </a:lnTo>
                    <a:lnTo>
                      <a:pt x="9" y="32"/>
                    </a:lnTo>
                    <a:lnTo>
                      <a:pt x="4" y="22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11" y="0"/>
                    </a:lnTo>
                    <a:lnTo>
                      <a:pt x="20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9" y="2"/>
                    </a:lnTo>
                    <a:lnTo>
                      <a:pt x="71" y="6"/>
                    </a:lnTo>
                    <a:lnTo>
                      <a:pt x="78" y="9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301"/>
              <p:cNvSpPr>
                <a:spLocks/>
              </p:cNvSpPr>
              <p:nvPr/>
            </p:nvSpPr>
            <p:spPr bwMode="auto">
              <a:xfrm>
                <a:off x="2085976" y="6178551"/>
                <a:ext cx="182563" cy="717550"/>
              </a:xfrm>
              <a:custGeom>
                <a:avLst/>
                <a:gdLst>
                  <a:gd name="T0" fmla="*/ 115 w 115"/>
                  <a:gd name="T1" fmla="*/ 452 h 452"/>
                  <a:gd name="T2" fmla="*/ 92 w 115"/>
                  <a:gd name="T3" fmla="*/ 445 h 452"/>
                  <a:gd name="T4" fmla="*/ 69 w 115"/>
                  <a:gd name="T5" fmla="*/ 433 h 452"/>
                  <a:gd name="T6" fmla="*/ 51 w 115"/>
                  <a:gd name="T7" fmla="*/ 419 h 452"/>
                  <a:gd name="T8" fmla="*/ 32 w 115"/>
                  <a:gd name="T9" fmla="*/ 403 h 452"/>
                  <a:gd name="T10" fmla="*/ 19 w 115"/>
                  <a:gd name="T11" fmla="*/ 383 h 452"/>
                  <a:gd name="T12" fmla="*/ 7 w 115"/>
                  <a:gd name="T13" fmla="*/ 362 h 452"/>
                  <a:gd name="T14" fmla="*/ 3 w 115"/>
                  <a:gd name="T15" fmla="*/ 337 h 452"/>
                  <a:gd name="T16" fmla="*/ 0 w 115"/>
                  <a:gd name="T17" fmla="*/ 312 h 452"/>
                  <a:gd name="T18" fmla="*/ 0 w 115"/>
                  <a:gd name="T19" fmla="*/ 25 h 452"/>
                  <a:gd name="T20" fmla="*/ 12 w 115"/>
                  <a:gd name="T21" fmla="*/ 11 h 452"/>
                  <a:gd name="T22" fmla="*/ 23 w 115"/>
                  <a:gd name="T23" fmla="*/ 0 h 452"/>
                  <a:gd name="T24" fmla="*/ 30 w 115"/>
                  <a:gd name="T25" fmla="*/ 18 h 452"/>
                  <a:gd name="T26" fmla="*/ 35 w 115"/>
                  <a:gd name="T27" fmla="*/ 39 h 452"/>
                  <a:gd name="T28" fmla="*/ 37 w 115"/>
                  <a:gd name="T29" fmla="*/ 62 h 452"/>
                  <a:gd name="T30" fmla="*/ 35 w 115"/>
                  <a:gd name="T31" fmla="*/ 87 h 452"/>
                  <a:gd name="T32" fmla="*/ 32 w 115"/>
                  <a:gd name="T33" fmla="*/ 137 h 452"/>
                  <a:gd name="T34" fmla="*/ 35 w 115"/>
                  <a:gd name="T35" fmla="*/ 188 h 452"/>
                  <a:gd name="T36" fmla="*/ 35 w 115"/>
                  <a:gd name="T37" fmla="*/ 231 h 452"/>
                  <a:gd name="T38" fmla="*/ 35 w 115"/>
                  <a:gd name="T39" fmla="*/ 270 h 452"/>
                  <a:gd name="T40" fmla="*/ 35 w 115"/>
                  <a:gd name="T41" fmla="*/ 291 h 452"/>
                  <a:gd name="T42" fmla="*/ 37 w 115"/>
                  <a:gd name="T43" fmla="*/ 312 h 452"/>
                  <a:gd name="T44" fmla="*/ 39 w 115"/>
                  <a:gd name="T45" fmla="*/ 332 h 452"/>
                  <a:gd name="T46" fmla="*/ 44 w 115"/>
                  <a:gd name="T47" fmla="*/ 355 h 452"/>
                  <a:gd name="T48" fmla="*/ 60 w 115"/>
                  <a:gd name="T49" fmla="*/ 387 h 452"/>
                  <a:gd name="T50" fmla="*/ 78 w 115"/>
                  <a:gd name="T51" fmla="*/ 422 h 452"/>
                  <a:gd name="T52" fmla="*/ 99 w 115"/>
                  <a:gd name="T53" fmla="*/ 438 h 452"/>
                  <a:gd name="T54" fmla="*/ 115 w 115"/>
                  <a:gd name="T55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5" h="452">
                    <a:moveTo>
                      <a:pt x="115" y="452"/>
                    </a:moveTo>
                    <a:lnTo>
                      <a:pt x="92" y="445"/>
                    </a:lnTo>
                    <a:lnTo>
                      <a:pt x="69" y="433"/>
                    </a:lnTo>
                    <a:lnTo>
                      <a:pt x="51" y="419"/>
                    </a:lnTo>
                    <a:lnTo>
                      <a:pt x="32" y="403"/>
                    </a:lnTo>
                    <a:lnTo>
                      <a:pt x="19" y="383"/>
                    </a:lnTo>
                    <a:lnTo>
                      <a:pt x="7" y="362"/>
                    </a:lnTo>
                    <a:lnTo>
                      <a:pt x="3" y="337"/>
                    </a:lnTo>
                    <a:lnTo>
                      <a:pt x="0" y="312"/>
                    </a:lnTo>
                    <a:lnTo>
                      <a:pt x="0" y="25"/>
                    </a:lnTo>
                    <a:lnTo>
                      <a:pt x="12" y="11"/>
                    </a:lnTo>
                    <a:lnTo>
                      <a:pt x="23" y="0"/>
                    </a:lnTo>
                    <a:lnTo>
                      <a:pt x="30" y="18"/>
                    </a:lnTo>
                    <a:lnTo>
                      <a:pt x="35" y="39"/>
                    </a:lnTo>
                    <a:lnTo>
                      <a:pt x="37" y="62"/>
                    </a:lnTo>
                    <a:lnTo>
                      <a:pt x="35" y="87"/>
                    </a:lnTo>
                    <a:lnTo>
                      <a:pt x="32" y="137"/>
                    </a:lnTo>
                    <a:lnTo>
                      <a:pt x="35" y="188"/>
                    </a:lnTo>
                    <a:lnTo>
                      <a:pt x="35" y="231"/>
                    </a:lnTo>
                    <a:lnTo>
                      <a:pt x="35" y="270"/>
                    </a:lnTo>
                    <a:lnTo>
                      <a:pt x="35" y="291"/>
                    </a:lnTo>
                    <a:lnTo>
                      <a:pt x="37" y="312"/>
                    </a:lnTo>
                    <a:lnTo>
                      <a:pt x="39" y="332"/>
                    </a:lnTo>
                    <a:lnTo>
                      <a:pt x="44" y="355"/>
                    </a:lnTo>
                    <a:lnTo>
                      <a:pt x="60" y="387"/>
                    </a:lnTo>
                    <a:lnTo>
                      <a:pt x="78" y="422"/>
                    </a:lnTo>
                    <a:lnTo>
                      <a:pt x="99" y="438"/>
                    </a:lnTo>
                    <a:lnTo>
                      <a:pt x="115" y="452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302"/>
              <p:cNvSpPr>
                <a:spLocks/>
              </p:cNvSpPr>
              <p:nvPr/>
            </p:nvSpPr>
            <p:spPr bwMode="auto">
              <a:xfrm>
                <a:off x="2409826" y="1719263"/>
                <a:ext cx="1377950" cy="258763"/>
              </a:xfrm>
              <a:custGeom>
                <a:avLst/>
                <a:gdLst>
                  <a:gd name="T0" fmla="*/ 0 w 868"/>
                  <a:gd name="T1" fmla="*/ 14 h 163"/>
                  <a:gd name="T2" fmla="*/ 2 w 868"/>
                  <a:gd name="T3" fmla="*/ 163 h 163"/>
                  <a:gd name="T4" fmla="*/ 25 w 868"/>
                  <a:gd name="T5" fmla="*/ 161 h 163"/>
                  <a:gd name="T6" fmla="*/ 21 w 868"/>
                  <a:gd name="T7" fmla="*/ 145 h 163"/>
                  <a:gd name="T8" fmla="*/ 28 w 868"/>
                  <a:gd name="T9" fmla="*/ 145 h 163"/>
                  <a:gd name="T10" fmla="*/ 28 w 868"/>
                  <a:gd name="T11" fmla="*/ 136 h 163"/>
                  <a:gd name="T12" fmla="*/ 53 w 868"/>
                  <a:gd name="T13" fmla="*/ 136 h 163"/>
                  <a:gd name="T14" fmla="*/ 57 w 868"/>
                  <a:gd name="T15" fmla="*/ 131 h 163"/>
                  <a:gd name="T16" fmla="*/ 67 w 868"/>
                  <a:gd name="T17" fmla="*/ 129 h 163"/>
                  <a:gd name="T18" fmla="*/ 80 w 868"/>
                  <a:gd name="T19" fmla="*/ 124 h 163"/>
                  <a:gd name="T20" fmla="*/ 94 w 868"/>
                  <a:gd name="T21" fmla="*/ 120 h 163"/>
                  <a:gd name="T22" fmla="*/ 126 w 868"/>
                  <a:gd name="T23" fmla="*/ 115 h 163"/>
                  <a:gd name="T24" fmla="*/ 149 w 868"/>
                  <a:gd name="T25" fmla="*/ 113 h 163"/>
                  <a:gd name="T26" fmla="*/ 170 w 868"/>
                  <a:gd name="T27" fmla="*/ 113 h 163"/>
                  <a:gd name="T28" fmla="*/ 195 w 868"/>
                  <a:gd name="T29" fmla="*/ 115 h 163"/>
                  <a:gd name="T30" fmla="*/ 218 w 868"/>
                  <a:gd name="T31" fmla="*/ 117 h 163"/>
                  <a:gd name="T32" fmla="*/ 243 w 868"/>
                  <a:gd name="T33" fmla="*/ 124 h 163"/>
                  <a:gd name="T34" fmla="*/ 261 w 868"/>
                  <a:gd name="T35" fmla="*/ 129 h 163"/>
                  <a:gd name="T36" fmla="*/ 266 w 868"/>
                  <a:gd name="T37" fmla="*/ 129 h 163"/>
                  <a:gd name="T38" fmla="*/ 270 w 868"/>
                  <a:gd name="T39" fmla="*/ 127 h 163"/>
                  <a:gd name="T40" fmla="*/ 268 w 868"/>
                  <a:gd name="T41" fmla="*/ 117 h 163"/>
                  <a:gd name="T42" fmla="*/ 286 w 868"/>
                  <a:gd name="T43" fmla="*/ 115 h 163"/>
                  <a:gd name="T44" fmla="*/ 307 w 868"/>
                  <a:gd name="T45" fmla="*/ 108 h 163"/>
                  <a:gd name="T46" fmla="*/ 330 w 868"/>
                  <a:gd name="T47" fmla="*/ 104 h 163"/>
                  <a:gd name="T48" fmla="*/ 346 w 868"/>
                  <a:gd name="T49" fmla="*/ 101 h 163"/>
                  <a:gd name="T50" fmla="*/ 364 w 868"/>
                  <a:gd name="T51" fmla="*/ 101 h 163"/>
                  <a:gd name="T52" fmla="*/ 380 w 868"/>
                  <a:gd name="T53" fmla="*/ 106 h 163"/>
                  <a:gd name="T54" fmla="*/ 396 w 868"/>
                  <a:gd name="T55" fmla="*/ 110 h 163"/>
                  <a:gd name="T56" fmla="*/ 408 w 868"/>
                  <a:gd name="T57" fmla="*/ 117 h 163"/>
                  <a:gd name="T58" fmla="*/ 435 w 868"/>
                  <a:gd name="T59" fmla="*/ 117 h 163"/>
                  <a:gd name="T60" fmla="*/ 470 w 868"/>
                  <a:gd name="T61" fmla="*/ 117 h 163"/>
                  <a:gd name="T62" fmla="*/ 486 w 868"/>
                  <a:gd name="T63" fmla="*/ 120 h 163"/>
                  <a:gd name="T64" fmla="*/ 502 w 868"/>
                  <a:gd name="T65" fmla="*/ 120 h 163"/>
                  <a:gd name="T66" fmla="*/ 516 w 868"/>
                  <a:gd name="T67" fmla="*/ 122 h 163"/>
                  <a:gd name="T68" fmla="*/ 522 w 868"/>
                  <a:gd name="T69" fmla="*/ 127 h 163"/>
                  <a:gd name="T70" fmla="*/ 541 w 868"/>
                  <a:gd name="T71" fmla="*/ 129 h 163"/>
                  <a:gd name="T72" fmla="*/ 587 w 868"/>
                  <a:gd name="T73" fmla="*/ 122 h 163"/>
                  <a:gd name="T74" fmla="*/ 596 w 868"/>
                  <a:gd name="T75" fmla="*/ 122 h 163"/>
                  <a:gd name="T76" fmla="*/ 605 w 868"/>
                  <a:gd name="T77" fmla="*/ 124 h 163"/>
                  <a:gd name="T78" fmla="*/ 603 w 868"/>
                  <a:gd name="T79" fmla="*/ 129 h 163"/>
                  <a:gd name="T80" fmla="*/ 610 w 868"/>
                  <a:gd name="T81" fmla="*/ 131 h 163"/>
                  <a:gd name="T82" fmla="*/ 619 w 868"/>
                  <a:gd name="T83" fmla="*/ 131 h 163"/>
                  <a:gd name="T84" fmla="*/ 715 w 868"/>
                  <a:gd name="T85" fmla="*/ 127 h 163"/>
                  <a:gd name="T86" fmla="*/ 713 w 868"/>
                  <a:gd name="T87" fmla="*/ 131 h 163"/>
                  <a:gd name="T88" fmla="*/ 715 w 868"/>
                  <a:gd name="T89" fmla="*/ 133 h 163"/>
                  <a:gd name="T90" fmla="*/ 719 w 868"/>
                  <a:gd name="T91" fmla="*/ 138 h 163"/>
                  <a:gd name="T92" fmla="*/ 726 w 868"/>
                  <a:gd name="T93" fmla="*/ 143 h 163"/>
                  <a:gd name="T94" fmla="*/ 733 w 868"/>
                  <a:gd name="T95" fmla="*/ 143 h 163"/>
                  <a:gd name="T96" fmla="*/ 738 w 868"/>
                  <a:gd name="T97" fmla="*/ 145 h 163"/>
                  <a:gd name="T98" fmla="*/ 740 w 868"/>
                  <a:gd name="T99" fmla="*/ 145 h 163"/>
                  <a:gd name="T100" fmla="*/ 742 w 868"/>
                  <a:gd name="T101" fmla="*/ 149 h 163"/>
                  <a:gd name="T102" fmla="*/ 868 w 868"/>
                  <a:gd name="T103" fmla="*/ 163 h 163"/>
                  <a:gd name="T104" fmla="*/ 868 w 868"/>
                  <a:gd name="T105" fmla="*/ 0 h 163"/>
                  <a:gd name="T106" fmla="*/ 555 w 868"/>
                  <a:gd name="T107" fmla="*/ 0 h 163"/>
                  <a:gd name="T108" fmla="*/ 0 w 868"/>
                  <a:gd name="T109" fmla="*/ 1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8" h="163">
                    <a:moveTo>
                      <a:pt x="0" y="14"/>
                    </a:moveTo>
                    <a:lnTo>
                      <a:pt x="2" y="163"/>
                    </a:lnTo>
                    <a:lnTo>
                      <a:pt x="25" y="161"/>
                    </a:lnTo>
                    <a:lnTo>
                      <a:pt x="21" y="145"/>
                    </a:lnTo>
                    <a:lnTo>
                      <a:pt x="28" y="145"/>
                    </a:lnTo>
                    <a:lnTo>
                      <a:pt x="28" y="136"/>
                    </a:lnTo>
                    <a:lnTo>
                      <a:pt x="53" y="136"/>
                    </a:lnTo>
                    <a:lnTo>
                      <a:pt x="57" y="131"/>
                    </a:lnTo>
                    <a:lnTo>
                      <a:pt x="67" y="129"/>
                    </a:lnTo>
                    <a:lnTo>
                      <a:pt x="80" y="124"/>
                    </a:lnTo>
                    <a:lnTo>
                      <a:pt x="94" y="120"/>
                    </a:lnTo>
                    <a:lnTo>
                      <a:pt x="126" y="115"/>
                    </a:lnTo>
                    <a:lnTo>
                      <a:pt x="149" y="113"/>
                    </a:lnTo>
                    <a:lnTo>
                      <a:pt x="170" y="113"/>
                    </a:lnTo>
                    <a:lnTo>
                      <a:pt x="195" y="115"/>
                    </a:lnTo>
                    <a:lnTo>
                      <a:pt x="218" y="117"/>
                    </a:lnTo>
                    <a:lnTo>
                      <a:pt x="243" y="124"/>
                    </a:lnTo>
                    <a:lnTo>
                      <a:pt x="261" y="129"/>
                    </a:lnTo>
                    <a:lnTo>
                      <a:pt x="266" y="129"/>
                    </a:lnTo>
                    <a:lnTo>
                      <a:pt x="270" y="127"/>
                    </a:lnTo>
                    <a:lnTo>
                      <a:pt x="268" y="117"/>
                    </a:lnTo>
                    <a:lnTo>
                      <a:pt x="286" y="115"/>
                    </a:lnTo>
                    <a:lnTo>
                      <a:pt x="307" y="108"/>
                    </a:lnTo>
                    <a:lnTo>
                      <a:pt x="330" y="104"/>
                    </a:lnTo>
                    <a:lnTo>
                      <a:pt x="346" y="101"/>
                    </a:lnTo>
                    <a:lnTo>
                      <a:pt x="364" y="101"/>
                    </a:lnTo>
                    <a:lnTo>
                      <a:pt x="380" y="106"/>
                    </a:lnTo>
                    <a:lnTo>
                      <a:pt x="396" y="110"/>
                    </a:lnTo>
                    <a:lnTo>
                      <a:pt x="408" y="117"/>
                    </a:lnTo>
                    <a:lnTo>
                      <a:pt x="435" y="117"/>
                    </a:lnTo>
                    <a:lnTo>
                      <a:pt x="470" y="117"/>
                    </a:lnTo>
                    <a:lnTo>
                      <a:pt x="486" y="120"/>
                    </a:lnTo>
                    <a:lnTo>
                      <a:pt x="502" y="120"/>
                    </a:lnTo>
                    <a:lnTo>
                      <a:pt x="516" y="122"/>
                    </a:lnTo>
                    <a:lnTo>
                      <a:pt x="522" y="127"/>
                    </a:lnTo>
                    <a:lnTo>
                      <a:pt x="541" y="129"/>
                    </a:lnTo>
                    <a:lnTo>
                      <a:pt x="587" y="122"/>
                    </a:lnTo>
                    <a:lnTo>
                      <a:pt x="596" y="122"/>
                    </a:lnTo>
                    <a:lnTo>
                      <a:pt x="605" y="124"/>
                    </a:lnTo>
                    <a:lnTo>
                      <a:pt x="603" y="129"/>
                    </a:lnTo>
                    <a:lnTo>
                      <a:pt x="610" y="131"/>
                    </a:lnTo>
                    <a:lnTo>
                      <a:pt x="619" y="131"/>
                    </a:lnTo>
                    <a:lnTo>
                      <a:pt x="715" y="127"/>
                    </a:lnTo>
                    <a:lnTo>
                      <a:pt x="713" y="131"/>
                    </a:lnTo>
                    <a:lnTo>
                      <a:pt x="715" y="133"/>
                    </a:lnTo>
                    <a:lnTo>
                      <a:pt x="719" y="138"/>
                    </a:lnTo>
                    <a:lnTo>
                      <a:pt x="726" y="143"/>
                    </a:lnTo>
                    <a:lnTo>
                      <a:pt x="733" y="143"/>
                    </a:lnTo>
                    <a:lnTo>
                      <a:pt x="738" y="145"/>
                    </a:lnTo>
                    <a:lnTo>
                      <a:pt x="740" y="145"/>
                    </a:lnTo>
                    <a:lnTo>
                      <a:pt x="742" y="149"/>
                    </a:lnTo>
                    <a:lnTo>
                      <a:pt x="868" y="163"/>
                    </a:lnTo>
                    <a:lnTo>
                      <a:pt x="868" y="0"/>
                    </a:lnTo>
                    <a:lnTo>
                      <a:pt x="55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F8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303"/>
              <p:cNvSpPr>
                <a:spLocks/>
              </p:cNvSpPr>
              <p:nvPr/>
            </p:nvSpPr>
            <p:spPr bwMode="auto">
              <a:xfrm>
                <a:off x="2668589" y="2640013"/>
                <a:ext cx="1065213" cy="433388"/>
              </a:xfrm>
              <a:custGeom>
                <a:avLst/>
                <a:gdLst>
                  <a:gd name="T0" fmla="*/ 57 w 671"/>
                  <a:gd name="T1" fmla="*/ 230 h 273"/>
                  <a:gd name="T2" fmla="*/ 78 w 671"/>
                  <a:gd name="T3" fmla="*/ 243 h 273"/>
                  <a:gd name="T4" fmla="*/ 119 w 671"/>
                  <a:gd name="T5" fmla="*/ 255 h 273"/>
                  <a:gd name="T6" fmla="*/ 211 w 671"/>
                  <a:gd name="T7" fmla="*/ 260 h 273"/>
                  <a:gd name="T8" fmla="*/ 236 w 671"/>
                  <a:gd name="T9" fmla="*/ 262 h 273"/>
                  <a:gd name="T10" fmla="*/ 249 w 671"/>
                  <a:gd name="T11" fmla="*/ 269 h 273"/>
                  <a:gd name="T12" fmla="*/ 288 w 671"/>
                  <a:gd name="T13" fmla="*/ 264 h 273"/>
                  <a:gd name="T14" fmla="*/ 332 w 671"/>
                  <a:gd name="T15" fmla="*/ 255 h 273"/>
                  <a:gd name="T16" fmla="*/ 359 w 671"/>
                  <a:gd name="T17" fmla="*/ 250 h 273"/>
                  <a:gd name="T18" fmla="*/ 414 w 671"/>
                  <a:gd name="T19" fmla="*/ 234 h 273"/>
                  <a:gd name="T20" fmla="*/ 421 w 671"/>
                  <a:gd name="T21" fmla="*/ 246 h 273"/>
                  <a:gd name="T22" fmla="*/ 451 w 671"/>
                  <a:gd name="T23" fmla="*/ 241 h 273"/>
                  <a:gd name="T24" fmla="*/ 476 w 671"/>
                  <a:gd name="T25" fmla="*/ 239 h 273"/>
                  <a:gd name="T26" fmla="*/ 488 w 671"/>
                  <a:gd name="T27" fmla="*/ 239 h 273"/>
                  <a:gd name="T28" fmla="*/ 573 w 671"/>
                  <a:gd name="T29" fmla="*/ 179 h 273"/>
                  <a:gd name="T30" fmla="*/ 623 w 671"/>
                  <a:gd name="T31" fmla="*/ 140 h 273"/>
                  <a:gd name="T32" fmla="*/ 628 w 671"/>
                  <a:gd name="T33" fmla="*/ 127 h 273"/>
                  <a:gd name="T34" fmla="*/ 657 w 671"/>
                  <a:gd name="T35" fmla="*/ 101 h 273"/>
                  <a:gd name="T36" fmla="*/ 671 w 671"/>
                  <a:gd name="T37" fmla="*/ 92 h 273"/>
                  <a:gd name="T38" fmla="*/ 657 w 671"/>
                  <a:gd name="T39" fmla="*/ 76 h 273"/>
                  <a:gd name="T40" fmla="*/ 648 w 671"/>
                  <a:gd name="T41" fmla="*/ 60 h 273"/>
                  <a:gd name="T42" fmla="*/ 641 w 671"/>
                  <a:gd name="T43" fmla="*/ 46 h 273"/>
                  <a:gd name="T44" fmla="*/ 634 w 671"/>
                  <a:gd name="T45" fmla="*/ 35 h 273"/>
                  <a:gd name="T46" fmla="*/ 609 w 671"/>
                  <a:gd name="T47" fmla="*/ 26 h 273"/>
                  <a:gd name="T48" fmla="*/ 614 w 671"/>
                  <a:gd name="T49" fmla="*/ 7 h 273"/>
                  <a:gd name="T50" fmla="*/ 598 w 671"/>
                  <a:gd name="T51" fmla="*/ 12 h 273"/>
                  <a:gd name="T52" fmla="*/ 582 w 671"/>
                  <a:gd name="T53" fmla="*/ 7 h 273"/>
                  <a:gd name="T54" fmla="*/ 566 w 671"/>
                  <a:gd name="T55" fmla="*/ 14 h 273"/>
                  <a:gd name="T56" fmla="*/ 563 w 671"/>
                  <a:gd name="T57" fmla="*/ 0 h 273"/>
                  <a:gd name="T58" fmla="*/ 529 w 671"/>
                  <a:gd name="T59" fmla="*/ 14 h 273"/>
                  <a:gd name="T60" fmla="*/ 488 w 671"/>
                  <a:gd name="T61" fmla="*/ 53 h 273"/>
                  <a:gd name="T62" fmla="*/ 414 w 671"/>
                  <a:gd name="T63" fmla="*/ 99 h 273"/>
                  <a:gd name="T64" fmla="*/ 353 w 671"/>
                  <a:gd name="T65" fmla="*/ 124 h 273"/>
                  <a:gd name="T66" fmla="*/ 343 w 671"/>
                  <a:gd name="T67" fmla="*/ 131 h 273"/>
                  <a:gd name="T68" fmla="*/ 282 w 671"/>
                  <a:gd name="T69" fmla="*/ 150 h 273"/>
                  <a:gd name="T70" fmla="*/ 243 w 671"/>
                  <a:gd name="T71" fmla="*/ 145 h 273"/>
                  <a:gd name="T72" fmla="*/ 254 w 671"/>
                  <a:gd name="T73" fmla="*/ 136 h 273"/>
                  <a:gd name="T74" fmla="*/ 236 w 671"/>
                  <a:gd name="T75" fmla="*/ 124 h 273"/>
                  <a:gd name="T76" fmla="*/ 236 w 671"/>
                  <a:gd name="T77" fmla="*/ 120 h 273"/>
                  <a:gd name="T78" fmla="*/ 149 w 671"/>
                  <a:gd name="T79" fmla="*/ 117 h 273"/>
                  <a:gd name="T80" fmla="*/ 185 w 671"/>
                  <a:gd name="T81" fmla="*/ 113 h 273"/>
                  <a:gd name="T82" fmla="*/ 128 w 671"/>
                  <a:gd name="T83" fmla="*/ 108 h 273"/>
                  <a:gd name="T84" fmla="*/ 71 w 671"/>
                  <a:gd name="T85" fmla="*/ 106 h 273"/>
                  <a:gd name="T86" fmla="*/ 18 w 671"/>
                  <a:gd name="T87" fmla="*/ 94 h 273"/>
                  <a:gd name="T88" fmla="*/ 23 w 671"/>
                  <a:gd name="T89" fmla="*/ 108 h 273"/>
                  <a:gd name="T90" fmla="*/ 20 w 671"/>
                  <a:gd name="T91" fmla="*/ 117 h 273"/>
                  <a:gd name="T92" fmla="*/ 32 w 671"/>
                  <a:gd name="T93" fmla="*/ 122 h 273"/>
                  <a:gd name="T94" fmla="*/ 32 w 671"/>
                  <a:gd name="T95" fmla="*/ 133 h 273"/>
                  <a:gd name="T96" fmla="*/ 18 w 671"/>
                  <a:gd name="T97" fmla="*/ 163 h 273"/>
                  <a:gd name="T98" fmla="*/ 27 w 671"/>
                  <a:gd name="T99" fmla="*/ 170 h 273"/>
                  <a:gd name="T100" fmla="*/ 11 w 671"/>
                  <a:gd name="T101" fmla="*/ 170 h 273"/>
                  <a:gd name="T102" fmla="*/ 7 w 671"/>
                  <a:gd name="T103" fmla="*/ 175 h 273"/>
                  <a:gd name="T104" fmla="*/ 27 w 671"/>
                  <a:gd name="T105" fmla="*/ 177 h 273"/>
                  <a:gd name="T106" fmla="*/ 14 w 671"/>
                  <a:gd name="T107" fmla="*/ 193 h 273"/>
                  <a:gd name="T108" fmla="*/ 23 w 671"/>
                  <a:gd name="T109" fmla="*/ 20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71" h="273">
                    <a:moveTo>
                      <a:pt x="18" y="216"/>
                    </a:moveTo>
                    <a:lnTo>
                      <a:pt x="23" y="221"/>
                    </a:lnTo>
                    <a:lnTo>
                      <a:pt x="57" y="230"/>
                    </a:lnTo>
                    <a:lnTo>
                      <a:pt x="55" y="241"/>
                    </a:lnTo>
                    <a:lnTo>
                      <a:pt x="66" y="241"/>
                    </a:lnTo>
                    <a:lnTo>
                      <a:pt x="78" y="243"/>
                    </a:lnTo>
                    <a:lnTo>
                      <a:pt x="87" y="248"/>
                    </a:lnTo>
                    <a:lnTo>
                      <a:pt x="96" y="253"/>
                    </a:lnTo>
                    <a:lnTo>
                      <a:pt x="119" y="255"/>
                    </a:lnTo>
                    <a:lnTo>
                      <a:pt x="160" y="255"/>
                    </a:lnTo>
                    <a:lnTo>
                      <a:pt x="211" y="253"/>
                    </a:lnTo>
                    <a:lnTo>
                      <a:pt x="211" y="260"/>
                    </a:lnTo>
                    <a:lnTo>
                      <a:pt x="231" y="257"/>
                    </a:lnTo>
                    <a:lnTo>
                      <a:pt x="231" y="262"/>
                    </a:lnTo>
                    <a:lnTo>
                      <a:pt x="236" y="262"/>
                    </a:lnTo>
                    <a:lnTo>
                      <a:pt x="236" y="273"/>
                    </a:lnTo>
                    <a:lnTo>
                      <a:pt x="249" y="273"/>
                    </a:lnTo>
                    <a:lnTo>
                      <a:pt x="249" y="269"/>
                    </a:lnTo>
                    <a:lnTo>
                      <a:pt x="279" y="269"/>
                    </a:lnTo>
                    <a:lnTo>
                      <a:pt x="284" y="269"/>
                    </a:lnTo>
                    <a:lnTo>
                      <a:pt x="288" y="264"/>
                    </a:lnTo>
                    <a:lnTo>
                      <a:pt x="304" y="264"/>
                    </a:lnTo>
                    <a:lnTo>
                      <a:pt x="318" y="260"/>
                    </a:lnTo>
                    <a:lnTo>
                      <a:pt x="332" y="255"/>
                    </a:lnTo>
                    <a:lnTo>
                      <a:pt x="343" y="248"/>
                    </a:lnTo>
                    <a:lnTo>
                      <a:pt x="350" y="250"/>
                    </a:lnTo>
                    <a:lnTo>
                      <a:pt x="359" y="250"/>
                    </a:lnTo>
                    <a:lnTo>
                      <a:pt x="373" y="246"/>
                    </a:lnTo>
                    <a:lnTo>
                      <a:pt x="396" y="239"/>
                    </a:lnTo>
                    <a:lnTo>
                      <a:pt x="414" y="234"/>
                    </a:lnTo>
                    <a:lnTo>
                      <a:pt x="410" y="243"/>
                    </a:lnTo>
                    <a:lnTo>
                      <a:pt x="414" y="246"/>
                    </a:lnTo>
                    <a:lnTo>
                      <a:pt x="421" y="246"/>
                    </a:lnTo>
                    <a:lnTo>
                      <a:pt x="433" y="243"/>
                    </a:lnTo>
                    <a:lnTo>
                      <a:pt x="447" y="239"/>
                    </a:lnTo>
                    <a:lnTo>
                      <a:pt x="451" y="241"/>
                    </a:lnTo>
                    <a:lnTo>
                      <a:pt x="456" y="243"/>
                    </a:lnTo>
                    <a:lnTo>
                      <a:pt x="469" y="243"/>
                    </a:lnTo>
                    <a:lnTo>
                      <a:pt x="476" y="239"/>
                    </a:lnTo>
                    <a:lnTo>
                      <a:pt x="481" y="237"/>
                    </a:lnTo>
                    <a:lnTo>
                      <a:pt x="485" y="237"/>
                    </a:lnTo>
                    <a:lnTo>
                      <a:pt x="488" y="239"/>
                    </a:lnTo>
                    <a:lnTo>
                      <a:pt x="522" y="216"/>
                    </a:lnTo>
                    <a:lnTo>
                      <a:pt x="556" y="193"/>
                    </a:lnTo>
                    <a:lnTo>
                      <a:pt x="573" y="179"/>
                    </a:lnTo>
                    <a:lnTo>
                      <a:pt x="589" y="163"/>
                    </a:lnTo>
                    <a:lnTo>
                      <a:pt x="605" y="150"/>
                    </a:lnTo>
                    <a:lnTo>
                      <a:pt x="623" y="140"/>
                    </a:lnTo>
                    <a:lnTo>
                      <a:pt x="623" y="133"/>
                    </a:lnTo>
                    <a:lnTo>
                      <a:pt x="623" y="129"/>
                    </a:lnTo>
                    <a:lnTo>
                      <a:pt x="628" y="127"/>
                    </a:lnTo>
                    <a:lnTo>
                      <a:pt x="646" y="108"/>
                    </a:lnTo>
                    <a:lnTo>
                      <a:pt x="655" y="108"/>
                    </a:lnTo>
                    <a:lnTo>
                      <a:pt x="657" y="101"/>
                    </a:lnTo>
                    <a:lnTo>
                      <a:pt x="662" y="99"/>
                    </a:lnTo>
                    <a:lnTo>
                      <a:pt x="666" y="97"/>
                    </a:lnTo>
                    <a:lnTo>
                      <a:pt x="671" y="92"/>
                    </a:lnTo>
                    <a:lnTo>
                      <a:pt x="671" y="83"/>
                    </a:lnTo>
                    <a:lnTo>
                      <a:pt x="650" y="88"/>
                    </a:lnTo>
                    <a:lnTo>
                      <a:pt x="657" y="76"/>
                    </a:lnTo>
                    <a:lnTo>
                      <a:pt x="664" y="67"/>
                    </a:lnTo>
                    <a:lnTo>
                      <a:pt x="664" y="58"/>
                    </a:lnTo>
                    <a:lnTo>
                      <a:pt x="648" y="60"/>
                    </a:lnTo>
                    <a:lnTo>
                      <a:pt x="650" y="51"/>
                    </a:lnTo>
                    <a:lnTo>
                      <a:pt x="632" y="51"/>
                    </a:lnTo>
                    <a:lnTo>
                      <a:pt x="641" y="46"/>
                    </a:lnTo>
                    <a:lnTo>
                      <a:pt x="641" y="35"/>
                    </a:lnTo>
                    <a:lnTo>
                      <a:pt x="632" y="37"/>
                    </a:lnTo>
                    <a:lnTo>
                      <a:pt x="634" y="35"/>
                    </a:lnTo>
                    <a:lnTo>
                      <a:pt x="637" y="28"/>
                    </a:lnTo>
                    <a:lnTo>
                      <a:pt x="637" y="17"/>
                    </a:lnTo>
                    <a:lnTo>
                      <a:pt x="609" y="26"/>
                    </a:lnTo>
                    <a:lnTo>
                      <a:pt x="614" y="19"/>
                    </a:lnTo>
                    <a:lnTo>
                      <a:pt x="614" y="14"/>
                    </a:lnTo>
                    <a:lnTo>
                      <a:pt x="614" y="7"/>
                    </a:lnTo>
                    <a:lnTo>
                      <a:pt x="607" y="7"/>
                    </a:lnTo>
                    <a:lnTo>
                      <a:pt x="602" y="10"/>
                    </a:lnTo>
                    <a:lnTo>
                      <a:pt x="598" y="12"/>
                    </a:lnTo>
                    <a:lnTo>
                      <a:pt x="591" y="7"/>
                    </a:lnTo>
                    <a:lnTo>
                      <a:pt x="586" y="5"/>
                    </a:lnTo>
                    <a:lnTo>
                      <a:pt x="582" y="7"/>
                    </a:lnTo>
                    <a:lnTo>
                      <a:pt x="577" y="12"/>
                    </a:lnTo>
                    <a:lnTo>
                      <a:pt x="573" y="12"/>
                    </a:lnTo>
                    <a:lnTo>
                      <a:pt x="566" y="14"/>
                    </a:lnTo>
                    <a:lnTo>
                      <a:pt x="566" y="10"/>
                    </a:lnTo>
                    <a:lnTo>
                      <a:pt x="559" y="10"/>
                    </a:lnTo>
                    <a:lnTo>
                      <a:pt x="563" y="0"/>
                    </a:lnTo>
                    <a:lnTo>
                      <a:pt x="552" y="0"/>
                    </a:lnTo>
                    <a:lnTo>
                      <a:pt x="543" y="5"/>
                    </a:lnTo>
                    <a:lnTo>
                      <a:pt x="529" y="14"/>
                    </a:lnTo>
                    <a:lnTo>
                      <a:pt x="518" y="26"/>
                    </a:lnTo>
                    <a:lnTo>
                      <a:pt x="508" y="35"/>
                    </a:lnTo>
                    <a:lnTo>
                      <a:pt x="488" y="53"/>
                    </a:lnTo>
                    <a:lnTo>
                      <a:pt x="465" y="69"/>
                    </a:lnTo>
                    <a:lnTo>
                      <a:pt x="440" y="85"/>
                    </a:lnTo>
                    <a:lnTo>
                      <a:pt x="414" y="99"/>
                    </a:lnTo>
                    <a:lnTo>
                      <a:pt x="387" y="111"/>
                    </a:lnTo>
                    <a:lnTo>
                      <a:pt x="359" y="124"/>
                    </a:lnTo>
                    <a:lnTo>
                      <a:pt x="353" y="124"/>
                    </a:lnTo>
                    <a:lnTo>
                      <a:pt x="348" y="124"/>
                    </a:lnTo>
                    <a:lnTo>
                      <a:pt x="346" y="127"/>
                    </a:lnTo>
                    <a:lnTo>
                      <a:pt x="343" y="131"/>
                    </a:lnTo>
                    <a:lnTo>
                      <a:pt x="332" y="129"/>
                    </a:lnTo>
                    <a:lnTo>
                      <a:pt x="307" y="143"/>
                    </a:lnTo>
                    <a:lnTo>
                      <a:pt x="282" y="150"/>
                    </a:lnTo>
                    <a:lnTo>
                      <a:pt x="268" y="147"/>
                    </a:lnTo>
                    <a:lnTo>
                      <a:pt x="252" y="145"/>
                    </a:lnTo>
                    <a:lnTo>
                      <a:pt x="243" y="145"/>
                    </a:lnTo>
                    <a:lnTo>
                      <a:pt x="243" y="140"/>
                    </a:lnTo>
                    <a:lnTo>
                      <a:pt x="254" y="140"/>
                    </a:lnTo>
                    <a:lnTo>
                      <a:pt x="254" y="136"/>
                    </a:lnTo>
                    <a:lnTo>
                      <a:pt x="213" y="131"/>
                    </a:lnTo>
                    <a:lnTo>
                      <a:pt x="213" y="127"/>
                    </a:lnTo>
                    <a:lnTo>
                      <a:pt x="236" y="124"/>
                    </a:lnTo>
                    <a:lnTo>
                      <a:pt x="224" y="122"/>
                    </a:lnTo>
                    <a:lnTo>
                      <a:pt x="224" y="120"/>
                    </a:lnTo>
                    <a:lnTo>
                      <a:pt x="236" y="120"/>
                    </a:lnTo>
                    <a:lnTo>
                      <a:pt x="236" y="115"/>
                    </a:lnTo>
                    <a:lnTo>
                      <a:pt x="213" y="113"/>
                    </a:lnTo>
                    <a:lnTo>
                      <a:pt x="149" y="117"/>
                    </a:lnTo>
                    <a:lnTo>
                      <a:pt x="149" y="115"/>
                    </a:lnTo>
                    <a:lnTo>
                      <a:pt x="174" y="113"/>
                    </a:lnTo>
                    <a:lnTo>
                      <a:pt x="185" y="113"/>
                    </a:lnTo>
                    <a:lnTo>
                      <a:pt x="185" y="108"/>
                    </a:lnTo>
                    <a:lnTo>
                      <a:pt x="160" y="108"/>
                    </a:lnTo>
                    <a:lnTo>
                      <a:pt x="128" y="108"/>
                    </a:lnTo>
                    <a:lnTo>
                      <a:pt x="96" y="108"/>
                    </a:lnTo>
                    <a:lnTo>
                      <a:pt x="75" y="106"/>
                    </a:lnTo>
                    <a:lnTo>
                      <a:pt x="71" y="106"/>
                    </a:lnTo>
                    <a:lnTo>
                      <a:pt x="66" y="108"/>
                    </a:lnTo>
                    <a:lnTo>
                      <a:pt x="43" y="101"/>
                    </a:lnTo>
                    <a:lnTo>
                      <a:pt x="18" y="94"/>
                    </a:lnTo>
                    <a:lnTo>
                      <a:pt x="18" y="101"/>
                    </a:lnTo>
                    <a:lnTo>
                      <a:pt x="36" y="108"/>
                    </a:lnTo>
                    <a:lnTo>
                      <a:pt x="23" y="108"/>
                    </a:lnTo>
                    <a:lnTo>
                      <a:pt x="23" y="113"/>
                    </a:lnTo>
                    <a:lnTo>
                      <a:pt x="18" y="113"/>
                    </a:lnTo>
                    <a:lnTo>
                      <a:pt x="20" y="117"/>
                    </a:lnTo>
                    <a:lnTo>
                      <a:pt x="23" y="120"/>
                    </a:lnTo>
                    <a:lnTo>
                      <a:pt x="25" y="120"/>
                    </a:lnTo>
                    <a:lnTo>
                      <a:pt x="32" y="122"/>
                    </a:lnTo>
                    <a:lnTo>
                      <a:pt x="36" y="129"/>
                    </a:lnTo>
                    <a:lnTo>
                      <a:pt x="41" y="136"/>
                    </a:lnTo>
                    <a:lnTo>
                      <a:pt x="32" y="133"/>
                    </a:lnTo>
                    <a:lnTo>
                      <a:pt x="23" y="133"/>
                    </a:lnTo>
                    <a:lnTo>
                      <a:pt x="14" y="133"/>
                    </a:lnTo>
                    <a:lnTo>
                      <a:pt x="18" y="163"/>
                    </a:lnTo>
                    <a:lnTo>
                      <a:pt x="30" y="163"/>
                    </a:lnTo>
                    <a:lnTo>
                      <a:pt x="27" y="166"/>
                    </a:lnTo>
                    <a:lnTo>
                      <a:pt x="27" y="170"/>
                    </a:lnTo>
                    <a:lnTo>
                      <a:pt x="25" y="170"/>
                    </a:lnTo>
                    <a:lnTo>
                      <a:pt x="20" y="172"/>
                    </a:lnTo>
                    <a:lnTo>
                      <a:pt x="11" y="170"/>
                    </a:lnTo>
                    <a:lnTo>
                      <a:pt x="0" y="168"/>
                    </a:lnTo>
                    <a:lnTo>
                      <a:pt x="2" y="172"/>
                    </a:lnTo>
                    <a:lnTo>
                      <a:pt x="7" y="175"/>
                    </a:lnTo>
                    <a:lnTo>
                      <a:pt x="11" y="177"/>
                    </a:lnTo>
                    <a:lnTo>
                      <a:pt x="18" y="177"/>
                    </a:lnTo>
                    <a:lnTo>
                      <a:pt x="27" y="177"/>
                    </a:lnTo>
                    <a:lnTo>
                      <a:pt x="27" y="184"/>
                    </a:lnTo>
                    <a:lnTo>
                      <a:pt x="14" y="184"/>
                    </a:lnTo>
                    <a:lnTo>
                      <a:pt x="14" y="193"/>
                    </a:lnTo>
                    <a:lnTo>
                      <a:pt x="0" y="191"/>
                    </a:lnTo>
                    <a:lnTo>
                      <a:pt x="14" y="200"/>
                    </a:lnTo>
                    <a:lnTo>
                      <a:pt x="23" y="207"/>
                    </a:lnTo>
                    <a:lnTo>
                      <a:pt x="23" y="214"/>
                    </a:lnTo>
                    <a:lnTo>
                      <a:pt x="18" y="216"/>
                    </a:lnTo>
                    <a:close/>
                  </a:path>
                </a:pathLst>
              </a:custGeom>
              <a:solidFill>
                <a:srgbClr val="737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304"/>
              <p:cNvSpPr>
                <a:spLocks/>
              </p:cNvSpPr>
              <p:nvPr/>
            </p:nvSpPr>
            <p:spPr bwMode="auto">
              <a:xfrm>
                <a:off x="3905251" y="4081463"/>
                <a:ext cx="61913" cy="2246313"/>
              </a:xfrm>
              <a:custGeom>
                <a:avLst/>
                <a:gdLst>
                  <a:gd name="T0" fmla="*/ 2 w 39"/>
                  <a:gd name="T1" fmla="*/ 1337 h 1415"/>
                  <a:gd name="T2" fmla="*/ 11 w 39"/>
                  <a:gd name="T3" fmla="*/ 1346 h 1415"/>
                  <a:gd name="T4" fmla="*/ 18 w 39"/>
                  <a:gd name="T5" fmla="*/ 1344 h 1415"/>
                  <a:gd name="T6" fmla="*/ 23 w 39"/>
                  <a:gd name="T7" fmla="*/ 1360 h 1415"/>
                  <a:gd name="T8" fmla="*/ 25 w 39"/>
                  <a:gd name="T9" fmla="*/ 1342 h 1415"/>
                  <a:gd name="T10" fmla="*/ 32 w 39"/>
                  <a:gd name="T11" fmla="*/ 1344 h 1415"/>
                  <a:gd name="T12" fmla="*/ 34 w 39"/>
                  <a:gd name="T13" fmla="*/ 1325 h 1415"/>
                  <a:gd name="T14" fmla="*/ 34 w 39"/>
                  <a:gd name="T15" fmla="*/ 1076 h 1415"/>
                  <a:gd name="T16" fmla="*/ 32 w 39"/>
                  <a:gd name="T17" fmla="*/ 938 h 1415"/>
                  <a:gd name="T18" fmla="*/ 32 w 39"/>
                  <a:gd name="T19" fmla="*/ 924 h 1415"/>
                  <a:gd name="T20" fmla="*/ 32 w 39"/>
                  <a:gd name="T21" fmla="*/ 869 h 1415"/>
                  <a:gd name="T22" fmla="*/ 29 w 39"/>
                  <a:gd name="T23" fmla="*/ 917 h 1415"/>
                  <a:gd name="T24" fmla="*/ 32 w 39"/>
                  <a:gd name="T25" fmla="*/ 709 h 1415"/>
                  <a:gd name="T26" fmla="*/ 34 w 39"/>
                  <a:gd name="T27" fmla="*/ 690 h 1415"/>
                  <a:gd name="T28" fmla="*/ 34 w 39"/>
                  <a:gd name="T29" fmla="*/ 340 h 1415"/>
                  <a:gd name="T30" fmla="*/ 36 w 39"/>
                  <a:gd name="T31" fmla="*/ 686 h 1415"/>
                  <a:gd name="T32" fmla="*/ 36 w 39"/>
                  <a:gd name="T33" fmla="*/ 330 h 1415"/>
                  <a:gd name="T34" fmla="*/ 34 w 39"/>
                  <a:gd name="T35" fmla="*/ 264 h 1415"/>
                  <a:gd name="T36" fmla="*/ 36 w 39"/>
                  <a:gd name="T37" fmla="*/ 301 h 1415"/>
                  <a:gd name="T38" fmla="*/ 34 w 39"/>
                  <a:gd name="T39" fmla="*/ 324 h 1415"/>
                  <a:gd name="T40" fmla="*/ 32 w 39"/>
                  <a:gd name="T41" fmla="*/ 246 h 1415"/>
                  <a:gd name="T42" fmla="*/ 27 w 39"/>
                  <a:gd name="T43" fmla="*/ 225 h 1415"/>
                  <a:gd name="T44" fmla="*/ 27 w 39"/>
                  <a:gd name="T45" fmla="*/ 236 h 1415"/>
                  <a:gd name="T46" fmla="*/ 23 w 39"/>
                  <a:gd name="T47" fmla="*/ 218 h 1415"/>
                  <a:gd name="T48" fmla="*/ 16 w 39"/>
                  <a:gd name="T49" fmla="*/ 241 h 1415"/>
                  <a:gd name="T50" fmla="*/ 16 w 39"/>
                  <a:gd name="T51" fmla="*/ 223 h 1415"/>
                  <a:gd name="T52" fmla="*/ 16 w 39"/>
                  <a:gd name="T53" fmla="*/ 218 h 1415"/>
                  <a:gd name="T54" fmla="*/ 9 w 39"/>
                  <a:gd name="T55" fmla="*/ 218 h 1415"/>
                  <a:gd name="T56" fmla="*/ 4 w 39"/>
                  <a:gd name="T57" fmla="*/ 230 h 1415"/>
                  <a:gd name="T58" fmla="*/ 4 w 39"/>
                  <a:gd name="T59" fmla="*/ 248 h 1415"/>
                  <a:gd name="T60" fmla="*/ 0 w 39"/>
                  <a:gd name="T61" fmla="*/ 0 h 1415"/>
                  <a:gd name="T62" fmla="*/ 0 w 39"/>
                  <a:gd name="T63" fmla="*/ 706 h 1415"/>
                  <a:gd name="T64" fmla="*/ 0 w 39"/>
                  <a:gd name="T65" fmla="*/ 1142 h 1415"/>
                  <a:gd name="T66" fmla="*/ 0 w 39"/>
                  <a:gd name="T67" fmla="*/ 1360 h 1415"/>
                  <a:gd name="T68" fmla="*/ 2 w 39"/>
                  <a:gd name="T69" fmla="*/ 1415 h 1415"/>
                  <a:gd name="T70" fmla="*/ 2 w 39"/>
                  <a:gd name="T71" fmla="*/ 1364 h 1415"/>
                  <a:gd name="T72" fmla="*/ 2 w 39"/>
                  <a:gd name="T73" fmla="*/ 1261 h 1415"/>
                  <a:gd name="T74" fmla="*/ 2 w 39"/>
                  <a:gd name="T75" fmla="*/ 1160 h 1415"/>
                  <a:gd name="T76" fmla="*/ 2 w 39"/>
                  <a:gd name="T77" fmla="*/ 111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" h="1415">
                    <a:moveTo>
                      <a:pt x="2" y="1117"/>
                    </a:moveTo>
                    <a:lnTo>
                      <a:pt x="2" y="1337"/>
                    </a:lnTo>
                    <a:lnTo>
                      <a:pt x="9" y="1335"/>
                    </a:lnTo>
                    <a:lnTo>
                      <a:pt x="11" y="1346"/>
                    </a:lnTo>
                    <a:lnTo>
                      <a:pt x="16" y="1344"/>
                    </a:lnTo>
                    <a:lnTo>
                      <a:pt x="18" y="1344"/>
                    </a:lnTo>
                    <a:lnTo>
                      <a:pt x="18" y="1360"/>
                    </a:lnTo>
                    <a:lnTo>
                      <a:pt x="23" y="1360"/>
                    </a:lnTo>
                    <a:lnTo>
                      <a:pt x="23" y="1344"/>
                    </a:lnTo>
                    <a:lnTo>
                      <a:pt x="25" y="1342"/>
                    </a:lnTo>
                    <a:lnTo>
                      <a:pt x="25" y="1348"/>
                    </a:lnTo>
                    <a:lnTo>
                      <a:pt x="32" y="1344"/>
                    </a:lnTo>
                    <a:lnTo>
                      <a:pt x="32" y="1325"/>
                    </a:lnTo>
                    <a:lnTo>
                      <a:pt x="34" y="1325"/>
                    </a:lnTo>
                    <a:lnTo>
                      <a:pt x="34" y="1105"/>
                    </a:lnTo>
                    <a:lnTo>
                      <a:pt x="34" y="1076"/>
                    </a:lnTo>
                    <a:lnTo>
                      <a:pt x="32" y="1076"/>
                    </a:lnTo>
                    <a:lnTo>
                      <a:pt x="32" y="938"/>
                    </a:lnTo>
                    <a:lnTo>
                      <a:pt x="32" y="931"/>
                    </a:lnTo>
                    <a:lnTo>
                      <a:pt x="32" y="924"/>
                    </a:lnTo>
                    <a:lnTo>
                      <a:pt x="32" y="869"/>
                    </a:lnTo>
                    <a:lnTo>
                      <a:pt x="32" y="869"/>
                    </a:lnTo>
                    <a:lnTo>
                      <a:pt x="32" y="917"/>
                    </a:lnTo>
                    <a:lnTo>
                      <a:pt x="29" y="917"/>
                    </a:lnTo>
                    <a:lnTo>
                      <a:pt x="29" y="709"/>
                    </a:lnTo>
                    <a:lnTo>
                      <a:pt x="32" y="709"/>
                    </a:lnTo>
                    <a:lnTo>
                      <a:pt x="32" y="695"/>
                    </a:lnTo>
                    <a:lnTo>
                      <a:pt x="34" y="690"/>
                    </a:lnTo>
                    <a:lnTo>
                      <a:pt x="34" y="684"/>
                    </a:lnTo>
                    <a:lnTo>
                      <a:pt x="34" y="340"/>
                    </a:lnTo>
                    <a:lnTo>
                      <a:pt x="36" y="340"/>
                    </a:lnTo>
                    <a:lnTo>
                      <a:pt x="36" y="686"/>
                    </a:lnTo>
                    <a:lnTo>
                      <a:pt x="39" y="330"/>
                    </a:lnTo>
                    <a:lnTo>
                      <a:pt x="36" y="330"/>
                    </a:lnTo>
                    <a:lnTo>
                      <a:pt x="36" y="246"/>
                    </a:lnTo>
                    <a:lnTo>
                      <a:pt x="34" y="264"/>
                    </a:lnTo>
                    <a:lnTo>
                      <a:pt x="34" y="289"/>
                    </a:lnTo>
                    <a:lnTo>
                      <a:pt x="36" y="301"/>
                    </a:lnTo>
                    <a:lnTo>
                      <a:pt x="36" y="312"/>
                    </a:lnTo>
                    <a:lnTo>
                      <a:pt x="34" y="324"/>
                    </a:lnTo>
                    <a:lnTo>
                      <a:pt x="32" y="328"/>
                    </a:lnTo>
                    <a:lnTo>
                      <a:pt x="32" y="246"/>
                    </a:lnTo>
                    <a:lnTo>
                      <a:pt x="27" y="248"/>
                    </a:lnTo>
                    <a:lnTo>
                      <a:pt x="27" y="225"/>
                    </a:lnTo>
                    <a:lnTo>
                      <a:pt x="27" y="225"/>
                    </a:lnTo>
                    <a:lnTo>
                      <a:pt x="27" y="236"/>
                    </a:lnTo>
                    <a:lnTo>
                      <a:pt x="23" y="236"/>
                    </a:lnTo>
                    <a:lnTo>
                      <a:pt x="23" y="218"/>
                    </a:lnTo>
                    <a:lnTo>
                      <a:pt x="18" y="227"/>
                    </a:lnTo>
                    <a:lnTo>
                      <a:pt x="16" y="241"/>
                    </a:lnTo>
                    <a:lnTo>
                      <a:pt x="16" y="230"/>
                    </a:lnTo>
                    <a:lnTo>
                      <a:pt x="16" y="223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3" y="218"/>
                    </a:lnTo>
                    <a:lnTo>
                      <a:pt x="9" y="218"/>
                    </a:lnTo>
                    <a:lnTo>
                      <a:pt x="7" y="223"/>
                    </a:lnTo>
                    <a:lnTo>
                      <a:pt x="4" y="230"/>
                    </a:lnTo>
                    <a:lnTo>
                      <a:pt x="4" y="239"/>
                    </a:lnTo>
                    <a:lnTo>
                      <a:pt x="4" y="248"/>
                    </a:lnTo>
                    <a:lnTo>
                      <a:pt x="0" y="248"/>
                    </a:lnTo>
                    <a:lnTo>
                      <a:pt x="0" y="0"/>
                    </a:lnTo>
                    <a:lnTo>
                      <a:pt x="0" y="390"/>
                    </a:lnTo>
                    <a:lnTo>
                      <a:pt x="0" y="706"/>
                    </a:lnTo>
                    <a:lnTo>
                      <a:pt x="0" y="954"/>
                    </a:lnTo>
                    <a:lnTo>
                      <a:pt x="0" y="1142"/>
                    </a:lnTo>
                    <a:lnTo>
                      <a:pt x="0" y="1273"/>
                    </a:lnTo>
                    <a:lnTo>
                      <a:pt x="0" y="1360"/>
                    </a:lnTo>
                    <a:lnTo>
                      <a:pt x="0" y="1403"/>
                    </a:lnTo>
                    <a:lnTo>
                      <a:pt x="2" y="1415"/>
                    </a:lnTo>
                    <a:lnTo>
                      <a:pt x="2" y="1401"/>
                    </a:lnTo>
                    <a:lnTo>
                      <a:pt x="2" y="1364"/>
                    </a:lnTo>
                    <a:lnTo>
                      <a:pt x="2" y="1316"/>
                    </a:lnTo>
                    <a:lnTo>
                      <a:pt x="2" y="1261"/>
                    </a:lnTo>
                    <a:lnTo>
                      <a:pt x="2" y="1209"/>
                    </a:lnTo>
                    <a:lnTo>
                      <a:pt x="2" y="1160"/>
                    </a:lnTo>
                    <a:lnTo>
                      <a:pt x="2" y="1128"/>
                    </a:lnTo>
                    <a:lnTo>
                      <a:pt x="2" y="1117"/>
                    </a:lnTo>
                    <a:close/>
                  </a:path>
                </a:pathLst>
              </a:custGeom>
              <a:solidFill>
                <a:srgbClr val="5E5F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305"/>
              <p:cNvSpPr>
                <a:spLocks/>
              </p:cNvSpPr>
              <p:nvPr/>
            </p:nvSpPr>
            <p:spPr bwMode="auto">
              <a:xfrm>
                <a:off x="2125664" y="1279526"/>
                <a:ext cx="196850" cy="2289175"/>
              </a:xfrm>
              <a:custGeom>
                <a:avLst/>
                <a:gdLst>
                  <a:gd name="T0" fmla="*/ 26 w 124"/>
                  <a:gd name="T1" fmla="*/ 28 h 1442"/>
                  <a:gd name="T2" fmla="*/ 7 w 124"/>
                  <a:gd name="T3" fmla="*/ 71 h 1442"/>
                  <a:gd name="T4" fmla="*/ 5 w 124"/>
                  <a:gd name="T5" fmla="*/ 138 h 1442"/>
                  <a:gd name="T6" fmla="*/ 5 w 124"/>
                  <a:gd name="T7" fmla="*/ 204 h 1442"/>
                  <a:gd name="T8" fmla="*/ 3 w 124"/>
                  <a:gd name="T9" fmla="*/ 268 h 1442"/>
                  <a:gd name="T10" fmla="*/ 5 w 124"/>
                  <a:gd name="T11" fmla="*/ 433 h 1442"/>
                  <a:gd name="T12" fmla="*/ 7 w 124"/>
                  <a:gd name="T13" fmla="*/ 745 h 1442"/>
                  <a:gd name="T14" fmla="*/ 5 w 124"/>
                  <a:gd name="T15" fmla="*/ 903 h 1442"/>
                  <a:gd name="T16" fmla="*/ 5 w 124"/>
                  <a:gd name="T17" fmla="*/ 1048 h 1442"/>
                  <a:gd name="T18" fmla="*/ 5 w 124"/>
                  <a:gd name="T19" fmla="*/ 1224 h 1442"/>
                  <a:gd name="T20" fmla="*/ 5 w 124"/>
                  <a:gd name="T21" fmla="*/ 1344 h 1442"/>
                  <a:gd name="T22" fmla="*/ 16 w 124"/>
                  <a:gd name="T23" fmla="*/ 1405 h 1442"/>
                  <a:gd name="T24" fmla="*/ 39 w 124"/>
                  <a:gd name="T25" fmla="*/ 1428 h 1442"/>
                  <a:gd name="T26" fmla="*/ 69 w 124"/>
                  <a:gd name="T27" fmla="*/ 1442 h 1442"/>
                  <a:gd name="T28" fmla="*/ 110 w 124"/>
                  <a:gd name="T29" fmla="*/ 1428 h 1442"/>
                  <a:gd name="T30" fmla="*/ 74 w 124"/>
                  <a:gd name="T31" fmla="*/ 1399 h 1442"/>
                  <a:gd name="T32" fmla="*/ 51 w 124"/>
                  <a:gd name="T33" fmla="*/ 1357 h 1442"/>
                  <a:gd name="T34" fmla="*/ 44 w 124"/>
                  <a:gd name="T35" fmla="*/ 1295 h 1442"/>
                  <a:gd name="T36" fmla="*/ 35 w 124"/>
                  <a:gd name="T37" fmla="*/ 1231 h 1442"/>
                  <a:gd name="T38" fmla="*/ 26 w 124"/>
                  <a:gd name="T39" fmla="*/ 1126 h 1442"/>
                  <a:gd name="T40" fmla="*/ 23 w 124"/>
                  <a:gd name="T41" fmla="*/ 1059 h 1442"/>
                  <a:gd name="T42" fmla="*/ 37 w 124"/>
                  <a:gd name="T43" fmla="*/ 1055 h 1442"/>
                  <a:gd name="T44" fmla="*/ 42 w 124"/>
                  <a:gd name="T45" fmla="*/ 1036 h 1442"/>
                  <a:gd name="T46" fmla="*/ 53 w 124"/>
                  <a:gd name="T47" fmla="*/ 984 h 1442"/>
                  <a:gd name="T48" fmla="*/ 53 w 124"/>
                  <a:gd name="T49" fmla="*/ 890 h 1442"/>
                  <a:gd name="T50" fmla="*/ 53 w 124"/>
                  <a:gd name="T51" fmla="*/ 839 h 1442"/>
                  <a:gd name="T52" fmla="*/ 62 w 124"/>
                  <a:gd name="T53" fmla="*/ 821 h 1442"/>
                  <a:gd name="T54" fmla="*/ 62 w 124"/>
                  <a:gd name="T55" fmla="*/ 763 h 1442"/>
                  <a:gd name="T56" fmla="*/ 42 w 124"/>
                  <a:gd name="T57" fmla="*/ 763 h 1442"/>
                  <a:gd name="T58" fmla="*/ 44 w 124"/>
                  <a:gd name="T59" fmla="*/ 757 h 1442"/>
                  <a:gd name="T60" fmla="*/ 42 w 124"/>
                  <a:gd name="T61" fmla="*/ 747 h 1442"/>
                  <a:gd name="T62" fmla="*/ 32 w 124"/>
                  <a:gd name="T63" fmla="*/ 736 h 1442"/>
                  <a:gd name="T64" fmla="*/ 39 w 124"/>
                  <a:gd name="T65" fmla="*/ 720 h 1442"/>
                  <a:gd name="T66" fmla="*/ 32 w 124"/>
                  <a:gd name="T67" fmla="*/ 702 h 1442"/>
                  <a:gd name="T68" fmla="*/ 46 w 124"/>
                  <a:gd name="T69" fmla="*/ 686 h 1442"/>
                  <a:gd name="T70" fmla="*/ 53 w 124"/>
                  <a:gd name="T71" fmla="*/ 676 h 1442"/>
                  <a:gd name="T72" fmla="*/ 62 w 124"/>
                  <a:gd name="T73" fmla="*/ 667 h 1442"/>
                  <a:gd name="T74" fmla="*/ 58 w 124"/>
                  <a:gd name="T75" fmla="*/ 663 h 1442"/>
                  <a:gd name="T76" fmla="*/ 58 w 124"/>
                  <a:gd name="T77" fmla="*/ 658 h 1442"/>
                  <a:gd name="T78" fmla="*/ 58 w 124"/>
                  <a:gd name="T79" fmla="*/ 651 h 1442"/>
                  <a:gd name="T80" fmla="*/ 46 w 124"/>
                  <a:gd name="T81" fmla="*/ 642 h 1442"/>
                  <a:gd name="T82" fmla="*/ 53 w 124"/>
                  <a:gd name="T83" fmla="*/ 626 h 1442"/>
                  <a:gd name="T84" fmla="*/ 53 w 124"/>
                  <a:gd name="T85" fmla="*/ 612 h 1442"/>
                  <a:gd name="T86" fmla="*/ 58 w 124"/>
                  <a:gd name="T87" fmla="*/ 598 h 1442"/>
                  <a:gd name="T88" fmla="*/ 67 w 124"/>
                  <a:gd name="T89" fmla="*/ 516 h 1442"/>
                  <a:gd name="T90" fmla="*/ 62 w 124"/>
                  <a:gd name="T91" fmla="*/ 429 h 1442"/>
                  <a:gd name="T92" fmla="*/ 60 w 124"/>
                  <a:gd name="T93" fmla="*/ 392 h 1442"/>
                  <a:gd name="T94" fmla="*/ 55 w 124"/>
                  <a:gd name="T95" fmla="*/ 367 h 1442"/>
                  <a:gd name="T96" fmla="*/ 62 w 124"/>
                  <a:gd name="T97" fmla="*/ 310 h 1442"/>
                  <a:gd name="T98" fmla="*/ 46 w 124"/>
                  <a:gd name="T99" fmla="*/ 291 h 1442"/>
                  <a:gd name="T100" fmla="*/ 32 w 124"/>
                  <a:gd name="T101" fmla="*/ 268 h 1442"/>
                  <a:gd name="T102" fmla="*/ 23 w 124"/>
                  <a:gd name="T103" fmla="*/ 280 h 1442"/>
                  <a:gd name="T104" fmla="*/ 35 w 124"/>
                  <a:gd name="T105" fmla="*/ 170 h 1442"/>
                  <a:gd name="T106" fmla="*/ 60 w 124"/>
                  <a:gd name="T107" fmla="*/ 67 h 1442"/>
                  <a:gd name="T108" fmla="*/ 53 w 124"/>
                  <a:gd name="T109" fmla="*/ 7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442">
                    <a:moveTo>
                      <a:pt x="53" y="7"/>
                    </a:moveTo>
                    <a:lnTo>
                      <a:pt x="37" y="16"/>
                    </a:lnTo>
                    <a:lnTo>
                      <a:pt x="26" y="28"/>
                    </a:lnTo>
                    <a:lnTo>
                      <a:pt x="16" y="39"/>
                    </a:lnTo>
                    <a:lnTo>
                      <a:pt x="12" y="55"/>
                    </a:lnTo>
                    <a:lnTo>
                      <a:pt x="7" y="71"/>
                    </a:lnTo>
                    <a:lnTo>
                      <a:pt x="7" y="89"/>
                    </a:lnTo>
                    <a:lnTo>
                      <a:pt x="5" y="112"/>
                    </a:lnTo>
                    <a:lnTo>
                      <a:pt x="5" y="138"/>
                    </a:lnTo>
                    <a:lnTo>
                      <a:pt x="5" y="158"/>
                    </a:lnTo>
                    <a:lnTo>
                      <a:pt x="5" y="181"/>
                    </a:lnTo>
                    <a:lnTo>
                      <a:pt x="5" y="204"/>
                    </a:lnTo>
                    <a:lnTo>
                      <a:pt x="5" y="225"/>
                    </a:lnTo>
                    <a:lnTo>
                      <a:pt x="5" y="248"/>
                    </a:lnTo>
                    <a:lnTo>
                      <a:pt x="3" y="268"/>
                    </a:lnTo>
                    <a:lnTo>
                      <a:pt x="3" y="289"/>
                    </a:lnTo>
                    <a:lnTo>
                      <a:pt x="0" y="310"/>
                    </a:lnTo>
                    <a:lnTo>
                      <a:pt x="5" y="433"/>
                    </a:lnTo>
                    <a:lnTo>
                      <a:pt x="3" y="575"/>
                    </a:lnTo>
                    <a:lnTo>
                      <a:pt x="0" y="745"/>
                    </a:lnTo>
                    <a:lnTo>
                      <a:pt x="7" y="745"/>
                    </a:lnTo>
                    <a:lnTo>
                      <a:pt x="5" y="763"/>
                    </a:lnTo>
                    <a:lnTo>
                      <a:pt x="3" y="775"/>
                    </a:lnTo>
                    <a:lnTo>
                      <a:pt x="5" y="903"/>
                    </a:lnTo>
                    <a:lnTo>
                      <a:pt x="5" y="929"/>
                    </a:lnTo>
                    <a:lnTo>
                      <a:pt x="3" y="1013"/>
                    </a:lnTo>
                    <a:lnTo>
                      <a:pt x="5" y="1048"/>
                    </a:lnTo>
                    <a:lnTo>
                      <a:pt x="5" y="1107"/>
                    </a:lnTo>
                    <a:lnTo>
                      <a:pt x="5" y="1165"/>
                    </a:lnTo>
                    <a:lnTo>
                      <a:pt x="5" y="1224"/>
                    </a:lnTo>
                    <a:lnTo>
                      <a:pt x="5" y="1284"/>
                    </a:lnTo>
                    <a:lnTo>
                      <a:pt x="5" y="1311"/>
                    </a:lnTo>
                    <a:lnTo>
                      <a:pt x="5" y="1344"/>
                    </a:lnTo>
                    <a:lnTo>
                      <a:pt x="7" y="1373"/>
                    </a:lnTo>
                    <a:lnTo>
                      <a:pt x="12" y="1396"/>
                    </a:lnTo>
                    <a:lnTo>
                      <a:pt x="16" y="1405"/>
                    </a:lnTo>
                    <a:lnTo>
                      <a:pt x="23" y="1412"/>
                    </a:lnTo>
                    <a:lnTo>
                      <a:pt x="30" y="1421"/>
                    </a:lnTo>
                    <a:lnTo>
                      <a:pt x="39" y="1428"/>
                    </a:lnTo>
                    <a:lnTo>
                      <a:pt x="49" y="1435"/>
                    </a:lnTo>
                    <a:lnTo>
                      <a:pt x="58" y="1440"/>
                    </a:lnTo>
                    <a:lnTo>
                      <a:pt x="69" y="1442"/>
                    </a:lnTo>
                    <a:lnTo>
                      <a:pt x="83" y="1442"/>
                    </a:lnTo>
                    <a:lnTo>
                      <a:pt x="124" y="1442"/>
                    </a:lnTo>
                    <a:lnTo>
                      <a:pt x="110" y="1428"/>
                    </a:lnTo>
                    <a:lnTo>
                      <a:pt x="92" y="1415"/>
                    </a:lnTo>
                    <a:lnTo>
                      <a:pt x="83" y="1408"/>
                    </a:lnTo>
                    <a:lnTo>
                      <a:pt x="74" y="1399"/>
                    </a:lnTo>
                    <a:lnTo>
                      <a:pt x="62" y="1389"/>
                    </a:lnTo>
                    <a:lnTo>
                      <a:pt x="53" y="1376"/>
                    </a:lnTo>
                    <a:lnTo>
                      <a:pt x="51" y="1357"/>
                    </a:lnTo>
                    <a:lnTo>
                      <a:pt x="46" y="1337"/>
                    </a:lnTo>
                    <a:lnTo>
                      <a:pt x="44" y="1316"/>
                    </a:lnTo>
                    <a:lnTo>
                      <a:pt x="44" y="1295"/>
                    </a:lnTo>
                    <a:lnTo>
                      <a:pt x="42" y="1277"/>
                    </a:lnTo>
                    <a:lnTo>
                      <a:pt x="37" y="1254"/>
                    </a:lnTo>
                    <a:lnTo>
                      <a:pt x="35" y="1231"/>
                    </a:lnTo>
                    <a:lnTo>
                      <a:pt x="35" y="1215"/>
                    </a:lnTo>
                    <a:lnTo>
                      <a:pt x="32" y="1176"/>
                    </a:lnTo>
                    <a:lnTo>
                      <a:pt x="26" y="1126"/>
                    </a:lnTo>
                    <a:lnTo>
                      <a:pt x="23" y="1100"/>
                    </a:lnTo>
                    <a:lnTo>
                      <a:pt x="23" y="1078"/>
                    </a:lnTo>
                    <a:lnTo>
                      <a:pt x="23" y="1059"/>
                    </a:lnTo>
                    <a:lnTo>
                      <a:pt x="28" y="1048"/>
                    </a:lnTo>
                    <a:lnTo>
                      <a:pt x="28" y="1057"/>
                    </a:lnTo>
                    <a:lnTo>
                      <a:pt x="37" y="1055"/>
                    </a:lnTo>
                    <a:lnTo>
                      <a:pt x="37" y="1064"/>
                    </a:lnTo>
                    <a:lnTo>
                      <a:pt x="39" y="1064"/>
                    </a:lnTo>
                    <a:lnTo>
                      <a:pt x="42" y="1036"/>
                    </a:lnTo>
                    <a:lnTo>
                      <a:pt x="49" y="1045"/>
                    </a:lnTo>
                    <a:lnTo>
                      <a:pt x="49" y="984"/>
                    </a:lnTo>
                    <a:lnTo>
                      <a:pt x="53" y="984"/>
                    </a:lnTo>
                    <a:lnTo>
                      <a:pt x="58" y="924"/>
                    </a:lnTo>
                    <a:lnTo>
                      <a:pt x="58" y="910"/>
                    </a:lnTo>
                    <a:lnTo>
                      <a:pt x="53" y="890"/>
                    </a:lnTo>
                    <a:lnTo>
                      <a:pt x="49" y="869"/>
                    </a:lnTo>
                    <a:lnTo>
                      <a:pt x="49" y="848"/>
                    </a:lnTo>
                    <a:lnTo>
                      <a:pt x="53" y="839"/>
                    </a:lnTo>
                    <a:lnTo>
                      <a:pt x="55" y="823"/>
                    </a:lnTo>
                    <a:lnTo>
                      <a:pt x="60" y="823"/>
                    </a:lnTo>
                    <a:lnTo>
                      <a:pt x="62" y="821"/>
                    </a:lnTo>
                    <a:lnTo>
                      <a:pt x="62" y="821"/>
                    </a:lnTo>
                    <a:lnTo>
                      <a:pt x="62" y="816"/>
                    </a:lnTo>
                    <a:lnTo>
                      <a:pt x="62" y="763"/>
                    </a:lnTo>
                    <a:lnTo>
                      <a:pt x="51" y="768"/>
                    </a:lnTo>
                    <a:lnTo>
                      <a:pt x="42" y="766"/>
                    </a:lnTo>
                    <a:lnTo>
                      <a:pt x="42" y="763"/>
                    </a:lnTo>
                    <a:lnTo>
                      <a:pt x="28" y="752"/>
                    </a:lnTo>
                    <a:lnTo>
                      <a:pt x="28" y="750"/>
                    </a:lnTo>
                    <a:lnTo>
                      <a:pt x="44" y="757"/>
                    </a:lnTo>
                    <a:lnTo>
                      <a:pt x="49" y="750"/>
                    </a:lnTo>
                    <a:lnTo>
                      <a:pt x="44" y="750"/>
                    </a:lnTo>
                    <a:lnTo>
                      <a:pt x="42" y="747"/>
                    </a:lnTo>
                    <a:lnTo>
                      <a:pt x="37" y="745"/>
                    </a:lnTo>
                    <a:lnTo>
                      <a:pt x="32" y="743"/>
                    </a:lnTo>
                    <a:lnTo>
                      <a:pt x="32" y="736"/>
                    </a:lnTo>
                    <a:lnTo>
                      <a:pt x="35" y="731"/>
                    </a:lnTo>
                    <a:lnTo>
                      <a:pt x="37" y="727"/>
                    </a:lnTo>
                    <a:lnTo>
                      <a:pt x="39" y="720"/>
                    </a:lnTo>
                    <a:lnTo>
                      <a:pt x="37" y="718"/>
                    </a:lnTo>
                    <a:lnTo>
                      <a:pt x="39" y="711"/>
                    </a:lnTo>
                    <a:lnTo>
                      <a:pt x="32" y="702"/>
                    </a:lnTo>
                    <a:lnTo>
                      <a:pt x="39" y="695"/>
                    </a:lnTo>
                    <a:lnTo>
                      <a:pt x="44" y="697"/>
                    </a:lnTo>
                    <a:lnTo>
                      <a:pt x="46" y="686"/>
                    </a:lnTo>
                    <a:lnTo>
                      <a:pt x="46" y="681"/>
                    </a:lnTo>
                    <a:lnTo>
                      <a:pt x="49" y="679"/>
                    </a:lnTo>
                    <a:lnTo>
                      <a:pt x="53" y="676"/>
                    </a:lnTo>
                    <a:lnTo>
                      <a:pt x="58" y="676"/>
                    </a:lnTo>
                    <a:lnTo>
                      <a:pt x="62" y="674"/>
                    </a:lnTo>
                    <a:lnTo>
                      <a:pt x="62" y="667"/>
                    </a:lnTo>
                    <a:lnTo>
                      <a:pt x="60" y="667"/>
                    </a:lnTo>
                    <a:lnTo>
                      <a:pt x="55" y="667"/>
                    </a:lnTo>
                    <a:lnTo>
                      <a:pt x="58" y="663"/>
                    </a:lnTo>
                    <a:lnTo>
                      <a:pt x="42" y="653"/>
                    </a:lnTo>
                    <a:lnTo>
                      <a:pt x="42" y="651"/>
                    </a:lnTo>
                    <a:lnTo>
                      <a:pt x="58" y="658"/>
                    </a:lnTo>
                    <a:lnTo>
                      <a:pt x="62" y="653"/>
                    </a:lnTo>
                    <a:lnTo>
                      <a:pt x="62" y="651"/>
                    </a:lnTo>
                    <a:lnTo>
                      <a:pt x="58" y="651"/>
                    </a:lnTo>
                    <a:lnTo>
                      <a:pt x="55" y="649"/>
                    </a:lnTo>
                    <a:lnTo>
                      <a:pt x="53" y="647"/>
                    </a:lnTo>
                    <a:lnTo>
                      <a:pt x="46" y="642"/>
                    </a:lnTo>
                    <a:lnTo>
                      <a:pt x="46" y="637"/>
                    </a:lnTo>
                    <a:lnTo>
                      <a:pt x="51" y="633"/>
                    </a:lnTo>
                    <a:lnTo>
                      <a:pt x="53" y="626"/>
                    </a:lnTo>
                    <a:lnTo>
                      <a:pt x="53" y="619"/>
                    </a:lnTo>
                    <a:lnTo>
                      <a:pt x="51" y="619"/>
                    </a:lnTo>
                    <a:lnTo>
                      <a:pt x="53" y="612"/>
                    </a:lnTo>
                    <a:lnTo>
                      <a:pt x="49" y="603"/>
                    </a:lnTo>
                    <a:lnTo>
                      <a:pt x="53" y="596"/>
                    </a:lnTo>
                    <a:lnTo>
                      <a:pt x="58" y="598"/>
                    </a:lnTo>
                    <a:lnTo>
                      <a:pt x="58" y="562"/>
                    </a:lnTo>
                    <a:lnTo>
                      <a:pt x="62" y="562"/>
                    </a:lnTo>
                    <a:lnTo>
                      <a:pt x="67" y="516"/>
                    </a:lnTo>
                    <a:lnTo>
                      <a:pt x="67" y="479"/>
                    </a:lnTo>
                    <a:lnTo>
                      <a:pt x="65" y="456"/>
                    </a:lnTo>
                    <a:lnTo>
                      <a:pt x="62" y="429"/>
                    </a:lnTo>
                    <a:lnTo>
                      <a:pt x="62" y="408"/>
                    </a:lnTo>
                    <a:lnTo>
                      <a:pt x="62" y="399"/>
                    </a:lnTo>
                    <a:lnTo>
                      <a:pt x="60" y="392"/>
                    </a:lnTo>
                    <a:lnTo>
                      <a:pt x="51" y="381"/>
                    </a:lnTo>
                    <a:lnTo>
                      <a:pt x="51" y="367"/>
                    </a:lnTo>
                    <a:lnTo>
                      <a:pt x="55" y="367"/>
                    </a:lnTo>
                    <a:lnTo>
                      <a:pt x="55" y="351"/>
                    </a:lnTo>
                    <a:lnTo>
                      <a:pt x="62" y="355"/>
                    </a:lnTo>
                    <a:lnTo>
                      <a:pt x="62" y="310"/>
                    </a:lnTo>
                    <a:lnTo>
                      <a:pt x="58" y="310"/>
                    </a:lnTo>
                    <a:lnTo>
                      <a:pt x="58" y="294"/>
                    </a:lnTo>
                    <a:lnTo>
                      <a:pt x="46" y="291"/>
                    </a:lnTo>
                    <a:lnTo>
                      <a:pt x="44" y="275"/>
                    </a:lnTo>
                    <a:lnTo>
                      <a:pt x="32" y="280"/>
                    </a:lnTo>
                    <a:lnTo>
                      <a:pt x="32" y="268"/>
                    </a:lnTo>
                    <a:lnTo>
                      <a:pt x="30" y="268"/>
                    </a:lnTo>
                    <a:lnTo>
                      <a:pt x="30" y="280"/>
                    </a:lnTo>
                    <a:lnTo>
                      <a:pt x="23" y="280"/>
                    </a:lnTo>
                    <a:lnTo>
                      <a:pt x="23" y="243"/>
                    </a:lnTo>
                    <a:lnTo>
                      <a:pt x="28" y="206"/>
                    </a:lnTo>
                    <a:lnTo>
                      <a:pt x="35" y="170"/>
                    </a:lnTo>
                    <a:lnTo>
                      <a:pt x="42" y="133"/>
                    </a:lnTo>
                    <a:lnTo>
                      <a:pt x="51" y="99"/>
                    </a:lnTo>
                    <a:lnTo>
                      <a:pt x="60" y="67"/>
                    </a:lnTo>
                    <a:lnTo>
                      <a:pt x="74" y="34"/>
                    </a:lnTo>
                    <a:lnTo>
                      <a:pt x="83" y="0"/>
                    </a:ln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D9D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306"/>
              <p:cNvSpPr>
                <a:spLocks/>
              </p:cNvSpPr>
              <p:nvPr/>
            </p:nvSpPr>
            <p:spPr bwMode="auto">
              <a:xfrm>
                <a:off x="2336801" y="3714751"/>
                <a:ext cx="557213" cy="203200"/>
              </a:xfrm>
              <a:custGeom>
                <a:avLst/>
                <a:gdLst>
                  <a:gd name="T0" fmla="*/ 0 w 351"/>
                  <a:gd name="T1" fmla="*/ 43 h 128"/>
                  <a:gd name="T2" fmla="*/ 0 w 351"/>
                  <a:gd name="T3" fmla="*/ 128 h 128"/>
                  <a:gd name="T4" fmla="*/ 12 w 351"/>
                  <a:gd name="T5" fmla="*/ 124 h 128"/>
                  <a:gd name="T6" fmla="*/ 37 w 351"/>
                  <a:gd name="T7" fmla="*/ 112 h 128"/>
                  <a:gd name="T8" fmla="*/ 64 w 351"/>
                  <a:gd name="T9" fmla="*/ 101 h 128"/>
                  <a:gd name="T10" fmla="*/ 83 w 351"/>
                  <a:gd name="T11" fmla="*/ 92 h 128"/>
                  <a:gd name="T12" fmla="*/ 101 w 351"/>
                  <a:gd name="T13" fmla="*/ 85 h 128"/>
                  <a:gd name="T14" fmla="*/ 129 w 351"/>
                  <a:gd name="T15" fmla="*/ 75 h 128"/>
                  <a:gd name="T16" fmla="*/ 158 w 351"/>
                  <a:gd name="T17" fmla="*/ 69 h 128"/>
                  <a:gd name="T18" fmla="*/ 179 w 351"/>
                  <a:gd name="T19" fmla="*/ 66 h 128"/>
                  <a:gd name="T20" fmla="*/ 197 w 351"/>
                  <a:gd name="T21" fmla="*/ 69 h 128"/>
                  <a:gd name="T22" fmla="*/ 197 w 351"/>
                  <a:gd name="T23" fmla="*/ 64 h 128"/>
                  <a:gd name="T24" fmla="*/ 216 w 351"/>
                  <a:gd name="T25" fmla="*/ 66 h 128"/>
                  <a:gd name="T26" fmla="*/ 234 w 351"/>
                  <a:gd name="T27" fmla="*/ 73 h 128"/>
                  <a:gd name="T28" fmla="*/ 257 w 351"/>
                  <a:gd name="T29" fmla="*/ 78 h 128"/>
                  <a:gd name="T30" fmla="*/ 280 w 351"/>
                  <a:gd name="T31" fmla="*/ 82 h 128"/>
                  <a:gd name="T32" fmla="*/ 303 w 351"/>
                  <a:gd name="T33" fmla="*/ 85 h 128"/>
                  <a:gd name="T34" fmla="*/ 303 w 351"/>
                  <a:gd name="T35" fmla="*/ 85 h 128"/>
                  <a:gd name="T36" fmla="*/ 321 w 351"/>
                  <a:gd name="T37" fmla="*/ 82 h 128"/>
                  <a:gd name="T38" fmla="*/ 332 w 351"/>
                  <a:gd name="T39" fmla="*/ 85 h 128"/>
                  <a:gd name="T40" fmla="*/ 332 w 351"/>
                  <a:gd name="T41" fmla="*/ 80 h 128"/>
                  <a:gd name="T42" fmla="*/ 314 w 351"/>
                  <a:gd name="T43" fmla="*/ 78 h 128"/>
                  <a:gd name="T44" fmla="*/ 319 w 351"/>
                  <a:gd name="T45" fmla="*/ 73 h 128"/>
                  <a:gd name="T46" fmla="*/ 330 w 351"/>
                  <a:gd name="T47" fmla="*/ 73 h 128"/>
                  <a:gd name="T48" fmla="*/ 326 w 351"/>
                  <a:gd name="T49" fmla="*/ 66 h 128"/>
                  <a:gd name="T50" fmla="*/ 335 w 351"/>
                  <a:gd name="T51" fmla="*/ 66 h 128"/>
                  <a:gd name="T52" fmla="*/ 337 w 351"/>
                  <a:gd name="T53" fmla="*/ 64 h 128"/>
                  <a:gd name="T54" fmla="*/ 344 w 351"/>
                  <a:gd name="T55" fmla="*/ 64 h 128"/>
                  <a:gd name="T56" fmla="*/ 351 w 351"/>
                  <a:gd name="T57" fmla="*/ 64 h 128"/>
                  <a:gd name="T58" fmla="*/ 351 w 351"/>
                  <a:gd name="T59" fmla="*/ 62 h 128"/>
                  <a:gd name="T60" fmla="*/ 337 w 351"/>
                  <a:gd name="T61" fmla="*/ 57 h 128"/>
                  <a:gd name="T62" fmla="*/ 344 w 351"/>
                  <a:gd name="T63" fmla="*/ 55 h 128"/>
                  <a:gd name="T64" fmla="*/ 344 w 351"/>
                  <a:gd name="T65" fmla="*/ 50 h 128"/>
                  <a:gd name="T66" fmla="*/ 337 w 351"/>
                  <a:gd name="T67" fmla="*/ 46 h 128"/>
                  <a:gd name="T68" fmla="*/ 326 w 351"/>
                  <a:gd name="T69" fmla="*/ 39 h 128"/>
                  <a:gd name="T70" fmla="*/ 326 w 351"/>
                  <a:gd name="T71" fmla="*/ 30 h 128"/>
                  <a:gd name="T72" fmla="*/ 323 w 351"/>
                  <a:gd name="T73" fmla="*/ 27 h 128"/>
                  <a:gd name="T74" fmla="*/ 312 w 351"/>
                  <a:gd name="T75" fmla="*/ 23 h 128"/>
                  <a:gd name="T76" fmla="*/ 252 w 351"/>
                  <a:gd name="T77" fmla="*/ 14 h 128"/>
                  <a:gd name="T78" fmla="*/ 241 w 351"/>
                  <a:gd name="T79" fmla="*/ 14 h 128"/>
                  <a:gd name="T80" fmla="*/ 232 w 351"/>
                  <a:gd name="T81" fmla="*/ 11 h 128"/>
                  <a:gd name="T82" fmla="*/ 200 w 351"/>
                  <a:gd name="T83" fmla="*/ 4 h 128"/>
                  <a:gd name="T84" fmla="*/ 154 w 351"/>
                  <a:gd name="T85" fmla="*/ 2 h 128"/>
                  <a:gd name="T86" fmla="*/ 149 w 351"/>
                  <a:gd name="T87" fmla="*/ 0 h 128"/>
                  <a:gd name="T88" fmla="*/ 76 w 351"/>
                  <a:gd name="T89" fmla="*/ 7 h 128"/>
                  <a:gd name="T90" fmla="*/ 28 w 351"/>
                  <a:gd name="T91" fmla="*/ 7 h 128"/>
                  <a:gd name="T92" fmla="*/ 30 w 351"/>
                  <a:gd name="T93" fmla="*/ 18 h 128"/>
                  <a:gd name="T94" fmla="*/ 39 w 351"/>
                  <a:gd name="T95" fmla="*/ 18 h 128"/>
                  <a:gd name="T96" fmla="*/ 39 w 351"/>
                  <a:gd name="T97" fmla="*/ 25 h 128"/>
                  <a:gd name="T98" fmla="*/ 26 w 351"/>
                  <a:gd name="T99" fmla="*/ 25 h 128"/>
                  <a:gd name="T100" fmla="*/ 28 w 351"/>
                  <a:gd name="T101" fmla="*/ 39 h 128"/>
                  <a:gd name="T102" fmla="*/ 14 w 351"/>
                  <a:gd name="T103" fmla="*/ 39 h 128"/>
                  <a:gd name="T104" fmla="*/ 14 w 351"/>
                  <a:gd name="T105" fmla="*/ 43 h 128"/>
                  <a:gd name="T106" fmla="*/ 0 w 351"/>
                  <a:gd name="T107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1" h="128">
                    <a:moveTo>
                      <a:pt x="0" y="43"/>
                    </a:moveTo>
                    <a:lnTo>
                      <a:pt x="0" y="128"/>
                    </a:lnTo>
                    <a:lnTo>
                      <a:pt x="12" y="124"/>
                    </a:lnTo>
                    <a:lnTo>
                      <a:pt x="37" y="112"/>
                    </a:lnTo>
                    <a:lnTo>
                      <a:pt x="64" y="101"/>
                    </a:lnTo>
                    <a:lnTo>
                      <a:pt x="83" y="92"/>
                    </a:lnTo>
                    <a:lnTo>
                      <a:pt x="101" y="85"/>
                    </a:lnTo>
                    <a:lnTo>
                      <a:pt x="129" y="75"/>
                    </a:lnTo>
                    <a:lnTo>
                      <a:pt x="158" y="69"/>
                    </a:lnTo>
                    <a:lnTo>
                      <a:pt x="179" y="66"/>
                    </a:lnTo>
                    <a:lnTo>
                      <a:pt x="197" y="69"/>
                    </a:lnTo>
                    <a:lnTo>
                      <a:pt x="197" y="64"/>
                    </a:lnTo>
                    <a:lnTo>
                      <a:pt x="216" y="66"/>
                    </a:lnTo>
                    <a:lnTo>
                      <a:pt x="234" y="73"/>
                    </a:lnTo>
                    <a:lnTo>
                      <a:pt x="257" y="78"/>
                    </a:lnTo>
                    <a:lnTo>
                      <a:pt x="280" y="82"/>
                    </a:lnTo>
                    <a:lnTo>
                      <a:pt x="303" y="85"/>
                    </a:lnTo>
                    <a:lnTo>
                      <a:pt x="303" y="85"/>
                    </a:lnTo>
                    <a:lnTo>
                      <a:pt x="321" y="82"/>
                    </a:lnTo>
                    <a:lnTo>
                      <a:pt x="332" y="85"/>
                    </a:lnTo>
                    <a:lnTo>
                      <a:pt x="332" y="80"/>
                    </a:lnTo>
                    <a:lnTo>
                      <a:pt x="314" y="78"/>
                    </a:lnTo>
                    <a:lnTo>
                      <a:pt x="319" y="73"/>
                    </a:lnTo>
                    <a:lnTo>
                      <a:pt x="330" y="73"/>
                    </a:lnTo>
                    <a:lnTo>
                      <a:pt x="326" y="66"/>
                    </a:lnTo>
                    <a:lnTo>
                      <a:pt x="335" y="66"/>
                    </a:lnTo>
                    <a:lnTo>
                      <a:pt x="337" y="64"/>
                    </a:lnTo>
                    <a:lnTo>
                      <a:pt x="344" y="64"/>
                    </a:lnTo>
                    <a:lnTo>
                      <a:pt x="351" y="64"/>
                    </a:lnTo>
                    <a:lnTo>
                      <a:pt x="351" y="62"/>
                    </a:lnTo>
                    <a:lnTo>
                      <a:pt x="337" y="57"/>
                    </a:lnTo>
                    <a:lnTo>
                      <a:pt x="344" y="55"/>
                    </a:lnTo>
                    <a:lnTo>
                      <a:pt x="344" y="50"/>
                    </a:lnTo>
                    <a:lnTo>
                      <a:pt x="337" y="46"/>
                    </a:lnTo>
                    <a:lnTo>
                      <a:pt x="326" y="39"/>
                    </a:lnTo>
                    <a:lnTo>
                      <a:pt x="326" y="30"/>
                    </a:lnTo>
                    <a:lnTo>
                      <a:pt x="323" y="27"/>
                    </a:lnTo>
                    <a:lnTo>
                      <a:pt x="312" y="23"/>
                    </a:lnTo>
                    <a:lnTo>
                      <a:pt x="252" y="14"/>
                    </a:lnTo>
                    <a:lnTo>
                      <a:pt x="241" y="14"/>
                    </a:lnTo>
                    <a:lnTo>
                      <a:pt x="232" y="11"/>
                    </a:lnTo>
                    <a:lnTo>
                      <a:pt x="200" y="4"/>
                    </a:lnTo>
                    <a:lnTo>
                      <a:pt x="154" y="2"/>
                    </a:lnTo>
                    <a:lnTo>
                      <a:pt x="149" y="0"/>
                    </a:lnTo>
                    <a:lnTo>
                      <a:pt x="76" y="7"/>
                    </a:lnTo>
                    <a:lnTo>
                      <a:pt x="28" y="7"/>
                    </a:lnTo>
                    <a:lnTo>
                      <a:pt x="30" y="18"/>
                    </a:lnTo>
                    <a:lnTo>
                      <a:pt x="39" y="18"/>
                    </a:lnTo>
                    <a:lnTo>
                      <a:pt x="39" y="25"/>
                    </a:lnTo>
                    <a:lnTo>
                      <a:pt x="26" y="25"/>
                    </a:lnTo>
                    <a:lnTo>
                      <a:pt x="28" y="39"/>
                    </a:lnTo>
                    <a:lnTo>
                      <a:pt x="14" y="39"/>
                    </a:lnTo>
                    <a:lnTo>
                      <a:pt x="1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D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307"/>
              <p:cNvSpPr>
                <a:spLocks/>
              </p:cNvSpPr>
              <p:nvPr/>
            </p:nvSpPr>
            <p:spPr bwMode="auto">
              <a:xfrm>
                <a:off x="2457451" y="6448426"/>
                <a:ext cx="1214438" cy="206375"/>
              </a:xfrm>
              <a:custGeom>
                <a:avLst/>
                <a:gdLst>
                  <a:gd name="T0" fmla="*/ 0 w 765"/>
                  <a:gd name="T1" fmla="*/ 6 h 130"/>
                  <a:gd name="T2" fmla="*/ 16 w 765"/>
                  <a:gd name="T3" fmla="*/ 20 h 130"/>
                  <a:gd name="T4" fmla="*/ 53 w 765"/>
                  <a:gd name="T5" fmla="*/ 36 h 130"/>
                  <a:gd name="T6" fmla="*/ 89 w 765"/>
                  <a:gd name="T7" fmla="*/ 52 h 130"/>
                  <a:gd name="T8" fmla="*/ 137 w 765"/>
                  <a:gd name="T9" fmla="*/ 68 h 130"/>
                  <a:gd name="T10" fmla="*/ 197 w 765"/>
                  <a:gd name="T11" fmla="*/ 82 h 130"/>
                  <a:gd name="T12" fmla="*/ 204 w 765"/>
                  <a:gd name="T13" fmla="*/ 87 h 130"/>
                  <a:gd name="T14" fmla="*/ 204 w 765"/>
                  <a:gd name="T15" fmla="*/ 96 h 130"/>
                  <a:gd name="T16" fmla="*/ 238 w 765"/>
                  <a:gd name="T17" fmla="*/ 123 h 130"/>
                  <a:gd name="T18" fmla="*/ 273 w 765"/>
                  <a:gd name="T19" fmla="*/ 126 h 130"/>
                  <a:gd name="T20" fmla="*/ 332 w 765"/>
                  <a:gd name="T21" fmla="*/ 130 h 130"/>
                  <a:gd name="T22" fmla="*/ 353 w 765"/>
                  <a:gd name="T23" fmla="*/ 123 h 130"/>
                  <a:gd name="T24" fmla="*/ 460 w 765"/>
                  <a:gd name="T25" fmla="*/ 123 h 130"/>
                  <a:gd name="T26" fmla="*/ 472 w 765"/>
                  <a:gd name="T27" fmla="*/ 128 h 130"/>
                  <a:gd name="T28" fmla="*/ 504 w 765"/>
                  <a:gd name="T29" fmla="*/ 123 h 130"/>
                  <a:gd name="T30" fmla="*/ 513 w 765"/>
                  <a:gd name="T31" fmla="*/ 121 h 130"/>
                  <a:gd name="T32" fmla="*/ 525 w 765"/>
                  <a:gd name="T33" fmla="*/ 123 h 130"/>
                  <a:gd name="T34" fmla="*/ 557 w 765"/>
                  <a:gd name="T35" fmla="*/ 112 h 130"/>
                  <a:gd name="T36" fmla="*/ 582 w 765"/>
                  <a:gd name="T37" fmla="*/ 100 h 130"/>
                  <a:gd name="T38" fmla="*/ 593 w 765"/>
                  <a:gd name="T39" fmla="*/ 91 h 130"/>
                  <a:gd name="T40" fmla="*/ 607 w 765"/>
                  <a:gd name="T41" fmla="*/ 82 h 130"/>
                  <a:gd name="T42" fmla="*/ 628 w 765"/>
                  <a:gd name="T43" fmla="*/ 71 h 130"/>
                  <a:gd name="T44" fmla="*/ 646 w 765"/>
                  <a:gd name="T45" fmla="*/ 57 h 130"/>
                  <a:gd name="T46" fmla="*/ 657 w 765"/>
                  <a:gd name="T47" fmla="*/ 48 h 130"/>
                  <a:gd name="T48" fmla="*/ 683 w 765"/>
                  <a:gd name="T49" fmla="*/ 36 h 130"/>
                  <a:gd name="T50" fmla="*/ 703 w 765"/>
                  <a:gd name="T51" fmla="*/ 29 h 130"/>
                  <a:gd name="T52" fmla="*/ 740 w 765"/>
                  <a:gd name="T53" fmla="*/ 20 h 130"/>
                  <a:gd name="T54" fmla="*/ 765 w 765"/>
                  <a:gd name="T55" fmla="*/ 13 h 130"/>
                  <a:gd name="T56" fmla="*/ 662 w 765"/>
                  <a:gd name="T57" fmla="*/ 9 h 130"/>
                  <a:gd name="T58" fmla="*/ 644 w 765"/>
                  <a:gd name="T59" fmla="*/ 2 h 130"/>
                  <a:gd name="T60" fmla="*/ 641 w 765"/>
                  <a:gd name="T61" fmla="*/ 11 h 130"/>
                  <a:gd name="T62" fmla="*/ 570 w 765"/>
                  <a:gd name="T63" fmla="*/ 36 h 130"/>
                  <a:gd name="T64" fmla="*/ 557 w 765"/>
                  <a:gd name="T65" fmla="*/ 48 h 130"/>
                  <a:gd name="T66" fmla="*/ 522 w 765"/>
                  <a:gd name="T67" fmla="*/ 66 h 130"/>
                  <a:gd name="T68" fmla="*/ 502 w 765"/>
                  <a:gd name="T69" fmla="*/ 71 h 130"/>
                  <a:gd name="T70" fmla="*/ 506 w 765"/>
                  <a:gd name="T71" fmla="*/ 77 h 130"/>
                  <a:gd name="T72" fmla="*/ 492 w 765"/>
                  <a:gd name="T73" fmla="*/ 80 h 130"/>
                  <a:gd name="T74" fmla="*/ 318 w 765"/>
                  <a:gd name="T75" fmla="*/ 84 h 130"/>
                  <a:gd name="T76" fmla="*/ 307 w 765"/>
                  <a:gd name="T77" fmla="*/ 80 h 130"/>
                  <a:gd name="T78" fmla="*/ 286 w 765"/>
                  <a:gd name="T79" fmla="*/ 75 h 130"/>
                  <a:gd name="T80" fmla="*/ 243 w 765"/>
                  <a:gd name="T81" fmla="*/ 71 h 130"/>
                  <a:gd name="T82" fmla="*/ 227 w 765"/>
                  <a:gd name="T83" fmla="*/ 68 h 130"/>
                  <a:gd name="T84" fmla="*/ 215 w 765"/>
                  <a:gd name="T85" fmla="*/ 61 h 130"/>
                  <a:gd name="T86" fmla="*/ 160 w 765"/>
                  <a:gd name="T87" fmla="*/ 11 h 130"/>
                  <a:gd name="T88" fmla="*/ 144 w 765"/>
                  <a:gd name="T89" fmla="*/ 9 h 130"/>
                  <a:gd name="T90" fmla="*/ 135 w 765"/>
                  <a:gd name="T91" fmla="*/ 2 h 130"/>
                  <a:gd name="T92" fmla="*/ 117 w 765"/>
                  <a:gd name="T93" fmla="*/ 0 h 130"/>
                  <a:gd name="T94" fmla="*/ 96 w 765"/>
                  <a:gd name="T95" fmla="*/ 11 h 130"/>
                  <a:gd name="T96" fmla="*/ 11 w 765"/>
                  <a:gd name="T97" fmla="*/ 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65" h="130">
                    <a:moveTo>
                      <a:pt x="0" y="4"/>
                    </a:moveTo>
                    <a:lnTo>
                      <a:pt x="0" y="6"/>
                    </a:lnTo>
                    <a:lnTo>
                      <a:pt x="7" y="13"/>
                    </a:lnTo>
                    <a:lnTo>
                      <a:pt x="16" y="20"/>
                    </a:lnTo>
                    <a:lnTo>
                      <a:pt x="27" y="25"/>
                    </a:lnTo>
                    <a:lnTo>
                      <a:pt x="53" y="36"/>
                    </a:lnTo>
                    <a:lnTo>
                      <a:pt x="69" y="45"/>
                    </a:lnTo>
                    <a:lnTo>
                      <a:pt x="89" y="52"/>
                    </a:lnTo>
                    <a:lnTo>
                      <a:pt x="114" y="61"/>
                    </a:lnTo>
                    <a:lnTo>
                      <a:pt x="137" y="68"/>
                    </a:lnTo>
                    <a:lnTo>
                      <a:pt x="153" y="75"/>
                    </a:lnTo>
                    <a:lnTo>
                      <a:pt x="197" y="82"/>
                    </a:lnTo>
                    <a:lnTo>
                      <a:pt x="197" y="87"/>
                    </a:lnTo>
                    <a:lnTo>
                      <a:pt x="204" y="87"/>
                    </a:lnTo>
                    <a:lnTo>
                      <a:pt x="199" y="96"/>
                    </a:lnTo>
                    <a:lnTo>
                      <a:pt x="204" y="96"/>
                    </a:lnTo>
                    <a:lnTo>
                      <a:pt x="204" y="103"/>
                    </a:lnTo>
                    <a:lnTo>
                      <a:pt x="238" y="123"/>
                    </a:lnTo>
                    <a:lnTo>
                      <a:pt x="273" y="123"/>
                    </a:lnTo>
                    <a:lnTo>
                      <a:pt x="273" y="126"/>
                    </a:lnTo>
                    <a:lnTo>
                      <a:pt x="252" y="126"/>
                    </a:lnTo>
                    <a:lnTo>
                      <a:pt x="332" y="130"/>
                    </a:lnTo>
                    <a:lnTo>
                      <a:pt x="348" y="126"/>
                    </a:lnTo>
                    <a:lnTo>
                      <a:pt x="353" y="123"/>
                    </a:lnTo>
                    <a:lnTo>
                      <a:pt x="357" y="123"/>
                    </a:lnTo>
                    <a:lnTo>
                      <a:pt x="460" y="123"/>
                    </a:lnTo>
                    <a:lnTo>
                      <a:pt x="465" y="126"/>
                    </a:lnTo>
                    <a:lnTo>
                      <a:pt x="472" y="128"/>
                    </a:lnTo>
                    <a:lnTo>
                      <a:pt x="476" y="128"/>
                    </a:lnTo>
                    <a:lnTo>
                      <a:pt x="504" y="123"/>
                    </a:lnTo>
                    <a:lnTo>
                      <a:pt x="508" y="121"/>
                    </a:lnTo>
                    <a:lnTo>
                      <a:pt x="513" y="121"/>
                    </a:lnTo>
                    <a:lnTo>
                      <a:pt x="520" y="121"/>
                    </a:lnTo>
                    <a:lnTo>
                      <a:pt x="525" y="123"/>
                    </a:lnTo>
                    <a:lnTo>
                      <a:pt x="545" y="119"/>
                    </a:lnTo>
                    <a:lnTo>
                      <a:pt x="557" y="112"/>
                    </a:lnTo>
                    <a:lnTo>
                      <a:pt x="573" y="105"/>
                    </a:lnTo>
                    <a:lnTo>
                      <a:pt x="582" y="100"/>
                    </a:lnTo>
                    <a:lnTo>
                      <a:pt x="589" y="96"/>
                    </a:lnTo>
                    <a:lnTo>
                      <a:pt x="593" y="91"/>
                    </a:lnTo>
                    <a:lnTo>
                      <a:pt x="596" y="84"/>
                    </a:lnTo>
                    <a:lnTo>
                      <a:pt x="607" y="82"/>
                    </a:lnTo>
                    <a:lnTo>
                      <a:pt x="618" y="77"/>
                    </a:lnTo>
                    <a:lnTo>
                      <a:pt x="628" y="71"/>
                    </a:lnTo>
                    <a:lnTo>
                      <a:pt x="637" y="66"/>
                    </a:lnTo>
                    <a:lnTo>
                      <a:pt x="646" y="57"/>
                    </a:lnTo>
                    <a:lnTo>
                      <a:pt x="651" y="52"/>
                    </a:lnTo>
                    <a:lnTo>
                      <a:pt x="657" y="48"/>
                    </a:lnTo>
                    <a:lnTo>
                      <a:pt x="671" y="43"/>
                    </a:lnTo>
                    <a:lnTo>
                      <a:pt x="683" y="36"/>
                    </a:lnTo>
                    <a:lnTo>
                      <a:pt x="694" y="32"/>
                    </a:lnTo>
                    <a:lnTo>
                      <a:pt x="703" y="29"/>
                    </a:lnTo>
                    <a:lnTo>
                      <a:pt x="715" y="27"/>
                    </a:lnTo>
                    <a:lnTo>
                      <a:pt x="740" y="20"/>
                    </a:lnTo>
                    <a:lnTo>
                      <a:pt x="765" y="16"/>
                    </a:lnTo>
                    <a:lnTo>
                      <a:pt x="765" y="13"/>
                    </a:lnTo>
                    <a:lnTo>
                      <a:pt x="671" y="11"/>
                    </a:lnTo>
                    <a:lnTo>
                      <a:pt x="662" y="9"/>
                    </a:lnTo>
                    <a:lnTo>
                      <a:pt x="662" y="2"/>
                    </a:lnTo>
                    <a:lnTo>
                      <a:pt x="644" y="2"/>
                    </a:lnTo>
                    <a:lnTo>
                      <a:pt x="644" y="11"/>
                    </a:lnTo>
                    <a:lnTo>
                      <a:pt x="641" y="11"/>
                    </a:lnTo>
                    <a:lnTo>
                      <a:pt x="586" y="11"/>
                    </a:lnTo>
                    <a:lnTo>
                      <a:pt x="570" y="36"/>
                    </a:lnTo>
                    <a:lnTo>
                      <a:pt x="554" y="41"/>
                    </a:lnTo>
                    <a:lnTo>
                      <a:pt x="557" y="48"/>
                    </a:lnTo>
                    <a:lnTo>
                      <a:pt x="541" y="57"/>
                    </a:lnTo>
                    <a:lnTo>
                      <a:pt x="522" y="66"/>
                    </a:lnTo>
                    <a:lnTo>
                      <a:pt x="502" y="66"/>
                    </a:lnTo>
                    <a:lnTo>
                      <a:pt x="502" y="71"/>
                    </a:lnTo>
                    <a:lnTo>
                      <a:pt x="511" y="73"/>
                    </a:lnTo>
                    <a:lnTo>
                      <a:pt x="506" y="77"/>
                    </a:lnTo>
                    <a:lnTo>
                      <a:pt x="497" y="80"/>
                    </a:lnTo>
                    <a:lnTo>
                      <a:pt x="492" y="80"/>
                    </a:lnTo>
                    <a:lnTo>
                      <a:pt x="488" y="84"/>
                    </a:lnTo>
                    <a:lnTo>
                      <a:pt x="318" y="84"/>
                    </a:lnTo>
                    <a:lnTo>
                      <a:pt x="325" y="80"/>
                    </a:lnTo>
                    <a:lnTo>
                      <a:pt x="307" y="80"/>
                    </a:lnTo>
                    <a:lnTo>
                      <a:pt x="289" y="68"/>
                    </a:lnTo>
                    <a:lnTo>
                      <a:pt x="286" y="75"/>
                    </a:lnTo>
                    <a:lnTo>
                      <a:pt x="263" y="73"/>
                    </a:lnTo>
                    <a:lnTo>
                      <a:pt x="243" y="71"/>
                    </a:lnTo>
                    <a:lnTo>
                      <a:pt x="234" y="68"/>
                    </a:lnTo>
                    <a:lnTo>
                      <a:pt x="227" y="68"/>
                    </a:lnTo>
                    <a:lnTo>
                      <a:pt x="220" y="66"/>
                    </a:lnTo>
                    <a:lnTo>
                      <a:pt x="215" y="61"/>
                    </a:lnTo>
                    <a:lnTo>
                      <a:pt x="188" y="11"/>
                    </a:lnTo>
                    <a:lnTo>
                      <a:pt x="160" y="11"/>
                    </a:lnTo>
                    <a:lnTo>
                      <a:pt x="153" y="11"/>
                    </a:lnTo>
                    <a:lnTo>
                      <a:pt x="144" y="9"/>
                    </a:lnTo>
                    <a:lnTo>
                      <a:pt x="140" y="6"/>
                    </a:lnTo>
                    <a:lnTo>
                      <a:pt x="135" y="2"/>
                    </a:lnTo>
                    <a:lnTo>
                      <a:pt x="128" y="2"/>
                    </a:lnTo>
                    <a:lnTo>
                      <a:pt x="117" y="0"/>
                    </a:lnTo>
                    <a:lnTo>
                      <a:pt x="96" y="2"/>
                    </a:lnTo>
                    <a:lnTo>
                      <a:pt x="96" y="11"/>
                    </a:lnTo>
                    <a:lnTo>
                      <a:pt x="30" y="11"/>
                    </a:lnTo>
                    <a:lnTo>
                      <a:pt x="1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595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308"/>
              <p:cNvSpPr>
                <a:spLocks/>
              </p:cNvSpPr>
              <p:nvPr/>
            </p:nvSpPr>
            <p:spPr bwMode="auto">
              <a:xfrm>
                <a:off x="2184401" y="6684963"/>
                <a:ext cx="546100" cy="166688"/>
              </a:xfrm>
              <a:custGeom>
                <a:avLst/>
                <a:gdLst>
                  <a:gd name="T0" fmla="*/ 14 w 344"/>
                  <a:gd name="T1" fmla="*/ 41 h 105"/>
                  <a:gd name="T2" fmla="*/ 18 w 344"/>
                  <a:gd name="T3" fmla="*/ 52 h 105"/>
                  <a:gd name="T4" fmla="*/ 12 w 344"/>
                  <a:gd name="T5" fmla="*/ 57 h 105"/>
                  <a:gd name="T6" fmla="*/ 16 w 344"/>
                  <a:gd name="T7" fmla="*/ 75 h 105"/>
                  <a:gd name="T8" fmla="*/ 30 w 344"/>
                  <a:gd name="T9" fmla="*/ 82 h 105"/>
                  <a:gd name="T10" fmla="*/ 37 w 344"/>
                  <a:gd name="T11" fmla="*/ 98 h 105"/>
                  <a:gd name="T12" fmla="*/ 76 w 344"/>
                  <a:gd name="T13" fmla="*/ 100 h 105"/>
                  <a:gd name="T14" fmla="*/ 94 w 344"/>
                  <a:gd name="T15" fmla="*/ 100 h 105"/>
                  <a:gd name="T16" fmla="*/ 110 w 344"/>
                  <a:gd name="T17" fmla="*/ 105 h 105"/>
                  <a:gd name="T18" fmla="*/ 158 w 344"/>
                  <a:gd name="T19" fmla="*/ 103 h 105"/>
                  <a:gd name="T20" fmla="*/ 211 w 344"/>
                  <a:gd name="T21" fmla="*/ 100 h 105"/>
                  <a:gd name="T22" fmla="*/ 264 w 344"/>
                  <a:gd name="T23" fmla="*/ 100 h 105"/>
                  <a:gd name="T24" fmla="*/ 291 w 344"/>
                  <a:gd name="T25" fmla="*/ 98 h 105"/>
                  <a:gd name="T26" fmla="*/ 309 w 344"/>
                  <a:gd name="T27" fmla="*/ 91 h 105"/>
                  <a:gd name="T28" fmla="*/ 330 w 344"/>
                  <a:gd name="T29" fmla="*/ 78 h 105"/>
                  <a:gd name="T30" fmla="*/ 344 w 344"/>
                  <a:gd name="T31" fmla="*/ 71 h 105"/>
                  <a:gd name="T32" fmla="*/ 328 w 344"/>
                  <a:gd name="T33" fmla="*/ 66 h 105"/>
                  <a:gd name="T34" fmla="*/ 341 w 344"/>
                  <a:gd name="T35" fmla="*/ 59 h 105"/>
                  <a:gd name="T36" fmla="*/ 323 w 344"/>
                  <a:gd name="T37" fmla="*/ 45 h 105"/>
                  <a:gd name="T38" fmla="*/ 325 w 344"/>
                  <a:gd name="T39" fmla="*/ 41 h 105"/>
                  <a:gd name="T40" fmla="*/ 316 w 344"/>
                  <a:gd name="T41" fmla="*/ 29 h 105"/>
                  <a:gd name="T42" fmla="*/ 289 w 344"/>
                  <a:gd name="T43" fmla="*/ 25 h 105"/>
                  <a:gd name="T44" fmla="*/ 282 w 344"/>
                  <a:gd name="T45" fmla="*/ 20 h 105"/>
                  <a:gd name="T46" fmla="*/ 243 w 344"/>
                  <a:gd name="T47" fmla="*/ 25 h 105"/>
                  <a:gd name="T48" fmla="*/ 204 w 344"/>
                  <a:gd name="T49" fmla="*/ 25 h 105"/>
                  <a:gd name="T50" fmla="*/ 163 w 344"/>
                  <a:gd name="T51" fmla="*/ 25 h 105"/>
                  <a:gd name="T52" fmla="*/ 119 w 344"/>
                  <a:gd name="T53" fmla="*/ 25 h 105"/>
                  <a:gd name="T54" fmla="*/ 110 w 344"/>
                  <a:gd name="T55" fmla="*/ 29 h 105"/>
                  <a:gd name="T56" fmla="*/ 96 w 344"/>
                  <a:gd name="T57" fmla="*/ 11 h 105"/>
                  <a:gd name="T58" fmla="*/ 80 w 344"/>
                  <a:gd name="T59" fmla="*/ 4 h 105"/>
                  <a:gd name="T60" fmla="*/ 46 w 344"/>
                  <a:gd name="T61" fmla="*/ 0 h 105"/>
                  <a:gd name="T62" fmla="*/ 25 w 344"/>
                  <a:gd name="T63" fmla="*/ 6 h 105"/>
                  <a:gd name="T64" fmla="*/ 21 w 344"/>
                  <a:gd name="T65" fmla="*/ 22 h 105"/>
                  <a:gd name="T66" fmla="*/ 7 w 344"/>
                  <a:gd name="T67" fmla="*/ 4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4" h="105">
                    <a:moveTo>
                      <a:pt x="7" y="41"/>
                    </a:moveTo>
                    <a:lnTo>
                      <a:pt x="14" y="41"/>
                    </a:lnTo>
                    <a:lnTo>
                      <a:pt x="14" y="52"/>
                    </a:lnTo>
                    <a:lnTo>
                      <a:pt x="18" y="52"/>
                    </a:lnTo>
                    <a:lnTo>
                      <a:pt x="18" y="57"/>
                    </a:lnTo>
                    <a:lnTo>
                      <a:pt x="12" y="57"/>
                    </a:lnTo>
                    <a:lnTo>
                      <a:pt x="5" y="68"/>
                    </a:lnTo>
                    <a:lnTo>
                      <a:pt x="16" y="75"/>
                    </a:lnTo>
                    <a:lnTo>
                      <a:pt x="25" y="75"/>
                    </a:lnTo>
                    <a:lnTo>
                      <a:pt x="30" y="82"/>
                    </a:lnTo>
                    <a:lnTo>
                      <a:pt x="28" y="89"/>
                    </a:lnTo>
                    <a:lnTo>
                      <a:pt x="37" y="98"/>
                    </a:lnTo>
                    <a:lnTo>
                      <a:pt x="57" y="98"/>
                    </a:lnTo>
                    <a:lnTo>
                      <a:pt x="76" y="100"/>
                    </a:lnTo>
                    <a:lnTo>
                      <a:pt x="85" y="100"/>
                    </a:lnTo>
                    <a:lnTo>
                      <a:pt x="94" y="100"/>
                    </a:lnTo>
                    <a:lnTo>
                      <a:pt x="105" y="103"/>
                    </a:lnTo>
                    <a:lnTo>
                      <a:pt x="110" y="105"/>
                    </a:lnTo>
                    <a:lnTo>
                      <a:pt x="135" y="103"/>
                    </a:lnTo>
                    <a:lnTo>
                      <a:pt x="158" y="103"/>
                    </a:lnTo>
                    <a:lnTo>
                      <a:pt x="183" y="100"/>
                    </a:lnTo>
                    <a:lnTo>
                      <a:pt x="211" y="100"/>
                    </a:lnTo>
                    <a:lnTo>
                      <a:pt x="236" y="100"/>
                    </a:lnTo>
                    <a:lnTo>
                      <a:pt x="264" y="100"/>
                    </a:lnTo>
                    <a:lnTo>
                      <a:pt x="277" y="100"/>
                    </a:lnTo>
                    <a:lnTo>
                      <a:pt x="291" y="98"/>
                    </a:lnTo>
                    <a:lnTo>
                      <a:pt x="300" y="96"/>
                    </a:lnTo>
                    <a:lnTo>
                      <a:pt x="309" y="91"/>
                    </a:lnTo>
                    <a:lnTo>
                      <a:pt x="289" y="91"/>
                    </a:lnTo>
                    <a:lnTo>
                      <a:pt x="330" y="78"/>
                    </a:lnTo>
                    <a:lnTo>
                      <a:pt x="330" y="71"/>
                    </a:lnTo>
                    <a:lnTo>
                      <a:pt x="344" y="71"/>
                    </a:lnTo>
                    <a:lnTo>
                      <a:pt x="344" y="66"/>
                    </a:lnTo>
                    <a:lnTo>
                      <a:pt x="328" y="66"/>
                    </a:lnTo>
                    <a:lnTo>
                      <a:pt x="328" y="59"/>
                    </a:lnTo>
                    <a:lnTo>
                      <a:pt x="341" y="59"/>
                    </a:lnTo>
                    <a:lnTo>
                      <a:pt x="341" y="50"/>
                    </a:lnTo>
                    <a:lnTo>
                      <a:pt x="323" y="45"/>
                    </a:lnTo>
                    <a:lnTo>
                      <a:pt x="330" y="45"/>
                    </a:lnTo>
                    <a:lnTo>
                      <a:pt x="325" y="41"/>
                    </a:lnTo>
                    <a:lnTo>
                      <a:pt x="328" y="29"/>
                    </a:lnTo>
                    <a:lnTo>
                      <a:pt x="316" y="29"/>
                    </a:lnTo>
                    <a:lnTo>
                      <a:pt x="316" y="25"/>
                    </a:lnTo>
                    <a:lnTo>
                      <a:pt x="289" y="25"/>
                    </a:lnTo>
                    <a:lnTo>
                      <a:pt x="289" y="20"/>
                    </a:lnTo>
                    <a:lnTo>
                      <a:pt x="282" y="20"/>
                    </a:lnTo>
                    <a:lnTo>
                      <a:pt x="268" y="22"/>
                    </a:lnTo>
                    <a:lnTo>
                      <a:pt x="243" y="25"/>
                    </a:lnTo>
                    <a:lnTo>
                      <a:pt x="225" y="25"/>
                    </a:lnTo>
                    <a:lnTo>
                      <a:pt x="204" y="25"/>
                    </a:lnTo>
                    <a:lnTo>
                      <a:pt x="183" y="25"/>
                    </a:lnTo>
                    <a:lnTo>
                      <a:pt x="163" y="25"/>
                    </a:lnTo>
                    <a:lnTo>
                      <a:pt x="140" y="25"/>
                    </a:lnTo>
                    <a:lnTo>
                      <a:pt x="119" y="25"/>
                    </a:lnTo>
                    <a:lnTo>
                      <a:pt x="115" y="29"/>
                    </a:lnTo>
                    <a:lnTo>
                      <a:pt x="110" y="29"/>
                    </a:lnTo>
                    <a:lnTo>
                      <a:pt x="99" y="29"/>
                    </a:lnTo>
                    <a:lnTo>
                      <a:pt x="96" y="11"/>
                    </a:lnTo>
                    <a:lnTo>
                      <a:pt x="80" y="11"/>
                    </a:lnTo>
                    <a:lnTo>
                      <a:pt x="80" y="4"/>
                    </a:lnTo>
                    <a:lnTo>
                      <a:pt x="46" y="4"/>
                    </a:lnTo>
                    <a:lnTo>
                      <a:pt x="46" y="0"/>
                    </a:lnTo>
                    <a:lnTo>
                      <a:pt x="21" y="0"/>
                    </a:lnTo>
                    <a:lnTo>
                      <a:pt x="25" y="6"/>
                    </a:lnTo>
                    <a:lnTo>
                      <a:pt x="5" y="4"/>
                    </a:lnTo>
                    <a:lnTo>
                      <a:pt x="21" y="22"/>
                    </a:lnTo>
                    <a:lnTo>
                      <a:pt x="0" y="20"/>
                    </a:lnTo>
                    <a:lnTo>
                      <a:pt x="7" y="41"/>
                    </a:lnTo>
                    <a:close/>
                  </a:path>
                </a:pathLst>
              </a:custGeom>
              <a:solidFill>
                <a:srgbClr val="413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309"/>
              <p:cNvSpPr>
                <a:spLocks/>
              </p:cNvSpPr>
              <p:nvPr/>
            </p:nvSpPr>
            <p:spPr bwMode="auto">
              <a:xfrm>
                <a:off x="3449639" y="3762376"/>
                <a:ext cx="244475" cy="200025"/>
              </a:xfrm>
              <a:custGeom>
                <a:avLst/>
                <a:gdLst>
                  <a:gd name="T0" fmla="*/ 7 w 154"/>
                  <a:gd name="T1" fmla="*/ 62 h 126"/>
                  <a:gd name="T2" fmla="*/ 10 w 154"/>
                  <a:gd name="T3" fmla="*/ 68 h 126"/>
                  <a:gd name="T4" fmla="*/ 5 w 154"/>
                  <a:gd name="T5" fmla="*/ 68 h 126"/>
                  <a:gd name="T6" fmla="*/ 5 w 154"/>
                  <a:gd name="T7" fmla="*/ 64 h 126"/>
                  <a:gd name="T8" fmla="*/ 0 w 154"/>
                  <a:gd name="T9" fmla="*/ 64 h 126"/>
                  <a:gd name="T10" fmla="*/ 3 w 154"/>
                  <a:gd name="T11" fmla="*/ 71 h 126"/>
                  <a:gd name="T12" fmla="*/ 5 w 154"/>
                  <a:gd name="T13" fmla="*/ 73 h 126"/>
                  <a:gd name="T14" fmla="*/ 12 w 154"/>
                  <a:gd name="T15" fmla="*/ 75 h 126"/>
                  <a:gd name="T16" fmla="*/ 19 w 154"/>
                  <a:gd name="T17" fmla="*/ 78 h 126"/>
                  <a:gd name="T18" fmla="*/ 14 w 154"/>
                  <a:gd name="T19" fmla="*/ 87 h 126"/>
                  <a:gd name="T20" fmla="*/ 23 w 154"/>
                  <a:gd name="T21" fmla="*/ 87 h 126"/>
                  <a:gd name="T22" fmla="*/ 23 w 154"/>
                  <a:gd name="T23" fmla="*/ 91 h 126"/>
                  <a:gd name="T24" fmla="*/ 39 w 154"/>
                  <a:gd name="T25" fmla="*/ 98 h 126"/>
                  <a:gd name="T26" fmla="*/ 62 w 154"/>
                  <a:gd name="T27" fmla="*/ 110 h 126"/>
                  <a:gd name="T28" fmla="*/ 74 w 154"/>
                  <a:gd name="T29" fmla="*/ 114 h 126"/>
                  <a:gd name="T30" fmla="*/ 87 w 154"/>
                  <a:gd name="T31" fmla="*/ 121 h 126"/>
                  <a:gd name="T32" fmla="*/ 99 w 154"/>
                  <a:gd name="T33" fmla="*/ 123 h 126"/>
                  <a:gd name="T34" fmla="*/ 110 w 154"/>
                  <a:gd name="T35" fmla="*/ 126 h 126"/>
                  <a:gd name="T36" fmla="*/ 110 w 154"/>
                  <a:gd name="T37" fmla="*/ 121 h 126"/>
                  <a:gd name="T38" fmla="*/ 142 w 154"/>
                  <a:gd name="T39" fmla="*/ 121 h 126"/>
                  <a:gd name="T40" fmla="*/ 142 w 154"/>
                  <a:gd name="T41" fmla="*/ 119 h 126"/>
                  <a:gd name="T42" fmla="*/ 113 w 154"/>
                  <a:gd name="T43" fmla="*/ 117 h 126"/>
                  <a:gd name="T44" fmla="*/ 103 w 154"/>
                  <a:gd name="T45" fmla="*/ 107 h 126"/>
                  <a:gd name="T46" fmla="*/ 115 w 154"/>
                  <a:gd name="T47" fmla="*/ 112 h 126"/>
                  <a:gd name="T48" fmla="*/ 119 w 154"/>
                  <a:gd name="T49" fmla="*/ 110 h 126"/>
                  <a:gd name="T50" fmla="*/ 126 w 154"/>
                  <a:gd name="T51" fmla="*/ 110 h 126"/>
                  <a:gd name="T52" fmla="*/ 138 w 154"/>
                  <a:gd name="T53" fmla="*/ 110 h 126"/>
                  <a:gd name="T54" fmla="*/ 140 w 154"/>
                  <a:gd name="T55" fmla="*/ 105 h 126"/>
                  <a:gd name="T56" fmla="*/ 138 w 154"/>
                  <a:gd name="T57" fmla="*/ 98 h 126"/>
                  <a:gd name="T58" fmla="*/ 136 w 154"/>
                  <a:gd name="T59" fmla="*/ 91 h 126"/>
                  <a:gd name="T60" fmla="*/ 136 w 154"/>
                  <a:gd name="T61" fmla="*/ 84 h 126"/>
                  <a:gd name="T62" fmla="*/ 140 w 154"/>
                  <a:gd name="T63" fmla="*/ 84 h 126"/>
                  <a:gd name="T64" fmla="*/ 140 w 154"/>
                  <a:gd name="T65" fmla="*/ 80 h 126"/>
                  <a:gd name="T66" fmla="*/ 154 w 154"/>
                  <a:gd name="T67" fmla="*/ 73 h 126"/>
                  <a:gd name="T68" fmla="*/ 147 w 154"/>
                  <a:gd name="T69" fmla="*/ 64 h 126"/>
                  <a:gd name="T70" fmla="*/ 138 w 154"/>
                  <a:gd name="T71" fmla="*/ 64 h 126"/>
                  <a:gd name="T72" fmla="*/ 138 w 154"/>
                  <a:gd name="T73" fmla="*/ 52 h 126"/>
                  <a:gd name="T74" fmla="*/ 138 w 154"/>
                  <a:gd name="T75" fmla="*/ 48 h 126"/>
                  <a:gd name="T76" fmla="*/ 136 w 154"/>
                  <a:gd name="T77" fmla="*/ 45 h 126"/>
                  <a:gd name="T78" fmla="*/ 129 w 154"/>
                  <a:gd name="T79" fmla="*/ 41 h 126"/>
                  <a:gd name="T80" fmla="*/ 115 w 154"/>
                  <a:gd name="T81" fmla="*/ 34 h 126"/>
                  <a:gd name="T82" fmla="*/ 101 w 154"/>
                  <a:gd name="T83" fmla="*/ 29 h 126"/>
                  <a:gd name="T84" fmla="*/ 74 w 154"/>
                  <a:gd name="T85" fmla="*/ 18 h 126"/>
                  <a:gd name="T86" fmla="*/ 48 w 154"/>
                  <a:gd name="T87" fmla="*/ 4 h 126"/>
                  <a:gd name="T88" fmla="*/ 46 w 154"/>
                  <a:gd name="T89" fmla="*/ 13 h 126"/>
                  <a:gd name="T90" fmla="*/ 35 w 154"/>
                  <a:gd name="T91" fmla="*/ 9 h 126"/>
                  <a:gd name="T92" fmla="*/ 14 w 154"/>
                  <a:gd name="T93" fmla="*/ 0 h 126"/>
                  <a:gd name="T94" fmla="*/ 12 w 154"/>
                  <a:gd name="T95" fmla="*/ 16 h 126"/>
                  <a:gd name="T96" fmla="*/ 28 w 154"/>
                  <a:gd name="T97" fmla="*/ 32 h 126"/>
                  <a:gd name="T98" fmla="*/ 10 w 154"/>
                  <a:gd name="T99" fmla="*/ 27 h 126"/>
                  <a:gd name="T100" fmla="*/ 12 w 154"/>
                  <a:gd name="T101" fmla="*/ 41 h 126"/>
                  <a:gd name="T102" fmla="*/ 16 w 154"/>
                  <a:gd name="T103" fmla="*/ 48 h 126"/>
                  <a:gd name="T104" fmla="*/ 19 w 154"/>
                  <a:gd name="T105" fmla="*/ 50 h 126"/>
                  <a:gd name="T106" fmla="*/ 21 w 154"/>
                  <a:gd name="T107" fmla="*/ 55 h 126"/>
                  <a:gd name="T108" fmla="*/ 19 w 154"/>
                  <a:gd name="T109" fmla="*/ 59 h 126"/>
                  <a:gd name="T110" fmla="*/ 14 w 154"/>
                  <a:gd name="T111" fmla="*/ 62 h 126"/>
                  <a:gd name="T112" fmla="*/ 7 w 154"/>
                  <a:gd name="T113" fmla="*/ 6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4" h="126">
                    <a:moveTo>
                      <a:pt x="7" y="62"/>
                    </a:moveTo>
                    <a:lnTo>
                      <a:pt x="10" y="68"/>
                    </a:lnTo>
                    <a:lnTo>
                      <a:pt x="5" y="68"/>
                    </a:lnTo>
                    <a:lnTo>
                      <a:pt x="5" y="64"/>
                    </a:lnTo>
                    <a:lnTo>
                      <a:pt x="0" y="64"/>
                    </a:lnTo>
                    <a:lnTo>
                      <a:pt x="3" y="71"/>
                    </a:lnTo>
                    <a:lnTo>
                      <a:pt x="5" y="73"/>
                    </a:lnTo>
                    <a:lnTo>
                      <a:pt x="12" y="75"/>
                    </a:lnTo>
                    <a:lnTo>
                      <a:pt x="19" y="78"/>
                    </a:lnTo>
                    <a:lnTo>
                      <a:pt x="14" y="87"/>
                    </a:lnTo>
                    <a:lnTo>
                      <a:pt x="23" y="87"/>
                    </a:lnTo>
                    <a:lnTo>
                      <a:pt x="23" y="91"/>
                    </a:lnTo>
                    <a:lnTo>
                      <a:pt x="39" y="98"/>
                    </a:lnTo>
                    <a:lnTo>
                      <a:pt x="62" y="110"/>
                    </a:lnTo>
                    <a:lnTo>
                      <a:pt x="74" y="114"/>
                    </a:lnTo>
                    <a:lnTo>
                      <a:pt x="87" y="121"/>
                    </a:lnTo>
                    <a:lnTo>
                      <a:pt x="99" y="123"/>
                    </a:lnTo>
                    <a:lnTo>
                      <a:pt x="110" y="126"/>
                    </a:lnTo>
                    <a:lnTo>
                      <a:pt x="110" y="121"/>
                    </a:lnTo>
                    <a:lnTo>
                      <a:pt x="142" y="121"/>
                    </a:lnTo>
                    <a:lnTo>
                      <a:pt x="142" y="119"/>
                    </a:lnTo>
                    <a:lnTo>
                      <a:pt x="113" y="117"/>
                    </a:lnTo>
                    <a:lnTo>
                      <a:pt x="103" y="107"/>
                    </a:lnTo>
                    <a:lnTo>
                      <a:pt x="115" y="112"/>
                    </a:lnTo>
                    <a:lnTo>
                      <a:pt x="119" y="110"/>
                    </a:lnTo>
                    <a:lnTo>
                      <a:pt x="126" y="110"/>
                    </a:lnTo>
                    <a:lnTo>
                      <a:pt x="138" y="110"/>
                    </a:lnTo>
                    <a:lnTo>
                      <a:pt x="140" y="105"/>
                    </a:lnTo>
                    <a:lnTo>
                      <a:pt x="138" y="98"/>
                    </a:lnTo>
                    <a:lnTo>
                      <a:pt x="136" y="91"/>
                    </a:lnTo>
                    <a:lnTo>
                      <a:pt x="136" y="84"/>
                    </a:lnTo>
                    <a:lnTo>
                      <a:pt x="140" y="84"/>
                    </a:lnTo>
                    <a:lnTo>
                      <a:pt x="140" y="80"/>
                    </a:lnTo>
                    <a:lnTo>
                      <a:pt x="154" y="73"/>
                    </a:lnTo>
                    <a:lnTo>
                      <a:pt x="147" y="64"/>
                    </a:lnTo>
                    <a:lnTo>
                      <a:pt x="138" y="64"/>
                    </a:lnTo>
                    <a:lnTo>
                      <a:pt x="138" y="52"/>
                    </a:lnTo>
                    <a:lnTo>
                      <a:pt x="138" y="48"/>
                    </a:lnTo>
                    <a:lnTo>
                      <a:pt x="136" y="45"/>
                    </a:lnTo>
                    <a:lnTo>
                      <a:pt x="129" y="41"/>
                    </a:lnTo>
                    <a:lnTo>
                      <a:pt x="115" y="34"/>
                    </a:lnTo>
                    <a:lnTo>
                      <a:pt x="101" y="29"/>
                    </a:lnTo>
                    <a:lnTo>
                      <a:pt x="74" y="18"/>
                    </a:lnTo>
                    <a:lnTo>
                      <a:pt x="48" y="4"/>
                    </a:lnTo>
                    <a:lnTo>
                      <a:pt x="46" y="13"/>
                    </a:lnTo>
                    <a:lnTo>
                      <a:pt x="35" y="9"/>
                    </a:lnTo>
                    <a:lnTo>
                      <a:pt x="14" y="0"/>
                    </a:lnTo>
                    <a:lnTo>
                      <a:pt x="12" y="16"/>
                    </a:lnTo>
                    <a:lnTo>
                      <a:pt x="28" y="32"/>
                    </a:lnTo>
                    <a:lnTo>
                      <a:pt x="10" y="27"/>
                    </a:lnTo>
                    <a:lnTo>
                      <a:pt x="12" y="41"/>
                    </a:lnTo>
                    <a:lnTo>
                      <a:pt x="16" y="48"/>
                    </a:lnTo>
                    <a:lnTo>
                      <a:pt x="19" y="50"/>
                    </a:lnTo>
                    <a:lnTo>
                      <a:pt x="21" y="55"/>
                    </a:lnTo>
                    <a:lnTo>
                      <a:pt x="19" y="59"/>
                    </a:lnTo>
                    <a:lnTo>
                      <a:pt x="14" y="62"/>
                    </a:lnTo>
                    <a:lnTo>
                      <a:pt x="7" y="62"/>
                    </a:lnTo>
                    <a:close/>
                  </a:path>
                </a:pathLst>
              </a:custGeom>
              <a:solidFill>
                <a:srgbClr val="8D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310"/>
              <p:cNvSpPr>
                <a:spLocks/>
              </p:cNvSpPr>
              <p:nvPr/>
            </p:nvSpPr>
            <p:spPr bwMode="auto">
              <a:xfrm>
                <a:off x="2403476" y="3968751"/>
                <a:ext cx="180975" cy="374650"/>
              </a:xfrm>
              <a:custGeom>
                <a:avLst/>
                <a:gdLst>
                  <a:gd name="T0" fmla="*/ 13 w 114"/>
                  <a:gd name="T1" fmla="*/ 7 h 236"/>
                  <a:gd name="T2" fmla="*/ 6 w 114"/>
                  <a:gd name="T3" fmla="*/ 16 h 236"/>
                  <a:gd name="T4" fmla="*/ 0 w 114"/>
                  <a:gd name="T5" fmla="*/ 21 h 236"/>
                  <a:gd name="T6" fmla="*/ 0 w 114"/>
                  <a:gd name="T7" fmla="*/ 236 h 236"/>
                  <a:gd name="T8" fmla="*/ 0 w 114"/>
                  <a:gd name="T9" fmla="*/ 232 h 236"/>
                  <a:gd name="T10" fmla="*/ 0 w 114"/>
                  <a:gd name="T11" fmla="*/ 223 h 236"/>
                  <a:gd name="T12" fmla="*/ 2 w 114"/>
                  <a:gd name="T13" fmla="*/ 227 h 236"/>
                  <a:gd name="T14" fmla="*/ 16 w 114"/>
                  <a:gd name="T15" fmla="*/ 227 h 236"/>
                  <a:gd name="T16" fmla="*/ 22 w 114"/>
                  <a:gd name="T17" fmla="*/ 227 h 236"/>
                  <a:gd name="T18" fmla="*/ 25 w 114"/>
                  <a:gd name="T19" fmla="*/ 230 h 236"/>
                  <a:gd name="T20" fmla="*/ 32 w 114"/>
                  <a:gd name="T21" fmla="*/ 227 h 236"/>
                  <a:gd name="T22" fmla="*/ 36 w 114"/>
                  <a:gd name="T23" fmla="*/ 213 h 236"/>
                  <a:gd name="T24" fmla="*/ 38 w 114"/>
                  <a:gd name="T25" fmla="*/ 213 h 236"/>
                  <a:gd name="T26" fmla="*/ 41 w 114"/>
                  <a:gd name="T27" fmla="*/ 220 h 236"/>
                  <a:gd name="T28" fmla="*/ 38 w 114"/>
                  <a:gd name="T29" fmla="*/ 119 h 236"/>
                  <a:gd name="T30" fmla="*/ 34 w 114"/>
                  <a:gd name="T31" fmla="*/ 53 h 236"/>
                  <a:gd name="T32" fmla="*/ 34 w 114"/>
                  <a:gd name="T33" fmla="*/ 48 h 236"/>
                  <a:gd name="T34" fmla="*/ 34 w 114"/>
                  <a:gd name="T35" fmla="*/ 44 h 236"/>
                  <a:gd name="T36" fmla="*/ 96 w 114"/>
                  <a:gd name="T37" fmla="*/ 42 h 236"/>
                  <a:gd name="T38" fmla="*/ 100 w 114"/>
                  <a:gd name="T39" fmla="*/ 28 h 236"/>
                  <a:gd name="T40" fmla="*/ 107 w 114"/>
                  <a:gd name="T41" fmla="*/ 21 h 236"/>
                  <a:gd name="T42" fmla="*/ 98 w 114"/>
                  <a:gd name="T43" fmla="*/ 9 h 236"/>
                  <a:gd name="T44" fmla="*/ 114 w 114"/>
                  <a:gd name="T45" fmla="*/ 9 h 236"/>
                  <a:gd name="T46" fmla="*/ 82 w 114"/>
                  <a:gd name="T47" fmla="*/ 5 h 236"/>
                  <a:gd name="T48" fmla="*/ 82 w 114"/>
                  <a:gd name="T49" fmla="*/ 0 h 236"/>
                  <a:gd name="T50" fmla="*/ 59 w 114"/>
                  <a:gd name="T51" fmla="*/ 0 h 236"/>
                  <a:gd name="T52" fmla="*/ 34 w 114"/>
                  <a:gd name="T53" fmla="*/ 5 h 236"/>
                  <a:gd name="T54" fmla="*/ 13 w 114"/>
                  <a:gd name="T5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236">
                    <a:moveTo>
                      <a:pt x="13" y="7"/>
                    </a:moveTo>
                    <a:lnTo>
                      <a:pt x="6" y="16"/>
                    </a:lnTo>
                    <a:lnTo>
                      <a:pt x="0" y="21"/>
                    </a:lnTo>
                    <a:lnTo>
                      <a:pt x="0" y="236"/>
                    </a:lnTo>
                    <a:lnTo>
                      <a:pt x="0" y="232"/>
                    </a:lnTo>
                    <a:lnTo>
                      <a:pt x="0" y="223"/>
                    </a:lnTo>
                    <a:lnTo>
                      <a:pt x="2" y="227"/>
                    </a:lnTo>
                    <a:lnTo>
                      <a:pt x="16" y="227"/>
                    </a:lnTo>
                    <a:lnTo>
                      <a:pt x="22" y="227"/>
                    </a:lnTo>
                    <a:lnTo>
                      <a:pt x="25" y="230"/>
                    </a:lnTo>
                    <a:lnTo>
                      <a:pt x="32" y="227"/>
                    </a:lnTo>
                    <a:lnTo>
                      <a:pt x="36" y="213"/>
                    </a:lnTo>
                    <a:lnTo>
                      <a:pt x="38" y="213"/>
                    </a:lnTo>
                    <a:lnTo>
                      <a:pt x="41" y="220"/>
                    </a:lnTo>
                    <a:lnTo>
                      <a:pt x="38" y="119"/>
                    </a:lnTo>
                    <a:lnTo>
                      <a:pt x="34" y="53"/>
                    </a:lnTo>
                    <a:lnTo>
                      <a:pt x="34" y="48"/>
                    </a:lnTo>
                    <a:lnTo>
                      <a:pt x="34" y="44"/>
                    </a:lnTo>
                    <a:lnTo>
                      <a:pt x="96" y="42"/>
                    </a:lnTo>
                    <a:lnTo>
                      <a:pt x="100" y="28"/>
                    </a:lnTo>
                    <a:lnTo>
                      <a:pt x="107" y="21"/>
                    </a:lnTo>
                    <a:lnTo>
                      <a:pt x="98" y="9"/>
                    </a:lnTo>
                    <a:lnTo>
                      <a:pt x="114" y="9"/>
                    </a:lnTo>
                    <a:lnTo>
                      <a:pt x="82" y="5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34" y="5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311"/>
              <p:cNvSpPr>
                <a:spLocks/>
              </p:cNvSpPr>
              <p:nvPr/>
            </p:nvSpPr>
            <p:spPr bwMode="auto">
              <a:xfrm>
                <a:off x="3505201" y="3979863"/>
                <a:ext cx="163513" cy="327025"/>
              </a:xfrm>
              <a:custGeom>
                <a:avLst/>
                <a:gdLst>
                  <a:gd name="T0" fmla="*/ 27 w 103"/>
                  <a:gd name="T1" fmla="*/ 90 h 206"/>
                  <a:gd name="T2" fmla="*/ 11 w 103"/>
                  <a:gd name="T3" fmla="*/ 129 h 206"/>
                  <a:gd name="T4" fmla="*/ 2 w 103"/>
                  <a:gd name="T5" fmla="*/ 156 h 206"/>
                  <a:gd name="T6" fmla="*/ 0 w 103"/>
                  <a:gd name="T7" fmla="*/ 177 h 206"/>
                  <a:gd name="T8" fmla="*/ 4 w 103"/>
                  <a:gd name="T9" fmla="*/ 190 h 206"/>
                  <a:gd name="T10" fmla="*/ 2 w 103"/>
                  <a:gd name="T11" fmla="*/ 200 h 206"/>
                  <a:gd name="T12" fmla="*/ 7 w 103"/>
                  <a:gd name="T13" fmla="*/ 200 h 206"/>
                  <a:gd name="T14" fmla="*/ 20 w 103"/>
                  <a:gd name="T15" fmla="*/ 200 h 206"/>
                  <a:gd name="T16" fmla="*/ 25 w 103"/>
                  <a:gd name="T17" fmla="*/ 204 h 206"/>
                  <a:gd name="T18" fmla="*/ 36 w 103"/>
                  <a:gd name="T19" fmla="*/ 190 h 206"/>
                  <a:gd name="T20" fmla="*/ 29 w 103"/>
                  <a:gd name="T21" fmla="*/ 168 h 206"/>
                  <a:gd name="T22" fmla="*/ 46 w 103"/>
                  <a:gd name="T23" fmla="*/ 170 h 206"/>
                  <a:gd name="T24" fmla="*/ 46 w 103"/>
                  <a:gd name="T25" fmla="*/ 165 h 206"/>
                  <a:gd name="T26" fmla="*/ 43 w 103"/>
                  <a:gd name="T27" fmla="*/ 161 h 206"/>
                  <a:gd name="T28" fmla="*/ 36 w 103"/>
                  <a:gd name="T29" fmla="*/ 156 h 206"/>
                  <a:gd name="T30" fmla="*/ 39 w 103"/>
                  <a:gd name="T31" fmla="*/ 145 h 206"/>
                  <a:gd name="T32" fmla="*/ 43 w 103"/>
                  <a:gd name="T33" fmla="*/ 133 h 206"/>
                  <a:gd name="T34" fmla="*/ 41 w 103"/>
                  <a:gd name="T35" fmla="*/ 126 h 206"/>
                  <a:gd name="T36" fmla="*/ 41 w 103"/>
                  <a:gd name="T37" fmla="*/ 110 h 206"/>
                  <a:gd name="T38" fmla="*/ 50 w 103"/>
                  <a:gd name="T39" fmla="*/ 101 h 206"/>
                  <a:gd name="T40" fmla="*/ 52 w 103"/>
                  <a:gd name="T41" fmla="*/ 94 h 206"/>
                  <a:gd name="T42" fmla="*/ 64 w 103"/>
                  <a:gd name="T43" fmla="*/ 90 h 206"/>
                  <a:gd name="T44" fmla="*/ 73 w 103"/>
                  <a:gd name="T45" fmla="*/ 85 h 206"/>
                  <a:gd name="T46" fmla="*/ 84 w 103"/>
                  <a:gd name="T47" fmla="*/ 60 h 206"/>
                  <a:gd name="T48" fmla="*/ 96 w 103"/>
                  <a:gd name="T49" fmla="*/ 39 h 206"/>
                  <a:gd name="T50" fmla="*/ 98 w 103"/>
                  <a:gd name="T51" fmla="*/ 30 h 206"/>
                  <a:gd name="T52" fmla="*/ 94 w 103"/>
                  <a:gd name="T53" fmla="*/ 30 h 206"/>
                  <a:gd name="T54" fmla="*/ 103 w 103"/>
                  <a:gd name="T55" fmla="*/ 19 h 206"/>
                  <a:gd name="T56" fmla="*/ 87 w 103"/>
                  <a:gd name="T57" fmla="*/ 5 h 206"/>
                  <a:gd name="T58" fmla="*/ 75 w 103"/>
                  <a:gd name="T59" fmla="*/ 2 h 206"/>
                  <a:gd name="T60" fmla="*/ 59 w 103"/>
                  <a:gd name="T61" fmla="*/ 0 h 206"/>
                  <a:gd name="T62" fmla="*/ 50 w 103"/>
                  <a:gd name="T63" fmla="*/ 23 h 206"/>
                  <a:gd name="T64" fmla="*/ 41 w 103"/>
                  <a:gd name="T65" fmla="*/ 48 h 206"/>
                  <a:gd name="T66" fmla="*/ 39 w 103"/>
                  <a:gd name="T67" fmla="*/ 6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206">
                    <a:moveTo>
                      <a:pt x="34" y="67"/>
                    </a:moveTo>
                    <a:lnTo>
                      <a:pt x="27" y="90"/>
                    </a:lnTo>
                    <a:lnTo>
                      <a:pt x="16" y="115"/>
                    </a:lnTo>
                    <a:lnTo>
                      <a:pt x="11" y="129"/>
                    </a:lnTo>
                    <a:lnTo>
                      <a:pt x="7" y="142"/>
                    </a:lnTo>
                    <a:lnTo>
                      <a:pt x="2" y="156"/>
                    </a:lnTo>
                    <a:lnTo>
                      <a:pt x="0" y="172"/>
                    </a:lnTo>
                    <a:lnTo>
                      <a:pt x="0" y="177"/>
                    </a:lnTo>
                    <a:lnTo>
                      <a:pt x="4" y="186"/>
                    </a:lnTo>
                    <a:lnTo>
                      <a:pt x="4" y="190"/>
                    </a:lnTo>
                    <a:lnTo>
                      <a:pt x="4" y="197"/>
                    </a:lnTo>
                    <a:lnTo>
                      <a:pt x="2" y="200"/>
                    </a:lnTo>
                    <a:lnTo>
                      <a:pt x="2" y="206"/>
                    </a:lnTo>
                    <a:lnTo>
                      <a:pt x="7" y="200"/>
                    </a:lnTo>
                    <a:lnTo>
                      <a:pt x="18" y="200"/>
                    </a:lnTo>
                    <a:lnTo>
                      <a:pt x="20" y="200"/>
                    </a:lnTo>
                    <a:lnTo>
                      <a:pt x="25" y="200"/>
                    </a:lnTo>
                    <a:lnTo>
                      <a:pt x="25" y="204"/>
                    </a:lnTo>
                    <a:lnTo>
                      <a:pt x="34" y="204"/>
                    </a:lnTo>
                    <a:lnTo>
                      <a:pt x="36" y="190"/>
                    </a:lnTo>
                    <a:lnTo>
                      <a:pt x="43" y="177"/>
                    </a:lnTo>
                    <a:lnTo>
                      <a:pt x="29" y="168"/>
                    </a:lnTo>
                    <a:lnTo>
                      <a:pt x="29" y="165"/>
                    </a:lnTo>
                    <a:lnTo>
                      <a:pt x="46" y="170"/>
                    </a:lnTo>
                    <a:lnTo>
                      <a:pt x="46" y="168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1"/>
                    </a:lnTo>
                    <a:lnTo>
                      <a:pt x="41" y="161"/>
                    </a:lnTo>
                    <a:lnTo>
                      <a:pt x="36" y="156"/>
                    </a:lnTo>
                    <a:lnTo>
                      <a:pt x="36" y="151"/>
                    </a:lnTo>
                    <a:lnTo>
                      <a:pt x="39" y="145"/>
                    </a:lnTo>
                    <a:lnTo>
                      <a:pt x="41" y="140"/>
                    </a:lnTo>
                    <a:lnTo>
                      <a:pt x="43" y="133"/>
                    </a:lnTo>
                    <a:lnTo>
                      <a:pt x="41" y="133"/>
                    </a:lnTo>
                    <a:lnTo>
                      <a:pt x="41" y="126"/>
                    </a:lnTo>
                    <a:lnTo>
                      <a:pt x="36" y="117"/>
                    </a:lnTo>
                    <a:lnTo>
                      <a:pt x="41" y="110"/>
                    </a:lnTo>
                    <a:lnTo>
                      <a:pt x="46" y="112"/>
                    </a:lnTo>
                    <a:lnTo>
                      <a:pt x="50" y="101"/>
                    </a:lnTo>
                    <a:lnTo>
                      <a:pt x="50" y="96"/>
                    </a:lnTo>
                    <a:lnTo>
                      <a:pt x="52" y="94"/>
                    </a:lnTo>
                    <a:lnTo>
                      <a:pt x="57" y="92"/>
                    </a:lnTo>
                    <a:lnTo>
                      <a:pt x="64" y="90"/>
                    </a:lnTo>
                    <a:lnTo>
                      <a:pt x="73" y="87"/>
                    </a:lnTo>
                    <a:lnTo>
                      <a:pt x="73" y="85"/>
                    </a:lnTo>
                    <a:lnTo>
                      <a:pt x="75" y="85"/>
                    </a:lnTo>
                    <a:lnTo>
                      <a:pt x="84" y="60"/>
                    </a:lnTo>
                    <a:lnTo>
                      <a:pt x="89" y="41"/>
                    </a:lnTo>
                    <a:lnTo>
                      <a:pt x="96" y="39"/>
                    </a:lnTo>
                    <a:lnTo>
                      <a:pt x="96" y="32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4" y="30"/>
                    </a:lnTo>
                    <a:lnTo>
                      <a:pt x="101" y="21"/>
                    </a:lnTo>
                    <a:lnTo>
                      <a:pt x="103" y="19"/>
                    </a:lnTo>
                    <a:lnTo>
                      <a:pt x="89" y="14"/>
                    </a:lnTo>
                    <a:lnTo>
                      <a:pt x="87" y="5"/>
                    </a:lnTo>
                    <a:lnTo>
                      <a:pt x="75" y="5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59" y="9"/>
                    </a:lnTo>
                    <a:lnTo>
                      <a:pt x="50" y="23"/>
                    </a:lnTo>
                    <a:lnTo>
                      <a:pt x="43" y="37"/>
                    </a:lnTo>
                    <a:lnTo>
                      <a:pt x="41" y="48"/>
                    </a:lnTo>
                    <a:lnTo>
                      <a:pt x="41" y="55"/>
                    </a:lnTo>
                    <a:lnTo>
                      <a:pt x="39" y="60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5F5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312"/>
              <p:cNvSpPr>
                <a:spLocks/>
              </p:cNvSpPr>
              <p:nvPr/>
            </p:nvSpPr>
            <p:spPr bwMode="auto">
              <a:xfrm>
                <a:off x="3438526" y="3484563"/>
                <a:ext cx="484188" cy="69850"/>
              </a:xfrm>
              <a:custGeom>
                <a:avLst/>
                <a:gdLst>
                  <a:gd name="T0" fmla="*/ 44 w 305"/>
                  <a:gd name="T1" fmla="*/ 14 h 44"/>
                  <a:gd name="T2" fmla="*/ 53 w 305"/>
                  <a:gd name="T3" fmla="*/ 10 h 44"/>
                  <a:gd name="T4" fmla="*/ 58 w 305"/>
                  <a:gd name="T5" fmla="*/ 16 h 44"/>
                  <a:gd name="T6" fmla="*/ 71 w 305"/>
                  <a:gd name="T7" fmla="*/ 19 h 44"/>
                  <a:gd name="T8" fmla="*/ 92 w 305"/>
                  <a:gd name="T9" fmla="*/ 14 h 44"/>
                  <a:gd name="T10" fmla="*/ 99 w 305"/>
                  <a:gd name="T11" fmla="*/ 16 h 44"/>
                  <a:gd name="T12" fmla="*/ 99 w 305"/>
                  <a:gd name="T13" fmla="*/ 21 h 44"/>
                  <a:gd name="T14" fmla="*/ 106 w 305"/>
                  <a:gd name="T15" fmla="*/ 21 h 44"/>
                  <a:gd name="T16" fmla="*/ 122 w 305"/>
                  <a:gd name="T17" fmla="*/ 14 h 44"/>
                  <a:gd name="T18" fmla="*/ 122 w 305"/>
                  <a:gd name="T19" fmla="*/ 16 h 44"/>
                  <a:gd name="T20" fmla="*/ 122 w 305"/>
                  <a:gd name="T21" fmla="*/ 19 h 44"/>
                  <a:gd name="T22" fmla="*/ 140 w 305"/>
                  <a:gd name="T23" fmla="*/ 10 h 44"/>
                  <a:gd name="T24" fmla="*/ 149 w 305"/>
                  <a:gd name="T25" fmla="*/ 7 h 44"/>
                  <a:gd name="T26" fmla="*/ 149 w 305"/>
                  <a:gd name="T27" fmla="*/ 12 h 44"/>
                  <a:gd name="T28" fmla="*/ 165 w 305"/>
                  <a:gd name="T29" fmla="*/ 7 h 44"/>
                  <a:gd name="T30" fmla="*/ 191 w 305"/>
                  <a:gd name="T31" fmla="*/ 5 h 44"/>
                  <a:gd name="T32" fmla="*/ 184 w 305"/>
                  <a:gd name="T33" fmla="*/ 16 h 44"/>
                  <a:gd name="T34" fmla="*/ 191 w 305"/>
                  <a:gd name="T35" fmla="*/ 12 h 44"/>
                  <a:gd name="T36" fmla="*/ 209 w 305"/>
                  <a:gd name="T37" fmla="*/ 0 h 44"/>
                  <a:gd name="T38" fmla="*/ 204 w 305"/>
                  <a:gd name="T39" fmla="*/ 10 h 44"/>
                  <a:gd name="T40" fmla="*/ 207 w 305"/>
                  <a:gd name="T41" fmla="*/ 14 h 44"/>
                  <a:gd name="T42" fmla="*/ 225 w 305"/>
                  <a:gd name="T43" fmla="*/ 0 h 44"/>
                  <a:gd name="T44" fmla="*/ 223 w 305"/>
                  <a:gd name="T45" fmla="*/ 5 h 44"/>
                  <a:gd name="T46" fmla="*/ 216 w 305"/>
                  <a:gd name="T47" fmla="*/ 16 h 44"/>
                  <a:gd name="T48" fmla="*/ 218 w 305"/>
                  <a:gd name="T49" fmla="*/ 19 h 44"/>
                  <a:gd name="T50" fmla="*/ 227 w 305"/>
                  <a:gd name="T51" fmla="*/ 14 h 44"/>
                  <a:gd name="T52" fmla="*/ 225 w 305"/>
                  <a:gd name="T53" fmla="*/ 21 h 44"/>
                  <a:gd name="T54" fmla="*/ 230 w 305"/>
                  <a:gd name="T55" fmla="*/ 21 h 44"/>
                  <a:gd name="T56" fmla="*/ 241 w 305"/>
                  <a:gd name="T57" fmla="*/ 19 h 44"/>
                  <a:gd name="T58" fmla="*/ 264 w 305"/>
                  <a:gd name="T59" fmla="*/ 21 h 44"/>
                  <a:gd name="T60" fmla="*/ 289 w 305"/>
                  <a:gd name="T61" fmla="*/ 19 h 44"/>
                  <a:gd name="T62" fmla="*/ 291 w 305"/>
                  <a:gd name="T63" fmla="*/ 21 h 44"/>
                  <a:gd name="T64" fmla="*/ 287 w 305"/>
                  <a:gd name="T65" fmla="*/ 28 h 44"/>
                  <a:gd name="T66" fmla="*/ 291 w 305"/>
                  <a:gd name="T67" fmla="*/ 28 h 44"/>
                  <a:gd name="T68" fmla="*/ 303 w 305"/>
                  <a:gd name="T69" fmla="*/ 26 h 44"/>
                  <a:gd name="T70" fmla="*/ 305 w 305"/>
                  <a:gd name="T71" fmla="*/ 32 h 44"/>
                  <a:gd name="T72" fmla="*/ 294 w 305"/>
                  <a:gd name="T73" fmla="*/ 37 h 44"/>
                  <a:gd name="T74" fmla="*/ 278 w 305"/>
                  <a:gd name="T75" fmla="*/ 37 h 44"/>
                  <a:gd name="T76" fmla="*/ 264 w 305"/>
                  <a:gd name="T77" fmla="*/ 35 h 44"/>
                  <a:gd name="T78" fmla="*/ 241 w 305"/>
                  <a:gd name="T79" fmla="*/ 32 h 44"/>
                  <a:gd name="T80" fmla="*/ 184 w 305"/>
                  <a:gd name="T81" fmla="*/ 32 h 44"/>
                  <a:gd name="T82" fmla="*/ 138 w 305"/>
                  <a:gd name="T83" fmla="*/ 35 h 44"/>
                  <a:gd name="T84" fmla="*/ 122 w 305"/>
                  <a:gd name="T85" fmla="*/ 37 h 44"/>
                  <a:gd name="T86" fmla="*/ 90 w 305"/>
                  <a:gd name="T87" fmla="*/ 32 h 44"/>
                  <a:gd name="T88" fmla="*/ 51 w 305"/>
                  <a:gd name="T89" fmla="*/ 37 h 44"/>
                  <a:gd name="T90" fmla="*/ 30 w 305"/>
                  <a:gd name="T91" fmla="*/ 35 h 44"/>
                  <a:gd name="T92" fmla="*/ 7 w 305"/>
                  <a:gd name="T93" fmla="*/ 44 h 44"/>
                  <a:gd name="T94" fmla="*/ 0 w 305"/>
                  <a:gd name="T95" fmla="*/ 44 h 44"/>
                  <a:gd name="T96" fmla="*/ 5 w 305"/>
                  <a:gd name="T97" fmla="*/ 32 h 44"/>
                  <a:gd name="T98" fmla="*/ 30 w 305"/>
                  <a:gd name="T9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5" h="44">
                    <a:moveTo>
                      <a:pt x="37" y="21"/>
                    </a:moveTo>
                    <a:lnTo>
                      <a:pt x="44" y="14"/>
                    </a:lnTo>
                    <a:lnTo>
                      <a:pt x="51" y="12"/>
                    </a:lnTo>
                    <a:lnTo>
                      <a:pt x="53" y="10"/>
                    </a:lnTo>
                    <a:lnTo>
                      <a:pt x="55" y="12"/>
                    </a:lnTo>
                    <a:lnTo>
                      <a:pt x="58" y="16"/>
                    </a:lnTo>
                    <a:lnTo>
                      <a:pt x="62" y="19"/>
                    </a:lnTo>
                    <a:lnTo>
                      <a:pt x="71" y="19"/>
                    </a:lnTo>
                    <a:lnTo>
                      <a:pt x="85" y="16"/>
                    </a:lnTo>
                    <a:lnTo>
                      <a:pt x="92" y="14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99" y="19"/>
                    </a:lnTo>
                    <a:lnTo>
                      <a:pt x="99" y="21"/>
                    </a:lnTo>
                    <a:lnTo>
                      <a:pt x="101" y="21"/>
                    </a:lnTo>
                    <a:lnTo>
                      <a:pt x="106" y="21"/>
                    </a:lnTo>
                    <a:lnTo>
                      <a:pt x="110" y="19"/>
                    </a:lnTo>
                    <a:lnTo>
                      <a:pt x="122" y="14"/>
                    </a:lnTo>
                    <a:lnTo>
                      <a:pt x="124" y="14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22" y="19"/>
                    </a:lnTo>
                    <a:lnTo>
                      <a:pt x="126" y="16"/>
                    </a:lnTo>
                    <a:lnTo>
                      <a:pt x="140" y="10"/>
                    </a:lnTo>
                    <a:lnTo>
                      <a:pt x="149" y="3"/>
                    </a:lnTo>
                    <a:lnTo>
                      <a:pt x="149" y="7"/>
                    </a:lnTo>
                    <a:lnTo>
                      <a:pt x="147" y="12"/>
                    </a:lnTo>
                    <a:lnTo>
                      <a:pt x="149" y="12"/>
                    </a:lnTo>
                    <a:lnTo>
                      <a:pt x="156" y="7"/>
                    </a:lnTo>
                    <a:lnTo>
                      <a:pt x="165" y="7"/>
                    </a:lnTo>
                    <a:lnTo>
                      <a:pt x="191" y="0"/>
                    </a:lnTo>
                    <a:lnTo>
                      <a:pt x="191" y="5"/>
                    </a:lnTo>
                    <a:lnTo>
                      <a:pt x="184" y="14"/>
                    </a:lnTo>
                    <a:lnTo>
                      <a:pt x="184" y="16"/>
                    </a:lnTo>
                    <a:lnTo>
                      <a:pt x="186" y="16"/>
                    </a:lnTo>
                    <a:lnTo>
                      <a:pt x="191" y="12"/>
                    </a:lnTo>
                    <a:lnTo>
                      <a:pt x="197" y="10"/>
                    </a:lnTo>
                    <a:lnTo>
                      <a:pt x="209" y="0"/>
                    </a:lnTo>
                    <a:lnTo>
                      <a:pt x="214" y="0"/>
                    </a:lnTo>
                    <a:lnTo>
                      <a:pt x="204" y="10"/>
                    </a:lnTo>
                    <a:lnTo>
                      <a:pt x="195" y="16"/>
                    </a:lnTo>
                    <a:lnTo>
                      <a:pt x="207" y="14"/>
                    </a:lnTo>
                    <a:lnTo>
                      <a:pt x="218" y="5"/>
                    </a:lnTo>
                    <a:lnTo>
                      <a:pt x="225" y="0"/>
                    </a:lnTo>
                    <a:lnTo>
                      <a:pt x="225" y="3"/>
                    </a:lnTo>
                    <a:lnTo>
                      <a:pt x="223" y="5"/>
                    </a:lnTo>
                    <a:lnTo>
                      <a:pt x="218" y="12"/>
                    </a:lnTo>
                    <a:lnTo>
                      <a:pt x="216" y="16"/>
                    </a:lnTo>
                    <a:lnTo>
                      <a:pt x="214" y="19"/>
                    </a:lnTo>
                    <a:lnTo>
                      <a:pt x="218" y="19"/>
                    </a:lnTo>
                    <a:lnTo>
                      <a:pt x="225" y="14"/>
                    </a:lnTo>
                    <a:lnTo>
                      <a:pt x="227" y="14"/>
                    </a:lnTo>
                    <a:lnTo>
                      <a:pt x="225" y="19"/>
                    </a:lnTo>
                    <a:lnTo>
                      <a:pt x="225" y="21"/>
                    </a:lnTo>
                    <a:lnTo>
                      <a:pt x="225" y="21"/>
                    </a:lnTo>
                    <a:lnTo>
                      <a:pt x="230" y="21"/>
                    </a:lnTo>
                    <a:lnTo>
                      <a:pt x="239" y="16"/>
                    </a:lnTo>
                    <a:lnTo>
                      <a:pt x="241" y="19"/>
                    </a:lnTo>
                    <a:lnTo>
                      <a:pt x="243" y="26"/>
                    </a:lnTo>
                    <a:lnTo>
                      <a:pt x="264" y="21"/>
                    </a:lnTo>
                    <a:lnTo>
                      <a:pt x="287" y="16"/>
                    </a:lnTo>
                    <a:lnTo>
                      <a:pt x="289" y="19"/>
                    </a:lnTo>
                    <a:lnTo>
                      <a:pt x="291" y="19"/>
                    </a:lnTo>
                    <a:lnTo>
                      <a:pt x="291" y="21"/>
                    </a:lnTo>
                    <a:lnTo>
                      <a:pt x="289" y="26"/>
                    </a:lnTo>
                    <a:lnTo>
                      <a:pt x="287" y="28"/>
                    </a:lnTo>
                    <a:lnTo>
                      <a:pt x="287" y="30"/>
                    </a:lnTo>
                    <a:lnTo>
                      <a:pt x="291" y="28"/>
                    </a:lnTo>
                    <a:lnTo>
                      <a:pt x="298" y="26"/>
                    </a:lnTo>
                    <a:lnTo>
                      <a:pt x="303" y="26"/>
                    </a:lnTo>
                    <a:lnTo>
                      <a:pt x="305" y="28"/>
                    </a:lnTo>
                    <a:lnTo>
                      <a:pt x="305" y="32"/>
                    </a:lnTo>
                    <a:lnTo>
                      <a:pt x="301" y="35"/>
                    </a:lnTo>
                    <a:lnTo>
                      <a:pt x="294" y="37"/>
                    </a:lnTo>
                    <a:lnTo>
                      <a:pt x="285" y="37"/>
                    </a:lnTo>
                    <a:lnTo>
                      <a:pt x="278" y="37"/>
                    </a:lnTo>
                    <a:lnTo>
                      <a:pt x="271" y="37"/>
                    </a:lnTo>
                    <a:lnTo>
                      <a:pt x="264" y="35"/>
                    </a:lnTo>
                    <a:lnTo>
                      <a:pt x="262" y="32"/>
                    </a:lnTo>
                    <a:lnTo>
                      <a:pt x="241" y="32"/>
                    </a:lnTo>
                    <a:lnTo>
                      <a:pt x="214" y="32"/>
                    </a:lnTo>
                    <a:lnTo>
                      <a:pt x="184" y="32"/>
                    </a:lnTo>
                    <a:lnTo>
                      <a:pt x="149" y="35"/>
                    </a:lnTo>
                    <a:lnTo>
                      <a:pt x="138" y="35"/>
                    </a:lnTo>
                    <a:lnTo>
                      <a:pt x="131" y="32"/>
                    </a:lnTo>
                    <a:lnTo>
                      <a:pt x="122" y="37"/>
                    </a:lnTo>
                    <a:lnTo>
                      <a:pt x="110" y="35"/>
                    </a:lnTo>
                    <a:lnTo>
                      <a:pt x="90" y="32"/>
                    </a:lnTo>
                    <a:lnTo>
                      <a:pt x="62" y="35"/>
                    </a:lnTo>
                    <a:lnTo>
                      <a:pt x="51" y="37"/>
                    </a:lnTo>
                    <a:lnTo>
                      <a:pt x="33" y="35"/>
                    </a:lnTo>
                    <a:lnTo>
                      <a:pt x="30" y="35"/>
                    </a:lnTo>
                    <a:lnTo>
                      <a:pt x="14" y="42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5" y="32"/>
                    </a:lnTo>
                    <a:lnTo>
                      <a:pt x="14" y="28"/>
                    </a:lnTo>
                    <a:lnTo>
                      <a:pt x="30" y="21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313"/>
              <p:cNvSpPr>
                <a:spLocks/>
              </p:cNvSpPr>
              <p:nvPr/>
            </p:nvSpPr>
            <p:spPr bwMode="auto">
              <a:xfrm>
                <a:off x="2260601" y="3514726"/>
                <a:ext cx="495300" cy="57150"/>
              </a:xfrm>
              <a:custGeom>
                <a:avLst/>
                <a:gdLst>
                  <a:gd name="T0" fmla="*/ 51 w 312"/>
                  <a:gd name="T1" fmla="*/ 13 h 36"/>
                  <a:gd name="T2" fmla="*/ 60 w 312"/>
                  <a:gd name="T3" fmla="*/ 9 h 36"/>
                  <a:gd name="T4" fmla="*/ 64 w 312"/>
                  <a:gd name="T5" fmla="*/ 16 h 36"/>
                  <a:gd name="T6" fmla="*/ 76 w 312"/>
                  <a:gd name="T7" fmla="*/ 18 h 36"/>
                  <a:gd name="T8" fmla="*/ 96 w 312"/>
                  <a:gd name="T9" fmla="*/ 13 h 36"/>
                  <a:gd name="T10" fmla="*/ 106 w 312"/>
                  <a:gd name="T11" fmla="*/ 16 h 36"/>
                  <a:gd name="T12" fmla="*/ 106 w 312"/>
                  <a:gd name="T13" fmla="*/ 20 h 36"/>
                  <a:gd name="T14" fmla="*/ 110 w 312"/>
                  <a:gd name="T15" fmla="*/ 20 h 36"/>
                  <a:gd name="T16" fmla="*/ 126 w 312"/>
                  <a:gd name="T17" fmla="*/ 13 h 36"/>
                  <a:gd name="T18" fmla="*/ 128 w 312"/>
                  <a:gd name="T19" fmla="*/ 16 h 36"/>
                  <a:gd name="T20" fmla="*/ 128 w 312"/>
                  <a:gd name="T21" fmla="*/ 18 h 36"/>
                  <a:gd name="T22" fmla="*/ 145 w 312"/>
                  <a:gd name="T23" fmla="*/ 7 h 36"/>
                  <a:gd name="T24" fmla="*/ 154 w 312"/>
                  <a:gd name="T25" fmla="*/ 7 h 36"/>
                  <a:gd name="T26" fmla="*/ 154 w 312"/>
                  <a:gd name="T27" fmla="*/ 11 h 36"/>
                  <a:gd name="T28" fmla="*/ 172 w 312"/>
                  <a:gd name="T29" fmla="*/ 7 h 36"/>
                  <a:gd name="T30" fmla="*/ 195 w 312"/>
                  <a:gd name="T31" fmla="*/ 4 h 36"/>
                  <a:gd name="T32" fmla="*/ 188 w 312"/>
                  <a:gd name="T33" fmla="*/ 16 h 36"/>
                  <a:gd name="T34" fmla="*/ 197 w 312"/>
                  <a:gd name="T35" fmla="*/ 11 h 36"/>
                  <a:gd name="T36" fmla="*/ 213 w 312"/>
                  <a:gd name="T37" fmla="*/ 0 h 36"/>
                  <a:gd name="T38" fmla="*/ 209 w 312"/>
                  <a:gd name="T39" fmla="*/ 9 h 36"/>
                  <a:gd name="T40" fmla="*/ 211 w 312"/>
                  <a:gd name="T41" fmla="*/ 13 h 36"/>
                  <a:gd name="T42" fmla="*/ 229 w 312"/>
                  <a:gd name="T43" fmla="*/ 0 h 36"/>
                  <a:gd name="T44" fmla="*/ 227 w 312"/>
                  <a:gd name="T45" fmla="*/ 4 h 36"/>
                  <a:gd name="T46" fmla="*/ 220 w 312"/>
                  <a:gd name="T47" fmla="*/ 16 h 36"/>
                  <a:gd name="T48" fmla="*/ 222 w 312"/>
                  <a:gd name="T49" fmla="*/ 18 h 36"/>
                  <a:gd name="T50" fmla="*/ 232 w 312"/>
                  <a:gd name="T51" fmla="*/ 13 h 36"/>
                  <a:gd name="T52" fmla="*/ 229 w 312"/>
                  <a:gd name="T53" fmla="*/ 20 h 36"/>
                  <a:gd name="T54" fmla="*/ 236 w 312"/>
                  <a:gd name="T55" fmla="*/ 20 h 36"/>
                  <a:gd name="T56" fmla="*/ 248 w 312"/>
                  <a:gd name="T57" fmla="*/ 18 h 36"/>
                  <a:gd name="T58" fmla="*/ 268 w 312"/>
                  <a:gd name="T59" fmla="*/ 20 h 36"/>
                  <a:gd name="T60" fmla="*/ 296 w 312"/>
                  <a:gd name="T61" fmla="*/ 18 h 36"/>
                  <a:gd name="T62" fmla="*/ 296 w 312"/>
                  <a:gd name="T63" fmla="*/ 20 h 36"/>
                  <a:gd name="T64" fmla="*/ 291 w 312"/>
                  <a:gd name="T65" fmla="*/ 27 h 36"/>
                  <a:gd name="T66" fmla="*/ 296 w 312"/>
                  <a:gd name="T67" fmla="*/ 27 h 36"/>
                  <a:gd name="T68" fmla="*/ 307 w 312"/>
                  <a:gd name="T69" fmla="*/ 25 h 36"/>
                  <a:gd name="T70" fmla="*/ 309 w 312"/>
                  <a:gd name="T71" fmla="*/ 32 h 36"/>
                  <a:gd name="T72" fmla="*/ 298 w 312"/>
                  <a:gd name="T73" fmla="*/ 36 h 36"/>
                  <a:gd name="T74" fmla="*/ 282 w 312"/>
                  <a:gd name="T75" fmla="*/ 36 h 36"/>
                  <a:gd name="T76" fmla="*/ 271 w 312"/>
                  <a:gd name="T77" fmla="*/ 34 h 36"/>
                  <a:gd name="T78" fmla="*/ 245 w 312"/>
                  <a:gd name="T79" fmla="*/ 32 h 36"/>
                  <a:gd name="T80" fmla="*/ 190 w 312"/>
                  <a:gd name="T81" fmla="*/ 32 h 36"/>
                  <a:gd name="T82" fmla="*/ 142 w 312"/>
                  <a:gd name="T83" fmla="*/ 34 h 36"/>
                  <a:gd name="T84" fmla="*/ 126 w 312"/>
                  <a:gd name="T85" fmla="*/ 36 h 36"/>
                  <a:gd name="T86" fmla="*/ 94 w 312"/>
                  <a:gd name="T87" fmla="*/ 32 h 36"/>
                  <a:gd name="T88" fmla="*/ 55 w 312"/>
                  <a:gd name="T89" fmla="*/ 34 h 36"/>
                  <a:gd name="T90" fmla="*/ 35 w 312"/>
                  <a:gd name="T91" fmla="*/ 34 h 36"/>
                  <a:gd name="T92" fmla="*/ 9 w 312"/>
                  <a:gd name="T93" fmla="*/ 32 h 36"/>
                  <a:gd name="T94" fmla="*/ 0 w 312"/>
                  <a:gd name="T95" fmla="*/ 30 h 36"/>
                  <a:gd name="T96" fmla="*/ 5 w 312"/>
                  <a:gd name="T97" fmla="*/ 23 h 36"/>
                  <a:gd name="T98" fmla="*/ 23 w 312"/>
                  <a:gd name="T99" fmla="*/ 13 h 36"/>
                  <a:gd name="T100" fmla="*/ 39 w 312"/>
                  <a:gd name="T10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36">
                    <a:moveTo>
                      <a:pt x="41" y="20"/>
                    </a:moveTo>
                    <a:lnTo>
                      <a:pt x="51" y="13"/>
                    </a:lnTo>
                    <a:lnTo>
                      <a:pt x="55" y="11"/>
                    </a:lnTo>
                    <a:lnTo>
                      <a:pt x="60" y="9"/>
                    </a:lnTo>
                    <a:lnTo>
                      <a:pt x="62" y="11"/>
                    </a:lnTo>
                    <a:lnTo>
                      <a:pt x="64" y="16"/>
                    </a:lnTo>
                    <a:lnTo>
                      <a:pt x="67" y="18"/>
                    </a:lnTo>
                    <a:lnTo>
                      <a:pt x="76" y="18"/>
                    </a:lnTo>
                    <a:lnTo>
                      <a:pt x="90" y="16"/>
                    </a:lnTo>
                    <a:lnTo>
                      <a:pt x="96" y="13"/>
                    </a:lnTo>
                    <a:lnTo>
                      <a:pt x="101" y="13"/>
                    </a:lnTo>
                    <a:lnTo>
                      <a:pt x="106" y="16"/>
                    </a:lnTo>
                    <a:lnTo>
                      <a:pt x="106" y="18"/>
                    </a:lnTo>
                    <a:lnTo>
                      <a:pt x="106" y="20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5" y="18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8" y="18"/>
                    </a:lnTo>
                    <a:lnTo>
                      <a:pt x="131" y="16"/>
                    </a:lnTo>
                    <a:lnTo>
                      <a:pt x="145" y="7"/>
                    </a:lnTo>
                    <a:lnTo>
                      <a:pt x="154" y="2"/>
                    </a:lnTo>
                    <a:lnTo>
                      <a:pt x="154" y="7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61" y="7"/>
                    </a:lnTo>
                    <a:lnTo>
                      <a:pt x="172" y="7"/>
                    </a:lnTo>
                    <a:lnTo>
                      <a:pt x="195" y="0"/>
                    </a:lnTo>
                    <a:lnTo>
                      <a:pt x="195" y="4"/>
                    </a:lnTo>
                    <a:lnTo>
                      <a:pt x="188" y="13"/>
                    </a:lnTo>
                    <a:lnTo>
                      <a:pt x="188" y="16"/>
                    </a:lnTo>
                    <a:lnTo>
                      <a:pt x="190" y="16"/>
                    </a:lnTo>
                    <a:lnTo>
                      <a:pt x="197" y="11"/>
                    </a:lnTo>
                    <a:lnTo>
                      <a:pt x="202" y="9"/>
                    </a:lnTo>
                    <a:lnTo>
                      <a:pt x="213" y="0"/>
                    </a:lnTo>
                    <a:lnTo>
                      <a:pt x="218" y="0"/>
                    </a:lnTo>
                    <a:lnTo>
                      <a:pt x="209" y="9"/>
                    </a:lnTo>
                    <a:lnTo>
                      <a:pt x="202" y="16"/>
                    </a:lnTo>
                    <a:lnTo>
                      <a:pt x="211" y="13"/>
                    </a:lnTo>
                    <a:lnTo>
                      <a:pt x="222" y="4"/>
                    </a:lnTo>
                    <a:lnTo>
                      <a:pt x="229" y="0"/>
                    </a:lnTo>
                    <a:lnTo>
                      <a:pt x="232" y="2"/>
                    </a:lnTo>
                    <a:lnTo>
                      <a:pt x="227" y="4"/>
                    </a:lnTo>
                    <a:lnTo>
                      <a:pt x="225" y="11"/>
                    </a:lnTo>
                    <a:lnTo>
                      <a:pt x="220" y="16"/>
                    </a:lnTo>
                    <a:lnTo>
                      <a:pt x="220" y="18"/>
                    </a:lnTo>
                    <a:lnTo>
                      <a:pt x="222" y="18"/>
                    </a:lnTo>
                    <a:lnTo>
                      <a:pt x="232" y="13"/>
                    </a:lnTo>
                    <a:lnTo>
                      <a:pt x="232" y="13"/>
                    </a:lnTo>
                    <a:lnTo>
                      <a:pt x="229" y="18"/>
                    </a:lnTo>
                    <a:lnTo>
                      <a:pt x="229" y="20"/>
                    </a:lnTo>
                    <a:lnTo>
                      <a:pt x="232" y="20"/>
                    </a:lnTo>
                    <a:lnTo>
                      <a:pt x="236" y="20"/>
                    </a:lnTo>
                    <a:lnTo>
                      <a:pt x="243" y="16"/>
                    </a:lnTo>
                    <a:lnTo>
                      <a:pt x="248" y="18"/>
                    </a:lnTo>
                    <a:lnTo>
                      <a:pt x="250" y="25"/>
                    </a:lnTo>
                    <a:lnTo>
                      <a:pt x="268" y="20"/>
                    </a:lnTo>
                    <a:lnTo>
                      <a:pt x="291" y="16"/>
                    </a:lnTo>
                    <a:lnTo>
                      <a:pt x="296" y="18"/>
                    </a:lnTo>
                    <a:lnTo>
                      <a:pt x="296" y="18"/>
                    </a:lnTo>
                    <a:lnTo>
                      <a:pt x="296" y="20"/>
                    </a:lnTo>
                    <a:lnTo>
                      <a:pt x="296" y="25"/>
                    </a:lnTo>
                    <a:lnTo>
                      <a:pt x="291" y="27"/>
                    </a:lnTo>
                    <a:lnTo>
                      <a:pt x="293" y="30"/>
                    </a:lnTo>
                    <a:lnTo>
                      <a:pt x="296" y="27"/>
                    </a:lnTo>
                    <a:lnTo>
                      <a:pt x="303" y="25"/>
                    </a:lnTo>
                    <a:lnTo>
                      <a:pt x="307" y="25"/>
                    </a:lnTo>
                    <a:lnTo>
                      <a:pt x="312" y="27"/>
                    </a:lnTo>
                    <a:lnTo>
                      <a:pt x="309" y="32"/>
                    </a:lnTo>
                    <a:lnTo>
                      <a:pt x="305" y="34"/>
                    </a:lnTo>
                    <a:lnTo>
                      <a:pt x="298" y="36"/>
                    </a:lnTo>
                    <a:lnTo>
                      <a:pt x="291" y="36"/>
                    </a:lnTo>
                    <a:lnTo>
                      <a:pt x="282" y="36"/>
                    </a:lnTo>
                    <a:lnTo>
                      <a:pt x="275" y="36"/>
                    </a:lnTo>
                    <a:lnTo>
                      <a:pt x="271" y="34"/>
                    </a:lnTo>
                    <a:lnTo>
                      <a:pt x="268" y="30"/>
                    </a:lnTo>
                    <a:lnTo>
                      <a:pt x="245" y="32"/>
                    </a:lnTo>
                    <a:lnTo>
                      <a:pt x="220" y="32"/>
                    </a:lnTo>
                    <a:lnTo>
                      <a:pt x="190" y="32"/>
                    </a:lnTo>
                    <a:lnTo>
                      <a:pt x="154" y="34"/>
                    </a:lnTo>
                    <a:lnTo>
                      <a:pt x="142" y="34"/>
                    </a:lnTo>
                    <a:lnTo>
                      <a:pt x="135" y="32"/>
                    </a:lnTo>
                    <a:lnTo>
                      <a:pt x="126" y="36"/>
                    </a:lnTo>
                    <a:lnTo>
                      <a:pt x="115" y="34"/>
                    </a:lnTo>
                    <a:lnTo>
                      <a:pt x="94" y="32"/>
                    </a:lnTo>
                    <a:lnTo>
                      <a:pt x="69" y="34"/>
                    </a:lnTo>
                    <a:lnTo>
                      <a:pt x="55" y="34"/>
                    </a:lnTo>
                    <a:lnTo>
                      <a:pt x="39" y="34"/>
                    </a:lnTo>
                    <a:lnTo>
                      <a:pt x="35" y="34"/>
                    </a:lnTo>
                    <a:lnTo>
                      <a:pt x="21" y="32"/>
                    </a:lnTo>
                    <a:lnTo>
                      <a:pt x="9" y="32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14" y="16"/>
                    </a:lnTo>
                    <a:lnTo>
                      <a:pt x="23" y="13"/>
                    </a:lnTo>
                    <a:lnTo>
                      <a:pt x="32" y="13"/>
                    </a:lnTo>
                    <a:lnTo>
                      <a:pt x="39" y="18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67" name="Freeform 266"/>
            <p:cNvSpPr/>
            <p:nvPr/>
          </p:nvSpPr>
          <p:spPr>
            <a:xfrm>
              <a:off x="4736306" y="3498056"/>
              <a:ext cx="871538" cy="657225"/>
            </a:xfrm>
            <a:custGeom>
              <a:avLst/>
              <a:gdLst>
                <a:gd name="connsiteX0" fmla="*/ 188119 w 871538"/>
                <a:gd name="connsiteY0" fmla="*/ 2382 h 657225"/>
                <a:gd name="connsiteX1" fmla="*/ 190500 w 871538"/>
                <a:gd name="connsiteY1" fmla="*/ 257175 h 657225"/>
                <a:gd name="connsiteX2" fmla="*/ 252413 w 871538"/>
                <a:gd name="connsiteY2" fmla="*/ 261938 h 657225"/>
                <a:gd name="connsiteX3" fmla="*/ 347663 w 871538"/>
                <a:gd name="connsiteY3" fmla="*/ 342900 h 657225"/>
                <a:gd name="connsiteX4" fmla="*/ 521494 w 871538"/>
                <a:gd name="connsiteY4" fmla="*/ 342900 h 657225"/>
                <a:gd name="connsiteX5" fmla="*/ 597694 w 871538"/>
                <a:gd name="connsiteY5" fmla="*/ 264319 h 657225"/>
                <a:gd name="connsiteX6" fmla="*/ 683419 w 871538"/>
                <a:gd name="connsiteY6" fmla="*/ 264319 h 657225"/>
                <a:gd name="connsiteX7" fmla="*/ 681038 w 871538"/>
                <a:gd name="connsiteY7" fmla="*/ 0 h 657225"/>
                <a:gd name="connsiteX8" fmla="*/ 745332 w 871538"/>
                <a:gd name="connsiteY8" fmla="*/ 28575 h 657225"/>
                <a:gd name="connsiteX9" fmla="*/ 871538 w 871538"/>
                <a:gd name="connsiteY9" fmla="*/ 590550 h 657225"/>
                <a:gd name="connsiteX10" fmla="*/ 835819 w 871538"/>
                <a:gd name="connsiteY10" fmla="*/ 650082 h 657225"/>
                <a:gd name="connsiteX11" fmla="*/ 440532 w 871538"/>
                <a:gd name="connsiteY11" fmla="*/ 657225 h 657225"/>
                <a:gd name="connsiteX12" fmla="*/ 66675 w 871538"/>
                <a:gd name="connsiteY12" fmla="*/ 657225 h 657225"/>
                <a:gd name="connsiteX13" fmla="*/ 0 w 871538"/>
                <a:gd name="connsiteY13" fmla="*/ 595313 h 657225"/>
                <a:gd name="connsiteX14" fmla="*/ 100013 w 871538"/>
                <a:gd name="connsiteY14" fmla="*/ 54769 h 657225"/>
                <a:gd name="connsiteX15" fmla="*/ 188119 w 871538"/>
                <a:gd name="connsiteY15" fmla="*/ 238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1538" h="657225">
                  <a:moveTo>
                    <a:pt x="188119" y="2382"/>
                  </a:moveTo>
                  <a:cubicBezTo>
                    <a:pt x="188913" y="87313"/>
                    <a:pt x="189706" y="172244"/>
                    <a:pt x="190500" y="257175"/>
                  </a:cubicBezTo>
                  <a:lnTo>
                    <a:pt x="252413" y="261938"/>
                  </a:lnTo>
                  <a:lnTo>
                    <a:pt x="347663" y="342900"/>
                  </a:lnTo>
                  <a:lnTo>
                    <a:pt x="521494" y="342900"/>
                  </a:lnTo>
                  <a:lnTo>
                    <a:pt x="597694" y="264319"/>
                  </a:lnTo>
                  <a:lnTo>
                    <a:pt x="683419" y="264319"/>
                  </a:lnTo>
                  <a:cubicBezTo>
                    <a:pt x="682625" y="176213"/>
                    <a:pt x="681832" y="88106"/>
                    <a:pt x="681038" y="0"/>
                  </a:cubicBezTo>
                  <a:lnTo>
                    <a:pt x="745332" y="28575"/>
                  </a:lnTo>
                  <a:lnTo>
                    <a:pt x="871538" y="590550"/>
                  </a:lnTo>
                  <a:lnTo>
                    <a:pt x="835819" y="650082"/>
                  </a:lnTo>
                  <a:lnTo>
                    <a:pt x="440532" y="657225"/>
                  </a:lnTo>
                  <a:lnTo>
                    <a:pt x="66675" y="657225"/>
                  </a:lnTo>
                  <a:lnTo>
                    <a:pt x="0" y="595313"/>
                  </a:lnTo>
                  <a:lnTo>
                    <a:pt x="100013" y="54769"/>
                  </a:lnTo>
                  <a:lnTo>
                    <a:pt x="188119" y="238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Motorola MC10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76" b="94190" l="625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322" b="4495"/>
          <a:stretch/>
        </p:blipFill>
        <p:spPr bwMode="auto">
          <a:xfrm>
            <a:off x="6794028" y="2766405"/>
            <a:ext cx="2242468" cy="222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t3.gstatic.com/images?q=tbn:ANd9GcRFlbLgU8bA-AmpUh5VqXvghKXr7HSwYhvK6pxt__A-DC2dZaXqR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100000" l="9375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1" b="15798"/>
          <a:stretch/>
        </p:blipFill>
        <p:spPr bwMode="auto">
          <a:xfrm flipH="1">
            <a:off x="6716880" y="4409346"/>
            <a:ext cx="2427120" cy="244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2.gstatic.com/images?q=tbn:ANd9GcQw3C5ss3sWYZHC4QcO4cN3p9Kqj3iZGlMCqeE4W7OLQvoHCL5Np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4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73" b="23917"/>
          <a:stretch/>
        </p:blipFill>
        <p:spPr bwMode="auto">
          <a:xfrm>
            <a:off x="0" y="5227459"/>
            <a:ext cx="1665791" cy="163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427311"/>
            <a:ext cx="8110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Батч</a:t>
            </a:r>
            <a:r>
              <a:rPr lang="ru-RU" sz="3600" b="1" dirty="0" smtClean="0">
                <a:solidFill>
                  <a:schemeClr val="bg1"/>
                </a:solidFill>
              </a:rPr>
              <a:t> + утилита терминального обмена</a:t>
            </a:r>
            <a:endParaRPr lang="ru-RU" sz="4400" b="1" dirty="0" smtClean="0">
              <a:solidFill>
                <a:schemeClr val="bg1"/>
              </a:solidFill>
            </a:endParaRPr>
          </a:p>
        </p:txBody>
      </p:sp>
      <p:grpSp>
        <p:nvGrpSpPr>
          <p:cNvPr id="2343" name="Group 2342"/>
          <p:cNvGrpSpPr/>
          <p:nvPr/>
        </p:nvGrpSpPr>
        <p:grpSpPr>
          <a:xfrm>
            <a:off x="988723" y="1484784"/>
            <a:ext cx="573706" cy="1255025"/>
            <a:chOff x="1962151" y="1119188"/>
            <a:chExt cx="2266951" cy="5776913"/>
          </a:xfrm>
        </p:grpSpPr>
        <p:sp>
          <p:nvSpPr>
            <p:cNvPr id="2062" name="Freeform 241"/>
            <p:cNvSpPr>
              <a:spLocks/>
            </p:cNvSpPr>
            <p:nvPr/>
          </p:nvSpPr>
          <p:spPr bwMode="auto">
            <a:xfrm>
              <a:off x="1962151" y="1119188"/>
              <a:ext cx="2244725" cy="5721350"/>
            </a:xfrm>
            <a:custGeom>
              <a:avLst/>
              <a:gdLst>
                <a:gd name="T0" fmla="*/ 1313 w 1414"/>
                <a:gd name="T1" fmla="*/ 3455 h 3604"/>
                <a:gd name="T2" fmla="*/ 1311 w 1414"/>
                <a:gd name="T3" fmla="*/ 3485 h 3604"/>
                <a:gd name="T4" fmla="*/ 1302 w 1414"/>
                <a:gd name="T5" fmla="*/ 3512 h 3604"/>
                <a:gd name="T6" fmla="*/ 1288 w 1414"/>
                <a:gd name="T7" fmla="*/ 3540 h 3604"/>
                <a:gd name="T8" fmla="*/ 1270 w 1414"/>
                <a:gd name="T9" fmla="*/ 3561 h 3604"/>
                <a:gd name="T10" fmla="*/ 1249 w 1414"/>
                <a:gd name="T11" fmla="*/ 3579 h 3604"/>
                <a:gd name="T12" fmla="*/ 1224 w 1414"/>
                <a:gd name="T13" fmla="*/ 3593 h 3604"/>
                <a:gd name="T14" fmla="*/ 1194 w 1414"/>
                <a:gd name="T15" fmla="*/ 3602 h 3604"/>
                <a:gd name="T16" fmla="*/ 1164 w 1414"/>
                <a:gd name="T17" fmla="*/ 3604 h 3604"/>
                <a:gd name="T18" fmla="*/ 248 w 1414"/>
                <a:gd name="T19" fmla="*/ 3604 h 3604"/>
                <a:gd name="T20" fmla="*/ 220 w 1414"/>
                <a:gd name="T21" fmla="*/ 3597 h 3604"/>
                <a:gd name="T22" fmla="*/ 193 w 1414"/>
                <a:gd name="T23" fmla="*/ 3586 h 3604"/>
                <a:gd name="T24" fmla="*/ 170 w 1414"/>
                <a:gd name="T25" fmla="*/ 3570 h 3604"/>
                <a:gd name="T26" fmla="*/ 149 w 1414"/>
                <a:gd name="T27" fmla="*/ 3551 h 3604"/>
                <a:gd name="T28" fmla="*/ 133 w 1414"/>
                <a:gd name="T29" fmla="*/ 3526 h 3604"/>
                <a:gd name="T30" fmla="*/ 122 w 1414"/>
                <a:gd name="T31" fmla="*/ 3501 h 3604"/>
                <a:gd name="T32" fmla="*/ 115 w 1414"/>
                <a:gd name="T33" fmla="*/ 3471 h 3604"/>
                <a:gd name="T34" fmla="*/ 115 w 1414"/>
                <a:gd name="T35" fmla="*/ 1621 h 3604"/>
                <a:gd name="T36" fmla="*/ 74 w 1414"/>
                <a:gd name="T37" fmla="*/ 1594 h 3604"/>
                <a:gd name="T38" fmla="*/ 44 w 1414"/>
                <a:gd name="T39" fmla="*/ 1555 h 3604"/>
                <a:gd name="T40" fmla="*/ 23 w 1414"/>
                <a:gd name="T41" fmla="*/ 1509 h 3604"/>
                <a:gd name="T42" fmla="*/ 16 w 1414"/>
                <a:gd name="T43" fmla="*/ 1458 h 3604"/>
                <a:gd name="T44" fmla="*/ 0 w 1414"/>
                <a:gd name="T45" fmla="*/ 791 h 3604"/>
                <a:gd name="T46" fmla="*/ 16 w 1414"/>
                <a:gd name="T47" fmla="*/ 161 h 3604"/>
                <a:gd name="T48" fmla="*/ 23 w 1414"/>
                <a:gd name="T49" fmla="*/ 126 h 3604"/>
                <a:gd name="T50" fmla="*/ 37 w 1414"/>
                <a:gd name="T51" fmla="*/ 94 h 3604"/>
                <a:gd name="T52" fmla="*/ 55 w 1414"/>
                <a:gd name="T53" fmla="*/ 67 h 3604"/>
                <a:gd name="T54" fmla="*/ 81 w 1414"/>
                <a:gd name="T55" fmla="*/ 41 h 3604"/>
                <a:gd name="T56" fmla="*/ 108 w 1414"/>
                <a:gd name="T57" fmla="*/ 23 h 3604"/>
                <a:gd name="T58" fmla="*/ 140 w 1414"/>
                <a:gd name="T59" fmla="*/ 9 h 3604"/>
                <a:gd name="T60" fmla="*/ 174 w 1414"/>
                <a:gd name="T61" fmla="*/ 2 h 3604"/>
                <a:gd name="T62" fmla="*/ 1235 w 1414"/>
                <a:gd name="T63" fmla="*/ 0 h 3604"/>
                <a:gd name="T64" fmla="*/ 1272 w 1414"/>
                <a:gd name="T65" fmla="*/ 5 h 3604"/>
                <a:gd name="T66" fmla="*/ 1304 w 1414"/>
                <a:gd name="T67" fmla="*/ 16 h 3604"/>
                <a:gd name="T68" fmla="*/ 1336 w 1414"/>
                <a:gd name="T69" fmla="*/ 32 h 3604"/>
                <a:gd name="T70" fmla="*/ 1361 w 1414"/>
                <a:gd name="T71" fmla="*/ 53 h 3604"/>
                <a:gd name="T72" fmla="*/ 1382 w 1414"/>
                <a:gd name="T73" fmla="*/ 80 h 3604"/>
                <a:gd name="T74" fmla="*/ 1400 w 1414"/>
                <a:gd name="T75" fmla="*/ 110 h 3604"/>
                <a:gd name="T76" fmla="*/ 1409 w 1414"/>
                <a:gd name="T77" fmla="*/ 142 h 3604"/>
                <a:gd name="T78" fmla="*/ 1414 w 1414"/>
                <a:gd name="T79" fmla="*/ 179 h 3604"/>
                <a:gd name="T80" fmla="*/ 1412 w 1414"/>
                <a:gd name="T81" fmla="*/ 1488 h 3604"/>
                <a:gd name="T82" fmla="*/ 1398 w 1414"/>
                <a:gd name="T83" fmla="*/ 1536 h 3604"/>
                <a:gd name="T84" fmla="*/ 1370 w 1414"/>
                <a:gd name="T85" fmla="*/ 1577 h 3604"/>
                <a:gd name="T86" fmla="*/ 1336 w 1414"/>
                <a:gd name="T87" fmla="*/ 1610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4" h="3604">
                  <a:moveTo>
                    <a:pt x="1313" y="1621"/>
                  </a:moveTo>
                  <a:lnTo>
                    <a:pt x="1313" y="3455"/>
                  </a:lnTo>
                  <a:lnTo>
                    <a:pt x="1313" y="3471"/>
                  </a:lnTo>
                  <a:lnTo>
                    <a:pt x="1311" y="3485"/>
                  </a:lnTo>
                  <a:lnTo>
                    <a:pt x="1306" y="3501"/>
                  </a:lnTo>
                  <a:lnTo>
                    <a:pt x="1302" y="3512"/>
                  </a:lnTo>
                  <a:lnTo>
                    <a:pt x="1297" y="3526"/>
                  </a:lnTo>
                  <a:lnTo>
                    <a:pt x="1288" y="3540"/>
                  </a:lnTo>
                  <a:lnTo>
                    <a:pt x="1281" y="3551"/>
                  </a:lnTo>
                  <a:lnTo>
                    <a:pt x="1270" y="3561"/>
                  </a:lnTo>
                  <a:lnTo>
                    <a:pt x="1260" y="3570"/>
                  </a:lnTo>
                  <a:lnTo>
                    <a:pt x="1249" y="3579"/>
                  </a:lnTo>
                  <a:lnTo>
                    <a:pt x="1235" y="3586"/>
                  </a:lnTo>
                  <a:lnTo>
                    <a:pt x="1224" y="3593"/>
                  </a:lnTo>
                  <a:lnTo>
                    <a:pt x="1210" y="3597"/>
                  </a:lnTo>
                  <a:lnTo>
                    <a:pt x="1194" y="3602"/>
                  </a:lnTo>
                  <a:lnTo>
                    <a:pt x="1180" y="3604"/>
                  </a:lnTo>
                  <a:lnTo>
                    <a:pt x="1164" y="3604"/>
                  </a:lnTo>
                  <a:lnTo>
                    <a:pt x="264" y="3604"/>
                  </a:lnTo>
                  <a:lnTo>
                    <a:pt x="248" y="3604"/>
                  </a:lnTo>
                  <a:lnTo>
                    <a:pt x="234" y="3602"/>
                  </a:lnTo>
                  <a:lnTo>
                    <a:pt x="220" y="3597"/>
                  </a:lnTo>
                  <a:lnTo>
                    <a:pt x="207" y="3593"/>
                  </a:lnTo>
                  <a:lnTo>
                    <a:pt x="193" y="3586"/>
                  </a:lnTo>
                  <a:lnTo>
                    <a:pt x="181" y="3579"/>
                  </a:lnTo>
                  <a:lnTo>
                    <a:pt x="170" y="3570"/>
                  </a:lnTo>
                  <a:lnTo>
                    <a:pt x="158" y="3561"/>
                  </a:lnTo>
                  <a:lnTo>
                    <a:pt x="149" y="3551"/>
                  </a:lnTo>
                  <a:lnTo>
                    <a:pt x="140" y="3540"/>
                  </a:lnTo>
                  <a:lnTo>
                    <a:pt x="133" y="3526"/>
                  </a:lnTo>
                  <a:lnTo>
                    <a:pt x="126" y="3512"/>
                  </a:lnTo>
                  <a:lnTo>
                    <a:pt x="122" y="3501"/>
                  </a:lnTo>
                  <a:lnTo>
                    <a:pt x="117" y="3485"/>
                  </a:lnTo>
                  <a:lnTo>
                    <a:pt x="115" y="3471"/>
                  </a:lnTo>
                  <a:lnTo>
                    <a:pt x="115" y="3455"/>
                  </a:lnTo>
                  <a:lnTo>
                    <a:pt x="115" y="1621"/>
                  </a:lnTo>
                  <a:lnTo>
                    <a:pt x="94" y="1610"/>
                  </a:lnTo>
                  <a:lnTo>
                    <a:pt x="74" y="1594"/>
                  </a:lnTo>
                  <a:lnTo>
                    <a:pt x="58" y="1575"/>
                  </a:lnTo>
                  <a:lnTo>
                    <a:pt x="44" y="1555"/>
                  </a:lnTo>
                  <a:lnTo>
                    <a:pt x="32" y="1532"/>
                  </a:lnTo>
                  <a:lnTo>
                    <a:pt x="23" y="1509"/>
                  </a:lnTo>
                  <a:lnTo>
                    <a:pt x="19" y="1483"/>
                  </a:lnTo>
                  <a:lnTo>
                    <a:pt x="16" y="1458"/>
                  </a:lnTo>
                  <a:lnTo>
                    <a:pt x="16" y="1142"/>
                  </a:lnTo>
                  <a:lnTo>
                    <a:pt x="0" y="791"/>
                  </a:lnTo>
                  <a:lnTo>
                    <a:pt x="16" y="179"/>
                  </a:lnTo>
                  <a:lnTo>
                    <a:pt x="16" y="161"/>
                  </a:lnTo>
                  <a:lnTo>
                    <a:pt x="19" y="142"/>
                  </a:lnTo>
                  <a:lnTo>
                    <a:pt x="23" y="126"/>
                  </a:lnTo>
                  <a:lnTo>
                    <a:pt x="30" y="110"/>
                  </a:lnTo>
                  <a:lnTo>
                    <a:pt x="37" y="94"/>
                  </a:lnTo>
                  <a:lnTo>
                    <a:pt x="46" y="80"/>
                  </a:lnTo>
                  <a:lnTo>
                    <a:pt x="55" y="67"/>
                  </a:lnTo>
                  <a:lnTo>
                    <a:pt x="67" y="53"/>
                  </a:lnTo>
                  <a:lnTo>
                    <a:pt x="81" y="41"/>
                  </a:lnTo>
                  <a:lnTo>
                    <a:pt x="94" y="32"/>
                  </a:lnTo>
                  <a:lnTo>
                    <a:pt x="108" y="23"/>
                  </a:lnTo>
                  <a:lnTo>
                    <a:pt x="124" y="16"/>
                  </a:lnTo>
                  <a:lnTo>
                    <a:pt x="140" y="9"/>
                  </a:lnTo>
                  <a:lnTo>
                    <a:pt x="158" y="5"/>
                  </a:lnTo>
                  <a:lnTo>
                    <a:pt x="174" y="2"/>
                  </a:lnTo>
                  <a:lnTo>
                    <a:pt x="193" y="0"/>
                  </a:lnTo>
                  <a:lnTo>
                    <a:pt x="1235" y="0"/>
                  </a:lnTo>
                  <a:lnTo>
                    <a:pt x="1253" y="2"/>
                  </a:lnTo>
                  <a:lnTo>
                    <a:pt x="1272" y="5"/>
                  </a:lnTo>
                  <a:lnTo>
                    <a:pt x="1288" y="9"/>
                  </a:lnTo>
                  <a:lnTo>
                    <a:pt x="1304" y="16"/>
                  </a:lnTo>
                  <a:lnTo>
                    <a:pt x="1320" y="23"/>
                  </a:lnTo>
                  <a:lnTo>
                    <a:pt x="1336" y="32"/>
                  </a:lnTo>
                  <a:lnTo>
                    <a:pt x="1347" y="41"/>
                  </a:lnTo>
                  <a:lnTo>
                    <a:pt x="1361" y="53"/>
                  </a:lnTo>
                  <a:lnTo>
                    <a:pt x="1373" y="67"/>
                  </a:lnTo>
                  <a:lnTo>
                    <a:pt x="1382" y="80"/>
                  </a:lnTo>
                  <a:lnTo>
                    <a:pt x="1391" y="94"/>
                  </a:lnTo>
                  <a:lnTo>
                    <a:pt x="1400" y="110"/>
                  </a:lnTo>
                  <a:lnTo>
                    <a:pt x="1405" y="126"/>
                  </a:lnTo>
                  <a:lnTo>
                    <a:pt x="1409" y="142"/>
                  </a:lnTo>
                  <a:lnTo>
                    <a:pt x="1412" y="161"/>
                  </a:lnTo>
                  <a:lnTo>
                    <a:pt x="1414" y="179"/>
                  </a:lnTo>
                  <a:lnTo>
                    <a:pt x="1414" y="1463"/>
                  </a:lnTo>
                  <a:lnTo>
                    <a:pt x="1412" y="1488"/>
                  </a:lnTo>
                  <a:lnTo>
                    <a:pt x="1407" y="1513"/>
                  </a:lnTo>
                  <a:lnTo>
                    <a:pt x="1398" y="1536"/>
                  </a:lnTo>
                  <a:lnTo>
                    <a:pt x="1386" y="1557"/>
                  </a:lnTo>
                  <a:lnTo>
                    <a:pt x="1370" y="1577"/>
                  </a:lnTo>
                  <a:lnTo>
                    <a:pt x="1354" y="1594"/>
                  </a:lnTo>
                  <a:lnTo>
                    <a:pt x="1336" y="1610"/>
                  </a:lnTo>
                  <a:lnTo>
                    <a:pt x="1313" y="1621"/>
                  </a:lnTo>
                  <a:close/>
                </a:path>
              </a:pathLst>
            </a:custGeom>
            <a:solidFill>
              <a:srgbClr val="60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Freeform 242"/>
            <p:cNvSpPr>
              <a:spLocks/>
            </p:cNvSpPr>
            <p:nvPr/>
          </p:nvSpPr>
          <p:spPr bwMode="auto">
            <a:xfrm>
              <a:off x="2122489" y="3751263"/>
              <a:ext cx="65088" cy="2547938"/>
            </a:xfrm>
            <a:custGeom>
              <a:avLst/>
              <a:gdLst>
                <a:gd name="T0" fmla="*/ 14 w 41"/>
                <a:gd name="T1" fmla="*/ 1605 h 1605"/>
                <a:gd name="T2" fmla="*/ 0 w 41"/>
                <a:gd name="T3" fmla="*/ 298 h 1605"/>
                <a:gd name="T4" fmla="*/ 14 w 41"/>
                <a:gd name="T5" fmla="*/ 0 h 1605"/>
                <a:gd name="T6" fmla="*/ 23 w 41"/>
                <a:gd name="T7" fmla="*/ 43 h 1605"/>
                <a:gd name="T8" fmla="*/ 30 w 41"/>
                <a:gd name="T9" fmla="*/ 101 h 1605"/>
                <a:gd name="T10" fmla="*/ 34 w 41"/>
                <a:gd name="T11" fmla="*/ 167 h 1605"/>
                <a:gd name="T12" fmla="*/ 39 w 41"/>
                <a:gd name="T13" fmla="*/ 243 h 1605"/>
                <a:gd name="T14" fmla="*/ 41 w 41"/>
                <a:gd name="T15" fmla="*/ 415 h 1605"/>
                <a:gd name="T16" fmla="*/ 41 w 41"/>
                <a:gd name="T17" fmla="*/ 603 h 1605"/>
                <a:gd name="T18" fmla="*/ 41 w 41"/>
                <a:gd name="T19" fmla="*/ 791 h 1605"/>
                <a:gd name="T20" fmla="*/ 37 w 41"/>
                <a:gd name="T21" fmla="*/ 967 h 1605"/>
                <a:gd name="T22" fmla="*/ 34 w 41"/>
                <a:gd name="T23" fmla="*/ 1114 h 1605"/>
                <a:gd name="T24" fmla="*/ 32 w 41"/>
                <a:gd name="T25" fmla="*/ 1219 h 1605"/>
                <a:gd name="T26" fmla="*/ 32 w 41"/>
                <a:gd name="T27" fmla="*/ 1554 h 1605"/>
                <a:gd name="T28" fmla="*/ 32 w 41"/>
                <a:gd name="T29" fmla="*/ 1577 h 1605"/>
                <a:gd name="T30" fmla="*/ 28 w 41"/>
                <a:gd name="T31" fmla="*/ 1593 h 1605"/>
                <a:gd name="T32" fmla="*/ 25 w 41"/>
                <a:gd name="T33" fmla="*/ 1598 h 1605"/>
                <a:gd name="T34" fmla="*/ 21 w 41"/>
                <a:gd name="T35" fmla="*/ 1600 h 1605"/>
                <a:gd name="T36" fmla="*/ 18 w 41"/>
                <a:gd name="T37" fmla="*/ 1602 h 1605"/>
                <a:gd name="T38" fmla="*/ 14 w 41"/>
                <a:gd name="T39" fmla="*/ 160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1605">
                  <a:moveTo>
                    <a:pt x="14" y="1605"/>
                  </a:moveTo>
                  <a:lnTo>
                    <a:pt x="0" y="298"/>
                  </a:lnTo>
                  <a:lnTo>
                    <a:pt x="14" y="0"/>
                  </a:lnTo>
                  <a:lnTo>
                    <a:pt x="23" y="43"/>
                  </a:lnTo>
                  <a:lnTo>
                    <a:pt x="30" y="101"/>
                  </a:lnTo>
                  <a:lnTo>
                    <a:pt x="34" y="167"/>
                  </a:lnTo>
                  <a:lnTo>
                    <a:pt x="39" y="243"/>
                  </a:lnTo>
                  <a:lnTo>
                    <a:pt x="41" y="415"/>
                  </a:lnTo>
                  <a:lnTo>
                    <a:pt x="41" y="603"/>
                  </a:lnTo>
                  <a:lnTo>
                    <a:pt x="41" y="791"/>
                  </a:lnTo>
                  <a:lnTo>
                    <a:pt x="37" y="967"/>
                  </a:lnTo>
                  <a:lnTo>
                    <a:pt x="34" y="1114"/>
                  </a:lnTo>
                  <a:lnTo>
                    <a:pt x="32" y="1219"/>
                  </a:lnTo>
                  <a:lnTo>
                    <a:pt x="32" y="1554"/>
                  </a:lnTo>
                  <a:lnTo>
                    <a:pt x="32" y="1577"/>
                  </a:lnTo>
                  <a:lnTo>
                    <a:pt x="28" y="1593"/>
                  </a:lnTo>
                  <a:lnTo>
                    <a:pt x="25" y="1598"/>
                  </a:lnTo>
                  <a:lnTo>
                    <a:pt x="21" y="1600"/>
                  </a:lnTo>
                  <a:lnTo>
                    <a:pt x="18" y="1602"/>
                  </a:lnTo>
                  <a:lnTo>
                    <a:pt x="14" y="1605"/>
                  </a:lnTo>
                  <a:close/>
                </a:path>
              </a:pathLst>
            </a:custGeom>
            <a:solidFill>
              <a:srgbClr val="83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4" name="Freeform 243"/>
            <p:cNvSpPr>
              <a:spLocks/>
            </p:cNvSpPr>
            <p:nvPr/>
          </p:nvSpPr>
          <p:spPr bwMode="auto">
            <a:xfrm>
              <a:off x="4071939" y="1163638"/>
              <a:ext cx="157163" cy="2201863"/>
            </a:xfrm>
            <a:custGeom>
              <a:avLst/>
              <a:gdLst>
                <a:gd name="T0" fmla="*/ 18 w 99"/>
                <a:gd name="T1" fmla="*/ 13 h 1387"/>
                <a:gd name="T2" fmla="*/ 48 w 99"/>
                <a:gd name="T3" fmla="*/ 46 h 1387"/>
                <a:gd name="T4" fmla="*/ 71 w 99"/>
                <a:gd name="T5" fmla="*/ 85 h 1387"/>
                <a:gd name="T6" fmla="*/ 83 w 99"/>
                <a:gd name="T7" fmla="*/ 128 h 1387"/>
                <a:gd name="T8" fmla="*/ 99 w 99"/>
                <a:gd name="T9" fmla="*/ 1011 h 1387"/>
                <a:gd name="T10" fmla="*/ 78 w 99"/>
                <a:gd name="T11" fmla="*/ 1371 h 1387"/>
                <a:gd name="T12" fmla="*/ 67 w 99"/>
                <a:gd name="T13" fmla="*/ 1384 h 1387"/>
                <a:gd name="T14" fmla="*/ 50 w 99"/>
                <a:gd name="T15" fmla="*/ 1336 h 1387"/>
                <a:gd name="T16" fmla="*/ 39 w 99"/>
                <a:gd name="T17" fmla="*/ 1235 h 1387"/>
                <a:gd name="T18" fmla="*/ 37 w 99"/>
                <a:gd name="T19" fmla="*/ 1183 h 1387"/>
                <a:gd name="T20" fmla="*/ 39 w 99"/>
                <a:gd name="T21" fmla="*/ 1178 h 1387"/>
                <a:gd name="T22" fmla="*/ 44 w 99"/>
                <a:gd name="T23" fmla="*/ 1169 h 1387"/>
                <a:gd name="T24" fmla="*/ 50 w 99"/>
                <a:gd name="T25" fmla="*/ 1169 h 1387"/>
                <a:gd name="T26" fmla="*/ 55 w 99"/>
                <a:gd name="T27" fmla="*/ 1160 h 1387"/>
                <a:gd name="T28" fmla="*/ 53 w 99"/>
                <a:gd name="T29" fmla="*/ 1164 h 1387"/>
                <a:gd name="T30" fmla="*/ 53 w 99"/>
                <a:gd name="T31" fmla="*/ 1155 h 1387"/>
                <a:gd name="T32" fmla="*/ 48 w 99"/>
                <a:gd name="T33" fmla="*/ 1151 h 1387"/>
                <a:gd name="T34" fmla="*/ 53 w 99"/>
                <a:gd name="T35" fmla="*/ 1139 h 1387"/>
                <a:gd name="T36" fmla="*/ 50 w 99"/>
                <a:gd name="T37" fmla="*/ 1121 h 1387"/>
                <a:gd name="T38" fmla="*/ 64 w 99"/>
                <a:gd name="T39" fmla="*/ 1093 h 1387"/>
                <a:gd name="T40" fmla="*/ 46 w 99"/>
                <a:gd name="T41" fmla="*/ 1098 h 1387"/>
                <a:gd name="T42" fmla="*/ 44 w 99"/>
                <a:gd name="T43" fmla="*/ 1091 h 1387"/>
                <a:gd name="T44" fmla="*/ 37 w 99"/>
                <a:gd name="T45" fmla="*/ 1082 h 1387"/>
                <a:gd name="T46" fmla="*/ 41 w 99"/>
                <a:gd name="T47" fmla="*/ 1070 h 1387"/>
                <a:gd name="T48" fmla="*/ 46 w 99"/>
                <a:gd name="T49" fmla="*/ 1066 h 1387"/>
                <a:gd name="T50" fmla="*/ 73 w 99"/>
                <a:gd name="T51" fmla="*/ 1047 h 1387"/>
                <a:gd name="T52" fmla="*/ 37 w 99"/>
                <a:gd name="T53" fmla="*/ 1057 h 1387"/>
                <a:gd name="T54" fmla="*/ 44 w 99"/>
                <a:gd name="T55" fmla="*/ 1054 h 1387"/>
                <a:gd name="T56" fmla="*/ 53 w 99"/>
                <a:gd name="T57" fmla="*/ 1045 h 1387"/>
                <a:gd name="T58" fmla="*/ 64 w 99"/>
                <a:gd name="T59" fmla="*/ 1036 h 1387"/>
                <a:gd name="T60" fmla="*/ 55 w 99"/>
                <a:gd name="T61" fmla="*/ 1027 h 1387"/>
                <a:gd name="T62" fmla="*/ 55 w 99"/>
                <a:gd name="T63" fmla="*/ 1018 h 1387"/>
                <a:gd name="T64" fmla="*/ 62 w 99"/>
                <a:gd name="T65" fmla="*/ 1002 h 1387"/>
                <a:gd name="T66" fmla="*/ 44 w 99"/>
                <a:gd name="T67" fmla="*/ 999 h 1387"/>
                <a:gd name="T68" fmla="*/ 39 w 99"/>
                <a:gd name="T69" fmla="*/ 992 h 1387"/>
                <a:gd name="T70" fmla="*/ 46 w 99"/>
                <a:gd name="T71" fmla="*/ 960 h 1387"/>
                <a:gd name="T72" fmla="*/ 50 w 99"/>
                <a:gd name="T73" fmla="*/ 958 h 1387"/>
                <a:gd name="T74" fmla="*/ 55 w 99"/>
                <a:gd name="T75" fmla="*/ 951 h 1387"/>
                <a:gd name="T76" fmla="*/ 62 w 99"/>
                <a:gd name="T77" fmla="*/ 953 h 1387"/>
                <a:gd name="T78" fmla="*/ 67 w 99"/>
                <a:gd name="T79" fmla="*/ 947 h 1387"/>
                <a:gd name="T80" fmla="*/ 64 w 99"/>
                <a:gd name="T81" fmla="*/ 949 h 1387"/>
                <a:gd name="T82" fmla="*/ 64 w 99"/>
                <a:gd name="T83" fmla="*/ 942 h 1387"/>
                <a:gd name="T84" fmla="*/ 60 w 99"/>
                <a:gd name="T85" fmla="*/ 935 h 1387"/>
                <a:gd name="T86" fmla="*/ 64 w 99"/>
                <a:gd name="T87" fmla="*/ 926 h 1387"/>
                <a:gd name="T88" fmla="*/ 62 w 99"/>
                <a:gd name="T89" fmla="*/ 905 h 1387"/>
                <a:gd name="T90" fmla="*/ 76 w 99"/>
                <a:gd name="T91" fmla="*/ 882 h 1387"/>
                <a:gd name="T92" fmla="*/ 57 w 99"/>
                <a:gd name="T93" fmla="*/ 880 h 1387"/>
                <a:gd name="T94" fmla="*/ 53 w 99"/>
                <a:gd name="T95" fmla="*/ 873 h 1387"/>
                <a:gd name="T96" fmla="*/ 44 w 99"/>
                <a:gd name="T97" fmla="*/ 846 h 1387"/>
                <a:gd name="T98" fmla="*/ 46 w 99"/>
                <a:gd name="T99" fmla="*/ 742 h 1387"/>
                <a:gd name="T100" fmla="*/ 57 w 99"/>
                <a:gd name="T101" fmla="*/ 538 h 1387"/>
                <a:gd name="T102" fmla="*/ 62 w 99"/>
                <a:gd name="T103" fmla="*/ 367 h 1387"/>
                <a:gd name="T104" fmla="*/ 62 w 99"/>
                <a:gd name="T105" fmla="*/ 256 h 1387"/>
                <a:gd name="T106" fmla="*/ 53 w 99"/>
                <a:gd name="T107" fmla="*/ 160 h 1387"/>
                <a:gd name="T108" fmla="*/ 39 w 99"/>
                <a:gd name="T109" fmla="*/ 103 h 1387"/>
                <a:gd name="T110" fmla="*/ 28 w 99"/>
                <a:gd name="T111" fmla="*/ 71 h 1387"/>
                <a:gd name="T112" fmla="*/ 12 w 99"/>
                <a:gd name="T113" fmla="*/ 34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" h="1387">
                  <a:moveTo>
                    <a:pt x="0" y="0"/>
                  </a:moveTo>
                  <a:lnTo>
                    <a:pt x="18" y="13"/>
                  </a:lnTo>
                  <a:lnTo>
                    <a:pt x="34" y="29"/>
                  </a:lnTo>
                  <a:lnTo>
                    <a:pt x="48" y="46"/>
                  </a:lnTo>
                  <a:lnTo>
                    <a:pt x="62" y="64"/>
                  </a:lnTo>
                  <a:lnTo>
                    <a:pt x="71" y="85"/>
                  </a:lnTo>
                  <a:lnTo>
                    <a:pt x="78" y="105"/>
                  </a:lnTo>
                  <a:lnTo>
                    <a:pt x="83" y="128"/>
                  </a:lnTo>
                  <a:lnTo>
                    <a:pt x="85" y="151"/>
                  </a:lnTo>
                  <a:lnTo>
                    <a:pt x="99" y="1011"/>
                  </a:lnTo>
                  <a:lnTo>
                    <a:pt x="85" y="1359"/>
                  </a:lnTo>
                  <a:lnTo>
                    <a:pt x="78" y="1371"/>
                  </a:lnTo>
                  <a:lnTo>
                    <a:pt x="73" y="1378"/>
                  </a:lnTo>
                  <a:lnTo>
                    <a:pt x="67" y="1384"/>
                  </a:lnTo>
                  <a:lnTo>
                    <a:pt x="60" y="1387"/>
                  </a:lnTo>
                  <a:lnTo>
                    <a:pt x="50" y="1336"/>
                  </a:lnTo>
                  <a:lnTo>
                    <a:pt x="44" y="1286"/>
                  </a:lnTo>
                  <a:lnTo>
                    <a:pt x="39" y="1235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7" y="1183"/>
                  </a:lnTo>
                  <a:lnTo>
                    <a:pt x="39" y="1178"/>
                  </a:lnTo>
                  <a:lnTo>
                    <a:pt x="44" y="1180"/>
                  </a:lnTo>
                  <a:lnTo>
                    <a:pt x="44" y="1169"/>
                  </a:lnTo>
                  <a:lnTo>
                    <a:pt x="48" y="1169"/>
                  </a:lnTo>
                  <a:lnTo>
                    <a:pt x="50" y="1169"/>
                  </a:lnTo>
                  <a:lnTo>
                    <a:pt x="53" y="1167"/>
                  </a:lnTo>
                  <a:lnTo>
                    <a:pt x="55" y="1160"/>
                  </a:lnTo>
                  <a:lnTo>
                    <a:pt x="53" y="1160"/>
                  </a:lnTo>
                  <a:lnTo>
                    <a:pt x="53" y="1164"/>
                  </a:lnTo>
                  <a:lnTo>
                    <a:pt x="50" y="1162"/>
                  </a:lnTo>
                  <a:lnTo>
                    <a:pt x="53" y="1155"/>
                  </a:lnTo>
                  <a:lnTo>
                    <a:pt x="50" y="1153"/>
                  </a:lnTo>
                  <a:lnTo>
                    <a:pt x="48" y="1151"/>
                  </a:lnTo>
                  <a:lnTo>
                    <a:pt x="48" y="1146"/>
                  </a:lnTo>
                  <a:lnTo>
                    <a:pt x="53" y="1139"/>
                  </a:lnTo>
                  <a:lnTo>
                    <a:pt x="60" y="1123"/>
                  </a:lnTo>
                  <a:lnTo>
                    <a:pt x="50" y="1121"/>
                  </a:lnTo>
                  <a:lnTo>
                    <a:pt x="62" y="1109"/>
                  </a:lnTo>
                  <a:lnTo>
                    <a:pt x="64" y="1093"/>
                  </a:lnTo>
                  <a:lnTo>
                    <a:pt x="53" y="1096"/>
                  </a:lnTo>
                  <a:lnTo>
                    <a:pt x="46" y="1098"/>
                  </a:lnTo>
                  <a:lnTo>
                    <a:pt x="48" y="1089"/>
                  </a:lnTo>
                  <a:lnTo>
                    <a:pt x="44" y="1091"/>
                  </a:lnTo>
                  <a:lnTo>
                    <a:pt x="37" y="1093"/>
                  </a:lnTo>
                  <a:lnTo>
                    <a:pt x="37" y="1082"/>
                  </a:lnTo>
                  <a:lnTo>
                    <a:pt x="37" y="1073"/>
                  </a:lnTo>
                  <a:lnTo>
                    <a:pt x="41" y="1070"/>
                  </a:lnTo>
                  <a:lnTo>
                    <a:pt x="46" y="1068"/>
                  </a:lnTo>
                  <a:lnTo>
                    <a:pt x="46" y="1066"/>
                  </a:lnTo>
                  <a:lnTo>
                    <a:pt x="73" y="1050"/>
                  </a:lnTo>
                  <a:lnTo>
                    <a:pt x="73" y="1047"/>
                  </a:lnTo>
                  <a:lnTo>
                    <a:pt x="44" y="1059"/>
                  </a:lnTo>
                  <a:lnTo>
                    <a:pt x="37" y="1057"/>
                  </a:lnTo>
                  <a:lnTo>
                    <a:pt x="37" y="1054"/>
                  </a:lnTo>
                  <a:lnTo>
                    <a:pt x="44" y="1054"/>
                  </a:lnTo>
                  <a:lnTo>
                    <a:pt x="48" y="1050"/>
                  </a:lnTo>
                  <a:lnTo>
                    <a:pt x="53" y="1045"/>
                  </a:lnTo>
                  <a:lnTo>
                    <a:pt x="64" y="1041"/>
                  </a:lnTo>
                  <a:lnTo>
                    <a:pt x="64" y="1036"/>
                  </a:lnTo>
                  <a:lnTo>
                    <a:pt x="57" y="1031"/>
                  </a:lnTo>
                  <a:lnTo>
                    <a:pt x="55" y="1027"/>
                  </a:lnTo>
                  <a:lnTo>
                    <a:pt x="50" y="1020"/>
                  </a:lnTo>
                  <a:lnTo>
                    <a:pt x="55" y="1018"/>
                  </a:lnTo>
                  <a:lnTo>
                    <a:pt x="53" y="1013"/>
                  </a:lnTo>
                  <a:lnTo>
                    <a:pt x="62" y="1002"/>
                  </a:lnTo>
                  <a:lnTo>
                    <a:pt x="53" y="995"/>
                  </a:lnTo>
                  <a:lnTo>
                    <a:pt x="44" y="999"/>
                  </a:lnTo>
                  <a:lnTo>
                    <a:pt x="41" y="997"/>
                  </a:lnTo>
                  <a:lnTo>
                    <a:pt x="39" y="992"/>
                  </a:lnTo>
                  <a:lnTo>
                    <a:pt x="41" y="960"/>
                  </a:lnTo>
                  <a:lnTo>
                    <a:pt x="46" y="960"/>
                  </a:lnTo>
                  <a:lnTo>
                    <a:pt x="48" y="963"/>
                  </a:lnTo>
                  <a:lnTo>
                    <a:pt x="50" y="958"/>
                  </a:lnTo>
                  <a:lnTo>
                    <a:pt x="55" y="963"/>
                  </a:lnTo>
                  <a:lnTo>
                    <a:pt x="55" y="951"/>
                  </a:lnTo>
                  <a:lnTo>
                    <a:pt x="60" y="951"/>
                  </a:lnTo>
                  <a:lnTo>
                    <a:pt x="62" y="953"/>
                  </a:lnTo>
                  <a:lnTo>
                    <a:pt x="64" y="953"/>
                  </a:lnTo>
                  <a:lnTo>
                    <a:pt x="67" y="947"/>
                  </a:lnTo>
                  <a:lnTo>
                    <a:pt x="64" y="944"/>
                  </a:lnTo>
                  <a:lnTo>
                    <a:pt x="64" y="949"/>
                  </a:lnTo>
                  <a:lnTo>
                    <a:pt x="62" y="947"/>
                  </a:lnTo>
                  <a:lnTo>
                    <a:pt x="64" y="942"/>
                  </a:lnTo>
                  <a:lnTo>
                    <a:pt x="62" y="940"/>
                  </a:lnTo>
                  <a:lnTo>
                    <a:pt x="60" y="935"/>
                  </a:lnTo>
                  <a:lnTo>
                    <a:pt x="60" y="928"/>
                  </a:lnTo>
                  <a:lnTo>
                    <a:pt x="64" y="926"/>
                  </a:lnTo>
                  <a:lnTo>
                    <a:pt x="71" y="912"/>
                  </a:lnTo>
                  <a:lnTo>
                    <a:pt x="62" y="905"/>
                  </a:lnTo>
                  <a:lnTo>
                    <a:pt x="73" y="898"/>
                  </a:lnTo>
                  <a:lnTo>
                    <a:pt x="76" y="882"/>
                  </a:lnTo>
                  <a:lnTo>
                    <a:pt x="64" y="882"/>
                  </a:lnTo>
                  <a:lnTo>
                    <a:pt x="57" y="880"/>
                  </a:lnTo>
                  <a:lnTo>
                    <a:pt x="60" y="873"/>
                  </a:lnTo>
                  <a:lnTo>
                    <a:pt x="53" y="873"/>
                  </a:lnTo>
                  <a:lnTo>
                    <a:pt x="44" y="871"/>
                  </a:lnTo>
                  <a:lnTo>
                    <a:pt x="44" y="846"/>
                  </a:lnTo>
                  <a:lnTo>
                    <a:pt x="44" y="820"/>
                  </a:lnTo>
                  <a:lnTo>
                    <a:pt x="46" y="742"/>
                  </a:lnTo>
                  <a:lnTo>
                    <a:pt x="50" y="646"/>
                  </a:lnTo>
                  <a:lnTo>
                    <a:pt x="57" y="538"/>
                  </a:lnTo>
                  <a:lnTo>
                    <a:pt x="62" y="422"/>
                  </a:lnTo>
                  <a:lnTo>
                    <a:pt x="62" y="367"/>
                  </a:lnTo>
                  <a:lnTo>
                    <a:pt x="62" y="309"/>
                  </a:lnTo>
                  <a:lnTo>
                    <a:pt x="62" y="256"/>
                  </a:lnTo>
                  <a:lnTo>
                    <a:pt x="57" y="206"/>
                  </a:lnTo>
                  <a:lnTo>
                    <a:pt x="53" y="160"/>
                  </a:lnTo>
                  <a:lnTo>
                    <a:pt x="44" y="121"/>
                  </a:lnTo>
                  <a:lnTo>
                    <a:pt x="39" y="103"/>
                  </a:lnTo>
                  <a:lnTo>
                    <a:pt x="34" y="87"/>
                  </a:lnTo>
                  <a:lnTo>
                    <a:pt x="28" y="71"/>
                  </a:lnTo>
                  <a:lnTo>
                    <a:pt x="21" y="59"/>
                  </a:lnTo>
                  <a:lnTo>
                    <a:pt x="1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Freeform 244"/>
            <p:cNvSpPr>
              <a:spLocks/>
            </p:cNvSpPr>
            <p:nvPr/>
          </p:nvSpPr>
          <p:spPr bwMode="auto">
            <a:xfrm>
              <a:off x="2046289" y="1119188"/>
              <a:ext cx="2095500" cy="109538"/>
            </a:xfrm>
            <a:custGeom>
              <a:avLst/>
              <a:gdLst>
                <a:gd name="T0" fmla="*/ 0 w 1320"/>
                <a:gd name="T1" fmla="*/ 69 h 69"/>
                <a:gd name="T2" fmla="*/ 14 w 1320"/>
                <a:gd name="T3" fmla="*/ 55 h 69"/>
                <a:gd name="T4" fmla="*/ 28 w 1320"/>
                <a:gd name="T5" fmla="*/ 41 h 69"/>
                <a:gd name="T6" fmla="*/ 44 w 1320"/>
                <a:gd name="T7" fmla="*/ 30 h 69"/>
                <a:gd name="T8" fmla="*/ 62 w 1320"/>
                <a:gd name="T9" fmla="*/ 21 h 69"/>
                <a:gd name="T10" fmla="*/ 80 w 1320"/>
                <a:gd name="T11" fmla="*/ 12 h 69"/>
                <a:gd name="T12" fmla="*/ 99 w 1320"/>
                <a:gd name="T13" fmla="*/ 7 h 69"/>
                <a:gd name="T14" fmla="*/ 119 w 1320"/>
                <a:gd name="T15" fmla="*/ 2 h 69"/>
                <a:gd name="T16" fmla="*/ 140 w 1320"/>
                <a:gd name="T17" fmla="*/ 0 h 69"/>
                <a:gd name="T18" fmla="*/ 1182 w 1320"/>
                <a:gd name="T19" fmla="*/ 0 h 69"/>
                <a:gd name="T20" fmla="*/ 1203 w 1320"/>
                <a:gd name="T21" fmla="*/ 2 h 69"/>
                <a:gd name="T22" fmla="*/ 1223 w 1320"/>
                <a:gd name="T23" fmla="*/ 5 h 69"/>
                <a:gd name="T24" fmla="*/ 1242 w 1320"/>
                <a:gd name="T25" fmla="*/ 12 h 69"/>
                <a:gd name="T26" fmla="*/ 1260 w 1320"/>
                <a:gd name="T27" fmla="*/ 19 h 69"/>
                <a:gd name="T28" fmla="*/ 1276 w 1320"/>
                <a:gd name="T29" fmla="*/ 28 h 69"/>
                <a:gd name="T30" fmla="*/ 1292 w 1320"/>
                <a:gd name="T31" fmla="*/ 39 h 69"/>
                <a:gd name="T32" fmla="*/ 1306 w 1320"/>
                <a:gd name="T33" fmla="*/ 53 h 69"/>
                <a:gd name="T34" fmla="*/ 1320 w 1320"/>
                <a:gd name="T35" fmla="*/ 67 h 69"/>
                <a:gd name="T36" fmla="*/ 1274 w 1320"/>
                <a:gd name="T37" fmla="*/ 62 h 69"/>
                <a:gd name="T38" fmla="*/ 1230 w 1320"/>
                <a:gd name="T39" fmla="*/ 57 h 69"/>
                <a:gd name="T40" fmla="*/ 1194 w 1320"/>
                <a:gd name="T41" fmla="*/ 55 h 69"/>
                <a:gd name="T42" fmla="*/ 1173 w 1320"/>
                <a:gd name="T43" fmla="*/ 53 h 69"/>
                <a:gd name="T44" fmla="*/ 1132 w 1320"/>
                <a:gd name="T45" fmla="*/ 53 h 69"/>
                <a:gd name="T46" fmla="*/ 1088 w 1320"/>
                <a:gd name="T47" fmla="*/ 51 h 69"/>
                <a:gd name="T48" fmla="*/ 1047 w 1320"/>
                <a:gd name="T49" fmla="*/ 46 h 69"/>
                <a:gd name="T50" fmla="*/ 1008 w 1320"/>
                <a:gd name="T51" fmla="*/ 41 h 69"/>
                <a:gd name="T52" fmla="*/ 967 w 1320"/>
                <a:gd name="T53" fmla="*/ 37 h 69"/>
                <a:gd name="T54" fmla="*/ 926 w 1320"/>
                <a:gd name="T55" fmla="*/ 32 h 69"/>
                <a:gd name="T56" fmla="*/ 884 w 1320"/>
                <a:gd name="T57" fmla="*/ 30 h 69"/>
                <a:gd name="T58" fmla="*/ 841 w 1320"/>
                <a:gd name="T59" fmla="*/ 28 h 69"/>
                <a:gd name="T60" fmla="*/ 793 w 1320"/>
                <a:gd name="T61" fmla="*/ 28 h 69"/>
                <a:gd name="T62" fmla="*/ 745 w 1320"/>
                <a:gd name="T63" fmla="*/ 30 h 69"/>
                <a:gd name="T64" fmla="*/ 696 w 1320"/>
                <a:gd name="T65" fmla="*/ 32 h 69"/>
                <a:gd name="T66" fmla="*/ 648 w 1320"/>
                <a:gd name="T67" fmla="*/ 35 h 69"/>
                <a:gd name="T68" fmla="*/ 600 w 1320"/>
                <a:gd name="T69" fmla="*/ 37 h 69"/>
                <a:gd name="T70" fmla="*/ 552 w 1320"/>
                <a:gd name="T71" fmla="*/ 37 h 69"/>
                <a:gd name="T72" fmla="*/ 504 w 1320"/>
                <a:gd name="T73" fmla="*/ 35 h 69"/>
                <a:gd name="T74" fmla="*/ 456 w 1320"/>
                <a:gd name="T75" fmla="*/ 32 h 69"/>
                <a:gd name="T76" fmla="*/ 401 w 1320"/>
                <a:gd name="T77" fmla="*/ 25 h 69"/>
                <a:gd name="T78" fmla="*/ 344 w 1320"/>
                <a:gd name="T79" fmla="*/ 23 h 69"/>
                <a:gd name="T80" fmla="*/ 284 w 1320"/>
                <a:gd name="T81" fmla="*/ 21 h 69"/>
                <a:gd name="T82" fmla="*/ 225 w 1320"/>
                <a:gd name="T83" fmla="*/ 21 h 69"/>
                <a:gd name="T84" fmla="*/ 192 w 1320"/>
                <a:gd name="T85" fmla="*/ 21 h 69"/>
                <a:gd name="T86" fmla="*/ 163 w 1320"/>
                <a:gd name="T87" fmla="*/ 25 h 69"/>
                <a:gd name="T88" fmla="*/ 135 w 1320"/>
                <a:gd name="T89" fmla="*/ 28 h 69"/>
                <a:gd name="T90" fmla="*/ 105 w 1320"/>
                <a:gd name="T91" fmla="*/ 32 h 69"/>
                <a:gd name="T92" fmla="*/ 78 w 1320"/>
                <a:gd name="T93" fmla="*/ 39 h 69"/>
                <a:gd name="T94" fmla="*/ 50 w 1320"/>
                <a:gd name="T95" fmla="*/ 48 h 69"/>
                <a:gd name="T96" fmla="*/ 25 w 1320"/>
                <a:gd name="T97" fmla="*/ 57 h 69"/>
                <a:gd name="T98" fmla="*/ 0 w 1320"/>
                <a:gd name="T9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0" h="69">
                  <a:moveTo>
                    <a:pt x="0" y="69"/>
                  </a:moveTo>
                  <a:lnTo>
                    <a:pt x="14" y="55"/>
                  </a:lnTo>
                  <a:lnTo>
                    <a:pt x="28" y="41"/>
                  </a:lnTo>
                  <a:lnTo>
                    <a:pt x="44" y="30"/>
                  </a:lnTo>
                  <a:lnTo>
                    <a:pt x="62" y="21"/>
                  </a:lnTo>
                  <a:lnTo>
                    <a:pt x="80" y="12"/>
                  </a:lnTo>
                  <a:lnTo>
                    <a:pt x="99" y="7"/>
                  </a:lnTo>
                  <a:lnTo>
                    <a:pt x="119" y="2"/>
                  </a:lnTo>
                  <a:lnTo>
                    <a:pt x="140" y="0"/>
                  </a:lnTo>
                  <a:lnTo>
                    <a:pt x="1182" y="0"/>
                  </a:lnTo>
                  <a:lnTo>
                    <a:pt x="1203" y="2"/>
                  </a:lnTo>
                  <a:lnTo>
                    <a:pt x="1223" y="5"/>
                  </a:lnTo>
                  <a:lnTo>
                    <a:pt x="1242" y="12"/>
                  </a:lnTo>
                  <a:lnTo>
                    <a:pt x="1260" y="19"/>
                  </a:lnTo>
                  <a:lnTo>
                    <a:pt x="1276" y="28"/>
                  </a:lnTo>
                  <a:lnTo>
                    <a:pt x="1292" y="39"/>
                  </a:lnTo>
                  <a:lnTo>
                    <a:pt x="1306" y="53"/>
                  </a:lnTo>
                  <a:lnTo>
                    <a:pt x="1320" y="67"/>
                  </a:lnTo>
                  <a:lnTo>
                    <a:pt x="1274" y="62"/>
                  </a:lnTo>
                  <a:lnTo>
                    <a:pt x="1230" y="57"/>
                  </a:lnTo>
                  <a:lnTo>
                    <a:pt x="1194" y="55"/>
                  </a:lnTo>
                  <a:lnTo>
                    <a:pt x="1173" y="53"/>
                  </a:lnTo>
                  <a:lnTo>
                    <a:pt x="1132" y="53"/>
                  </a:lnTo>
                  <a:lnTo>
                    <a:pt x="1088" y="51"/>
                  </a:lnTo>
                  <a:lnTo>
                    <a:pt x="1047" y="46"/>
                  </a:lnTo>
                  <a:lnTo>
                    <a:pt x="1008" y="41"/>
                  </a:lnTo>
                  <a:lnTo>
                    <a:pt x="967" y="37"/>
                  </a:lnTo>
                  <a:lnTo>
                    <a:pt x="926" y="32"/>
                  </a:lnTo>
                  <a:lnTo>
                    <a:pt x="884" y="30"/>
                  </a:lnTo>
                  <a:lnTo>
                    <a:pt x="841" y="28"/>
                  </a:lnTo>
                  <a:lnTo>
                    <a:pt x="793" y="28"/>
                  </a:lnTo>
                  <a:lnTo>
                    <a:pt x="745" y="30"/>
                  </a:lnTo>
                  <a:lnTo>
                    <a:pt x="696" y="32"/>
                  </a:lnTo>
                  <a:lnTo>
                    <a:pt x="648" y="35"/>
                  </a:lnTo>
                  <a:lnTo>
                    <a:pt x="600" y="37"/>
                  </a:lnTo>
                  <a:lnTo>
                    <a:pt x="552" y="37"/>
                  </a:lnTo>
                  <a:lnTo>
                    <a:pt x="504" y="35"/>
                  </a:lnTo>
                  <a:lnTo>
                    <a:pt x="456" y="32"/>
                  </a:lnTo>
                  <a:lnTo>
                    <a:pt x="401" y="25"/>
                  </a:lnTo>
                  <a:lnTo>
                    <a:pt x="344" y="23"/>
                  </a:lnTo>
                  <a:lnTo>
                    <a:pt x="284" y="21"/>
                  </a:lnTo>
                  <a:lnTo>
                    <a:pt x="225" y="21"/>
                  </a:lnTo>
                  <a:lnTo>
                    <a:pt x="192" y="21"/>
                  </a:lnTo>
                  <a:lnTo>
                    <a:pt x="163" y="25"/>
                  </a:lnTo>
                  <a:lnTo>
                    <a:pt x="135" y="28"/>
                  </a:lnTo>
                  <a:lnTo>
                    <a:pt x="105" y="32"/>
                  </a:lnTo>
                  <a:lnTo>
                    <a:pt x="78" y="39"/>
                  </a:lnTo>
                  <a:lnTo>
                    <a:pt x="50" y="48"/>
                  </a:lnTo>
                  <a:lnTo>
                    <a:pt x="25" y="5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Freeform 245"/>
            <p:cNvSpPr>
              <a:spLocks/>
            </p:cNvSpPr>
            <p:nvPr/>
          </p:nvSpPr>
          <p:spPr bwMode="auto">
            <a:xfrm>
              <a:off x="3930651" y="3230563"/>
              <a:ext cx="287338" cy="3598863"/>
            </a:xfrm>
            <a:custGeom>
              <a:avLst/>
              <a:gdLst>
                <a:gd name="T0" fmla="*/ 80 w 181"/>
                <a:gd name="T1" fmla="*/ 295 h 2267"/>
                <a:gd name="T2" fmla="*/ 96 w 181"/>
                <a:gd name="T3" fmla="*/ 1295 h 2267"/>
                <a:gd name="T4" fmla="*/ 80 w 181"/>
                <a:gd name="T5" fmla="*/ 2130 h 2267"/>
                <a:gd name="T6" fmla="*/ 80 w 181"/>
                <a:gd name="T7" fmla="*/ 2150 h 2267"/>
                <a:gd name="T8" fmla="*/ 75 w 181"/>
                <a:gd name="T9" fmla="*/ 2173 h 2267"/>
                <a:gd name="T10" fmla="*/ 69 w 181"/>
                <a:gd name="T11" fmla="*/ 2191 h 2267"/>
                <a:gd name="T12" fmla="*/ 59 w 181"/>
                <a:gd name="T13" fmla="*/ 2210 h 2267"/>
                <a:gd name="T14" fmla="*/ 46 w 181"/>
                <a:gd name="T15" fmla="*/ 2228 h 2267"/>
                <a:gd name="T16" fmla="*/ 32 w 181"/>
                <a:gd name="T17" fmla="*/ 2244 h 2267"/>
                <a:gd name="T18" fmla="*/ 18 w 181"/>
                <a:gd name="T19" fmla="*/ 2256 h 2267"/>
                <a:gd name="T20" fmla="*/ 0 w 181"/>
                <a:gd name="T21" fmla="*/ 2267 h 2267"/>
                <a:gd name="T22" fmla="*/ 9 w 181"/>
                <a:gd name="T23" fmla="*/ 2226 h 2267"/>
                <a:gd name="T24" fmla="*/ 23 w 181"/>
                <a:gd name="T25" fmla="*/ 2189 h 2267"/>
                <a:gd name="T26" fmla="*/ 34 w 181"/>
                <a:gd name="T27" fmla="*/ 2155 h 2267"/>
                <a:gd name="T28" fmla="*/ 43 w 181"/>
                <a:gd name="T29" fmla="*/ 2118 h 2267"/>
                <a:gd name="T30" fmla="*/ 53 w 181"/>
                <a:gd name="T31" fmla="*/ 2079 h 2267"/>
                <a:gd name="T32" fmla="*/ 57 w 181"/>
                <a:gd name="T33" fmla="*/ 2036 h 2267"/>
                <a:gd name="T34" fmla="*/ 57 w 181"/>
                <a:gd name="T35" fmla="*/ 2010 h 2267"/>
                <a:gd name="T36" fmla="*/ 57 w 181"/>
                <a:gd name="T37" fmla="*/ 1983 h 2267"/>
                <a:gd name="T38" fmla="*/ 57 w 181"/>
                <a:gd name="T39" fmla="*/ 1953 h 2267"/>
                <a:gd name="T40" fmla="*/ 53 w 181"/>
                <a:gd name="T41" fmla="*/ 1921 h 2267"/>
                <a:gd name="T42" fmla="*/ 50 w 181"/>
                <a:gd name="T43" fmla="*/ 1873 h 2267"/>
                <a:gd name="T44" fmla="*/ 48 w 181"/>
                <a:gd name="T45" fmla="*/ 1818 h 2267"/>
                <a:gd name="T46" fmla="*/ 48 w 181"/>
                <a:gd name="T47" fmla="*/ 1758 h 2267"/>
                <a:gd name="T48" fmla="*/ 50 w 181"/>
                <a:gd name="T49" fmla="*/ 1696 h 2267"/>
                <a:gd name="T50" fmla="*/ 53 w 181"/>
                <a:gd name="T51" fmla="*/ 1632 h 2267"/>
                <a:gd name="T52" fmla="*/ 53 w 181"/>
                <a:gd name="T53" fmla="*/ 1566 h 2267"/>
                <a:gd name="T54" fmla="*/ 55 w 181"/>
                <a:gd name="T55" fmla="*/ 1504 h 2267"/>
                <a:gd name="T56" fmla="*/ 53 w 181"/>
                <a:gd name="T57" fmla="*/ 1442 h 2267"/>
                <a:gd name="T58" fmla="*/ 48 w 181"/>
                <a:gd name="T59" fmla="*/ 1297 h 2267"/>
                <a:gd name="T60" fmla="*/ 43 w 181"/>
                <a:gd name="T61" fmla="*/ 1123 h 2267"/>
                <a:gd name="T62" fmla="*/ 37 w 181"/>
                <a:gd name="T63" fmla="*/ 935 h 2267"/>
                <a:gd name="T64" fmla="*/ 34 w 181"/>
                <a:gd name="T65" fmla="*/ 745 h 2267"/>
                <a:gd name="T66" fmla="*/ 34 w 181"/>
                <a:gd name="T67" fmla="*/ 653 h 2267"/>
                <a:gd name="T68" fmla="*/ 37 w 181"/>
                <a:gd name="T69" fmla="*/ 566 h 2267"/>
                <a:gd name="T70" fmla="*/ 39 w 181"/>
                <a:gd name="T71" fmla="*/ 486 h 2267"/>
                <a:gd name="T72" fmla="*/ 46 w 181"/>
                <a:gd name="T73" fmla="*/ 415 h 2267"/>
                <a:gd name="T74" fmla="*/ 53 w 181"/>
                <a:gd name="T75" fmla="*/ 350 h 2267"/>
                <a:gd name="T76" fmla="*/ 62 w 181"/>
                <a:gd name="T77" fmla="*/ 300 h 2267"/>
                <a:gd name="T78" fmla="*/ 69 w 181"/>
                <a:gd name="T79" fmla="*/ 279 h 2267"/>
                <a:gd name="T80" fmla="*/ 73 w 181"/>
                <a:gd name="T81" fmla="*/ 261 h 2267"/>
                <a:gd name="T82" fmla="*/ 82 w 181"/>
                <a:gd name="T83" fmla="*/ 247 h 2267"/>
                <a:gd name="T84" fmla="*/ 89 w 181"/>
                <a:gd name="T85" fmla="*/ 238 h 2267"/>
                <a:gd name="T86" fmla="*/ 101 w 181"/>
                <a:gd name="T87" fmla="*/ 227 h 2267"/>
                <a:gd name="T88" fmla="*/ 110 w 181"/>
                <a:gd name="T89" fmla="*/ 213 h 2267"/>
                <a:gd name="T90" fmla="*/ 119 w 181"/>
                <a:gd name="T91" fmla="*/ 199 h 2267"/>
                <a:gd name="T92" fmla="*/ 126 w 181"/>
                <a:gd name="T93" fmla="*/ 185 h 2267"/>
                <a:gd name="T94" fmla="*/ 137 w 181"/>
                <a:gd name="T95" fmla="*/ 153 h 2267"/>
                <a:gd name="T96" fmla="*/ 146 w 181"/>
                <a:gd name="T97" fmla="*/ 119 h 2267"/>
                <a:gd name="T98" fmla="*/ 156 w 181"/>
                <a:gd name="T99" fmla="*/ 87 h 2267"/>
                <a:gd name="T100" fmla="*/ 163 w 181"/>
                <a:gd name="T101" fmla="*/ 55 h 2267"/>
                <a:gd name="T102" fmla="*/ 169 w 181"/>
                <a:gd name="T103" fmla="*/ 25 h 2267"/>
                <a:gd name="T104" fmla="*/ 181 w 181"/>
                <a:gd name="T105" fmla="*/ 0 h 2267"/>
                <a:gd name="T106" fmla="*/ 181 w 181"/>
                <a:gd name="T107" fmla="*/ 142 h 2267"/>
                <a:gd name="T108" fmla="*/ 179 w 181"/>
                <a:gd name="T109" fmla="*/ 167 h 2267"/>
                <a:gd name="T110" fmla="*/ 174 w 181"/>
                <a:gd name="T111" fmla="*/ 190 h 2267"/>
                <a:gd name="T112" fmla="*/ 165 w 181"/>
                <a:gd name="T113" fmla="*/ 213 h 2267"/>
                <a:gd name="T114" fmla="*/ 153 w 181"/>
                <a:gd name="T115" fmla="*/ 234 h 2267"/>
                <a:gd name="T116" fmla="*/ 137 w 181"/>
                <a:gd name="T117" fmla="*/ 252 h 2267"/>
                <a:gd name="T118" fmla="*/ 121 w 181"/>
                <a:gd name="T119" fmla="*/ 270 h 2267"/>
                <a:gd name="T120" fmla="*/ 103 w 181"/>
                <a:gd name="T121" fmla="*/ 284 h 2267"/>
                <a:gd name="T122" fmla="*/ 80 w 181"/>
                <a:gd name="T123" fmla="*/ 295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" h="2267">
                  <a:moveTo>
                    <a:pt x="80" y="295"/>
                  </a:moveTo>
                  <a:lnTo>
                    <a:pt x="96" y="1295"/>
                  </a:lnTo>
                  <a:lnTo>
                    <a:pt x="80" y="2130"/>
                  </a:lnTo>
                  <a:lnTo>
                    <a:pt x="80" y="2150"/>
                  </a:lnTo>
                  <a:lnTo>
                    <a:pt x="75" y="2173"/>
                  </a:lnTo>
                  <a:lnTo>
                    <a:pt x="69" y="2191"/>
                  </a:lnTo>
                  <a:lnTo>
                    <a:pt x="59" y="2210"/>
                  </a:lnTo>
                  <a:lnTo>
                    <a:pt x="46" y="2228"/>
                  </a:lnTo>
                  <a:lnTo>
                    <a:pt x="32" y="2244"/>
                  </a:lnTo>
                  <a:lnTo>
                    <a:pt x="18" y="2256"/>
                  </a:lnTo>
                  <a:lnTo>
                    <a:pt x="0" y="2267"/>
                  </a:lnTo>
                  <a:lnTo>
                    <a:pt x="9" y="2226"/>
                  </a:lnTo>
                  <a:lnTo>
                    <a:pt x="23" y="2189"/>
                  </a:lnTo>
                  <a:lnTo>
                    <a:pt x="34" y="2155"/>
                  </a:lnTo>
                  <a:lnTo>
                    <a:pt x="43" y="2118"/>
                  </a:lnTo>
                  <a:lnTo>
                    <a:pt x="53" y="2079"/>
                  </a:lnTo>
                  <a:lnTo>
                    <a:pt x="57" y="2036"/>
                  </a:lnTo>
                  <a:lnTo>
                    <a:pt x="57" y="2010"/>
                  </a:lnTo>
                  <a:lnTo>
                    <a:pt x="57" y="1983"/>
                  </a:lnTo>
                  <a:lnTo>
                    <a:pt x="57" y="1953"/>
                  </a:lnTo>
                  <a:lnTo>
                    <a:pt x="53" y="1921"/>
                  </a:lnTo>
                  <a:lnTo>
                    <a:pt x="50" y="1873"/>
                  </a:lnTo>
                  <a:lnTo>
                    <a:pt x="48" y="1818"/>
                  </a:lnTo>
                  <a:lnTo>
                    <a:pt x="48" y="1758"/>
                  </a:lnTo>
                  <a:lnTo>
                    <a:pt x="50" y="1696"/>
                  </a:lnTo>
                  <a:lnTo>
                    <a:pt x="53" y="1632"/>
                  </a:lnTo>
                  <a:lnTo>
                    <a:pt x="53" y="1566"/>
                  </a:lnTo>
                  <a:lnTo>
                    <a:pt x="55" y="1504"/>
                  </a:lnTo>
                  <a:lnTo>
                    <a:pt x="53" y="1442"/>
                  </a:lnTo>
                  <a:lnTo>
                    <a:pt x="48" y="1297"/>
                  </a:lnTo>
                  <a:lnTo>
                    <a:pt x="43" y="1123"/>
                  </a:lnTo>
                  <a:lnTo>
                    <a:pt x="37" y="935"/>
                  </a:lnTo>
                  <a:lnTo>
                    <a:pt x="34" y="745"/>
                  </a:lnTo>
                  <a:lnTo>
                    <a:pt x="34" y="653"/>
                  </a:lnTo>
                  <a:lnTo>
                    <a:pt x="37" y="566"/>
                  </a:lnTo>
                  <a:lnTo>
                    <a:pt x="39" y="486"/>
                  </a:lnTo>
                  <a:lnTo>
                    <a:pt x="46" y="415"/>
                  </a:lnTo>
                  <a:lnTo>
                    <a:pt x="53" y="350"/>
                  </a:lnTo>
                  <a:lnTo>
                    <a:pt x="62" y="300"/>
                  </a:lnTo>
                  <a:lnTo>
                    <a:pt x="69" y="279"/>
                  </a:lnTo>
                  <a:lnTo>
                    <a:pt x="73" y="261"/>
                  </a:lnTo>
                  <a:lnTo>
                    <a:pt x="82" y="247"/>
                  </a:lnTo>
                  <a:lnTo>
                    <a:pt x="89" y="238"/>
                  </a:lnTo>
                  <a:lnTo>
                    <a:pt x="101" y="227"/>
                  </a:lnTo>
                  <a:lnTo>
                    <a:pt x="110" y="213"/>
                  </a:lnTo>
                  <a:lnTo>
                    <a:pt x="119" y="199"/>
                  </a:lnTo>
                  <a:lnTo>
                    <a:pt x="126" y="185"/>
                  </a:lnTo>
                  <a:lnTo>
                    <a:pt x="137" y="153"/>
                  </a:lnTo>
                  <a:lnTo>
                    <a:pt x="146" y="119"/>
                  </a:lnTo>
                  <a:lnTo>
                    <a:pt x="156" y="87"/>
                  </a:lnTo>
                  <a:lnTo>
                    <a:pt x="163" y="55"/>
                  </a:lnTo>
                  <a:lnTo>
                    <a:pt x="169" y="25"/>
                  </a:lnTo>
                  <a:lnTo>
                    <a:pt x="181" y="0"/>
                  </a:lnTo>
                  <a:lnTo>
                    <a:pt x="181" y="142"/>
                  </a:lnTo>
                  <a:lnTo>
                    <a:pt x="179" y="167"/>
                  </a:lnTo>
                  <a:lnTo>
                    <a:pt x="174" y="190"/>
                  </a:lnTo>
                  <a:lnTo>
                    <a:pt x="165" y="213"/>
                  </a:lnTo>
                  <a:lnTo>
                    <a:pt x="153" y="234"/>
                  </a:lnTo>
                  <a:lnTo>
                    <a:pt x="137" y="252"/>
                  </a:lnTo>
                  <a:lnTo>
                    <a:pt x="121" y="270"/>
                  </a:lnTo>
                  <a:lnTo>
                    <a:pt x="103" y="284"/>
                  </a:lnTo>
                  <a:lnTo>
                    <a:pt x="80" y="295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Freeform 246"/>
            <p:cNvSpPr>
              <a:spLocks/>
            </p:cNvSpPr>
            <p:nvPr/>
          </p:nvSpPr>
          <p:spPr bwMode="auto">
            <a:xfrm>
              <a:off x="2141539" y="1276351"/>
              <a:ext cx="1908175" cy="5411788"/>
            </a:xfrm>
            <a:custGeom>
              <a:avLst/>
              <a:gdLst>
                <a:gd name="T0" fmla="*/ 80 w 1202"/>
                <a:gd name="T1" fmla="*/ 0 h 3409"/>
                <a:gd name="T2" fmla="*/ 1122 w 1202"/>
                <a:gd name="T3" fmla="*/ 0 h 3409"/>
                <a:gd name="T4" fmla="*/ 1138 w 1202"/>
                <a:gd name="T5" fmla="*/ 2 h 3409"/>
                <a:gd name="T6" fmla="*/ 1154 w 1202"/>
                <a:gd name="T7" fmla="*/ 7 h 3409"/>
                <a:gd name="T8" fmla="*/ 1168 w 1202"/>
                <a:gd name="T9" fmla="*/ 14 h 3409"/>
                <a:gd name="T10" fmla="*/ 1179 w 1202"/>
                <a:gd name="T11" fmla="*/ 23 h 3409"/>
                <a:gd name="T12" fmla="*/ 1189 w 1202"/>
                <a:gd name="T13" fmla="*/ 34 h 3409"/>
                <a:gd name="T14" fmla="*/ 1195 w 1202"/>
                <a:gd name="T15" fmla="*/ 48 h 3409"/>
                <a:gd name="T16" fmla="*/ 1200 w 1202"/>
                <a:gd name="T17" fmla="*/ 64 h 3409"/>
                <a:gd name="T18" fmla="*/ 1202 w 1202"/>
                <a:gd name="T19" fmla="*/ 80 h 3409"/>
                <a:gd name="T20" fmla="*/ 1202 w 1202"/>
                <a:gd name="T21" fmla="*/ 1364 h 3409"/>
                <a:gd name="T22" fmla="*/ 1200 w 1202"/>
                <a:gd name="T23" fmla="*/ 1380 h 3409"/>
                <a:gd name="T24" fmla="*/ 1195 w 1202"/>
                <a:gd name="T25" fmla="*/ 1394 h 3409"/>
                <a:gd name="T26" fmla="*/ 1189 w 1202"/>
                <a:gd name="T27" fmla="*/ 1407 h 3409"/>
                <a:gd name="T28" fmla="*/ 1179 w 1202"/>
                <a:gd name="T29" fmla="*/ 1421 h 3409"/>
                <a:gd name="T30" fmla="*/ 1168 w 1202"/>
                <a:gd name="T31" fmla="*/ 1430 h 3409"/>
                <a:gd name="T32" fmla="*/ 1154 w 1202"/>
                <a:gd name="T33" fmla="*/ 1437 h 3409"/>
                <a:gd name="T34" fmla="*/ 1138 w 1202"/>
                <a:gd name="T35" fmla="*/ 1442 h 3409"/>
                <a:gd name="T36" fmla="*/ 1122 w 1202"/>
                <a:gd name="T37" fmla="*/ 1444 h 3409"/>
                <a:gd name="T38" fmla="*/ 1104 w 1202"/>
                <a:gd name="T39" fmla="*/ 1444 h 3409"/>
                <a:gd name="T40" fmla="*/ 1104 w 1202"/>
                <a:gd name="T41" fmla="*/ 3356 h 3409"/>
                <a:gd name="T42" fmla="*/ 1102 w 1202"/>
                <a:gd name="T43" fmla="*/ 3368 h 3409"/>
                <a:gd name="T44" fmla="*/ 1099 w 1202"/>
                <a:gd name="T45" fmla="*/ 3377 h 3409"/>
                <a:gd name="T46" fmla="*/ 1095 w 1202"/>
                <a:gd name="T47" fmla="*/ 3386 h 3409"/>
                <a:gd name="T48" fmla="*/ 1088 w 1202"/>
                <a:gd name="T49" fmla="*/ 3393 h 3409"/>
                <a:gd name="T50" fmla="*/ 1081 w 1202"/>
                <a:gd name="T51" fmla="*/ 3400 h 3409"/>
                <a:gd name="T52" fmla="*/ 1072 w 1202"/>
                <a:gd name="T53" fmla="*/ 3404 h 3409"/>
                <a:gd name="T54" fmla="*/ 1063 w 1202"/>
                <a:gd name="T55" fmla="*/ 3407 h 3409"/>
                <a:gd name="T56" fmla="*/ 1051 w 1202"/>
                <a:gd name="T57" fmla="*/ 3409 h 3409"/>
                <a:gd name="T58" fmla="*/ 151 w 1202"/>
                <a:gd name="T59" fmla="*/ 3409 h 3409"/>
                <a:gd name="T60" fmla="*/ 142 w 1202"/>
                <a:gd name="T61" fmla="*/ 3407 h 3409"/>
                <a:gd name="T62" fmla="*/ 130 w 1202"/>
                <a:gd name="T63" fmla="*/ 3404 h 3409"/>
                <a:gd name="T64" fmla="*/ 123 w 1202"/>
                <a:gd name="T65" fmla="*/ 3400 h 3409"/>
                <a:gd name="T66" fmla="*/ 114 w 1202"/>
                <a:gd name="T67" fmla="*/ 3393 h 3409"/>
                <a:gd name="T68" fmla="*/ 107 w 1202"/>
                <a:gd name="T69" fmla="*/ 3386 h 3409"/>
                <a:gd name="T70" fmla="*/ 103 w 1202"/>
                <a:gd name="T71" fmla="*/ 3377 h 3409"/>
                <a:gd name="T72" fmla="*/ 100 w 1202"/>
                <a:gd name="T73" fmla="*/ 3368 h 3409"/>
                <a:gd name="T74" fmla="*/ 100 w 1202"/>
                <a:gd name="T75" fmla="*/ 3356 h 3409"/>
                <a:gd name="T76" fmla="*/ 100 w 1202"/>
                <a:gd name="T77" fmla="*/ 1444 h 3409"/>
                <a:gd name="T78" fmla="*/ 80 w 1202"/>
                <a:gd name="T79" fmla="*/ 1444 h 3409"/>
                <a:gd name="T80" fmla="*/ 64 w 1202"/>
                <a:gd name="T81" fmla="*/ 1442 h 3409"/>
                <a:gd name="T82" fmla="*/ 50 w 1202"/>
                <a:gd name="T83" fmla="*/ 1437 h 3409"/>
                <a:gd name="T84" fmla="*/ 36 w 1202"/>
                <a:gd name="T85" fmla="*/ 1430 h 3409"/>
                <a:gd name="T86" fmla="*/ 25 w 1202"/>
                <a:gd name="T87" fmla="*/ 1421 h 3409"/>
                <a:gd name="T88" fmla="*/ 13 w 1202"/>
                <a:gd name="T89" fmla="*/ 1407 h 3409"/>
                <a:gd name="T90" fmla="*/ 6 w 1202"/>
                <a:gd name="T91" fmla="*/ 1394 h 3409"/>
                <a:gd name="T92" fmla="*/ 2 w 1202"/>
                <a:gd name="T93" fmla="*/ 1380 h 3409"/>
                <a:gd name="T94" fmla="*/ 0 w 1202"/>
                <a:gd name="T95" fmla="*/ 1364 h 3409"/>
                <a:gd name="T96" fmla="*/ 0 w 1202"/>
                <a:gd name="T97" fmla="*/ 80 h 3409"/>
                <a:gd name="T98" fmla="*/ 2 w 1202"/>
                <a:gd name="T99" fmla="*/ 64 h 3409"/>
                <a:gd name="T100" fmla="*/ 6 w 1202"/>
                <a:gd name="T101" fmla="*/ 48 h 3409"/>
                <a:gd name="T102" fmla="*/ 13 w 1202"/>
                <a:gd name="T103" fmla="*/ 34 h 3409"/>
                <a:gd name="T104" fmla="*/ 25 w 1202"/>
                <a:gd name="T105" fmla="*/ 23 h 3409"/>
                <a:gd name="T106" fmla="*/ 36 w 1202"/>
                <a:gd name="T107" fmla="*/ 14 h 3409"/>
                <a:gd name="T108" fmla="*/ 50 w 1202"/>
                <a:gd name="T109" fmla="*/ 7 h 3409"/>
                <a:gd name="T110" fmla="*/ 64 w 1202"/>
                <a:gd name="T111" fmla="*/ 2 h 3409"/>
                <a:gd name="T112" fmla="*/ 80 w 1202"/>
                <a:gd name="T113" fmla="*/ 0 h 3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2" h="3409">
                  <a:moveTo>
                    <a:pt x="80" y="0"/>
                  </a:moveTo>
                  <a:lnTo>
                    <a:pt x="1122" y="0"/>
                  </a:lnTo>
                  <a:lnTo>
                    <a:pt x="1138" y="2"/>
                  </a:lnTo>
                  <a:lnTo>
                    <a:pt x="1154" y="7"/>
                  </a:lnTo>
                  <a:lnTo>
                    <a:pt x="1168" y="14"/>
                  </a:lnTo>
                  <a:lnTo>
                    <a:pt x="1179" y="23"/>
                  </a:lnTo>
                  <a:lnTo>
                    <a:pt x="1189" y="34"/>
                  </a:lnTo>
                  <a:lnTo>
                    <a:pt x="1195" y="48"/>
                  </a:lnTo>
                  <a:lnTo>
                    <a:pt x="1200" y="64"/>
                  </a:lnTo>
                  <a:lnTo>
                    <a:pt x="1202" y="80"/>
                  </a:lnTo>
                  <a:lnTo>
                    <a:pt x="1202" y="1364"/>
                  </a:lnTo>
                  <a:lnTo>
                    <a:pt x="1200" y="1380"/>
                  </a:lnTo>
                  <a:lnTo>
                    <a:pt x="1195" y="1394"/>
                  </a:lnTo>
                  <a:lnTo>
                    <a:pt x="1189" y="1407"/>
                  </a:lnTo>
                  <a:lnTo>
                    <a:pt x="1179" y="1421"/>
                  </a:lnTo>
                  <a:lnTo>
                    <a:pt x="1168" y="1430"/>
                  </a:lnTo>
                  <a:lnTo>
                    <a:pt x="1154" y="1437"/>
                  </a:lnTo>
                  <a:lnTo>
                    <a:pt x="1138" y="1442"/>
                  </a:lnTo>
                  <a:lnTo>
                    <a:pt x="1122" y="1444"/>
                  </a:lnTo>
                  <a:lnTo>
                    <a:pt x="1104" y="1444"/>
                  </a:lnTo>
                  <a:lnTo>
                    <a:pt x="1104" y="3356"/>
                  </a:lnTo>
                  <a:lnTo>
                    <a:pt x="1102" y="3368"/>
                  </a:lnTo>
                  <a:lnTo>
                    <a:pt x="1099" y="3377"/>
                  </a:lnTo>
                  <a:lnTo>
                    <a:pt x="1095" y="3386"/>
                  </a:lnTo>
                  <a:lnTo>
                    <a:pt x="1088" y="3393"/>
                  </a:lnTo>
                  <a:lnTo>
                    <a:pt x="1081" y="3400"/>
                  </a:lnTo>
                  <a:lnTo>
                    <a:pt x="1072" y="3404"/>
                  </a:lnTo>
                  <a:lnTo>
                    <a:pt x="1063" y="3407"/>
                  </a:lnTo>
                  <a:lnTo>
                    <a:pt x="1051" y="3409"/>
                  </a:lnTo>
                  <a:lnTo>
                    <a:pt x="151" y="3409"/>
                  </a:lnTo>
                  <a:lnTo>
                    <a:pt x="142" y="3407"/>
                  </a:lnTo>
                  <a:lnTo>
                    <a:pt x="130" y="3404"/>
                  </a:lnTo>
                  <a:lnTo>
                    <a:pt x="123" y="3400"/>
                  </a:lnTo>
                  <a:lnTo>
                    <a:pt x="114" y="3393"/>
                  </a:lnTo>
                  <a:lnTo>
                    <a:pt x="107" y="3386"/>
                  </a:lnTo>
                  <a:lnTo>
                    <a:pt x="103" y="3377"/>
                  </a:lnTo>
                  <a:lnTo>
                    <a:pt x="100" y="3368"/>
                  </a:lnTo>
                  <a:lnTo>
                    <a:pt x="100" y="3356"/>
                  </a:lnTo>
                  <a:lnTo>
                    <a:pt x="100" y="1444"/>
                  </a:lnTo>
                  <a:lnTo>
                    <a:pt x="80" y="1444"/>
                  </a:lnTo>
                  <a:lnTo>
                    <a:pt x="64" y="1442"/>
                  </a:lnTo>
                  <a:lnTo>
                    <a:pt x="50" y="1437"/>
                  </a:lnTo>
                  <a:lnTo>
                    <a:pt x="36" y="1430"/>
                  </a:lnTo>
                  <a:lnTo>
                    <a:pt x="25" y="1421"/>
                  </a:lnTo>
                  <a:lnTo>
                    <a:pt x="13" y="1407"/>
                  </a:lnTo>
                  <a:lnTo>
                    <a:pt x="6" y="1394"/>
                  </a:lnTo>
                  <a:lnTo>
                    <a:pt x="2" y="1380"/>
                  </a:lnTo>
                  <a:lnTo>
                    <a:pt x="0" y="1364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6" y="48"/>
                  </a:lnTo>
                  <a:lnTo>
                    <a:pt x="13" y="34"/>
                  </a:lnTo>
                  <a:lnTo>
                    <a:pt x="25" y="23"/>
                  </a:lnTo>
                  <a:lnTo>
                    <a:pt x="36" y="14"/>
                  </a:lnTo>
                  <a:lnTo>
                    <a:pt x="50" y="7"/>
                  </a:lnTo>
                  <a:lnTo>
                    <a:pt x="64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8" name="Freeform 247"/>
            <p:cNvSpPr>
              <a:spLocks/>
            </p:cNvSpPr>
            <p:nvPr/>
          </p:nvSpPr>
          <p:spPr bwMode="auto">
            <a:xfrm>
              <a:off x="2300289" y="3422651"/>
              <a:ext cx="1593850" cy="3265488"/>
            </a:xfrm>
            <a:custGeom>
              <a:avLst/>
              <a:gdLst>
                <a:gd name="T0" fmla="*/ 51 w 1004"/>
                <a:gd name="T1" fmla="*/ 0 h 2057"/>
                <a:gd name="T2" fmla="*/ 951 w 1004"/>
                <a:gd name="T3" fmla="*/ 0 h 2057"/>
                <a:gd name="T4" fmla="*/ 963 w 1004"/>
                <a:gd name="T5" fmla="*/ 0 h 2057"/>
                <a:gd name="T6" fmla="*/ 972 w 1004"/>
                <a:gd name="T7" fmla="*/ 5 h 2057"/>
                <a:gd name="T8" fmla="*/ 981 w 1004"/>
                <a:gd name="T9" fmla="*/ 10 h 2057"/>
                <a:gd name="T10" fmla="*/ 988 w 1004"/>
                <a:gd name="T11" fmla="*/ 14 h 2057"/>
                <a:gd name="T12" fmla="*/ 995 w 1004"/>
                <a:gd name="T13" fmla="*/ 23 h 2057"/>
                <a:gd name="T14" fmla="*/ 999 w 1004"/>
                <a:gd name="T15" fmla="*/ 32 h 2057"/>
                <a:gd name="T16" fmla="*/ 1002 w 1004"/>
                <a:gd name="T17" fmla="*/ 42 h 2057"/>
                <a:gd name="T18" fmla="*/ 1004 w 1004"/>
                <a:gd name="T19" fmla="*/ 51 h 2057"/>
                <a:gd name="T20" fmla="*/ 1004 w 1004"/>
                <a:gd name="T21" fmla="*/ 2004 h 2057"/>
                <a:gd name="T22" fmla="*/ 1002 w 1004"/>
                <a:gd name="T23" fmla="*/ 2016 h 2057"/>
                <a:gd name="T24" fmla="*/ 999 w 1004"/>
                <a:gd name="T25" fmla="*/ 2025 h 2057"/>
                <a:gd name="T26" fmla="*/ 995 w 1004"/>
                <a:gd name="T27" fmla="*/ 2034 h 2057"/>
                <a:gd name="T28" fmla="*/ 988 w 1004"/>
                <a:gd name="T29" fmla="*/ 2041 h 2057"/>
                <a:gd name="T30" fmla="*/ 981 w 1004"/>
                <a:gd name="T31" fmla="*/ 2048 h 2057"/>
                <a:gd name="T32" fmla="*/ 972 w 1004"/>
                <a:gd name="T33" fmla="*/ 2052 h 2057"/>
                <a:gd name="T34" fmla="*/ 963 w 1004"/>
                <a:gd name="T35" fmla="*/ 2055 h 2057"/>
                <a:gd name="T36" fmla="*/ 951 w 1004"/>
                <a:gd name="T37" fmla="*/ 2057 h 2057"/>
                <a:gd name="T38" fmla="*/ 688 w 1004"/>
                <a:gd name="T39" fmla="*/ 2057 h 2057"/>
                <a:gd name="T40" fmla="*/ 51 w 1004"/>
                <a:gd name="T41" fmla="*/ 2057 h 2057"/>
                <a:gd name="T42" fmla="*/ 42 w 1004"/>
                <a:gd name="T43" fmla="*/ 2055 h 2057"/>
                <a:gd name="T44" fmla="*/ 30 w 1004"/>
                <a:gd name="T45" fmla="*/ 2052 h 2057"/>
                <a:gd name="T46" fmla="*/ 23 w 1004"/>
                <a:gd name="T47" fmla="*/ 2048 h 2057"/>
                <a:gd name="T48" fmla="*/ 14 w 1004"/>
                <a:gd name="T49" fmla="*/ 2041 h 2057"/>
                <a:gd name="T50" fmla="*/ 7 w 1004"/>
                <a:gd name="T51" fmla="*/ 2034 h 2057"/>
                <a:gd name="T52" fmla="*/ 3 w 1004"/>
                <a:gd name="T53" fmla="*/ 2025 h 2057"/>
                <a:gd name="T54" fmla="*/ 0 w 1004"/>
                <a:gd name="T55" fmla="*/ 2016 h 2057"/>
                <a:gd name="T56" fmla="*/ 0 w 1004"/>
                <a:gd name="T57" fmla="*/ 2004 h 2057"/>
                <a:gd name="T58" fmla="*/ 0 w 1004"/>
                <a:gd name="T59" fmla="*/ 51 h 2057"/>
                <a:gd name="T60" fmla="*/ 0 w 1004"/>
                <a:gd name="T61" fmla="*/ 42 h 2057"/>
                <a:gd name="T62" fmla="*/ 3 w 1004"/>
                <a:gd name="T63" fmla="*/ 32 h 2057"/>
                <a:gd name="T64" fmla="*/ 7 w 1004"/>
                <a:gd name="T65" fmla="*/ 23 h 2057"/>
                <a:gd name="T66" fmla="*/ 14 w 1004"/>
                <a:gd name="T67" fmla="*/ 14 h 2057"/>
                <a:gd name="T68" fmla="*/ 23 w 1004"/>
                <a:gd name="T69" fmla="*/ 10 h 2057"/>
                <a:gd name="T70" fmla="*/ 30 w 1004"/>
                <a:gd name="T71" fmla="*/ 5 h 2057"/>
                <a:gd name="T72" fmla="*/ 42 w 1004"/>
                <a:gd name="T73" fmla="*/ 0 h 2057"/>
                <a:gd name="T74" fmla="*/ 51 w 1004"/>
                <a:gd name="T75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4" h="2057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2004"/>
                  </a:lnTo>
                  <a:lnTo>
                    <a:pt x="1002" y="2016"/>
                  </a:lnTo>
                  <a:lnTo>
                    <a:pt x="999" y="2025"/>
                  </a:lnTo>
                  <a:lnTo>
                    <a:pt x="995" y="2034"/>
                  </a:lnTo>
                  <a:lnTo>
                    <a:pt x="988" y="2041"/>
                  </a:lnTo>
                  <a:lnTo>
                    <a:pt x="981" y="2048"/>
                  </a:lnTo>
                  <a:lnTo>
                    <a:pt x="972" y="2052"/>
                  </a:lnTo>
                  <a:lnTo>
                    <a:pt x="963" y="2055"/>
                  </a:lnTo>
                  <a:lnTo>
                    <a:pt x="951" y="2057"/>
                  </a:lnTo>
                  <a:lnTo>
                    <a:pt x="688" y="2057"/>
                  </a:lnTo>
                  <a:lnTo>
                    <a:pt x="51" y="2057"/>
                  </a:lnTo>
                  <a:lnTo>
                    <a:pt x="42" y="2055"/>
                  </a:lnTo>
                  <a:lnTo>
                    <a:pt x="30" y="2052"/>
                  </a:lnTo>
                  <a:lnTo>
                    <a:pt x="23" y="2048"/>
                  </a:lnTo>
                  <a:lnTo>
                    <a:pt x="14" y="2041"/>
                  </a:lnTo>
                  <a:lnTo>
                    <a:pt x="7" y="2034"/>
                  </a:lnTo>
                  <a:lnTo>
                    <a:pt x="3" y="2025"/>
                  </a:lnTo>
                  <a:lnTo>
                    <a:pt x="0" y="2016"/>
                  </a:lnTo>
                  <a:lnTo>
                    <a:pt x="0" y="2004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909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9" name="Freeform 248"/>
            <p:cNvSpPr>
              <a:spLocks/>
            </p:cNvSpPr>
            <p:nvPr/>
          </p:nvSpPr>
          <p:spPr bwMode="auto">
            <a:xfrm>
              <a:off x="2300289" y="3422651"/>
              <a:ext cx="1593850" cy="768350"/>
            </a:xfrm>
            <a:custGeom>
              <a:avLst/>
              <a:gdLst>
                <a:gd name="T0" fmla="*/ 51 w 1004"/>
                <a:gd name="T1" fmla="*/ 0 h 484"/>
                <a:gd name="T2" fmla="*/ 951 w 1004"/>
                <a:gd name="T3" fmla="*/ 0 h 484"/>
                <a:gd name="T4" fmla="*/ 963 w 1004"/>
                <a:gd name="T5" fmla="*/ 0 h 484"/>
                <a:gd name="T6" fmla="*/ 972 w 1004"/>
                <a:gd name="T7" fmla="*/ 5 h 484"/>
                <a:gd name="T8" fmla="*/ 981 w 1004"/>
                <a:gd name="T9" fmla="*/ 10 h 484"/>
                <a:gd name="T10" fmla="*/ 988 w 1004"/>
                <a:gd name="T11" fmla="*/ 14 h 484"/>
                <a:gd name="T12" fmla="*/ 995 w 1004"/>
                <a:gd name="T13" fmla="*/ 23 h 484"/>
                <a:gd name="T14" fmla="*/ 999 w 1004"/>
                <a:gd name="T15" fmla="*/ 32 h 484"/>
                <a:gd name="T16" fmla="*/ 1002 w 1004"/>
                <a:gd name="T17" fmla="*/ 42 h 484"/>
                <a:gd name="T18" fmla="*/ 1004 w 1004"/>
                <a:gd name="T19" fmla="*/ 51 h 484"/>
                <a:gd name="T20" fmla="*/ 1004 w 1004"/>
                <a:gd name="T21" fmla="*/ 484 h 484"/>
                <a:gd name="T22" fmla="*/ 990 w 1004"/>
                <a:gd name="T23" fmla="*/ 473 h 484"/>
                <a:gd name="T24" fmla="*/ 979 w 1004"/>
                <a:gd name="T25" fmla="*/ 459 h 484"/>
                <a:gd name="T26" fmla="*/ 967 w 1004"/>
                <a:gd name="T27" fmla="*/ 445 h 484"/>
                <a:gd name="T28" fmla="*/ 958 w 1004"/>
                <a:gd name="T29" fmla="*/ 429 h 484"/>
                <a:gd name="T30" fmla="*/ 935 w 1004"/>
                <a:gd name="T31" fmla="*/ 395 h 484"/>
                <a:gd name="T32" fmla="*/ 912 w 1004"/>
                <a:gd name="T33" fmla="*/ 360 h 484"/>
                <a:gd name="T34" fmla="*/ 896 w 1004"/>
                <a:gd name="T35" fmla="*/ 344 h 484"/>
                <a:gd name="T36" fmla="*/ 882 w 1004"/>
                <a:gd name="T37" fmla="*/ 328 h 484"/>
                <a:gd name="T38" fmla="*/ 864 w 1004"/>
                <a:gd name="T39" fmla="*/ 314 h 484"/>
                <a:gd name="T40" fmla="*/ 846 w 1004"/>
                <a:gd name="T41" fmla="*/ 303 h 484"/>
                <a:gd name="T42" fmla="*/ 823 w 1004"/>
                <a:gd name="T43" fmla="*/ 292 h 484"/>
                <a:gd name="T44" fmla="*/ 800 w 1004"/>
                <a:gd name="T45" fmla="*/ 285 h 484"/>
                <a:gd name="T46" fmla="*/ 772 w 1004"/>
                <a:gd name="T47" fmla="*/ 278 h 484"/>
                <a:gd name="T48" fmla="*/ 743 w 1004"/>
                <a:gd name="T49" fmla="*/ 278 h 484"/>
                <a:gd name="T50" fmla="*/ 685 w 1004"/>
                <a:gd name="T51" fmla="*/ 273 h 484"/>
                <a:gd name="T52" fmla="*/ 612 w 1004"/>
                <a:gd name="T53" fmla="*/ 269 h 484"/>
                <a:gd name="T54" fmla="*/ 530 w 1004"/>
                <a:gd name="T55" fmla="*/ 259 h 484"/>
                <a:gd name="T56" fmla="*/ 443 w 1004"/>
                <a:gd name="T57" fmla="*/ 248 h 484"/>
                <a:gd name="T58" fmla="*/ 358 w 1004"/>
                <a:gd name="T59" fmla="*/ 241 h 484"/>
                <a:gd name="T60" fmla="*/ 282 w 1004"/>
                <a:gd name="T61" fmla="*/ 237 h 484"/>
                <a:gd name="T62" fmla="*/ 250 w 1004"/>
                <a:gd name="T63" fmla="*/ 234 h 484"/>
                <a:gd name="T64" fmla="*/ 223 w 1004"/>
                <a:gd name="T65" fmla="*/ 237 h 484"/>
                <a:gd name="T66" fmla="*/ 200 w 1004"/>
                <a:gd name="T67" fmla="*/ 239 h 484"/>
                <a:gd name="T68" fmla="*/ 181 w 1004"/>
                <a:gd name="T69" fmla="*/ 241 h 484"/>
                <a:gd name="T70" fmla="*/ 138 w 1004"/>
                <a:gd name="T71" fmla="*/ 262 h 484"/>
                <a:gd name="T72" fmla="*/ 92 w 1004"/>
                <a:gd name="T73" fmla="*/ 287 h 484"/>
                <a:gd name="T74" fmla="*/ 46 w 1004"/>
                <a:gd name="T75" fmla="*/ 319 h 484"/>
                <a:gd name="T76" fmla="*/ 0 w 1004"/>
                <a:gd name="T77" fmla="*/ 353 h 484"/>
                <a:gd name="T78" fmla="*/ 0 w 1004"/>
                <a:gd name="T79" fmla="*/ 51 h 484"/>
                <a:gd name="T80" fmla="*/ 0 w 1004"/>
                <a:gd name="T81" fmla="*/ 42 h 484"/>
                <a:gd name="T82" fmla="*/ 3 w 1004"/>
                <a:gd name="T83" fmla="*/ 32 h 484"/>
                <a:gd name="T84" fmla="*/ 7 w 1004"/>
                <a:gd name="T85" fmla="*/ 23 h 484"/>
                <a:gd name="T86" fmla="*/ 14 w 1004"/>
                <a:gd name="T87" fmla="*/ 14 h 484"/>
                <a:gd name="T88" fmla="*/ 23 w 1004"/>
                <a:gd name="T89" fmla="*/ 10 h 484"/>
                <a:gd name="T90" fmla="*/ 30 w 1004"/>
                <a:gd name="T91" fmla="*/ 5 h 484"/>
                <a:gd name="T92" fmla="*/ 42 w 1004"/>
                <a:gd name="T93" fmla="*/ 0 h 484"/>
                <a:gd name="T94" fmla="*/ 51 w 1004"/>
                <a:gd name="T9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4" h="484">
                  <a:moveTo>
                    <a:pt x="51" y="0"/>
                  </a:moveTo>
                  <a:lnTo>
                    <a:pt x="951" y="0"/>
                  </a:lnTo>
                  <a:lnTo>
                    <a:pt x="963" y="0"/>
                  </a:lnTo>
                  <a:lnTo>
                    <a:pt x="972" y="5"/>
                  </a:lnTo>
                  <a:lnTo>
                    <a:pt x="981" y="10"/>
                  </a:lnTo>
                  <a:lnTo>
                    <a:pt x="988" y="14"/>
                  </a:lnTo>
                  <a:lnTo>
                    <a:pt x="995" y="23"/>
                  </a:lnTo>
                  <a:lnTo>
                    <a:pt x="999" y="32"/>
                  </a:lnTo>
                  <a:lnTo>
                    <a:pt x="1002" y="42"/>
                  </a:lnTo>
                  <a:lnTo>
                    <a:pt x="1004" y="51"/>
                  </a:lnTo>
                  <a:lnTo>
                    <a:pt x="1004" y="484"/>
                  </a:lnTo>
                  <a:lnTo>
                    <a:pt x="990" y="473"/>
                  </a:lnTo>
                  <a:lnTo>
                    <a:pt x="979" y="459"/>
                  </a:lnTo>
                  <a:lnTo>
                    <a:pt x="967" y="445"/>
                  </a:lnTo>
                  <a:lnTo>
                    <a:pt x="958" y="429"/>
                  </a:lnTo>
                  <a:lnTo>
                    <a:pt x="935" y="395"/>
                  </a:lnTo>
                  <a:lnTo>
                    <a:pt x="912" y="360"/>
                  </a:lnTo>
                  <a:lnTo>
                    <a:pt x="896" y="344"/>
                  </a:lnTo>
                  <a:lnTo>
                    <a:pt x="882" y="328"/>
                  </a:lnTo>
                  <a:lnTo>
                    <a:pt x="864" y="314"/>
                  </a:lnTo>
                  <a:lnTo>
                    <a:pt x="846" y="303"/>
                  </a:lnTo>
                  <a:lnTo>
                    <a:pt x="823" y="292"/>
                  </a:lnTo>
                  <a:lnTo>
                    <a:pt x="800" y="285"/>
                  </a:lnTo>
                  <a:lnTo>
                    <a:pt x="772" y="278"/>
                  </a:lnTo>
                  <a:lnTo>
                    <a:pt x="743" y="278"/>
                  </a:lnTo>
                  <a:lnTo>
                    <a:pt x="685" y="273"/>
                  </a:lnTo>
                  <a:lnTo>
                    <a:pt x="612" y="269"/>
                  </a:lnTo>
                  <a:lnTo>
                    <a:pt x="530" y="259"/>
                  </a:lnTo>
                  <a:lnTo>
                    <a:pt x="443" y="248"/>
                  </a:lnTo>
                  <a:lnTo>
                    <a:pt x="358" y="241"/>
                  </a:lnTo>
                  <a:lnTo>
                    <a:pt x="282" y="237"/>
                  </a:lnTo>
                  <a:lnTo>
                    <a:pt x="250" y="234"/>
                  </a:lnTo>
                  <a:lnTo>
                    <a:pt x="223" y="237"/>
                  </a:lnTo>
                  <a:lnTo>
                    <a:pt x="200" y="239"/>
                  </a:lnTo>
                  <a:lnTo>
                    <a:pt x="181" y="241"/>
                  </a:lnTo>
                  <a:lnTo>
                    <a:pt x="138" y="262"/>
                  </a:lnTo>
                  <a:lnTo>
                    <a:pt x="92" y="287"/>
                  </a:lnTo>
                  <a:lnTo>
                    <a:pt x="46" y="319"/>
                  </a:lnTo>
                  <a:lnTo>
                    <a:pt x="0" y="353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3" y="10"/>
                  </a:lnTo>
                  <a:lnTo>
                    <a:pt x="30" y="5"/>
                  </a:lnTo>
                  <a:lnTo>
                    <a:pt x="4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Freeform 249"/>
            <p:cNvSpPr>
              <a:spLocks/>
            </p:cNvSpPr>
            <p:nvPr/>
          </p:nvSpPr>
          <p:spPr bwMode="auto">
            <a:xfrm>
              <a:off x="2300289" y="3725863"/>
              <a:ext cx="546100" cy="257175"/>
            </a:xfrm>
            <a:custGeom>
              <a:avLst/>
              <a:gdLst>
                <a:gd name="T0" fmla="*/ 344 w 344"/>
                <a:gd name="T1" fmla="*/ 48 h 162"/>
                <a:gd name="T2" fmla="*/ 291 w 344"/>
                <a:gd name="T3" fmla="*/ 46 h 162"/>
                <a:gd name="T4" fmla="*/ 246 w 344"/>
                <a:gd name="T5" fmla="*/ 43 h 162"/>
                <a:gd name="T6" fmla="*/ 225 w 344"/>
                <a:gd name="T7" fmla="*/ 46 h 162"/>
                <a:gd name="T8" fmla="*/ 207 w 344"/>
                <a:gd name="T9" fmla="*/ 46 h 162"/>
                <a:gd name="T10" fmla="*/ 193 w 344"/>
                <a:gd name="T11" fmla="*/ 48 h 162"/>
                <a:gd name="T12" fmla="*/ 181 w 344"/>
                <a:gd name="T13" fmla="*/ 50 h 162"/>
                <a:gd name="T14" fmla="*/ 138 w 344"/>
                <a:gd name="T15" fmla="*/ 71 h 162"/>
                <a:gd name="T16" fmla="*/ 92 w 344"/>
                <a:gd name="T17" fmla="*/ 96 h 162"/>
                <a:gd name="T18" fmla="*/ 46 w 344"/>
                <a:gd name="T19" fmla="*/ 128 h 162"/>
                <a:gd name="T20" fmla="*/ 0 w 344"/>
                <a:gd name="T21" fmla="*/ 162 h 162"/>
                <a:gd name="T22" fmla="*/ 0 w 344"/>
                <a:gd name="T23" fmla="*/ 16 h 162"/>
                <a:gd name="T24" fmla="*/ 32 w 344"/>
                <a:gd name="T25" fmla="*/ 13 h 162"/>
                <a:gd name="T26" fmla="*/ 69 w 344"/>
                <a:gd name="T27" fmla="*/ 11 h 162"/>
                <a:gd name="T28" fmla="*/ 103 w 344"/>
                <a:gd name="T29" fmla="*/ 7 h 162"/>
                <a:gd name="T30" fmla="*/ 138 w 344"/>
                <a:gd name="T31" fmla="*/ 7 h 162"/>
                <a:gd name="T32" fmla="*/ 188 w 344"/>
                <a:gd name="T33" fmla="*/ 4 h 162"/>
                <a:gd name="T34" fmla="*/ 236 w 344"/>
                <a:gd name="T35" fmla="*/ 0 h 162"/>
                <a:gd name="T36" fmla="*/ 257 w 344"/>
                <a:gd name="T37" fmla="*/ 0 h 162"/>
                <a:gd name="T38" fmla="*/ 278 w 344"/>
                <a:gd name="T39" fmla="*/ 4 h 162"/>
                <a:gd name="T40" fmla="*/ 289 w 344"/>
                <a:gd name="T41" fmla="*/ 9 h 162"/>
                <a:gd name="T42" fmla="*/ 301 w 344"/>
                <a:gd name="T43" fmla="*/ 13 h 162"/>
                <a:gd name="T44" fmla="*/ 310 w 344"/>
                <a:gd name="T45" fmla="*/ 18 h 162"/>
                <a:gd name="T46" fmla="*/ 321 w 344"/>
                <a:gd name="T47" fmla="*/ 27 h 162"/>
                <a:gd name="T48" fmla="*/ 335 w 344"/>
                <a:gd name="T49" fmla="*/ 39 h 162"/>
                <a:gd name="T50" fmla="*/ 344 w 344"/>
                <a:gd name="T51" fmla="*/ 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162">
                  <a:moveTo>
                    <a:pt x="344" y="48"/>
                  </a:moveTo>
                  <a:lnTo>
                    <a:pt x="291" y="46"/>
                  </a:lnTo>
                  <a:lnTo>
                    <a:pt x="246" y="43"/>
                  </a:lnTo>
                  <a:lnTo>
                    <a:pt x="225" y="46"/>
                  </a:lnTo>
                  <a:lnTo>
                    <a:pt x="207" y="46"/>
                  </a:lnTo>
                  <a:lnTo>
                    <a:pt x="193" y="48"/>
                  </a:lnTo>
                  <a:lnTo>
                    <a:pt x="181" y="50"/>
                  </a:lnTo>
                  <a:lnTo>
                    <a:pt x="138" y="71"/>
                  </a:lnTo>
                  <a:lnTo>
                    <a:pt x="92" y="96"/>
                  </a:lnTo>
                  <a:lnTo>
                    <a:pt x="46" y="128"/>
                  </a:lnTo>
                  <a:lnTo>
                    <a:pt x="0" y="162"/>
                  </a:lnTo>
                  <a:lnTo>
                    <a:pt x="0" y="16"/>
                  </a:lnTo>
                  <a:lnTo>
                    <a:pt x="32" y="13"/>
                  </a:lnTo>
                  <a:lnTo>
                    <a:pt x="69" y="11"/>
                  </a:lnTo>
                  <a:lnTo>
                    <a:pt x="103" y="7"/>
                  </a:lnTo>
                  <a:lnTo>
                    <a:pt x="138" y="7"/>
                  </a:lnTo>
                  <a:lnTo>
                    <a:pt x="188" y="4"/>
                  </a:lnTo>
                  <a:lnTo>
                    <a:pt x="236" y="0"/>
                  </a:lnTo>
                  <a:lnTo>
                    <a:pt x="257" y="0"/>
                  </a:lnTo>
                  <a:lnTo>
                    <a:pt x="278" y="4"/>
                  </a:lnTo>
                  <a:lnTo>
                    <a:pt x="289" y="9"/>
                  </a:lnTo>
                  <a:lnTo>
                    <a:pt x="301" y="13"/>
                  </a:lnTo>
                  <a:lnTo>
                    <a:pt x="310" y="18"/>
                  </a:lnTo>
                  <a:lnTo>
                    <a:pt x="321" y="27"/>
                  </a:lnTo>
                  <a:lnTo>
                    <a:pt x="335" y="39"/>
                  </a:lnTo>
                  <a:lnTo>
                    <a:pt x="344" y="48"/>
                  </a:lnTo>
                  <a:close/>
                </a:path>
              </a:pathLst>
            </a:custGeom>
            <a:solidFill>
              <a:srgbClr val="8D9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Freeform 250"/>
            <p:cNvSpPr>
              <a:spLocks/>
            </p:cNvSpPr>
            <p:nvPr/>
          </p:nvSpPr>
          <p:spPr bwMode="auto">
            <a:xfrm>
              <a:off x="2300289" y="6611938"/>
              <a:ext cx="1582738" cy="98425"/>
            </a:xfrm>
            <a:custGeom>
              <a:avLst/>
              <a:gdLst>
                <a:gd name="T0" fmla="*/ 997 w 997"/>
                <a:gd name="T1" fmla="*/ 20 h 62"/>
                <a:gd name="T2" fmla="*/ 990 w 997"/>
                <a:gd name="T3" fmla="*/ 30 h 62"/>
                <a:gd name="T4" fmla="*/ 979 w 997"/>
                <a:gd name="T5" fmla="*/ 39 h 62"/>
                <a:gd name="T6" fmla="*/ 967 w 997"/>
                <a:gd name="T7" fmla="*/ 46 h 62"/>
                <a:gd name="T8" fmla="*/ 951 w 997"/>
                <a:gd name="T9" fmla="*/ 48 h 62"/>
                <a:gd name="T10" fmla="*/ 766 w 997"/>
                <a:gd name="T11" fmla="*/ 62 h 62"/>
                <a:gd name="T12" fmla="*/ 630 w 997"/>
                <a:gd name="T13" fmla="*/ 48 h 62"/>
                <a:gd name="T14" fmla="*/ 436 w 997"/>
                <a:gd name="T15" fmla="*/ 62 h 62"/>
                <a:gd name="T16" fmla="*/ 51 w 997"/>
                <a:gd name="T17" fmla="*/ 48 h 62"/>
                <a:gd name="T18" fmla="*/ 42 w 997"/>
                <a:gd name="T19" fmla="*/ 46 h 62"/>
                <a:gd name="T20" fmla="*/ 32 w 997"/>
                <a:gd name="T21" fmla="*/ 43 h 62"/>
                <a:gd name="T22" fmla="*/ 23 w 997"/>
                <a:gd name="T23" fmla="*/ 39 h 62"/>
                <a:gd name="T24" fmla="*/ 16 w 997"/>
                <a:gd name="T25" fmla="*/ 32 h 62"/>
                <a:gd name="T26" fmla="*/ 10 w 997"/>
                <a:gd name="T27" fmla="*/ 25 h 62"/>
                <a:gd name="T28" fmla="*/ 5 w 997"/>
                <a:gd name="T29" fmla="*/ 18 h 62"/>
                <a:gd name="T30" fmla="*/ 0 w 997"/>
                <a:gd name="T31" fmla="*/ 9 h 62"/>
                <a:gd name="T32" fmla="*/ 0 w 997"/>
                <a:gd name="T33" fmla="*/ 0 h 62"/>
                <a:gd name="T34" fmla="*/ 0 w 997"/>
                <a:gd name="T35" fmla="*/ 0 h 62"/>
                <a:gd name="T36" fmla="*/ 0 w 997"/>
                <a:gd name="T37" fmla="*/ 2 h 62"/>
                <a:gd name="T38" fmla="*/ 60 w 997"/>
                <a:gd name="T39" fmla="*/ 2 h 62"/>
                <a:gd name="T40" fmla="*/ 122 w 997"/>
                <a:gd name="T41" fmla="*/ 4 h 62"/>
                <a:gd name="T42" fmla="*/ 186 w 997"/>
                <a:gd name="T43" fmla="*/ 7 h 62"/>
                <a:gd name="T44" fmla="*/ 252 w 997"/>
                <a:gd name="T45" fmla="*/ 9 h 62"/>
                <a:gd name="T46" fmla="*/ 321 w 997"/>
                <a:gd name="T47" fmla="*/ 13 h 62"/>
                <a:gd name="T48" fmla="*/ 394 w 997"/>
                <a:gd name="T49" fmla="*/ 16 h 62"/>
                <a:gd name="T50" fmla="*/ 468 w 997"/>
                <a:gd name="T51" fmla="*/ 20 h 62"/>
                <a:gd name="T52" fmla="*/ 546 w 997"/>
                <a:gd name="T53" fmla="*/ 23 h 62"/>
                <a:gd name="T54" fmla="*/ 578 w 997"/>
                <a:gd name="T55" fmla="*/ 23 h 62"/>
                <a:gd name="T56" fmla="*/ 624 w 997"/>
                <a:gd name="T57" fmla="*/ 23 h 62"/>
                <a:gd name="T58" fmla="*/ 676 w 997"/>
                <a:gd name="T59" fmla="*/ 20 h 62"/>
                <a:gd name="T60" fmla="*/ 731 w 997"/>
                <a:gd name="T61" fmla="*/ 16 h 62"/>
                <a:gd name="T62" fmla="*/ 788 w 997"/>
                <a:gd name="T63" fmla="*/ 13 h 62"/>
                <a:gd name="T64" fmla="*/ 843 w 997"/>
                <a:gd name="T65" fmla="*/ 11 h 62"/>
                <a:gd name="T66" fmla="*/ 892 w 997"/>
                <a:gd name="T67" fmla="*/ 9 h 62"/>
                <a:gd name="T68" fmla="*/ 928 w 997"/>
                <a:gd name="T69" fmla="*/ 9 h 62"/>
                <a:gd name="T70" fmla="*/ 949 w 997"/>
                <a:gd name="T71" fmla="*/ 9 h 62"/>
                <a:gd name="T72" fmla="*/ 969 w 997"/>
                <a:gd name="T73" fmla="*/ 11 h 62"/>
                <a:gd name="T74" fmla="*/ 986 w 997"/>
                <a:gd name="T75" fmla="*/ 16 h 62"/>
                <a:gd name="T76" fmla="*/ 997 w 997"/>
                <a:gd name="T77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7" h="62">
                  <a:moveTo>
                    <a:pt x="997" y="20"/>
                  </a:moveTo>
                  <a:lnTo>
                    <a:pt x="990" y="30"/>
                  </a:lnTo>
                  <a:lnTo>
                    <a:pt x="979" y="39"/>
                  </a:lnTo>
                  <a:lnTo>
                    <a:pt x="967" y="46"/>
                  </a:lnTo>
                  <a:lnTo>
                    <a:pt x="951" y="48"/>
                  </a:lnTo>
                  <a:lnTo>
                    <a:pt x="766" y="62"/>
                  </a:lnTo>
                  <a:lnTo>
                    <a:pt x="630" y="48"/>
                  </a:lnTo>
                  <a:lnTo>
                    <a:pt x="436" y="62"/>
                  </a:lnTo>
                  <a:lnTo>
                    <a:pt x="51" y="48"/>
                  </a:lnTo>
                  <a:lnTo>
                    <a:pt x="42" y="46"/>
                  </a:lnTo>
                  <a:lnTo>
                    <a:pt x="32" y="43"/>
                  </a:lnTo>
                  <a:lnTo>
                    <a:pt x="23" y="39"/>
                  </a:lnTo>
                  <a:lnTo>
                    <a:pt x="16" y="32"/>
                  </a:lnTo>
                  <a:lnTo>
                    <a:pt x="10" y="25"/>
                  </a:lnTo>
                  <a:lnTo>
                    <a:pt x="5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0" y="2"/>
                  </a:lnTo>
                  <a:lnTo>
                    <a:pt x="122" y="4"/>
                  </a:lnTo>
                  <a:lnTo>
                    <a:pt x="186" y="7"/>
                  </a:lnTo>
                  <a:lnTo>
                    <a:pt x="252" y="9"/>
                  </a:lnTo>
                  <a:lnTo>
                    <a:pt x="321" y="13"/>
                  </a:lnTo>
                  <a:lnTo>
                    <a:pt x="394" y="16"/>
                  </a:lnTo>
                  <a:lnTo>
                    <a:pt x="468" y="20"/>
                  </a:lnTo>
                  <a:lnTo>
                    <a:pt x="546" y="23"/>
                  </a:lnTo>
                  <a:lnTo>
                    <a:pt x="578" y="23"/>
                  </a:lnTo>
                  <a:lnTo>
                    <a:pt x="624" y="23"/>
                  </a:lnTo>
                  <a:lnTo>
                    <a:pt x="676" y="20"/>
                  </a:lnTo>
                  <a:lnTo>
                    <a:pt x="731" y="16"/>
                  </a:lnTo>
                  <a:lnTo>
                    <a:pt x="788" y="13"/>
                  </a:lnTo>
                  <a:lnTo>
                    <a:pt x="843" y="11"/>
                  </a:lnTo>
                  <a:lnTo>
                    <a:pt x="892" y="9"/>
                  </a:lnTo>
                  <a:lnTo>
                    <a:pt x="928" y="9"/>
                  </a:lnTo>
                  <a:lnTo>
                    <a:pt x="949" y="9"/>
                  </a:lnTo>
                  <a:lnTo>
                    <a:pt x="969" y="11"/>
                  </a:lnTo>
                  <a:lnTo>
                    <a:pt x="986" y="16"/>
                  </a:lnTo>
                  <a:lnTo>
                    <a:pt x="997" y="20"/>
                  </a:lnTo>
                  <a:close/>
                </a:path>
              </a:pathLst>
            </a:custGeom>
            <a:solidFill>
              <a:srgbClr val="6E7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Freeform 251"/>
            <p:cNvSpPr>
              <a:spLocks/>
            </p:cNvSpPr>
            <p:nvPr/>
          </p:nvSpPr>
          <p:spPr bwMode="auto">
            <a:xfrm>
              <a:off x="2795589" y="3929063"/>
              <a:ext cx="679450" cy="498475"/>
            </a:xfrm>
            <a:custGeom>
              <a:avLst/>
              <a:gdLst>
                <a:gd name="T0" fmla="*/ 5 w 428"/>
                <a:gd name="T1" fmla="*/ 177 h 314"/>
                <a:gd name="T2" fmla="*/ 0 w 428"/>
                <a:gd name="T3" fmla="*/ 202 h 314"/>
                <a:gd name="T4" fmla="*/ 0 w 428"/>
                <a:gd name="T5" fmla="*/ 222 h 314"/>
                <a:gd name="T6" fmla="*/ 2 w 428"/>
                <a:gd name="T7" fmla="*/ 241 h 314"/>
                <a:gd name="T8" fmla="*/ 7 w 428"/>
                <a:gd name="T9" fmla="*/ 257 h 314"/>
                <a:gd name="T10" fmla="*/ 16 w 428"/>
                <a:gd name="T11" fmla="*/ 271 h 314"/>
                <a:gd name="T12" fmla="*/ 27 w 428"/>
                <a:gd name="T13" fmla="*/ 282 h 314"/>
                <a:gd name="T14" fmla="*/ 41 w 428"/>
                <a:gd name="T15" fmla="*/ 289 h 314"/>
                <a:gd name="T16" fmla="*/ 57 w 428"/>
                <a:gd name="T17" fmla="*/ 296 h 314"/>
                <a:gd name="T18" fmla="*/ 76 w 428"/>
                <a:gd name="T19" fmla="*/ 303 h 314"/>
                <a:gd name="T20" fmla="*/ 94 w 428"/>
                <a:gd name="T21" fmla="*/ 305 h 314"/>
                <a:gd name="T22" fmla="*/ 115 w 428"/>
                <a:gd name="T23" fmla="*/ 307 h 314"/>
                <a:gd name="T24" fmla="*/ 135 w 428"/>
                <a:gd name="T25" fmla="*/ 310 h 314"/>
                <a:gd name="T26" fmla="*/ 181 w 428"/>
                <a:gd name="T27" fmla="*/ 310 h 314"/>
                <a:gd name="T28" fmla="*/ 224 w 428"/>
                <a:gd name="T29" fmla="*/ 310 h 314"/>
                <a:gd name="T30" fmla="*/ 254 w 428"/>
                <a:gd name="T31" fmla="*/ 312 h 314"/>
                <a:gd name="T32" fmla="*/ 284 w 428"/>
                <a:gd name="T33" fmla="*/ 314 h 314"/>
                <a:gd name="T34" fmla="*/ 298 w 428"/>
                <a:gd name="T35" fmla="*/ 314 h 314"/>
                <a:gd name="T36" fmla="*/ 312 w 428"/>
                <a:gd name="T37" fmla="*/ 312 h 314"/>
                <a:gd name="T38" fmla="*/ 328 w 428"/>
                <a:gd name="T39" fmla="*/ 310 h 314"/>
                <a:gd name="T40" fmla="*/ 344 w 428"/>
                <a:gd name="T41" fmla="*/ 305 h 314"/>
                <a:gd name="T42" fmla="*/ 367 w 428"/>
                <a:gd name="T43" fmla="*/ 298 h 314"/>
                <a:gd name="T44" fmla="*/ 385 w 428"/>
                <a:gd name="T45" fmla="*/ 294 h 314"/>
                <a:gd name="T46" fmla="*/ 392 w 428"/>
                <a:gd name="T47" fmla="*/ 289 h 314"/>
                <a:gd name="T48" fmla="*/ 399 w 428"/>
                <a:gd name="T49" fmla="*/ 282 h 314"/>
                <a:gd name="T50" fmla="*/ 401 w 428"/>
                <a:gd name="T51" fmla="*/ 273 h 314"/>
                <a:gd name="T52" fmla="*/ 403 w 428"/>
                <a:gd name="T53" fmla="*/ 257 h 314"/>
                <a:gd name="T54" fmla="*/ 405 w 428"/>
                <a:gd name="T55" fmla="*/ 211 h 314"/>
                <a:gd name="T56" fmla="*/ 415 w 428"/>
                <a:gd name="T57" fmla="*/ 161 h 314"/>
                <a:gd name="T58" fmla="*/ 419 w 428"/>
                <a:gd name="T59" fmla="*/ 135 h 314"/>
                <a:gd name="T60" fmla="*/ 424 w 428"/>
                <a:gd name="T61" fmla="*/ 110 h 314"/>
                <a:gd name="T62" fmla="*/ 426 w 428"/>
                <a:gd name="T63" fmla="*/ 87 h 314"/>
                <a:gd name="T64" fmla="*/ 428 w 428"/>
                <a:gd name="T65" fmla="*/ 64 h 314"/>
                <a:gd name="T66" fmla="*/ 426 w 428"/>
                <a:gd name="T67" fmla="*/ 44 h 314"/>
                <a:gd name="T68" fmla="*/ 419 w 428"/>
                <a:gd name="T69" fmla="*/ 28 h 314"/>
                <a:gd name="T70" fmla="*/ 417 w 428"/>
                <a:gd name="T71" fmla="*/ 21 h 314"/>
                <a:gd name="T72" fmla="*/ 410 w 428"/>
                <a:gd name="T73" fmla="*/ 14 h 314"/>
                <a:gd name="T74" fmla="*/ 405 w 428"/>
                <a:gd name="T75" fmla="*/ 9 h 314"/>
                <a:gd name="T76" fmla="*/ 396 w 428"/>
                <a:gd name="T77" fmla="*/ 5 h 314"/>
                <a:gd name="T78" fmla="*/ 389 w 428"/>
                <a:gd name="T79" fmla="*/ 2 h 314"/>
                <a:gd name="T80" fmla="*/ 378 w 428"/>
                <a:gd name="T81" fmla="*/ 0 h 314"/>
                <a:gd name="T82" fmla="*/ 367 w 428"/>
                <a:gd name="T83" fmla="*/ 0 h 314"/>
                <a:gd name="T84" fmla="*/ 353 w 428"/>
                <a:gd name="T85" fmla="*/ 0 h 314"/>
                <a:gd name="T86" fmla="*/ 323 w 428"/>
                <a:gd name="T87" fmla="*/ 7 h 314"/>
                <a:gd name="T88" fmla="*/ 284 w 428"/>
                <a:gd name="T89" fmla="*/ 18 h 314"/>
                <a:gd name="T90" fmla="*/ 236 w 428"/>
                <a:gd name="T91" fmla="*/ 34 h 314"/>
                <a:gd name="T92" fmla="*/ 190 w 428"/>
                <a:gd name="T93" fmla="*/ 46 h 314"/>
                <a:gd name="T94" fmla="*/ 169 w 428"/>
                <a:gd name="T95" fmla="*/ 53 h 314"/>
                <a:gd name="T96" fmla="*/ 147 w 428"/>
                <a:gd name="T97" fmla="*/ 60 h 314"/>
                <a:gd name="T98" fmla="*/ 124 w 428"/>
                <a:gd name="T99" fmla="*/ 69 h 314"/>
                <a:gd name="T100" fmla="*/ 101 w 428"/>
                <a:gd name="T101" fmla="*/ 78 h 314"/>
                <a:gd name="T102" fmla="*/ 82 w 428"/>
                <a:gd name="T103" fmla="*/ 87 h 314"/>
                <a:gd name="T104" fmla="*/ 64 w 428"/>
                <a:gd name="T105" fmla="*/ 96 h 314"/>
                <a:gd name="T106" fmla="*/ 50 w 428"/>
                <a:gd name="T107" fmla="*/ 106 h 314"/>
                <a:gd name="T108" fmla="*/ 37 w 428"/>
                <a:gd name="T109" fmla="*/ 117 h 314"/>
                <a:gd name="T110" fmla="*/ 30 w 428"/>
                <a:gd name="T111" fmla="*/ 128 h 314"/>
                <a:gd name="T112" fmla="*/ 21 w 428"/>
                <a:gd name="T113" fmla="*/ 151 h 314"/>
                <a:gd name="T114" fmla="*/ 16 w 428"/>
                <a:gd name="T115" fmla="*/ 163 h 314"/>
                <a:gd name="T116" fmla="*/ 11 w 428"/>
                <a:gd name="T117" fmla="*/ 172 h 314"/>
                <a:gd name="T118" fmla="*/ 7 w 428"/>
                <a:gd name="T119" fmla="*/ 177 h 314"/>
                <a:gd name="T120" fmla="*/ 5 w 428"/>
                <a:gd name="T121" fmla="*/ 17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8" h="314">
                  <a:moveTo>
                    <a:pt x="5" y="177"/>
                  </a:moveTo>
                  <a:lnTo>
                    <a:pt x="0" y="202"/>
                  </a:lnTo>
                  <a:lnTo>
                    <a:pt x="0" y="222"/>
                  </a:lnTo>
                  <a:lnTo>
                    <a:pt x="2" y="241"/>
                  </a:lnTo>
                  <a:lnTo>
                    <a:pt x="7" y="257"/>
                  </a:lnTo>
                  <a:lnTo>
                    <a:pt x="16" y="271"/>
                  </a:lnTo>
                  <a:lnTo>
                    <a:pt x="27" y="282"/>
                  </a:lnTo>
                  <a:lnTo>
                    <a:pt x="41" y="289"/>
                  </a:lnTo>
                  <a:lnTo>
                    <a:pt x="57" y="296"/>
                  </a:lnTo>
                  <a:lnTo>
                    <a:pt x="76" y="303"/>
                  </a:lnTo>
                  <a:lnTo>
                    <a:pt x="94" y="305"/>
                  </a:lnTo>
                  <a:lnTo>
                    <a:pt x="115" y="307"/>
                  </a:lnTo>
                  <a:lnTo>
                    <a:pt x="135" y="310"/>
                  </a:lnTo>
                  <a:lnTo>
                    <a:pt x="181" y="310"/>
                  </a:lnTo>
                  <a:lnTo>
                    <a:pt x="224" y="310"/>
                  </a:lnTo>
                  <a:lnTo>
                    <a:pt x="254" y="312"/>
                  </a:lnTo>
                  <a:lnTo>
                    <a:pt x="284" y="314"/>
                  </a:lnTo>
                  <a:lnTo>
                    <a:pt x="298" y="314"/>
                  </a:lnTo>
                  <a:lnTo>
                    <a:pt x="312" y="312"/>
                  </a:lnTo>
                  <a:lnTo>
                    <a:pt x="328" y="310"/>
                  </a:lnTo>
                  <a:lnTo>
                    <a:pt x="344" y="305"/>
                  </a:lnTo>
                  <a:lnTo>
                    <a:pt x="367" y="298"/>
                  </a:lnTo>
                  <a:lnTo>
                    <a:pt x="385" y="294"/>
                  </a:lnTo>
                  <a:lnTo>
                    <a:pt x="392" y="289"/>
                  </a:lnTo>
                  <a:lnTo>
                    <a:pt x="399" y="282"/>
                  </a:lnTo>
                  <a:lnTo>
                    <a:pt x="401" y="273"/>
                  </a:lnTo>
                  <a:lnTo>
                    <a:pt x="403" y="257"/>
                  </a:lnTo>
                  <a:lnTo>
                    <a:pt x="405" y="211"/>
                  </a:lnTo>
                  <a:lnTo>
                    <a:pt x="415" y="161"/>
                  </a:lnTo>
                  <a:lnTo>
                    <a:pt x="419" y="135"/>
                  </a:lnTo>
                  <a:lnTo>
                    <a:pt x="424" y="110"/>
                  </a:lnTo>
                  <a:lnTo>
                    <a:pt x="426" y="87"/>
                  </a:lnTo>
                  <a:lnTo>
                    <a:pt x="428" y="64"/>
                  </a:lnTo>
                  <a:lnTo>
                    <a:pt x="426" y="44"/>
                  </a:lnTo>
                  <a:lnTo>
                    <a:pt x="419" y="28"/>
                  </a:lnTo>
                  <a:lnTo>
                    <a:pt x="417" y="21"/>
                  </a:lnTo>
                  <a:lnTo>
                    <a:pt x="410" y="14"/>
                  </a:lnTo>
                  <a:lnTo>
                    <a:pt x="405" y="9"/>
                  </a:lnTo>
                  <a:lnTo>
                    <a:pt x="396" y="5"/>
                  </a:lnTo>
                  <a:lnTo>
                    <a:pt x="389" y="2"/>
                  </a:lnTo>
                  <a:lnTo>
                    <a:pt x="378" y="0"/>
                  </a:lnTo>
                  <a:lnTo>
                    <a:pt x="367" y="0"/>
                  </a:lnTo>
                  <a:lnTo>
                    <a:pt x="353" y="0"/>
                  </a:lnTo>
                  <a:lnTo>
                    <a:pt x="323" y="7"/>
                  </a:lnTo>
                  <a:lnTo>
                    <a:pt x="284" y="18"/>
                  </a:lnTo>
                  <a:lnTo>
                    <a:pt x="236" y="34"/>
                  </a:lnTo>
                  <a:lnTo>
                    <a:pt x="190" y="46"/>
                  </a:lnTo>
                  <a:lnTo>
                    <a:pt x="169" y="53"/>
                  </a:lnTo>
                  <a:lnTo>
                    <a:pt x="147" y="60"/>
                  </a:lnTo>
                  <a:lnTo>
                    <a:pt x="124" y="69"/>
                  </a:lnTo>
                  <a:lnTo>
                    <a:pt x="101" y="78"/>
                  </a:lnTo>
                  <a:lnTo>
                    <a:pt x="82" y="87"/>
                  </a:lnTo>
                  <a:lnTo>
                    <a:pt x="64" y="96"/>
                  </a:lnTo>
                  <a:lnTo>
                    <a:pt x="50" y="106"/>
                  </a:lnTo>
                  <a:lnTo>
                    <a:pt x="37" y="117"/>
                  </a:lnTo>
                  <a:lnTo>
                    <a:pt x="30" y="128"/>
                  </a:lnTo>
                  <a:lnTo>
                    <a:pt x="21" y="151"/>
                  </a:lnTo>
                  <a:lnTo>
                    <a:pt x="16" y="163"/>
                  </a:lnTo>
                  <a:lnTo>
                    <a:pt x="11" y="172"/>
                  </a:lnTo>
                  <a:lnTo>
                    <a:pt x="7" y="177"/>
                  </a:lnTo>
                  <a:lnTo>
                    <a:pt x="5" y="177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3" name="Freeform 252"/>
            <p:cNvSpPr>
              <a:spLocks/>
            </p:cNvSpPr>
            <p:nvPr/>
          </p:nvSpPr>
          <p:spPr bwMode="auto">
            <a:xfrm>
              <a:off x="2398714" y="4449763"/>
              <a:ext cx="1476375" cy="2157413"/>
            </a:xfrm>
            <a:custGeom>
              <a:avLst/>
              <a:gdLst>
                <a:gd name="T0" fmla="*/ 5 w 930"/>
                <a:gd name="T1" fmla="*/ 1217 h 1359"/>
                <a:gd name="T2" fmla="*/ 23 w 930"/>
                <a:gd name="T3" fmla="*/ 1242 h 1359"/>
                <a:gd name="T4" fmla="*/ 48 w 930"/>
                <a:gd name="T5" fmla="*/ 1263 h 1359"/>
                <a:gd name="T6" fmla="*/ 85 w 930"/>
                <a:gd name="T7" fmla="*/ 1284 h 1359"/>
                <a:gd name="T8" fmla="*/ 151 w 930"/>
                <a:gd name="T9" fmla="*/ 1311 h 1359"/>
                <a:gd name="T10" fmla="*/ 257 w 930"/>
                <a:gd name="T11" fmla="*/ 1336 h 1359"/>
                <a:gd name="T12" fmla="*/ 371 w 930"/>
                <a:gd name="T13" fmla="*/ 1355 h 1359"/>
                <a:gd name="T14" fmla="*/ 486 w 930"/>
                <a:gd name="T15" fmla="*/ 1359 h 1359"/>
                <a:gd name="T16" fmla="*/ 562 w 930"/>
                <a:gd name="T17" fmla="*/ 1353 h 1359"/>
                <a:gd name="T18" fmla="*/ 607 w 930"/>
                <a:gd name="T19" fmla="*/ 1346 h 1359"/>
                <a:gd name="T20" fmla="*/ 644 w 930"/>
                <a:gd name="T21" fmla="*/ 1334 h 1359"/>
                <a:gd name="T22" fmla="*/ 674 w 930"/>
                <a:gd name="T23" fmla="*/ 1318 h 1359"/>
                <a:gd name="T24" fmla="*/ 697 w 930"/>
                <a:gd name="T25" fmla="*/ 1298 h 1359"/>
                <a:gd name="T26" fmla="*/ 726 w 930"/>
                <a:gd name="T27" fmla="*/ 1284 h 1359"/>
                <a:gd name="T28" fmla="*/ 781 w 930"/>
                <a:gd name="T29" fmla="*/ 1270 h 1359"/>
                <a:gd name="T30" fmla="*/ 839 w 930"/>
                <a:gd name="T31" fmla="*/ 1254 h 1359"/>
                <a:gd name="T32" fmla="*/ 873 w 930"/>
                <a:gd name="T33" fmla="*/ 1240 h 1359"/>
                <a:gd name="T34" fmla="*/ 901 w 930"/>
                <a:gd name="T35" fmla="*/ 1217 h 1359"/>
                <a:gd name="T36" fmla="*/ 914 w 930"/>
                <a:gd name="T37" fmla="*/ 1187 h 1359"/>
                <a:gd name="T38" fmla="*/ 919 w 930"/>
                <a:gd name="T39" fmla="*/ 1059 h 1359"/>
                <a:gd name="T40" fmla="*/ 928 w 930"/>
                <a:gd name="T41" fmla="*/ 743 h 1359"/>
                <a:gd name="T42" fmla="*/ 930 w 930"/>
                <a:gd name="T43" fmla="*/ 477 h 1359"/>
                <a:gd name="T44" fmla="*/ 921 w 930"/>
                <a:gd name="T45" fmla="*/ 312 h 1359"/>
                <a:gd name="T46" fmla="*/ 910 w 930"/>
                <a:gd name="T47" fmla="*/ 204 h 1359"/>
                <a:gd name="T48" fmla="*/ 898 w 930"/>
                <a:gd name="T49" fmla="*/ 142 h 1359"/>
                <a:gd name="T50" fmla="*/ 882 w 930"/>
                <a:gd name="T51" fmla="*/ 92 h 1359"/>
                <a:gd name="T52" fmla="*/ 862 w 930"/>
                <a:gd name="T53" fmla="*/ 55 h 1359"/>
                <a:gd name="T54" fmla="*/ 841 w 930"/>
                <a:gd name="T55" fmla="*/ 34 h 1359"/>
                <a:gd name="T56" fmla="*/ 814 w 930"/>
                <a:gd name="T57" fmla="*/ 21 h 1359"/>
                <a:gd name="T58" fmla="*/ 752 w 930"/>
                <a:gd name="T59" fmla="*/ 7 h 1359"/>
                <a:gd name="T60" fmla="*/ 642 w 930"/>
                <a:gd name="T61" fmla="*/ 0 h 1359"/>
                <a:gd name="T62" fmla="*/ 516 w 930"/>
                <a:gd name="T63" fmla="*/ 7 h 1359"/>
                <a:gd name="T64" fmla="*/ 385 w 930"/>
                <a:gd name="T65" fmla="*/ 27 h 1359"/>
                <a:gd name="T66" fmla="*/ 293 w 930"/>
                <a:gd name="T67" fmla="*/ 48 h 1359"/>
                <a:gd name="T68" fmla="*/ 239 w 930"/>
                <a:gd name="T69" fmla="*/ 69 h 1359"/>
                <a:gd name="T70" fmla="*/ 190 w 930"/>
                <a:gd name="T71" fmla="*/ 89 h 1359"/>
                <a:gd name="T72" fmla="*/ 151 w 930"/>
                <a:gd name="T73" fmla="*/ 115 h 1359"/>
                <a:gd name="T74" fmla="*/ 119 w 930"/>
                <a:gd name="T75" fmla="*/ 142 h 1359"/>
                <a:gd name="T76" fmla="*/ 101 w 930"/>
                <a:gd name="T77" fmla="*/ 172 h 1359"/>
                <a:gd name="T78" fmla="*/ 92 w 930"/>
                <a:gd name="T79" fmla="*/ 231 h 1359"/>
                <a:gd name="T80" fmla="*/ 85 w 930"/>
                <a:gd name="T81" fmla="*/ 321 h 1359"/>
                <a:gd name="T82" fmla="*/ 78 w 930"/>
                <a:gd name="T83" fmla="*/ 456 h 1359"/>
                <a:gd name="T84" fmla="*/ 76 w 930"/>
                <a:gd name="T85" fmla="*/ 640 h 1359"/>
                <a:gd name="T86" fmla="*/ 71 w 930"/>
                <a:gd name="T87" fmla="*/ 775 h 1359"/>
                <a:gd name="T88" fmla="*/ 62 w 930"/>
                <a:gd name="T89" fmla="*/ 862 h 1359"/>
                <a:gd name="T90" fmla="*/ 39 w 930"/>
                <a:gd name="T91" fmla="*/ 977 h 1359"/>
                <a:gd name="T92" fmla="*/ 16 w 930"/>
                <a:gd name="T93" fmla="*/ 1091 h 1359"/>
                <a:gd name="T94" fmla="*/ 5 w 930"/>
                <a:gd name="T95" fmla="*/ 116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0" h="1359">
                  <a:moveTo>
                    <a:pt x="0" y="1206"/>
                  </a:moveTo>
                  <a:lnTo>
                    <a:pt x="5" y="1217"/>
                  </a:lnTo>
                  <a:lnTo>
                    <a:pt x="12" y="1231"/>
                  </a:lnTo>
                  <a:lnTo>
                    <a:pt x="23" y="1242"/>
                  </a:lnTo>
                  <a:lnTo>
                    <a:pt x="35" y="1254"/>
                  </a:lnTo>
                  <a:lnTo>
                    <a:pt x="48" y="1263"/>
                  </a:lnTo>
                  <a:lnTo>
                    <a:pt x="67" y="1275"/>
                  </a:lnTo>
                  <a:lnTo>
                    <a:pt x="85" y="1284"/>
                  </a:lnTo>
                  <a:lnTo>
                    <a:pt x="106" y="1293"/>
                  </a:lnTo>
                  <a:lnTo>
                    <a:pt x="151" y="1311"/>
                  </a:lnTo>
                  <a:lnTo>
                    <a:pt x="202" y="1325"/>
                  </a:lnTo>
                  <a:lnTo>
                    <a:pt x="257" y="1336"/>
                  </a:lnTo>
                  <a:lnTo>
                    <a:pt x="314" y="1348"/>
                  </a:lnTo>
                  <a:lnTo>
                    <a:pt x="371" y="1355"/>
                  </a:lnTo>
                  <a:lnTo>
                    <a:pt x="429" y="1357"/>
                  </a:lnTo>
                  <a:lnTo>
                    <a:pt x="486" y="1359"/>
                  </a:lnTo>
                  <a:lnTo>
                    <a:pt x="536" y="1355"/>
                  </a:lnTo>
                  <a:lnTo>
                    <a:pt x="562" y="1353"/>
                  </a:lnTo>
                  <a:lnTo>
                    <a:pt x="584" y="1350"/>
                  </a:lnTo>
                  <a:lnTo>
                    <a:pt x="607" y="1346"/>
                  </a:lnTo>
                  <a:lnTo>
                    <a:pt x="626" y="1339"/>
                  </a:lnTo>
                  <a:lnTo>
                    <a:pt x="644" y="1334"/>
                  </a:lnTo>
                  <a:lnTo>
                    <a:pt x="660" y="1325"/>
                  </a:lnTo>
                  <a:lnTo>
                    <a:pt x="674" y="1318"/>
                  </a:lnTo>
                  <a:lnTo>
                    <a:pt x="685" y="1309"/>
                  </a:lnTo>
                  <a:lnTo>
                    <a:pt x="697" y="1298"/>
                  </a:lnTo>
                  <a:lnTo>
                    <a:pt x="710" y="1291"/>
                  </a:lnTo>
                  <a:lnTo>
                    <a:pt x="726" y="1284"/>
                  </a:lnTo>
                  <a:lnTo>
                    <a:pt x="745" y="1279"/>
                  </a:lnTo>
                  <a:lnTo>
                    <a:pt x="781" y="1270"/>
                  </a:lnTo>
                  <a:lnTo>
                    <a:pt x="820" y="1261"/>
                  </a:lnTo>
                  <a:lnTo>
                    <a:pt x="839" y="1254"/>
                  </a:lnTo>
                  <a:lnTo>
                    <a:pt x="857" y="1247"/>
                  </a:lnTo>
                  <a:lnTo>
                    <a:pt x="873" y="1240"/>
                  </a:lnTo>
                  <a:lnTo>
                    <a:pt x="887" y="1231"/>
                  </a:lnTo>
                  <a:lnTo>
                    <a:pt x="901" y="1217"/>
                  </a:lnTo>
                  <a:lnTo>
                    <a:pt x="907" y="1204"/>
                  </a:lnTo>
                  <a:lnTo>
                    <a:pt x="914" y="1187"/>
                  </a:lnTo>
                  <a:lnTo>
                    <a:pt x="917" y="1167"/>
                  </a:lnTo>
                  <a:lnTo>
                    <a:pt x="919" y="1059"/>
                  </a:lnTo>
                  <a:lnTo>
                    <a:pt x="924" y="912"/>
                  </a:lnTo>
                  <a:lnTo>
                    <a:pt x="928" y="743"/>
                  </a:lnTo>
                  <a:lnTo>
                    <a:pt x="930" y="566"/>
                  </a:lnTo>
                  <a:lnTo>
                    <a:pt x="930" y="477"/>
                  </a:lnTo>
                  <a:lnTo>
                    <a:pt x="926" y="392"/>
                  </a:lnTo>
                  <a:lnTo>
                    <a:pt x="921" y="312"/>
                  </a:lnTo>
                  <a:lnTo>
                    <a:pt x="914" y="238"/>
                  </a:lnTo>
                  <a:lnTo>
                    <a:pt x="910" y="204"/>
                  </a:lnTo>
                  <a:lnTo>
                    <a:pt x="903" y="172"/>
                  </a:lnTo>
                  <a:lnTo>
                    <a:pt x="898" y="142"/>
                  </a:lnTo>
                  <a:lnTo>
                    <a:pt x="889" y="117"/>
                  </a:lnTo>
                  <a:lnTo>
                    <a:pt x="882" y="92"/>
                  </a:lnTo>
                  <a:lnTo>
                    <a:pt x="873" y="73"/>
                  </a:lnTo>
                  <a:lnTo>
                    <a:pt x="862" y="55"/>
                  </a:lnTo>
                  <a:lnTo>
                    <a:pt x="852" y="41"/>
                  </a:lnTo>
                  <a:lnTo>
                    <a:pt x="841" y="34"/>
                  </a:lnTo>
                  <a:lnTo>
                    <a:pt x="830" y="27"/>
                  </a:lnTo>
                  <a:lnTo>
                    <a:pt x="814" y="21"/>
                  </a:lnTo>
                  <a:lnTo>
                    <a:pt x="795" y="14"/>
                  </a:lnTo>
                  <a:lnTo>
                    <a:pt x="752" y="7"/>
                  </a:lnTo>
                  <a:lnTo>
                    <a:pt x="699" y="2"/>
                  </a:lnTo>
                  <a:lnTo>
                    <a:pt x="642" y="0"/>
                  </a:lnTo>
                  <a:lnTo>
                    <a:pt x="580" y="2"/>
                  </a:lnTo>
                  <a:lnTo>
                    <a:pt x="516" y="7"/>
                  </a:lnTo>
                  <a:lnTo>
                    <a:pt x="452" y="16"/>
                  </a:lnTo>
                  <a:lnTo>
                    <a:pt x="385" y="27"/>
                  </a:lnTo>
                  <a:lnTo>
                    <a:pt x="323" y="41"/>
                  </a:lnTo>
                  <a:lnTo>
                    <a:pt x="293" y="48"/>
                  </a:lnTo>
                  <a:lnTo>
                    <a:pt x="266" y="57"/>
                  </a:lnTo>
                  <a:lnTo>
                    <a:pt x="239" y="69"/>
                  </a:lnTo>
                  <a:lnTo>
                    <a:pt x="213" y="78"/>
                  </a:lnTo>
                  <a:lnTo>
                    <a:pt x="190" y="89"/>
                  </a:lnTo>
                  <a:lnTo>
                    <a:pt x="170" y="101"/>
                  </a:lnTo>
                  <a:lnTo>
                    <a:pt x="151" y="115"/>
                  </a:lnTo>
                  <a:lnTo>
                    <a:pt x="133" y="128"/>
                  </a:lnTo>
                  <a:lnTo>
                    <a:pt x="119" y="142"/>
                  </a:lnTo>
                  <a:lnTo>
                    <a:pt x="110" y="156"/>
                  </a:lnTo>
                  <a:lnTo>
                    <a:pt x="101" y="172"/>
                  </a:lnTo>
                  <a:lnTo>
                    <a:pt x="99" y="188"/>
                  </a:lnTo>
                  <a:lnTo>
                    <a:pt x="92" y="231"/>
                  </a:lnTo>
                  <a:lnTo>
                    <a:pt x="87" y="275"/>
                  </a:lnTo>
                  <a:lnTo>
                    <a:pt x="85" y="321"/>
                  </a:lnTo>
                  <a:lnTo>
                    <a:pt x="80" y="364"/>
                  </a:lnTo>
                  <a:lnTo>
                    <a:pt x="78" y="456"/>
                  </a:lnTo>
                  <a:lnTo>
                    <a:pt x="78" y="548"/>
                  </a:lnTo>
                  <a:lnTo>
                    <a:pt x="76" y="640"/>
                  </a:lnTo>
                  <a:lnTo>
                    <a:pt x="74" y="729"/>
                  </a:lnTo>
                  <a:lnTo>
                    <a:pt x="71" y="775"/>
                  </a:lnTo>
                  <a:lnTo>
                    <a:pt x="67" y="818"/>
                  </a:lnTo>
                  <a:lnTo>
                    <a:pt x="62" y="862"/>
                  </a:lnTo>
                  <a:lnTo>
                    <a:pt x="55" y="903"/>
                  </a:lnTo>
                  <a:lnTo>
                    <a:pt x="39" y="977"/>
                  </a:lnTo>
                  <a:lnTo>
                    <a:pt x="23" y="1052"/>
                  </a:lnTo>
                  <a:lnTo>
                    <a:pt x="16" y="1091"/>
                  </a:lnTo>
                  <a:lnTo>
                    <a:pt x="9" y="1130"/>
                  </a:lnTo>
                  <a:lnTo>
                    <a:pt x="5" y="1169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859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4" name="Freeform 253"/>
            <p:cNvSpPr>
              <a:spLocks/>
            </p:cNvSpPr>
            <p:nvPr/>
          </p:nvSpPr>
          <p:spPr bwMode="auto">
            <a:xfrm>
              <a:off x="2274889" y="3503613"/>
              <a:ext cx="69850" cy="2846388"/>
            </a:xfrm>
            <a:custGeom>
              <a:avLst/>
              <a:gdLst>
                <a:gd name="T0" fmla="*/ 16 w 44"/>
                <a:gd name="T1" fmla="*/ 1747 h 1793"/>
                <a:gd name="T2" fmla="*/ 0 w 44"/>
                <a:gd name="T3" fmla="*/ 855 h 1793"/>
                <a:gd name="T4" fmla="*/ 16 w 44"/>
                <a:gd name="T5" fmla="*/ 11 h 1793"/>
                <a:gd name="T6" fmla="*/ 23 w 44"/>
                <a:gd name="T7" fmla="*/ 4 h 1793"/>
                <a:gd name="T8" fmla="*/ 28 w 44"/>
                <a:gd name="T9" fmla="*/ 0 h 1793"/>
                <a:gd name="T10" fmla="*/ 32 w 44"/>
                <a:gd name="T11" fmla="*/ 0 h 1793"/>
                <a:gd name="T12" fmla="*/ 37 w 44"/>
                <a:gd name="T13" fmla="*/ 4 h 1793"/>
                <a:gd name="T14" fmla="*/ 39 w 44"/>
                <a:gd name="T15" fmla="*/ 11 h 1793"/>
                <a:gd name="T16" fmla="*/ 42 w 44"/>
                <a:gd name="T17" fmla="*/ 25 h 1793"/>
                <a:gd name="T18" fmla="*/ 42 w 44"/>
                <a:gd name="T19" fmla="*/ 41 h 1793"/>
                <a:gd name="T20" fmla="*/ 39 w 44"/>
                <a:gd name="T21" fmla="*/ 64 h 1793"/>
                <a:gd name="T22" fmla="*/ 30 w 44"/>
                <a:gd name="T23" fmla="*/ 1403 h 1793"/>
                <a:gd name="T24" fmla="*/ 30 w 44"/>
                <a:gd name="T25" fmla="*/ 1483 h 1793"/>
                <a:gd name="T26" fmla="*/ 35 w 44"/>
                <a:gd name="T27" fmla="*/ 1563 h 1793"/>
                <a:gd name="T28" fmla="*/ 42 w 44"/>
                <a:gd name="T29" fmla="*/ 1641 h 1793"/>
                <a:gd name="T30" fmla="*/ 44 w 44"/>
                <a:gd name="T31" fmla="*/ 1710 h 1793"/>
                <a:gd name="T32" fmla="*/ 42 w 44"/>
                <a:gd name="T33" fmla="*/ 1747 h 1793"/>
                <a:gd name="T34" fmla="*/ 42 w 44"/>
                <a:gd name="T35" fmla="*/ 1772 h 1793"/>
                <a:gd name="T36" fmla="*/ 37 w 44"/>
                <a:gd name="T37" fmla="*/ 1786 h 1793"/>
                <a:gd name="T38" fmla="*/ 35 w 44"/>
                <a:gd name="T39" fmla="*/ 1793 h 1793"/>
                <a:gd name="T40" fmla="*/ 30 w 44"/>
                <a:gd name="T41" fmla="*/ 1790 h 1793"/>
                <a:gd name="T42" fmla="*/ 26 w 44"/>
                <a:gd name="T43" fmla="*/ 1781 h 1793"/>
                <a:gd name="T44" fmla="*/ 21 w 44"/>
                <a:gd name="T45" fmla="*/ 1767 h 1793"/>
                <a:gd name="T46" fmla="*/ 16 w 44"/>
                <a:gd name="T47" fmla="*/ 1747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1793">
                  <a:moveTo>
                    <a:pt x="16" y="1747"/>
                  </a:moveTo>
                  <a:lnTo>
                    <a:pt x="0" y="855"/>
                  </a:lnTo>
                  <a:lnTo>
                    <a:pt x="16" y="11"/>
                  </a:lnTo>
                  <a:lnTo>
                    <a:pt x="23" y="4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4"/>
                  </a:lnTo>
                  <a:lnTo>
                    <a:pt x="39" y="11"/>
                  </a:lnTo>
                  <a:lnTo>
                    <a:pt x="42" y="25"/>
                  </a:lnTo>
                  <a:lnTo>
                    <a:pt x="42" y="41"/>
                  </a:lnTo>
                  <a:lnTo>
                    <a:pt x="39" y="64"/>
                  </a:lnTo>
                  <a:lnTo>
                    <a:pt x="30" y="1403"/>
                  </a:lnTo>
                  <a:lnTo>
                    <a:pt x="30" y="1483"/>
                  </a:lnTo>
                  <a:lnTo>
                    <a:pt x="35" y="1563"/>
                  </a:lnTo>
                  <a:lnTo>
                    <a:pt x="42" y="1641"/>
                  </a:lnTo>
                  <a:lnTo>
                    <a:pt x="44" y="1710"/>
                  </a:lnTo>
                  <a:lnTo>
                    <a:pt x="42" y="1747"/>
                  </a:lnTo>
                  <a:lnTo>
                    <a:pt x="42" y="1772"/>
                  </a:lnTo>
                  <a:lnTo>
                    <a:pt x="37" y="1786"/>
                  </a:lnTo>
                  <a:lnTo>
                    <a:pt x="35" y="1793"/>
                  </a:lnTo>
                  <a:lnTo>
                    <a:pt x="30" y="1790"/>
                  </a:lnTo>
                  <a:lnTo>
                    <a:pt x="26" y="1781"/>
                  </a:lnTo>
                  <a:lnTo>
                    <a:pt x="21" y="1767"/>
                  </a:lnTo>
                  <a:lnTo>
                    <a:pt x="16" y="1747"/>
                  </a:lnTo>
                  <a:close/>
                </a:path>
              </a:pathLst>
            </a:custGeom>
            <a:solidFill>
              <a:srgbClr val="AA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Freeform 254"/>
            <p:cNvSpPr>
              <a:spLocks/>
            </p:cNvSpPr>
            <p:nvPr/>
          </p:nvSpPr>
          <p:spPr bwMode="auto">
            <a:xfrm>
              <a:off x="3795714" y="3481388"/>
              <a:ext cx="98425" cy="3206750"/>
            </a:xfrm>
            <a:custGeom>
              <a:avLst/>
              <a:gdLst>
                <a:gd name="T0" fmla="*/ 60 w 62"/>
                <a:gd name="T1" fmla="*/ 0 h 2020"/>
                <a:gd name="T2" fmla="*/ 62 w 62"/>
                <a:gd name="T3" fmla="*/ 7 h 2020"/>
                <a:gd name="T4" fmla="*/ 62 w 62"/>
                <a:gd name="T5" fmla="*/ 14 h 2020"/>
                <a:gd name="T6" fmla="*/ 62 w 62"/>
                <a:gd name="T7" fmla="*/ 1967 h 2020"/>
                <a:gd name="T8" fmla="*/ 60 w 62"/>
                <a:gd name="T9" fmla="*/ 1979 h 2020"/>
                <a:gd name="T10" fmla="*/ 57 w 62"/>
                <a:gd name="T11" fmla="*/ 1988 h 2020"/>
                <a:gd name="T12" fmla="*/ 53 w 62"/>
                <a:gd name="T13" fmla="*/ 1997 h 2020"/>
                <a:gd name="T14" fmla="*/ 46 w 62"/>
                <a:gd name="T15" fmla="*/ 2004 h 2020"/>
                <a:gd name="T16" fmla="*/ 39 w 62"/>
                <a:gd name="T17" fmla="*/ 2011 h 2020"/>
                <a:gd name="T18" fmla="*/ 30 w 62"/>
                <a:gd name="T19" fmla="*/ 2015 h 2020"/>
                <a:gd name="T20" fmla="*/ 21 w 62"/>
                <a:gd name="T21" fmla="*/ 2018 h 2020"/>
                <a:gd name="T22" fmla="*/ 9 w 62"/>
                <a:gd name="T23" fmla="*/ 2020 h 2020"/>
                <a:gd name="T24" fmla="*/ 0 w 62"/>
                <a:gd name="T25" fmla="*/ 2020 h 2020"/>
                <a:gd name="T26" fmla="*/ 7 w 62"/>
                <a:gd name="T27" fmla="*/ 2015 h 2020"/>
                <a:gd name="T28" fmla="*/ 11 w 62"/>
                <a:gd name="T29" fmla="*/ 2008 h 2020"/>
                <a:gd name="T30" fmla="*/ 14 w 62"/>
                <a:gd name="T31" fmla="*/ 1999 h 2020"/>
                <a:gd name="T32" fmla="*/ 16 w 62"/>
                <a:gd name="T33" fmla="*/ 1988 h 2020"/>
                <a:gd name="T34" fmla="*/ 44 w 62"/>
                <a:gd name="T35" fmla="*/ 839 h 2020"/>
                <a:gd name="T36" fmla="*/ 46 w 62"/>
                <a:gd name="T37" fmla="*/ 750 h 2020"/>
                <a:gd name="T38" fmla="*/ 50 w 62"/>
                <a:gd name="T39" fmla="*/ 653 h 2020"/>
                <a:gd name="T40" fmla="*/ 55 w 62"/>
                <a:gd name="T41" fmla="*/ 553 h 2020"/>
                <a:gd name="T42" fmla="*/ 57 w 62"/>
                <a:gd name="T43" fmla="*/ 449 h 2020"/>
                <a:gd name="T44" fmla="*/ 60 w 62"/>
                <a:gd name="T45" fmla="*/ 344 h 2020"/>
                <a:gd name="T46" fmla="*/ 55 w 62"/>
                <a:gd name="T47" fmla="*/ 243 h 2020"/>
                <a:gd name="T48" fmla="*/ 50 w 62"/>
                <a:gd name="T49" fmla="*/ 195 h 2020"/>
                <a:gd name="T50" fmla="*/ 46 w 62"/>
                <a:gd name="T51" fmla="*/ 147 h 2020"/>
                <a:gd name="T52" fmla="*/ 39 w 62"/>
                <a:gd name="T53" fmla="*/ 103 h 2020"/>
                <a:gd name="T54" fmla="*/ 30 w 62"/>
                <a:gd name="T55" fmla="*/ 60 h 2020"/>
                <a:gd name="T56" fmla="*/ 30 w 62"/>
                <a:gd name="T57" fmla="*/ 44 h 2020"/>
                <a:gd name="T58" fmla="*/ 32 w 62"/>
                <a:gd name="T59" fmla="*/ 32 h 2020"/>
                <a:gd name="T60" fmla="*/ 37 w 62"/>
                <a:gd name="T61" fmla="*/ 23 h 2020"/>
                <a:gd name="T62" fmla="*/ 39 w 62"/>
                <a:gd name="T63" fmla="*/ 14 h 2020"/>
                <a:gd name="T64" fmla="*/ 44 w 62"/>
                <a:gd name="T65" fmla="*/ 7 h 2020"/>
                <a:gd name="T66" fmla="*/ 48 w 62"/>
                <a:gd name="T67" fmla="*/ 2 h 2020"/>
                <a:gd name="T68" fmla="*/ 53 w 62"/>
                <a:gd name="T69" fmla="*/ 0 h 2020"/>
                <a:gd name="T70" fmla="*/ 60 w 62"/>
                <a:gd name="T71" fmla="*/ 0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2020">
                  <a:moveTo>
                    <a:pt x="60" y="0"/>
                  </a:moveTo>
                  <a:lnTo>
                    <a:pt x="62" y="7"/>
                  </a:lnTo>
                  <a:lnTo>
                    <a:pt x="62" y="14"/>
                  </a:lnTo>
                  <a:lnTo>
                    <a:pt x="62" y="1967"/>
                  </a:lnTo>
                  <a:lnTo>
                    <a:pt x="60" y="1979"/>
                  </a:lnTo>
                  <a:lnTo>
                    <a:pt x="57" y="1988"/>
                  </a:lnTo>
                  <a:lnTo>
                    <a:pt x="53" y="1997"/>
                  </a:lnTo>
                  <a:lnTo>
                    <a:pt x="46" y="2004"/>
                  </a:lnTo>
                  <a:lnTo>
                    <a:pt x="39" y="2011"/>
                  </a:lnTo>
                  <a:lnTo>
                    <a:pt x="30" y="2015"/>
                  </a:lnTo>
                  <a:lnTo>
                    <a:pt x="21" y="2018"/>
                  </a:lnTo>
                  <a:lnTo>
                    <a:pt x="9" y="2020"/>
                  </a:lnTo>
                  <a:lnTo>
                    <a:pt x="0" y="2020"/>
                  </a:lnTo>
                  <a:lnTo>
                    <a:pt x="7" y="2015"/>
                  </a:lnTo>
                  <a:lnTo>
                    <a:pt x="11" y="2008"/>
                  </a:lnTo>
                  <a:lnTo>
                    <a:pt x="14" y="1999"/>
                  </a:lnTo>
                  <a:lnTo>
                    <a:pt x="16" y="1988"/>
                  </a:lnTo>
                  <a:lnTo>
                    <a:pt x="44" y="839"/>
                  </a:lnTo>
                  <a:lnTo>
                    <a:pt x="46" y="750"/>
                  </a:lnTo>
                  <a:lnTo>
                    <a:pt x="50" y="653"/>
                  </a:lnTo>
                  <a:lnTo>
                    <a:pt x="55" y="553"/>
                  </a:lnTo>
                  <a:lnTo>
                    <a:pt x="57" y="449"/>
                  </a:lnTo>
                  <a:lnTo>
                    <a:pt x="60" y="344"/>
                  </a:lnTo>
                  <a:lnTo>
                    <a:pt x="55" y="243"/>
                  </a:lnTo>
                  <a:lnTo>
                    <a:pt x="50" y="195"/>
                  </a:lnTo>
                  <a:lnTo>
                    <a:pt x="46" y="147"/>
                  </a:lnTo>
                  <a:lnTo>
                    <a:pt x="39" y="103"/>
                  </a:lnTo>
                  <a:lnTo>
                    <a:pt x="30" y="60"/>
                  </a:lnTo>
                  <a:lnTo>
                    <a:pt x="30" y="44"/>
                  </a:lnTo>
                  <a:lnTo>
                    <a:pt x="32" y="32"/>
                  </a:lnTo>
                  <a:lnTo>
                    <a:pt x="37" y="23"/>
                  </a:lnTo>
                  <a:lnTo>
                    <a:pt x="39" y="14"/>
                  </a:lnTo>
                  <a:lnTo>
                    <a:pt x="44" y="7"/>
                  </a:lnTo>
                  <a:lnTo>
                    <a:pt x="48" y="2"/>
                  </a:lnTo>
                  <a:lnTo>
                    <a:pt x="53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Freeform 255"/>
            <p:cNvSpPr>
              <a:spLocks/>
            </p:cNvSpPr>
            <p:nvPr/>
          </p:nvSpPr>
          <p:spPr bwMode="auto">
            <a:xfrm>
              <a:off x="2300289" y="3422651"/>
              <a:ext cx="1549400" cy="346075"/>
            </a:xfrm>
            <a:custGeom>
              <a:avLst/>
              <a:gdLst>
                <a:gd name="T0" fmla="*/ 408 w 976"/>
                <a:gd name="T1" fmla="*/ 0 h 218"/>
                <a:gd name="T2" fmla="*/ 433 w 976"/>
                <a:gd name="T3" fmla="*/ 5 h 218"/>
                <a:gd name="T4" fmla="*/ 534 w 976"/>
                <a:gd name="T5" fmla="*/ 12 h 218"/>
                <a:gd name="T6" fmla="*/ 635 w 976"/>
                <a:gd name="T7" fmla="*/ 12 h 218"/>
                <a:gd name="T8" fmla="*/ 736 w 976"/>
                <a:gd name="T9" fmla="*/ 16 h 218"/>
                <a:gd name="T10" fmla="*/ 839 w 976"/>
                <a:gd name="T11" fmla="*/ 32 h 218"/>
                <a:gd name="T12" fmla="*/ 871 w 976"/>
                <a:gd name="T13" fmla="*/ 37 h 218"/>
                <a:gd name="T14" fmla="*/ 905 w 976"/>
                <a:gd name="T15" fmla="*/ 35 h 218"/>
                <a:gd name="T16" fmla="*/ 972 w 976"/>
                <a:gd name="T17" fmla="*/ 30 h 218"/>
                <a:gd name="T18" fmla="*/ 976 w 976"/>
                <a:gd name="T19" fmla="*/ 51 h 218"/>
                <a:gd name="T20" fmla="*/ 953 w 976"/>
                <a:gd name="T21" fmla="*/ 133 h 218"/>
                <a:gd name="T22" fmla="*/ 914 w 976"/>
                <a:gd name="T23" fmla="*/ 129 h 218"/>
                <a:gd name="T24" fmla="*/ 880 w 976"/>
                <a:gd name="T25" fmla="*/ 136 h 218"/>
                <a:gd name="T26" fmla="*/ 846 w 976"/>
                <a:gd name="T27" fmla="*/ 152 h 218"/>
                <a:gd name="T28" fmla="*/ 821 w 976"/>
                <a:gd name="T29" fmla="*/ 159 h 218"/>
                <a:gd name="T30" fmla="*/ 788 w 976"/>
                <a:gd name="T31" fmla="*/ 163 h 218"/>
                <a:gd name="T32" fmla="*/ 740 w 976"/>
                <a:gd name="T33" fmla="*/ 177 h 218"/>
                <a:gd name="T34" fmla="*/ 688 w 976"/>
                <a:gd name="T35" fmla="*/ 195 h 218"/>
                <a:gd name="T36" fmla="*/ 635 w 976"/>
                <a:gd name="T37" fmla="*/ 214 h 218"/>
                <a:gd name="T38" fmla="*/ 573 w 976"/>
                <a:gd name="T39" fmla="*/ 218 h 218"/>
                <a:gd name="T40" fmla="*/ 507 w 976"/>
                <a:gd name="T41" fmla="*/ 216 h 218"/>
                <a:gd name="T42" fmla="*/ 440 w 976"/>
                <a:gd name="T43" fmla="*/ 207 h 218"/>
                <a:gd name="T44" fmla="*/ 372 w 976"/>
                <a:gd name="T45" fmla="*/ 198 h 218"/>
                <a:gd name="T46" fmla="*/ 319 w 976"/>
                <a:gd name="T47" fmla="*/ 195 h 218"/>
                <a:gd name="T48" fmla="*/ 284 w 976"/>
                <a:gd name="T49" fmla="*/ 175 h 218"/>
                <a:gd name="T50" fmla="*/ 246 w 976"/>
                <a:gd name="T51" fmla="*/ 149 h 218"/>
                <a:gd name="T52" fmla="*/ 213 w 976"/>
                <a:gd name="T53" fmla="*/ 136 h 218"/>
                <a:gd name="T54" fmla="*/ 191 w 976"/>
                <a:gd name="T55" fmla="*/ 129 h 218"/>
                <a:gd name="T56" fmla="*/ 138 w 976"/>
                <a:gd name="T57" fmla="*/ 126 h 218"/>
                <a:gd name="T58" fmla="*/ 46 w 976"/>
                <a:gd name="T59" fmla="*/ 117 h 218"/>
                <a:gd name="T60" fmla="*/ 0 w 976"/>
                <a:gd name="T61" fmla="*/ 51 h 218"/>
                <a:gd name="T62" fmla="*/ 3 w 976"/>
                <a:gd name="T63" fmla="*/ 32 h 218"/>
                <a:gd name="T64" fmla="*/ 14 w 976"/>
                <a:gd name="T65" fmla="*/ 14 h 218"/>
                <a:gd name="T66" fmla="*/ 30 w 976"/>
                <a:gd name="T67" fmla="*/ 5 h 218"/>
                <a:gd name="T68" fmla="*/ 49 w 976"/>
                <a:gd name="T6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6" h="218">
                  <a:moveTo>
                    <a:pt x="49" y="0"/>
                  </a:moveTo>
                  <a:lnTo>
                    <a:pt x="408" y="0"/>
                  </a:lnTo>
                  <a:lnTo>
                    <a:pt x="422" y="3"/>
                  </a:lnTo>
                  <a:lnTo>
                    <a:pt x="433" y="5"/>
                  </a:lnTo>
                  <a:lnTo>
                    <a:pt x="484" y="10"/>
                  </a:lnTo>
                  <a:lnTo>
                    <a:pt x="534" y="12"/>
                  </a:lnTo>
                  <a:lnTo>
                    <a:pt x="585" y="14"/>
                  </a:lnTo>
                  <a:lnTo>
                    <a:pt x="635" y="12"/>
                  </a:lnTo>
                  <a:lnTo>
                    <a:pt x="685" y="14"/>
                  </a:lnTo>
                  <a:lnTo>
                    <a:pt x="736" y="16"/>
                  </a:lnTo>
                  <a:lnTo>
                    <a:pt x="786" y="21"/>
                  </a:lnTo>
                  <a:lnTo>
                    <a:pt x="839" y="32"/>
                  </a:lnTo>
                  <a:lnTo>
                    <a:pt x="855" y="35"/>
                  </a:lnTo>
                  <a:lnTo>
                    <a:pt x="871" y="37"/>
                  </a:lnTo>
                  <a:lnTo>
                    <a:pt x="889" y="37"/>
                  </a:lnTo>
                  <a:lnTo>
                    <a:pt x="905" y="35"/>
                  </a:lnTo>
                  <a:lnTo>
                    <a:pt x="940" y="32"/>
                  </a:lnTo>
                  <a:lnTo>
                    <a:pt x="972" y="30"/>
                  </a:lnTo>
                  <a:lnTo>
                    <a:pt x="974" y="39"/>
                  </a:lnTo>
                  <a:lnTo>
                    <a:pt x="976" y="51"/>
                  </a:lnTo>
                  <a:lnTo>
                    <a:pt x="976" y="136"/>
                  </a:lnTo>
                  <a:lnTo>
                    <a:pt x="953" y="133"/>
                  </a:lnTo>
                  <a:lnTo>
                    <a:pt x="933" y="131"/>
                  </a:lnTo>
                  <a:lnTo>
                    <a:pt x="914" y="129"/>
                  </a:lnTo>
                  <a:lnTo>
                    <a:pt x="901" y="129"/>
                  </a:lnTo>
                  <a:lnTo>
                    <a:pt x="880" y="136"/>
                  </a:lnTo>
                  <a:lnTo>
                    <a:pt x="860" y="145"/>
                  </a:lnTo>
                  <a:lnTo>
                    <a:pt x="846" y="152"/>
                  </a:lnTo>
                  <a:lnTo>
                    <a:pt x="834" y="156"/>
                  </a:lnTo>
                  <a:lnTo>
                    <a:pt x="821" y="159"/>
                  </a:lnTo>
                  <a:lnTo>
                    <a:pt x="807" y="161"/>
                  </a:lnTo>
                  <a:lnTo>
                    <a:pt x="788" y="163"/>
                  </a:lnTo>
                  <a:lnTo>
                    <a:pt x="766" y="168"/>
                  </a:lnTo>
                  <a:lnTo>
                    <a:pt x="740" y="177"/>
                  </a:lnTo>
                  <a:lnTo>
                    <a:pt x="715" y="186"/>
                  </a:lnTo>
                  <a:lnTo>
                    <a:pt x="688" y="195"/>
                  </a:lnTo>
                  <a:lnTo>
                    <a:pt x="660" y="204"/>
                  </a:lnTo>
                  <a:lnTo>
                    <a:pt x="635" y="214"/>
                  </a:lnTo>
                  <a:lnTo>
                    <a:pt x="607" y="218"/>
                  </a:lnTo>
                  <a:lnTo>
                    <a:pt x="573" y="218"/>
                  </a:lnTo>
                  <a:lnTo>
                    <a:pt x="541" y="218"/>
                  </a:lnTo>
                  <a:lnTo>
                    <a:pt x="507" y="216"/>
                  </a:lnTo>
                  <a:lnTo>
                    <a:pt x="475" y="211"/>
                  </a:lnTo>
                  <a:lnTo>
                    <a:pt x="440" y="207"/>
                  </a:lnTo>
                  <a:lnTo>
                    <a:pt x="406" y="202"/>
                  </a:lnTo>
                  <a:lnTo>
                    <a:pt x="372" y="198"/>
                  </a:lnTo>
                  <a:lnTo>
                    <a:pt x="335" y="198"/>
                  </a:lnTo>
                  <a:lnTo>
                    <a:pt x="319" y="195"/>
                  </a:lnTo>
                  <a:lnTo>
                    <a:pt x="303" y="186"/>
                  </a:lnTo>
                  <a:lnTo>
                    <a:pt x="284" y="175"/>
                  </a:lnTo>
                  <a:lnTo>
                    <a:pt x="266" y="163"/>
                  </a:lnTo>
                  <a:lnTo>
                    <a:pt x="246" y="149"/>
                  </a:lnTo>
                  <a:lnTo>
                    <a:pt x="225" y="138"/>
                  </a:lnTo>
                  <a:lnTo>
                    <a:pt x="213" y="136"/>
                  </a:lnTo>
                  <a:lnTo>
                    <a:pt x="202" y="131"/>
                  </a:lnTo>
                  <a:lnTo>
                    <a:pt x="191" y="129"/>
                  </a:lnTo>
                  <a:lnTo>
                    <a:pt x="179" y="129"/>
                  </a:lnTo>
                  <a:lnTo>
                    <a:pt x="138" y="126"/>
                  </a:lnTo>
                  <a:lnTo>
                    <a:pt x="92" y="122"/>
                  </a:lnTo>
                  <a:lnTo>
                    <a:pt x="46" y="117"/>
                  </a:lnTo>
                  <a:lnTo>
                    <a:pt x="0" y="115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7" y="23"/>
                  </a:lnTo>
                  <a:lnTo>
                    <a:pt x="14" y="14"/>
                  </a:lnTo>
                  <a:lnTo>
                    <a:pt x="21" y="10"/>
                  </a:lnTo>
                  <a:lnTo>
                    <a:pt x="30" y="5"/>
                  </a:lnTo>
                  <a:lnTo>
                    <a:pt x="3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7F8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7" name="Freeform 256"/>
            <p:cNvSpPr>
              <a:spLocks/>
            </p:cNvSpPr>
            <p:nvPr/>
          </p:nvSpPr>
          <p:spPr bwMode="auto">
            <a:xfrm>
              <a:off x="2330451" y="3438526"/>
              <a:ext cx="1563688" cy="225425"/>
            </a:xfrm>
            <a:custGeom>
              <a:avLst/>
              <a:gdLst>
                <a:gd name="T0" fmla="*/ 543 w 985"/>
                <a:gd name="T1" fmla="*/ 2 h 142"/>
                <a:gd name="T2" fmla="*/ 616 w 985"/>
                <a:gd name="T3" fmla="*/ 2 h 142"/>
                <a:gd name="T4" fmla="*/ 692 w 985"/>
                <a:gd name="T5" fmla="*/ 4 h 142"/>
                <a:gd name="T6" fmla="*/ 728 w 985"/>
                <a:gd name="T7" fmla="*/ 4 h 142"/>
                <a:gd name="T8" fmla="*/ 767 w 985"/>
                <a:gd name="T9" fmla="*/ 9 h 142"/>
                <a:gd name="T10" fmla="*/ 804 w 985"/>
                <a:gd name="T11" fmla="*/ 13 h 142"/>
                <a:gd name="T12" fmla="*/ 843 w 985"/>
                <a:gd name="T13" fmla="*/ 22 h 142"/>
                <a:gd name="T14" fmla="*/ 859 w 985"/>
                <a:gd name="T15" fmla="*/ 25 h 142"/>
                <a:gd name="T16" fmla="*/ 877 w 985"/>
                <a:gd name="T17" fmla="*/ 27 h 142"/>
                <a:gd name="T18" fmla="*/ 895 w 985"/>
                <a:gd name="T19" fmla="*/ 27 h 142"/>
                <a:gd name="T20" fmla="*/ 912 w 985"/>
                <a:gd name="T21" fmla="*/ 25 h 142"/>
                <a:gd name="T22" fmla="*/ 946 w 985"/>
                <a:gd name="T23" fmla="*/ 22 h 142"/>
                <a:gd name="T24" fmla="*/ 980 w 985"/>
                <a:gd name="T25" fmla="*/ 20 h 142"/>
                <a:gd name="T26" fmla="*/ 980 w 985"/>
                <a:gd name="T27" fmla="*/ 20 h 142"/>
                <a:gd name="T28" fmla="*/ 980 w 985"/>
                <a:gd name="T29" fmla="*/ 20 h 142"/>
                <a:gd name="T30" fmla="*/ 983 w 985"/>
                <a:gd name="T31" fmla="*/ 32 h 142"/>
                <a:gd name="T32" fmla="*/ 985 w 985"/>
                <a:gd name="T33" fmla="*/ 41 h 142"/>
                <a:gd name="T34" fmla="*/ 985 w 985"/>
                <a:gd name="T35" fmla="*/ 100 h 142"/>
                <a:gd name="T36" fmla="*/ 946 w 985"/>
                <a:gd name="T37" fmla="*/ 103 h 142"/>
                <a:gd name="T38" fmla="*/ 907 w 985"/>
                <a:gd name="T39" fmla="*/ 103 h 142"/>
                <a:gd name="T40" fmla="*/ 873 w 985"/>
                <a:gd name="T41" fmla="*/ 103 h 142"/>
                <a:gd name="T42" fmla="*/ 847 w 985"/>
                <a:gd name="T43" fmla="*/ 100 h 142"/>
                <a:gd name="T44" fmla="*/ 834 w 985"/>
                <a:gd name="T45" fmla="*/ 98 h 142"/>
                <a:gd name="T46" fmla="*/ 820 w 985"/>
                <a:gd name="T47" fmla="*/ 98 h 142"/>
                <a:gd name="T48" fmla="*/ 808 w 985"/>
                <a:gd name="T49" fmla="*/ 100 h 142"/>
                <a:gd name="T50" fmla="*/ 792 w 985"/>
                <a:gd name="T51" fmla="*/ 103 h 142"/>
                <a:gd name="T52" fmla="*/ 765 w 985"/>
                <a:gd name="T53" fmla="*/ 110 h 142"/>
                <a:gd name="T54" fmla="*/ 737 w 985"/>
                <a:gd name="T55" fmla="*/ 116 h 142"/>
                <a:gd name="T56" fmla="*/ 708 w 985"/>
                <a:gd name="T57" fmla="*/ 126 h 142"/>
                <a:gd name="T58" fmla="*/ 678 w 985"/>
                <a:gd name="T59" fmla="*/ 135 h 142"/>
                <a:gd name="T60" fmla="*/ 650 w 985"/>
                <a:gd name="T61" fmla="*/ 142 h 142"/>
                <a:gd name="T62" fmla="*/ 621 w 985"/>
                <a:gd name="T63" fmla="*/ 142 h 142"/>
                <a:gd name="T64" fmla="*/ 543 w 985"/>
                <a:gd name="T65" fmla="*/ 139 h 142"/>
                <a:gd name="T66" fmla="*/ 462 w 985"/>
                <a:gd name="T67" fmla="*/ 137 h 142"/>
                <a:gd name="T68" fmla="*/ 380 w 985"/>
                <a:gd name="T69" fmla="*/ 130 h 142"/>
                <a:gd name="T70" fmla="*/ 298 w 985"/>
                <a:gd name="T71" fmla="*/ 123 h 142"/>
                <a:gd name="T72" fmla="*/ 215 w 985"/>
                <a:gd name="T73" fmla="*/ 114 h 142"/>
                <a:gd name="T74" fmla="*/ 137 w 985"/>
                <a:gd name="T75" fmla="*/ 103 h 142"/>
                <a:gd name="T76" fmla="*/ 64 w 985"/>
                <a:gd name="T77" fmla="*/ 94 h 142"/>
                <a:gd name="T78" fmla="*/ 0 w 985"/>
                <a:gd name="T79" fmla="*/ 82 h 142"/>
                <a:gd name="T80" fmla="*/ 9 w 985"/>
                <a:gd name="T81" fmla="*/ 66 h 142"/>
                <a:gd name="T82" fmla="*/ 20 w 985"/>
                <a:gd name="T83" fmla="*/ 52 h 142"/>
                <a:gd name="T84" fmla="*/ 36 w 985"/>
                <a:gd name="T85" fmla="*/ 41 h 142"/>
                <a:gd name="T86" fmla="*/ 55 w 985"/>
                <a:gd name="T87" fmla="*/ 29 h 142"/>
                <a:gd name="T88" fmla="*/ 75 w 985"/>
                <a:gd name="T89" fmla="*/ 22 h 142"/>
                <a:gd name="T90" fmla="*/ 98 w 985"/>
                <a:gd name="T91" fmla="*/ 16 h 142"/>
                <a:gd name="T92" fmla="*/ 121 w 985"/>
                <a:gd name="T93" fmla="*/ 9 h 142"/>
                <a:gd name="T94" fmla="*/ 146 w 985"/>
                <a:gd name="T95" fmla="*/ 6 h 142"/>
                <a:gd name="T96" fmla="*/ 197 w 985"/>
                <a:gd name="T97" fmla="*/ 0 h 142"/>
                <a:gd name="T98" fmla="*/ 245 w 985"/>
                <a:gd name="T99" fmla="*/ 0 h 142"/>
                <a:gd name="T100" fmla="*/ 288 w 985"/>
                <a:gd name="T101" fmla="*/ 2 h 142"/>
                <a:gd name="T102" fmla="*/ 325 w 985"/>
                <a:gd name="T103" fmla="*/ 9 h 142"/>
                <a:gd name="T104" fmla="*/ 346 w 985"/>
                <a:gd name="T105" fmla="*/ 11 h 142"/>
                <a:gd name="T106" fmla="*/ 369 w 985"/>
                <a:gd name="T107" fmla="*/ 13 h 142"/>
                <a:gd name="T108" fmla="*/ 394 w 985"/>
                <a:gd name="T109" fmla="*/ 13 h 142"/>
                <a:gd name="T110" fmla="*/ 421 w 985"/>
                <a:gd name="T111" fmla="*/ 13 h 142"/>
                <a:gd name="T112" fmla="*/ 479 w 985"/>
                <a:gd name="T113" fmla="*/ 9 h 142"/>
                <a:gd name="T114" fmla="*/ 543 w 985"/>
                <a:gd name="T115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5" h="142">
                  <a:moveTo>
                    <a:pt x="543" y="2"/>
                  </a:moveTo>
                  <a:lnTo>
                    <a:pt x="616" y="2"/>
                  </a:lnTo>
                  <a:lnTo>
                    <a:pt x="692" y="4"/>
                  </a:lnTo>
                  <a:lnTo>
                    <a:pt x="728" y="4"/>
                  </a:lnTo>
                  <a:lnTo>
                    <a:pt x="767" y="9"/>
                  </a:lnTo>
                  <a:lnTo>
                    <a:pt x="804" y="13"/>
                  </a:lnTo>
                  <a:lnTo>
                    <a:pt x="843" y="22"/>
                  </a:lnTo>
                  <a:lnTo>
                    <a:pt x="859" y="25"/>
                  </a:lnTo>
                  <a:lnTo>
                    <a:pt x="877" y="27"/>
                  </a:lnTo>
                  <a:lnTo>
                    <a:pt x="895" y="27"/>
                  </a:lnTo>
                  <a:lnTo>
                    <a:pt x="912" y="25"/>
                  </a:lnTo>
                  <a:lnTo>
                    <a:pt x="946" y="22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3" y="32"/>
                  </a:lnTo>
                  <a:lnTo>
                    <a:pt x="985" y="41"/>
                  </a:lnTo>
                  <a:lnTo>
                    <a:pt x="985" y="100"/>
                  </a:lnTo>
                  <a:lnTo>
                    <a:pt x="946" y="103"/>
                  </a:lnTo>
                  <a:lnTo>
                    <a:pt x="907" y="103"/>
                  </a:lnTo>
                  <a:lnTo>
                    <a:pt x="873" y="103"/>
                  </a:lnTo>
                  <a:lnTo>
                    <a:pt x="847" y="100"/>
                  </a:lnTo>
                  <a:lnTo>
                    <a:pt x="834" y="98"/>
                  </a:lnTo>
                  <a:lnTo>
                    <a:pt x="820" y="98"/>
                  </a:lnTo>
                  <a:lnTo>
                    <a:pt x="808" y="100"/>
                  </a:lnTo>
                  <a:lnTo>
                    <a:pt x="792" y="103"/>
                  </a:lnTo>
                  <a:lnTo>
                    <a:pt x="765" y="110"/>
                  </a:lnTo>
                  <a:lnTo>
                    <a:pt x="737" y="116"/>
                  </a:lnTo>
                  <a:lnTo>
                    <a:pt x="708" y="126"/>
                  </a:lnTo>
                  <a:lnTo>
                    <a:pt x="678" y="135"/>
                  </a:lnTo>
                  <a:lnTo>
                    <a:pt x="650" y="142"/>
                  </a:lnTo>
                  <a:lnTo>
                    <a:pt x="621" y="142"/>
                  </a:lnTo>
                  <a:lnTo>
                    <a:pt x="543" y="139"/>
                  </a:lnTo>
                  <a:lnTo>
                    <a:pt x="462" y="137"/>
                  </a:lnTo>
                  <a:lnTo>
                    <a:pt x="380" y="130"/>
                  </a:lnTo>
                  <a:lnTo>
                    <a:pt x="298" y="123"/>
                  </a:lnTo>
                  <a:lnTo>
                    <a:pt x="215" y="114"/>
                  </a:lnTo>
                  <a:lnTo>
                    <a:pt x="137" y="103"/>
                  </a:lnTo>
                  <a:lnTo>
                    <a:pt x="64" y="94"/>
                  </a:lnTo>
                  <a:lnTo>
                    <a:pt x="0" y="82"/>
                  </a:lnTo>
                  <a:lnTo>
                    <a:pt x="9" y="66"/>
                  </a:lnTo>
                  <a:lnTo>
                    <a:pt x="20" y="52"/>
                  </a:lnTo>
                  <a:lnTo>
                    <a:pt x="36" y="41"/>
                  </a:lnTo>
                  <a:lnTo>
                    <a:pt x="55" y="29"/>
                  </a:lnTo>
                  <a:lnTo>
                    <a:pt x="75" y="22"/>
                  </a:lnTo>
                  <a:lnTo>
                    <a:pt x="98" y="16"/>
                  </a:lnTo>
                  <a:lnTo>
                    <a:pt x="121" y="9"/>
                  </a:lnTo>
                  <a:lnTo>
                    <a:pt x="146" y="6"/>
                  </a:lnTo>
                  <a:lnTo>
                    <a:pt x="197" y="0"/>
                  </a:lnTo>
                  <a:lnTo>
                    <a:pt x="245" y="0"/>
                  </a:lnTo>
                  <a:lnTo>
                    <a:pt x="288" y="2"/>
                  </a:lnTo>
                  <a:lnTo>
                    <a:pt x="325" y="9"/>
                  </a:lnTo>
                  <a:lnTo>
                    <a:pt x="346" y="11"/>
                  </a:lnTo>
                  <a:lnTo>
                    <a:pt x="369" y="13"/>
                  </a:lnTo>
                  <a:lnTo>
                    <a:pt x="394" y="13"/>
                  </a:lnTo>
                  <a:lnTo>
                    <a:pt x="421" y="13"/>
                  </a:lnTo>
                  <a:lnTo>
                    <a:pt x="479" y="9"/>
                  </a:lnTo>
                  <a:lnTo>
                    <a:pt x="543" y="2"/>
                  </a:lnTo>
                  <a:close/>
                </a:path>
              </a:pathLst>
            </a:custGeom>
            <a:solidFill>
              <a:srgbClr val="6E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8" name="Freeform 257"/>
            <p:cNvSpPr>
              <a:spLocks/>
            </p:cNvSpPr>
            <p:nvPr/>
          </p:nvSpPr>
          <p:spPr bwMode="auto">
            <a:xfrm>
              <a:off x="2141539" y="1243013"/>
              <a:ext cx="1908175" cy="2474913"/>
            </a:xfrm>
            <a:custGeom>
              <a:avLst/>
              <a:gdLst>
                <a:gd name="T0" fmla="*/ 80 w 1202"/>
                <a:gd name="T1" fmla="*/ 16 h 1559"/>
                <a:gd name="T2" fmla="*/ 540 w 1202"/>
                <a:gd name="T3" fmla="*/ 0 h 1559"/>
                <a:gd name="T4" fmla="*/ 653 w 1202"/>
                <a:gd name="T5" fmla="*/ 16 h 1559"/>
                <a:gd name="T6" fmla="*/ 1127 w 1202"/>
                <a:gd name="T7" fmla="*/ 21 h 1559"/>
                <a:gd name="T8" fmla="*/ 1143 w 1202"/>
                <a:gd name="T9" fmla="*/ 23 h 1559"/>
                <a:gd name="T10" fmla="*/ 1159 w 1202"/>
                <a:gd name="T11" fmla="*/ 28 h 1559"/>
                <a:gd name="T12" fmla="*/ 1170 w 1202"/>
                <a:gd name="T13" fmla="*/ 35 h 1559"/>
                <a:gd name="T14" fmla="*/ 1182 w 1202"/>
                <a:gd name="T15" fmla="*/ 44 h 1559"/>
                <a:gd name="T16" fmla="*/ 1191 w 1202"/>
                <a:gd name="T17" fmla="*/ 57 h 1559"/>
                <a:gd name="T18" fmla="*/ 1198 w 1202"/>
                <a:gd name="T19" fmla="*/ 69 h 1559"/>
                <a:gd name="T20" fmla="*/ 1202 w 1202"/>
                <a:gd name="T21" fmla="*/ 85 h 1559"/>
                <a:gd name="T22" fmla="*/ 1202 w 1202"/>
                <a:gd name="T23" fmla="*/ 101 h 1559"/>
                <a:gd name="T24" fmla="*/ 1202 w 1202"/>
                <a:gd name="T25" fmla="*/ 1385 h 1559"/>
                <a:gd name="T26" fmla="*/ 1200 w 1202"/>
                <a:gd name="T27" fmla="*/ 1401 h 1559"/>
                <a:gd name="T28" fmla="*/ 1195 w 1202"/>
                <a:gd name="T29" fmla="*/ 1415 h 1559"/>
                <a:gd name="T30" fmla="*/ 1189 w 1202"/>
                <a:gd name="T31" fmla="*/ 1428 h 1559"/>
                <a:gd name="T32" fmla="*/ 1179 w 1202"/>
                <a:gd name="T33" fmla="*/ 1442 h 1559"/>
                <a:gd name="T34" fmla="*/ 1168 w 1202"/>
                <a:gd name="T35" fmla="*/ 1451 h 1559"/>
                <a:gd name="T36" fmla="*/ 1154 w 1202"/>
                <a:gd name="T37" fmla="*/ 1458 h 1559"/>
                <a:gd name="T38" fmla="*/ 1138 w 1202"/>
                <a:gd name="T39" fmla="*/ 1463 h 1559"/>
                <a:gd name="T40" fmla="*/ 1122 w 1202"/>
                <a:gd name="T41" fmla="*/ 1465 h 1559"/>
                <a:gd name="T42" fmla="*/ 799 w 1202"/>
                <a:gd name="T43" fmla="*/ 1465 h 1559"/>
                <a:gd name="T44" fmla="*/ 774 w 1202"/>
                <a:gd name="T45" fmla="*/ 1504 h 1559"/>
                <a:gd name="T46" fmla="*/ 758 w 1202"/>
                <a:gd name="T47" fmla="*/ 1532 h 1559"/>
                <a:gd name="T48" fmla="*/ 749 w 1202"/>
                <a:gd name="T49" fmla="*/ 1548 h 1559"/>
                <a:gd name="T50" fmla="*/ 744 w 1202"/>
                <a:gd name="T51" fmla="*/ 1557 h 1559"/>
                <a:gd name="T52" fmla="*/ 703 w 1202"/>
                <a:gd name="T53" fmla="*/ 1557 h 1559"/>
                <a:gd name="T54" fmla="*/ 609 w 1202"/>
                <a:gd name="T55" fmla="*/ 1559 h 1559"/>
                <a:gd name="T56" fmla="*/ 510 w 1202"/>
                <a:gd name="T57" fmla="*/ 1559 h 1559"/>
                <a:gd name="T58" fmla="*/ 453 w 1202"/>
                <a:gd name="T59" fmla="*/ 1557 h 1559"/>
                <a:gd name="T60" fmla="*/ 442 w 1202"/>
                <a:gd name="T61" fmla="*/ 1552 h 1559"/>
                <a:gd name="T62" fmla="*/ 433 w 1202"/>
                <a:gd name="T63" fmla="*/ 1545 h 1559"/>
                <a:gd name="T64" fmla="*/ 423 w 1202"/>
                <a:gd name="T65" fmla="*/ 1536 h 1559"/>
                <a:gd name="T66" fmla="*/ 414 w 1202"/>
                <a:gd name="T67" fmla="*/ 1525 h 1559"/>
                <a:gd name="T68" fmla="*/ 398 w 1202"/>
                <a:gd name="T69" fmla="*/ 1495 h 1559"/>
                <a:gd name="T70" fmla="*/ 384 w 1202"/>
                <a:gd name="T71" fmla="*/ 1465 h 1559"/>
                <a:gd name="T72" fmla="*/ 80 w 1202"/>
                <a:gd name="T73" fmla="*/ 1465 h 1559"/>
                <a:gd name="T74" fmla="*/ 64 w 1202"/>
                <a:gd name="T75" fmla="*/ 1463 h 1559"/>
                <a:gd name="T76" fmla="*/ 50 w 1202"/>
                <a:gd name="T77" fmla="*/ 1458 h 1559"/>
                <a:gd name="T78" fmla="*/ 36 w 1202"/>
                <a:gd name="T79" fmla="*/ 1451 h 1559"/>
                <a:gd name="T80" fmla="*/ 25 w 1202"/>
                <a:gd name="T81" fmla="*/ 1442 h 1559"/>
                <a:gd name="T82" fmla="*/ 13 w 1202"/>
                <a:gd name="T83" fmla="*/ 1428 h 1559"/>
                <a:gd name="T84" fmla="*/ 6 w 1202"/>
                <a:gd name="T85" fmla="*/ 1415 h 1559"/>
                <a:gd name="T86" fmla="*/ 2 w 1202"/>
                <a:gd name="T87" fmla="*/ 1401 h 1559"/>
                <a:gd name="T88" fmla="*/ 0 w 1202"/>
                <a:gd name="T89" fmla="*/ 1385 h 1559"/>
                <a:gd name="T90" fmla="*/ 0 w 1202"/>
                <a:gd name="T91" fmla="*/ 101 h 1559"/>
                <a:gd name="T92" fmla="*/ 2 w 1202"/>
                <a:gd name="T93" fmla="*/ 85 h 1559"/>
                <a:gd name="T94" fmla="*/ 6 w 1202"/>
                <a:gd name="T95" fmla="*/ 69 h 1559"/>
                <a:gd name="T96" fmla="*/ 13 w 1202"/>
                <a:gd name="T97" fmla="*/ 55 h 1559"/>
                <a:gd name="T98" fmla="*/ 25 w 1202"/>
                <a:gd name="T99" fmla="*/ 41 h 1559"/>
                <a:gd name="T100" fmla="*/ 36 w 1202"/>
                <a:gd name="T101" fmla="*/ 32 h 1559"/>
                <a:gd name="T102" fmla="*/ 50 w 1202"/>
                <a:gd name="T103" fmla="*/ 23 h 1559"/>
                <a:gd name="T104" fmla="*/ 64 w 1202"/>
                <a:gd name="T105" fmla="*/ 18 h 1559"/>
                <a:gd name="T106" fmla="*/ 80 w 1202"/>
                <a:gd name="T107" fmla="*/ 16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02" h="1559">
                  <a:moveTo>
                    <a:pt x="80" y="16"/>
                  </a:moveTo>
                  <a:lnTo>
                    <a:pt x="540" y="0"/>
                  </a:lnTo>
                  <a:lnTo>
                    <a:pt x="653" y="16"/>
                  </a:lnTo>
                  <a:lnTo>
                    <a:pt x="1127" y="21"/>
                  </a:lnTo>
                  <a:lnTo>
                    <a:pt x="1143" y="23"/>
                  </a:lnTo>
                  <a:lnTo>
                    <a:pt x="1159" y="28"/>
                  </a:lnTo>
                  <a:lnTo>
                    <a:pt x="1170" y="35"/>
                  </a:lnTo>
                  <a:lnTo>
                    <a:pt x="1182" y="44"/>
                  </a:lnTo>
                  <a:lnTo>
                    <a:pt x="1191" y="57"/>
                  </a:lnTo>
                  <a:lnTo>
                    <a:pt x="1198" y="69"/>
                  </a:lnTo>
                  <a:lnTo>
                    <a:pt x="1202" y="85"/>
                  </a:lnTo>
                  <a:lnTo>
                    <a:pt x="1202" y="101"/>
                  </a:lnTo>
                  <a:lnTo>
                    <a:pt x="1202" y="1385"/>
                  </a:lnTo>
                  <a:lnTo>
                    <a:pt x="1200" y="1401"/>
                  </a:lnTo>
                  <a:lnTo>
                    <a:pt x="1195" y="1415"/>
                  </a:lnTo>
                  <a:lnTo>
                    <a:pt x="1189" y="1428"/>
                  </a:lnTo>
                  <a:lnTo>
                    <a:pt x="1179" y="1442"/>
                  </a:lnTo>
                  <a:lnTo>
                    <a:pt x="1168" y="1451"/>
                  </a:lnTo>
                  <a:lnTo>
                    <a:pt x="1154" y="1458"/>
                  </a:lnTo>
                  <a:lnTo>
                    <a:pt x="1138" y="1463"/>
                  </a:lnTo>
                  <a:lnTo>
                    <a:pt x="1122" y="1465"/>
                  </a:lnTo>
                  <a:lnTo>
                    <a:pt x="799" y="1465"/>
                  </a:lnTo>
                  <a:lnTo>
                    <a:pt x="774" y="1504"/>
                  </a:lnTo>
                  <a:lnTo>
                    <a:pt x="758" y="1532"/>
                  </a:lnTo>
                  <a:lnTo>
                    <a:pt x="749" y="1548"/>
                  </a:lnTo>
                  <a:lnTo>
                    <a:pt x="744" y="1557"/>
                  </a:lnTo>
                  <a:lnTo>
                    <a:pt x="703" y="1557"/>
                  </a:lnTo>
                  <a:lnTo>
                    <a:pt x="609" y="1559"/>
                  </a:lnTo>
                  <a:lnTo>
                    <a:pt x="510" y="1559"/>
                  </a:lnTo>
                  <a:lnTo>
                    <a:pt x="453" y="1557"/>
                  </a:lnTo>
                  <a:lnTo>
                    <a:pt x="442" y="1552"/>
                  </a:lnTo>
                  <a:lnTo>
                    <a:pt x="433" y="1545"/>
                  </a:lnTo>
                  <a:lnTo>
                    <a:pt x="423" y="1536"/>
                  </a:lnTo>
                  <a:lnTo>
                    <a:pt x="414" y="1525"/>
                  </a:lnTo>
                  <a:lnTo>
                    <a:pt x="398" y="1495"/>
                  </a:lnTo>
                  <a:lnTo>
                    <a:pt x="384" y="1465"/>
                  </a:lnTo>
                  <a:lnTo>
                    <a:pt x="80" y="1465"/>
                  </a:lnTo>
                  <a:lnTo>
                    <a:pt x="64" y="1463"/>
                  </a:lnTo>
                  <a:lnTo>
                    <a:pt x="50" y="1458"/>
                  </a:lnTo>
                  <a:lnTo>
                    <a:pt x="36" y="1451"/>
                  </a:lnTo>
                  <a:lnTo>
                    <a:pt x="25" y="1442"/>
                  </a:lnTo>
                  <a:lnTo>
                    <a:pt x="13" y="1428"/>
                  </a:lnTo>
                  <a:lnTo>
                    <a:pt x="6" y="1415"/>
                  </a:lnTo>
                  <a:lnTo>
                    <a:pt x="2" y="1401"/>
                  </a:lnTo>
                  <a:lnTo>
                    <a:pt x="0" y="1385"/>
                  </a:lnTo>
                  <a:lnTo>
                    <a:pt x="0" y="101"/>
                  </a:lnTo>
                  <a:lnTo>
                    <a:pt x="2" y="85"/>
                  </a:lnTo>
                  <a:lnTo>
                    <a:pt x="6" y="69"/>
                  </a:lnTo>
                  <a:lnTo>
                    <a:pt x="13" y="55"/>
                  </a:lnTo>
                  <a:lnTo>
                    <a:pt x="25" y="41"/>
                  </a:lnTo>
                  <a:lnTo>
                    <a:pt x="36" y="32"/>
                  </a:lnTo>
                  <a:lnTo>
                    <a:pt x="50" y="23"/>
                  </a:lnTo>
                  <a:lnTo>
                    <a:pt x="64" y="18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9" name="Freeform 258"/>
            <p:cNvSpPr>
              <a:spLocks/>
            </p:cNvSpPr>
            <p:nvPr/>
          </p:nvSpPr>
          <p:spPr bwMode="auto">
            <a:xfrm>
              <a:off x="3221039" y="1271588"/>
              <a:ext cx="828675" cy="2443163"/>
            </a:xfrm>
            <a:custGeom>
              <a:avLst/>
              <a:gdLst>
                <a:gd name="T0" fmla="*/ 442 w 522"/>
                <a:gd name="T1" fmla="*/ 3 h 1539"/>
                <a:gd name="T2" fmla="*/ 474 w 522"/>
                <a:gd name="T3" fmla="*/ 10 h 1539"/>
                <a:gd name="T4" fmla="*/ 499 w 522"/>
                <a:gd name="T5" fmla="*/ 26 h 1539"/>
                <a:gd name="T6" fmla="*/ 515 w 522"/>
                <a:gd name="T7" fmla="*/ 51 h 1539"/>
                <a:gd name="T8" fmla="*/ 522 w 522"/>
                <a:gd name="T9" fmla="*/ 83 h 1539"/>
                <a:gd name="T10" fmla="*/ 520 w 522"/>
                <a:gd name="T11" fmla="*/ 1383 h 1539"/>
                <a:gd name="T12" fmla="*/ 509 w 522"/>
                <a:gd name="T13" fmla="*/ 1410 h 1539"/>
                <a:gd name="T14" fmla="*/ 488 w 522"/>
                <a:gd name="T15" fmla="*/ 1433 h 1539"/>
                <a:gd name="T16" fmla="*/ 458 w 522"/>
                <a:gd name="T17" fmla="*/ 1445 h 1539"/>
                <a:gd name="T18" fmla="*/ 119 w 522"/>
                <a:gd name="T19" fmla="*/ 1447 h 1539"/>
                <a:gd name="T20" fmla="*/ 78 w 522"/>
                <a:gd name="T21" fmla="*/ 1514 h 1539"/>
                <a:gd name="T22" fmla="*/ 64 w 522"/>
                <a:gd name="T23" fmla="*/ 1539 h 1539"/>
                <a:gd name="T24" fmla="*/ 0 w 522"/>
                <a:gd name="T25" fmla="*/ 1539 h 1539"/>
                <a:gd name="T26" fmla="*/ 39 w 522"/>
                <a:gd name="T27" fmla="*/ 1520 h 1539"/>
                <a:gd name="T28" fmla="*/ 62 w 522"/>
                <a:gd name="T29" fmla="*/ 1493 h 1539"/>
                <a:gd name="T30" fmla="*/ 85 w 522"/>
                <a:gd name="T31" fmla="*/ 1463 h 1539"/>
                <a:gd name="T32" fmla="*/ 117 w 522"/>
                <a:gd name="T33" fmla="*/ 1426 h 1539"/>
                <a:gd name="T34" fmla="*/ 137 w 522"/>
                <a:gd name="T35" fmla="*/ 1417 h 1539"/>
                <a:gd name="T36" fmla="*/ 160 w 522"/>
                <a:gd name="T37" fmla="*/ 1417 h 1539"/>
                <a:gd name="T38" fmla="*/ 220 w 522"/>
                <a:gd name="T39" fmla="*/ 1426 h 1539"/>
                <a:gd name="T40" fmla="*/ 371 w 522"/>
                <a:gd name="T41" fmla="*/ 1426 h 1539"/>
                <a:gd name="T42" fmla="*/ 440 w 522"/>
                <a:gd name="T43" fmla="*/ 1417 h 1539"/>
                <a:gd name="T44" fmla="*/ 467 w 522"/>
                <a:gd name="T45" fmla="*/ 1406 h 1539"/>
                <a:gd name="T46" fmla="*/ 488 w 522"/>
                <a:gd name="T47" fmla="*/ 1392 h 1539"/>
                <a:gd name="T48" fmla="*/ 497 w 522"/>
                <a:gd name="T49" fmla="*/ 1376 h 1539"/>
                <a:gd name="T50" fmla="*/ 502 w 522"/>
                <a:gd name="T51" fmla="*/ 1353 h 1539"/>
                <a:gd name="T52" fmla="*/ 504 w 522"/>
                <a:gd name="T53" fmla="*/ 1284 h 1539"/>
                <a:gd name="T54" fmla="*/ 497 w 522"/>
                <a:gd name="T55" fmla="*/ 1080 h 1539"/>
                <a:gd name="T56" fmla="*/ 497 w 522"/>
                <a:gd name="T57" fmla="*/ 929 h 1539"/>
                <a:gd name="T58" fmla="*/ 499 w 522"/>
                <a:gd name="T59" fmla="*/ 755 h 1539"/>
                <a:gd name="T60" fmla="*/ 502 w 522"/>
                <a:gd name="T61" fmla="*/ 576 h 1539"/>
                <a:gd name="T62" fmla="*/ 499 w 522"/>
                <a:gd name="T63" fmla="*/ 415 h 1539"/>
                <a:gd name="T64" fmla="*/ 497 w 522"/>
                <a:gd name="T65" fmla="*/ 241 h 1539"/>
                <a:gd name="T66" fmla="*/ 499 w 522"/>
                <a:gd name="T67" fmla="*/ 168 h 1539"/>
                <a:gd name="T68" fmla="*/ 506 w 522"/>
                <a:gd name="T69" fmla="*/ 124 h 1539"/>
                <a:gd name="T70" fmla="*/ 511 w 522"/>
                <a:gd name="T71" fmla="*/ 104 h 1539"/>
                <a:gd name="T72" fmla="*/ 509 w 522"/>
                <a:gd name="T73" fmla="*/ 81 h 1539"/>
                <a:gd name="T74" fmla="*/ 499 w 522"/>
                <a:gd name="T75" fmla="*/ 58 h 1539"/>
                <a:gd name="T76" fmla="*/ 483 w 522"/>
                <a:gd name="T77" fmla="*/ 37 h 1539"/>
                <a:gd name="T78" fmla="*/ 465 w 522"/>
                <a:gd name="T79" fmla="*/ 19 h 1539"/>
                <a:gd name="T80" fmla="*/ 444 w 522"/>
                <a:gd name="T81" fmla="*/ 7 h 1539"/>
                <a:gd name="T82" fmla="*/ 422 w 522"/>
                <a:gd name="T83" fmla="*/ 0 h 1539"/>
                <a:gd name="T84" fmla="*/ 399 w 522"/>
                <a:gd name="T85" fmla="*/ 5 h 1539"/>
                <a:gd name="T86" fmla="*/ 396 w 522"/>
                <a:gd name="T87" fmla="*/ 3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1539">
                  <a:moveTo>
                    <a:pt x="396" y="3"/>
                  </a:moveTo>
                  <a:lnTo>
                    <a:pt x="442" y="3"/>
                  </a:lnTo>
                  <a:lnTo>
                    <a:pt x="458" y="5"/>
                  </a:lnTo>
                  <a:lnTo>
                    <a:pt x="474" y="10"/>
                  </a:lnTo>
                  <a:lnTo>
                    <a:pt x="488" y="17"/>
                  </a:lnTo>
                  <a:lnTo>
                    <a:pt x="499" y="26"/>
                  </a:lnTo>
                  <a:lnTo>
                    <a:pt x="509" y="37"/>
                  </a:lnTo>
                  <a:lnTo>
                    <a:pt x="515" y="51"/>
                  </a:lnTo>
                  <a:lnTo>
                    <a:pt x="520" y="67"/>
                  </a:lnTo>
                  <a:lnTo>
                    <a:pt x="522" y="83"/>
                  </a:lnTo>
                  <a:lnTo>
                    <a:pt x="522" y="1367"/>
                  </a:lnTo>
                  <a:lnTo>
                    <a:pt x="520" y="1383"/>
                  </a:lnTo>
                  <a:lnTo>
                    <a:pt x="515" y="1397"/>
                  </a:lnTo>
                  <a:lnTo>
                    <a:pt x="509" y="1410"/>
                  </a:lnTo>
                  <a:lnTo>
                    <a:pt x="499" y="1424"/>
                  </a:lnTo>
                  <a:lnTo>
                    <a:pt x="488" y="1433"/>
                  </a:lnTo>
                  <a:lnTo>
                    <a:pt x="474" y="1440"/>
                  </a:lnTo>
                  <a:lnTo>
                    <a:pt x="458" y="1445"/>
                  </a:lnTo>
                  <a:lnTo>
                    <a:pt x="442" y="1447"/>
                  </a:lnTo>
                  <a:lnTo>
                    <a:pt x="119" y="1447"/>
                  </a:lnTo>
                  <a:lnTo>
                    <a:pt x="94" y="1486"/>
                  </a:lnTo>
                  <a:lnTo>
                    <a:pt x="78" y="1514"/>
                  </a:lnTo>
                  <a:lnTo>
                    <a:pt x="69" y="1530"/>
                  </a:lnTo>
                  <a:lnTo>
                    <a:pt x="64" y="1539"/>
                  </a:lnTo>
                  <a:lnTo>
                    <a:pt x="46" y="1539"/>
                  </a:lnTo>
                  <a:lnTo>
                    <a:pt x="0" y="1539"/>
                  </a:lnTo>
                  <a:lnTo>
                    <a:pt x="21" y="1532"/>
                  </a:lnTo>
                  <a:lnTo>
                    <a:pt x="39" y="1520"/>
                  </a:lnTo>
                  <a:lnTo>
                    <a:pt x="53" y="1509"/>
                  </a:lnTo>
                  <a:lnTo>
                    <a:pt x="62" y="1493"/>
                  </a:lnTo>
                  <a:lnTo>
                    <a:pt x="73" y="1479"/>
                  </a:lnTo>
                  <a:lnTo>
                    <a:pt x="85" y="1463"/>
                  </a:lnTo>
                  <a:lnTo>
                    <a:pt x="99" y="1445"/>
                  </a:lnTo>
                  <a:lnTo>
                    <a:pt x="117" y="1426"/>
                  </a:lnTo>
                  <a:lnTo>
                    <a:pt x="126" y="1422"/>
                  </a:lnTo>
                  <a:lnTo>
                    <a:pt x="137" y="1417"/>
                  </a:lnTo>
                  <a:lnTo>
                    <a:pt x="149" y="1417"/>
                  </a:lnTo>
                  <a:lnTo>
                    <a:pt x="160" y="1417"/>
                  </a:lnTo>
                  <a:lnTo>
                    <a:pt x="188" y="1422"/>
                  </a:lnTo>
                  <a:lnTo>
                    <a:pt x="220" y="1426"/>
                  </a:lnTo>
                  <a:lnTo>
                    <a:pt x="296" y="1429"/>
                  </a:lnTo>
                  <a:lnTo>
                    <a:pt x="371" y="1426"/>
                  </a:lnTo>
                  <a:lnTo>
                    <a:pt x="408" y="1424"/>
                  </a:lnTo>
                  <a:lnTo>
                    <a:pt x="440" y="1417"/>
                  </a:lnTo>
                  <a:lnTo>
                    <a:pt x="454" y="1413"/>
                  </a:lnTo>
                  <a:lnTo>
                    <a:pt x="467" y="1406"/>
                  </a:lnTo>
                  <a:lnTo>
                    <a:pt x="479" y="1399"/>
                  </a:lnTo>
                  <a:lnTo>
                    <a:pt x="488" y="1392"/>
                  </a:lnTo>
                  <a:lnTo>
                    <a:pt x="493" y="1385"/>
                  </a:lnTo>
                  <a:lnTo>
                    <a:pt x="497" y="1376"/>
                  </a:lnTo>
                  <a:lnTo>
                    <a:pt x="499" y="1365"/>
                  </a:lnTo>
                  <a:lnTo>
                    <a:pt x="502" y="1353"/>
                  </a:lnTo>
                  <a:lnTo>
                    <a:pt x="504" y="1321"/>
                  </a:lnTo>
                  <a:lnTo>
                    <a:pt x="504" y="1284"/>
                  </a:lnTo>
                  <a:lnTo>
                    <a:pt x="502" y="1193"/>
                  </a:lnTo>
                  <a:lnTo>
                    <a:pt x="497" y="1080"/>
                  </a:lnTo>
                  <a:lnTo>
                    <a:pt x="497" y="1009"/>
                  </a:lnTo>
                  <a:lnTo>
                    <a:pt x="497" y="929"/>
                  </a:lnTo>
                  <a:lnTo>
                    <a:pt x="499" y="844"/>
                  </a:lnTo>
                  <a:lnTo>
                    <a:pt x="499" y="755"/>
                  </a:lnTo>
                  <a:lnTo>
                    <a:pt x="502" y="663"/>
                  </a:lnTo>
                  <a:lnTo>
                    <a:pt x="502" y="576"/>
                  </a:lnTo>
                  <a:lnTo>
                    <a:pt x="502" y="491"/>
                  </a:lnTo>
                  <a:lnTo>
                    <a:pt x="499" y="415"/>
                  </a:lnTo>
                  <a:lnTo>
                    <a:pt x="497" y="331"/>
                  </a:lnTo>
                  <a:lnTo>
                    <a:pt x="497" y="241"/>
                  </a:lnTo>
                  <a:lnTo>
                    <a:pt x="497" y="202"/>
                  </a:lnTo>
                  <a:lnTo>
                    <a:pt x="499" y="168"/>
                  </a:lnTo>
                  <a:lnTo>
                    <a:pt x="502" y="143"/>
                  </a:lnTo>
                  <a:lnTo>
                    <a:pt x="506" y="124"/>
                  </a:lnTo>
                  <a:lnTo>
                    <a:pt x="509" y="115"/>
                  </a:lnTo>
                  <a:lnTo>
                    <a:pt x="511" y="104"/>
                  </a:lnTo>
                  <a:lnTo>
                    <a:pt x="511" y="92"/>
                  </a:lnTo>
                  <a:lnTo>
                    <a:pt x="509" y="81"/>
                  </a:lnTo>
                  <a:lnTo>
                    <a:pt x="504" y="69"/>
                  </a:lnTo>
                  <a:lnTo>
                    <a:pt x="499" y="58"/>
                  </a:lnTo>
                  <a:lnTo>
                    <a:pt x="493" y="46"/>
                  </a:lnTo>
                  <a:lnTo>
                    <a:pt x="483" y="37"/>
                  </a:lnTo>
                  <a:lnTo>
                    <a:pt x="474" y="28"/>
                  </a:lnTo>
                  <a:lnTo>
                    <a:pt x="465" y="19"/>
                  </a:lnTo>
                  <a:lnTo>
                    <a:pt x="456" y="12"/>
                  </a:lnTo>
                  <a:lnTo>
                    <a:pt x="444" y="7"/>
                  </a:lnTo>
                  <a:lnTo>
                    <a:pt x="433" y="3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399" y="5"/>
                  </a:lnTo>
                  <a:lnTo>
                    <a:pt x="396" y="3"/>
                  </a:lnTo>
                  <a:lnTo>
                    <a:pt x="396" y="3"/>
                  </a:lnTo>
                  <a:close/>
                </a:path>
              </a:pathLst>
            </a:custGeom>
            <a:solidFill>
              <a:srgbClr val="96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Freeform 259"/>
            <p:cNvSpPr>
              <a:spLocks/>
            </p:cNvSpPr>
            <p:nvPr/>
          </p:nvSpPr>
          <p:spPr bwMode="auto">
            <a:xfrm>
              <a:off x="2268539" y="1614488"/>
              <a:ext cx="1654175" cy="1597025"/>
            </a:xfrm>
            <a:custGeom>
              <a:avLst/>
              <a:gdLst>
                <a:gd name="T0" fmla="*/ 52 w 1042"/>
                <a:gd name="T1" fmla="*/ 0 h 1006"/>
                <a:gd name="T2" fmla="*/ 992 w 1042"/>
                <a:gd name="T3" fmla="*/ 0 h 1006"/>
                <a:gd name="T4" fmla="*/ 1001 w 1042"/>
                <a:gd name="T5" fmla="*/ 0 h 1006"/>
                <a:gd name="T6" fmla="*/ 1010 w 1042"/>
                <a:gd name="T7" fmla="*/ 2 h 1006"/>
                <a:gd name="T8" fmla="*/ 1019 w 1042"/>
                <a:gd name="T9" fmla="*/ 7 h 1006"/>
                <a:gd name="T10" fmla="*/ 1028 w 1042"/>
                <a:gd name="T11" fmla="*/ 14 h 1006"/>
                <a:gd name="T12" fmla="*/ 1033 w 1042"/>
                <a:gd name="T13" fmla="*/ 21 h 1006"/>
                <a:gd name="T14" fmla="*/ 1038 w 1042"/>
                <a:gd name="T15" fmla="*/ 30 h 1006"/>
                <a:gd name="T16" fmla="*/ 1042 w 1042"/>
                <a:gd name="T17" fmla="*/ 39 h 1006"/>
                <a:gd name="T18" fmla="*/ 1042 w 1042"/>
                <a:gd name="T19" fmla="*/ 50 h 1006"/>
                <a:gd name="T20" fmla="*/ 1042 w 1042"/>
                <a:gd name="T21" fmla="*/ 956 h 1006"/>
                <a:gd name="T22" fmla="*/ 1042 w 1042"/>
                <a:gd name="T23" fmla="*/ 965 h 1006"/>
                <a:gd name="T24" fmla="*/ 1038 w 1042"/>
                <a:gd name="T25" fmla="*/ 977 h 1006"/>
                <a:gd name="T26" fmla="*/ 1033 w 1042"/>
                <a:gd name="T27" fmla="*/ 983 h 1006"/>
                <a:gd name="T28" fmla="*/ 1028 w 1042"/>
                <a:gd name="T29" fmla="*/ 993 h 1006"/>
                <a:gd name="T30" fmla="*/ 1019 w 1042"/>
                <a:gd name="T31" fmla="*/ 1000 h 1006"/>
                <a:gd name="T32" fmla="*/ 1010 w 1042"/>
                <a:gd name="T33" fmla="*/ 1004 h 1006"/>
                <a:gd name="T34" fmla="*/ 1001 w 1042"/>
                <a:gd name="T35" fmla="*/ 1006 h 1006"/>
                <a:gd name="T36" fmla="*/ 992 w 1042"/>
                <a:gd name="T37" fmla="*/ 1006 h 1006"/>
                <a:gd name="T38" fmla="*/ 52 w 1042"/>
                <a:gd name="T39" fmla="*/ 1006 h 1006"/>
                <a:gd name="T40" fmla="*/ 41 w 1042"/>
                <a:gd name="T41" fmla="*/ 1006 h 1006"/>
                <a:gd name="T42" fmla="*/ 32 w 1042"/>
                <a:gd name="T43" fmla="*/ 1004 h 1006"/>
                <a:gd name="T44" fmla="*/ 23 w 1042"/>
                <a:gd name="T45" fmla="*/ 1000 h 1006"/>
                <a:gd name="T46" fmla="*/ 16 w 1042"/>
                <a:gd name="T47" fmla="*/ 993 h 1006"/>
                <a:gd name="T48" fmla="*/ 9 w 1042"/>
                <a:gd name="T49" fmla="*/ 983 h 1006"/>
                <a:gd name="T50" fmla="*/ 4 w 1042"/>
                <a:gd name="T51" fmla="*/ 977 h 1006"/>
                <a:gd name="T52" fmla="*/ 2 w 1042"/>
                <a:gd name="T53" fmla="*/ 965 h 1006"/>
                <a:gd name="T54" fmla="*/ 0 w 1042"/>
                <a:gd name="T55" fmla="*/ 956 h 1006"/>
                <a:gd name="T56" fmla="*/ 0 w 1042"/>
                <a:gd name="T57" fmla="*/ 50 h 1006"/>
                <a:gd name="T58" fmla="*/ 2 w 1042"/>
                <a:gd name="T59" fmla="*/ 39 h 1006"/>
                <a:gd name="T60" fmla="*/ 4 w 1042"/>
                <a:gd name="T61" fmla="*/ 30 h 1006"/>
                <a:gd name="T62" fmla="*/ 9 w 1042"/>
                <a:gd name="T63" fmla="*/ 21 h 1006"/>
                <a:gd name="T64" fmla="*/ 16 w 1042"/>
                <a:gd name="T65" fmla="*/ 14 h 1006"/>
                <a:gd name="T66" fmla="*/ 23 w 1042"/>
                <a:gd name="T67" fmla="*/ 7 h 1006"/>
                <a:gd name="T68" fmla="*/ 32 w 1042"/>
                <a:gd name="T69" fmla="*/ 2 h 1006"/>
                <a:gd name="T70" fmla="*/ 41 w 1042"/>
                <a:gd name="T71" fmla="*/ 0 h 1006"/>
                <a:gd name="T72" fmla="*/ 52 w 1042"/>
                <a:gd name="T7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2" h="1006">
                  <a:moveTo>
                    <a:pt x="52" y="0"/>
                  </a:moveTo>
                  <a:lnTo>
                    <a:pt x="992" y="0"/>
                  </a:lnTo>
                  <a:lnTo>
                    <a:pt x="1001" y="0"/>
                  </a:lnTo>
                  <a:lnTo>
                    <a:pt x="1010" y="2"/>
                  </a:lnTo>
                  <a:lnTo>
                    <a:pt x="1019" y="7"/>
                  </a:lnTo>
                  <a:lnTo>
                    <a:pt x="1028" y="14"/>
                  </a:lnTo>
                  <a:lnTo>
                    <a:pt x="1033" y="21"/>
                  </a:lnTo>
                  <a:lnTo>
                    <a:pt x="1038" y="30"/>
                  </a:lnTo>
                  <a:lnTo>
                    <a:pt x="1042" y="39"/>
                  </a:lnTo>
                  <a:lnTo>
                    <a:pt x="1042" y="50"/>
                  </a:lnTo>
                  <a:lnTo>
                    <a:pt x="1042" y="956"/>
                  </a:lnTo>
                  <a:lnTo>
                    <a:pt x="1042" y="965"/>
                  </a:lnTo>
                  <a:lnTo>
                    <a:pt x="1038" y="977"/>
                  </a:lnTo>
                  <a:lnTo>
                    <a:pt x="1033" y="983"/>
                  </a:lnTo>
                  <a:lnTo>
                    <a:pt x="1028" y="993"/>
                  </a:lnTo>
                  <a:lnTo>
                    <a:pt x="1019" y="1000"/>
                  </a:lnTo>
                  <a:lnTo>
                    <a:pt x="1010" y="1004"/>
                  </a:lnTo>
                  <a:lnTo>
                    <a:pt x="1001" y="1006"/>
                  </a:lnTo>
                  <a:lnTo>
                    <a:pt x="992" y="1006"/>
                  </a:lnTo>
                  <a:lnTo>
                    <a:pt x="52" y="1006"/>
                  </a:lnTo>
                  <a:lnTo>
                    <a:pt x="41" y="1006"/>
                  </a:lnTo>
                  <a:lnTo>
                    <a:pt x="32" y="1004"/>
                  </a:lnTo>
                  <a:lnTo>
                    <a:pt x="23" y="1000"/>
                  </a:lnTo>
                  <a:lnTo>
                    <a:pt x="16" y="993"/>
                  </a:lnTo>
                  <a:lnTo>
                    <a:pt x="9" y="983"/>
                  </a:lnTo>
                  <a:lnTo>
                    <a:pt x="4" y="977"/>
                  </a:lnTo>
                  <a:lnTo>
                    <a:pt x="2" y="965"/>
                  </a:lnTo>
                  <a:lnTo>
                    <a:pt x="0" y="956"/>
                  </a:lnTo>
                  <a:lnTo>
                    <a:pt x="0" y="50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23" y="7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B4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Freeform 260"/>
            <p:cNvSpPr>
              <a:spLocks/>
            </p:cNvSpPr>
            <p:nvPr/>
          </p:nvSpPr>
          <p:spPr bwMode="auto">
            <a:xfrm>
              <a:off x="2336801" y="1679576"/>
              <a:ext cx="1517650" cy="1463675"/>
            </a:xfrm>
            <a:custGeom>
              <a:avLst/>
              <a:gdLst>
                <a:gd name="T0" fmla="*/ 9 w 956"/>
                <a:gd name="T1" fmla="*/ 0 h 922"/>
                <a:gd name="T2" fmla="*/ 949 w 956"/>
                <a:gd name="T3" fmla="*/ 0 h 922"/>
                <a:gd name="T4" fmla="*/ 951 w 956"/>
                <a:gd name="T5" fmla="*/ 3 h 922"/>
                <a:gd name="T6" fmla="*/ 953 w 956"/>
                <a:gd name="T7" fmla="*/ 3 h 922"/>
                <a:gd name="T8" fmla="*/ 956 w 956"/>
                <a:gd name="T9" fmla="*/ 7 h 922"/>
                <a:gd name="T10" fmla="*/ 956 w 956"/>
                <a:gd name="T11" fmla="*/ 9 h 922"/>
                <a:gd name="T12" fmla="*/ 956 w 956"/>
                <a:gd name="T13" fmla="*/ 915 h 922"/>
                <a:gd name="T14" fmla="*/ 956 w 956"/>
                <a:gd name="T15" fmla="*/ 917 h 922"/>
                <a:gd name="T16" fmla="*/ 953 w 956"/>
                <a:gd name="T17" fmla="*/ 920 h 922"/>
                <a:gd name="T18" fmla="*/ 951 w 956"/>
                <a:gd name="T19" fmla="*/ 922 h 922"/>
                <a:gd name="T20" fmla="*/ 949 w 956"/>
                <a:gd name="T21" fmla="*/ 922 h 922"/>
                <a:gd name="T22" fmla="*/ 9 w 956"/>
                <a:gd name="T23" fmla="*/ 922 h 922"/>
                <a:gd name="T24" fmla="*/ 5 w 956"/>
                <a:gd name="T25" fmla="*/ 922 h 922"/>
                <a:gd name="T26" fmla="*/ 3 w 956"/>
                <a:gd name="T27" fmla="*/ 920 h 922"/>
                <a:gd name="T28" fmla="*/ 0 w 956"/>
                <a:gd name="T29" fmla="*/ 917 h 922"/>
                <a:gd name="T30" fmla="*/ 0 w 956"/>
                <a:gd name="T31" fmla="*/ 915 h 922"/>
                <a:gd name="T32" fmla="*/ 0 w 956"/>
                <a:gd name="T33" fmla="*/ 9 h 922"/>
                <a:gd name="T34" fmla="*/ 0 w 956"/>
                <a:gd name="T35" fmla="*/ 7 h 922"/>
                <a:gd name="T36" fmla="*/ 3 w 956"/>
                <a:gd name="T37" fmla="*/ 3 h 922"/>
                <a:gd name="T38" fmla="*/ 5 w 956"/>
                <a:gd name="T39" fmla="*/ 3 h 922"/>
                <a:gd name="T40" fmla="*/ 9 w 956"/>
                <a:gd name="T41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6" h="922">
                  <a:moveTo>
                    <a:pt x="9" y="0"/>
                  </a:moveTo>
                  <a:lnTo>
                    <a:pt x="949" y="0"/>
                  </a:lnTo>
                  <a:lnTo>
                    <a:pt x="951" y="3"/>
                  </a:lnTo>
                  <a:lnTo>
                    <a:pt x="953" y="3"/>
                  </a:lnTo>
                  <a:lnTo>
                    <a:pt x="956" y="7"/>
                  </a:lnTo>
                  <a:lnTo>
                    <a:pt x="956" y="9"/>
                  </a:lnTo>
                  <a:lnTo>
                    <a:pt x="956" y="915"/>
                  </a:lnTo>
                  <a:lnTo>
                    <a:pt x="956" y="917"/>
                  </a:lnTo>
                  <a:lnTo>
                    <a:pt x="953" y="920"/>
                  </a:lnTo>
                  <a:lnTo>
                    <a:pt x="951" y="922"/>
                  </a:lnTo>
                  <a:lnTo>
                    <a:pt x="949" y="922"/>
                  </a:lnTo>
                  <a:lnTo>
                    <a:pt x="9" y="922"/>
                  </a:lnTo>
                  <a:lnTo>
                    <a:pt x="5" y="922"/>
                  </a:lnTo>
                  <a:lnTo>
                    <a:pt x="3" y="920"/>
                  </a:lnTo>
                  <a:lnTo>
                    <a:pt x="0" y="917"/>
                  </a:lnTo>
                  <a:lnTo>
                    <a:pt x="0" y="9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85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2" name="Freeform 261"/>
            <p:cNvSpPr>
              <a:spLocks/>
            </p:cNvSpPr>
            <p:nvPr/>
          </p:nvSpPr>
          <p:spPr bwMode="auto">
            <a:xfrm>
              <a:off x="2395539" y="1749426"/>
              <a:ext cx="1389063" cy="1328738"/>
            </a:xfrm>
            <a:custGeom>
              <a:avLst/>
              <a:gdLst>
                <a:gd name="T0" fmla="*/ 7 w 875"/>
                <a:gd name="T1" fmla="*/ 0 h 837"/>
                <a:gd name="T2" fmla="*/ 291 w 875"/>
                <a:gd name="T3" fmla="*/ 0 h 837"/>
                <a:gd name="T4" fmla="*/ 875 w 875"/>
                <a:gd name="T5" fmla="*/ 0 h 837"/>
                <a:gd name="T6" fmla="*/ 875 w 875"/>
                <a:gd name="T7" fmla="*/ 837 h 837"/>
                <a:gd name="T8" fmla="*/ 7 w 875"/>
                <a:gd name="T9" fmla="*/ 837 h 837"/>
                <a:gd name="T10" fmla="*/ 0 w 875"/>
                <a:gd name="T11" fmla="*/ 367 h 837"/>
                <a:gd name="T12" fmla="*/ 7 w 875"/>
                <a:gd name="T13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5" h="837">
                  <a:moveTo>
                    <a:pt x="7" y="0"/>
                  </a:moveTo>
                  <a:lnTo>
                    <a:pt x="291" y="0"/>
                  </a:lnTo>
                  <a:lnTo>
                    <a:pt x="875" y="0"/>
                  </a:lnTo>
                  <a:lnTo>
                    <a:pt x="875" y="837"/>
                  </a:lnTo>
                  <a:lnTo>
                    <a:pt x="7" y="837"/>
                  </a:lnTo>
                  <a:lnTo>
                    <a:pt x="0" y="36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8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3" name="Freeform 262"/>
            <p:cNvSpPr>
              <a:spLocks/>
            </p:cNvSpPr>
            <p:nvPr/>
          </p:nvSpPr>
          <p:spPr bwMode="auto">
            <a:xfrm>
              <a:off x="2406651" y="2501901"/>
              <a:ext cx="1377950" cy="608013"/>
            </a:xfrm>
            <a:custGeom>
              <a:avLst/>
              <a:gdLst>
                <a:gd name="T0" fmla="*/ 868 w 868"/>
                <a:gd name="T1" fmla="*/ 0 h 383"/>
                <a:gd name="T2" fmla="*/ 868 w 868"/>
                <a:gd name="T3" fmla="*/ 363 h 383"/>
                <a:gd name="T4" fmla="*/ 728 w 868"/>
                <a:gd name="T5" fmla="*/ 369 h 383"/>
                <a:gd name="T6" fmla="*/ 398 w 868"/>
                <a:gd name="T7" fmla="*/ 383 h 383"/>
                <a:gd name="T8" fmla="*/ 247 w 868"/>
                <a:gd name="T9" fmla="*/ 369 h 383"/>
                <a:gd name="T10" fmla="*/ 0 w 868"/>
                <a:gd name="T11" fmla="*/ 369 h 383"/>
                <a:gd name="T12" fmla="*/ 0 w 868"/>
                <a:gd name="T13" fmla="*/ 303 h 383"/>
                <a:gd name="T14" fmla="*/ 39 w 868"/>
                <a:gd name="T15" fmla="*/ 296 h 383"/>
                <a:gd name="T16" fmla="*/ 82 w 868"/>
                <a:gd name="T17" fmla="*/ 296 h 383"/>
                <a:gd name="T18" fmla="*/ 130 w 868"/>
                <a:gd name="T19" fmla="*/ 296 h 383"/>
                <a:gd name="T20" fmla="*/ 176 w 868"/>
                <a:gd name="T21" fmla="*/ 298 h 383"/>
                <a:gd name="T22" fmla="*/ 266 w 868"/>
                <a:gd name="T23" fmla="*/ 308 h 383"/>
                <a:gd name="T24" fmla="*/ 337 w 868"/>
                <a:gd name="T25" fmla="*/ 312 h 383"/>
                <a:gd name="T26" fmla="*/ 389 w 868"/>
                <a:gd name="T27" fmla="*/ 310 h 383"/>
                <a:gd name="T28" fmla="*/ 444 w 868"/>
                <a:gd name="T29" fmla="*/ 308 h 383"/>
                <a:gd name="T30" fmla="*/ 502 w 868"/>
                <a:gd name="T31" fmla="*/ 303 h 383"/>
                <a:gd name="T32" fmla="*/ 557 w 868"/>
                <a:gd name="T33" fmla="*/ 292 h 383"/>
                <a:gd name="T34" fmla="*/ 584 w 868"/>
                <a:gd name="T35" fmla="*/ 287 h 383"/>
                <a:gd name="T36" fmla="*/ 609 w 868"/>
                <a:gd name="T37" fmla="*/ 280 h 383"/>
                <a:gd name="T38" fmla="*/ 634 w 868"/>
                <a:gd name="T39" fmla="*/ 271 h 383"/>
                <a:gd name="T40" fmla="*/ 660 w 868"/>
                <a:gd name="T41" fmla="*/ 259 h 383"/>
                <a:gd name="T42" fmla="*/ 683 w 868"/>
                <a:gd name="T43" fmla="*/ 248 h 383"/>
                <a:gd name="T44" fmla="*/ 705 w 868"/>
                <a:gd name="T45" fmla="*/ 234 h 383"/>
                <a:gd name="T46" fmla="*/ 724 w 868"/>
                <a:gd name="T47" fmla="*/ 220 h 383"/>
                <a:gd name="T48" fmla="*/ 742 w 868"/>
                <a:gd name="T49" fmla="*/ 204 h 383"/>
                <a:gd name="T50" fmla="*/ 767 w 868"/>
                <a:gd name="T51" fmla="*/ 179 h 383"/>
                <a:gd name="T52" fmla="*/ 788 w 868"/>
                <a:gd name="T53" fmla="*/ 154 h 383"/>
                <a:gd name="T54" fmla="*/ 806 w 868"/>
                <a:gd name="T55" fmla="*/ 129 h 383"/>
                <a:gd name="T56" fmla="*/ 820 w 868"/>
                <a:gd name="T57" fmla="*/ 106 h 383"/>
                <a:gd name="T58" fmla="*/ 834 w 868"/>
                <a:gd name="T59" fmla="*/ 81 h 383"/>
                <a:gd name="T60" fmla="*/ 847 w 868"/>
                <a:gd name="T61" fmla="*/ 55 h 383"/>
                <a:gd name="T62" fmla="*/ 859 w 868"/>
                <a:gd name="T63" fmla="*/ 28 h 383"/>
                <a:gd name="T64" fmla="*/ 868 w 868"/>
                <a:gd name="T6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8" h="383">
                  <a:moveTo>
                    <a:pt x="868" y="0"/>
                  </a:moveTo>
                  <a:lnTo>
                    <a:pt x="868" y="363"/>
                  </a:lnTo>
                  <a:lnTo>
                    <a:pt x="728" y="369"/>
                  </a:lnTo>
                  <a:lnTo>
                    <a:pt x="398" y="383"/>
                  </a:lnTo>
                  <a:lnTo>
                    <a:pt x="247" y="369"/>
                  </a:lnTo>
                  <a:lnTo>
                    <a:pt x="0" y="369"/>
                  </a:lnTo>
                  <a:lnTo>
                    <a:pt x="0" y="303"/>
                  </a:lnTo>
                  <a:lnTo>
                    <a:pt x="39" y="296"/>
                  </a:lnTo>
                  <a:lnTo>
                    <a:pt x="82" y="296"/>
                  </a:lnTo>
                  <a:lnTo>
                    <a:pt x="130" y="296"/>
                  </a:lnTo>
                  <a:lnTo>
                    <a:pt x="176" y="298"/>
                  </a:lnTo>
                  <a:lnTo>
                    <a:pt x="266" y="308"/>
                  </a:lnTo>
                  <a:lnTo>
                    <a:pt x="337" y="312"/>
                  </a:lnTo>
                  <a:lnTo>
                    <a:pt x="389" y="310"/>
                  </a:lnTo>
                  <a:lnTo>
                    <a:pt x="444" y="308"/>
                  </a:lnTo>
                  <a:lnTo>
                    <a:pt x="502" y="303"/>
                  </a:lnTo>
                  <a:lnTo>
                    <a:pt x="557" y="292"/>
                  </a:lnTo>
                  <a:lnTo>
                    <a:pt x="584" y="287"/>
                  </a:lnTo>
                  <a:lnTo>
                    <a:pt x="609" y="280"/>
                  </a:lnTo>
                  <a:lnTo>
                    <a:pt x="634" y="271"/>
                  </a:lnTo>
                  <a:lnTo>
                    <a:pt x="660" y="259"/>
                  </a:lnTo>
                  <a:lnTo>
                    <a:pt x="683" y="248"/>
                  </a:lnTo>
                  <a:lnTo>
                    <a:pt x="705" y="234"/>
                  </a:lnTo>
                  <a:lnTo>
                    <a:pt x="724" y="220"/>
                  </a:lnTo>
                  <a:lnTo>
                    <a:pt x="742" y="204"/>
                  </a:lnTo>
                  <a:lnTo>
                    <a:pt x="767" y="179"/>
                  </a:lnTo>
                  <a:lnTo>
                    <a:pt x="788" y="154"/>
                  </a:lnTo>
                  <a:lnTo>
                    <a:pt x="806" y="129"/>
                  </a:lnTo>
                  <a:lnTo>
                    <a:pt x="820" y="106"/>
                  </a:lnTo>
                  <a:lnTo>
                    <a:pt x="834" y="81"/>
                  </a:lnTo>
                  <a:lnTo>
                    <a:pt x="847" y="55"/>
                  </a:lnTo>
                  <a:lnTo>
                    <a:pt x="859" y="28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6A7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Freeform 263"/>
            <p:cNvSpPr>
              <a:spLocks/>
            </p:cNvSpPr>
            <p:nvPr/>
          </p:nvSpPr>
          <p:spPr bwMode="auto">
            <a:xfrm>
              <a:off x="2916239" y="3551238"/>
              <a:ext cx="333375" cy="107950"/>
            </a:xfrm>
            <a:custGeom>
              <a:avLst/>
              <a:gdLst>
                <a:gd name="T0" fmla="*/ 34 w 210"/>
                <a:gd name="T1" fmla="*/ 0 h 68"/>
                <a:gd name="T2" fmla="*/ 176 w 210"/>
                <a:gd name="T3" fmla="*/ 0 h 68"/>
                <a:gd name="T4" fmla="*/ 183 w 210"/>
                <a:gd name="T5" fmla="*/ 0 h 68"/>
                <a:gd name="T6" fmla="*/ 190 w 210"/>
                <a:gd name="T7" fmla="*/ 2 h 68"/>
                <a:gd name="T8" fmla="*/ 197 w 210"/>
                <a:gd name="T9" fmla="*/ 4 h 68"/>
                <a:gd name="T10" fmla="*/ 201 w 210"/>
                <a:gd name="T11" fmla="*/ 9 h 68"/>
                <a:gd name="T12" fmla="*/ 206 w 210"/>
                <a:gd name="T13" fmla="*/ 13 h 68"/>
                <a:gd name="T14" fmla="*/ 208 w 210"/>
                <a:gd name="T15" fmla="*/ 20 h 68"/>
                <a:gd name="T16" fmla="*/ 210 w 210"/>
                <a:gd name="T17" fmla="*/ 27 h 68"/>
                <a:gd name="T18" fmla="*/ 210 w 210"/>
                <a:gd name="T19" fmla="*/ 34 h 68"/>
                <a:gd name="T20" fmla="*/ 210 w 210"/>
                <a:gd name="T21" fmla="*/ 41 h 68"/>
                <a:gd name="T22" fmla="*/ 208 w 210"/>
                <a:gd name="T23" fmla="*/ 48 h 68"/>
                <a:gd name="T24" fmla="*/ 206 w 210"/>
                <a:gd name="T25" fmla="*/ 52 h 68"/>
                <a:gd name="T26" fmla="*/ 201 w 210"/>
                <a:gd name="T27" fmla="*/ 57 h 68"/>
                <a:gd name="T28" fmla="*/ 197 w 210"/>
                <a:gd name="T29" fmla="*/ 62 h 68"/>
                <a:gd name="T30" fmla="*/ 190 w 210"/>
                <a:gd name="T31" fmla="*/ 66 h 68"/>
                <a:gd name="T32" fmla="*/ 183 w 210"/>
                <a:gd name="T33" fmla="*/ 68 h 68"/>
                <a:gd name="T34" fmla="*/ 176 w 210"/>
                <a:gd name="T35" fmla="*/ 68 h 68"/>
                <a:gd name="T36" fmla="*/ 34 w 210"/>
                <a:gd name="T37" fmla="*/ 68 h 68"/>
                <a:gd name="T38" fmla="*/ 27 w 210"/>
                <a:gd name="T39" fmla="*/ 68 h 68"/>
                <a:gd name="T40" fmla="*/ 20 w 210"/>
                <a:gd name="T41" fmla="*/ 66 h 68"/>
                <a:gd name="T42" fmla="*/ 13 w 210"/>
                <a:gd name="T43" fmla="*/ 62 h 68"/>
                <a:gd name="T44" fmla="*/ 9 w 210"/>
                <a:gd name="T45" fmla="*/ 57 h 68"/>
                <a:gd name="T46" fmla="*/ 4 w 210"/>
                <a:gd name="T47" fmla="*/ 52 h 68"/>
                <a:gd name="T48" fmla="*/ 2 w 210"/>
                <a:gd name="T49" fmla="*/ 48 h 68"/>
                <a:gd name="T50" fmla="*/ 0 w 210"/>
                <a:gd name="T51" fmla="*/ 41 h 68"/>
                <a:gd name="T52" fmla="*/ 0 w 210"/>
                <a:gd name="T53" fmla="*/ 34 h 68"/>
                <a:gd name="T54" fmla="*/ 0 w 210"/>
                <a:gd name="T55" fmla="*/ 27 h 68"/>
                <a:gd name="T56" fmla="*/ 2 w 210"/>
                <a:gd name="T57" fmla="*/ 20 h 68"/>
                <a:gd name="T58" fmla="*/ 4 w 210"/>
                <a:gd name="T59" fmla="*/ 13 h 68"/>
                <a:gd name="T60" fmla="*/ 9 w 210"/>
                <a:gd name="T61" fmla="*/ 9 h 68"/>
                <a:gd name="T62" fmla="*/ 13 w 210"/>
                <a:gd name="T63" fmla="*/ 4 h 68"/>
                <a:gd name="T64" fmla="*/ 20 w 210"/>
                <a:gd name="T65" fmla="*/ 2 h 68"/>
                <a:gd name="T66" fmla="*/ 27 w 210"/>
                <a:gd name="T67" fmla="*/ 0 h 68"/>
                <a:gd name="T68" fmla="*/ 34 w 210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" h="68">
                  <a:moveTo>
                    <a:pt x="34" y="0"/>
                  </a:moveTo>
                  <a:lnTo>
                    <a:pt x="176" y="0"/>
                  </a:lnTo>
                  <a:lnTo>
                    <a:pt x="183" y="0"/>
                  </a:lnTo>
                  <a:lnTo>
                    <a:pt x="190" y="2"/>
                  </a:lnTo>
                  <a:lnTo>
                    <a:pt x="197" y="4"/>
                  </a:lnTo>
                  <a:lnTo>
                    <a:pt x="201" y="9"/>
                  </a:lnTo>
                  <a:lnTo>
                    <a:pt x="206" y="13"/>
                  </a:lnTo>
                  <a:lnTo>
                    <a:pt x="208" y="20"/>
                  </a:lnTo>
                  <a:lnTo>
                    <a:pt x="210" y="27"/>
                  </a:lnTo>
                  <a:lnTo>
                    <a:pt x="210" y="34"/>
                  </a:lnTo>
                  <a:lnTo>
                    <a:pt x="210" y="41"/>
                  </a:lnTo>
                  <a:lnTo>
                    <a:pt x="208" y="48"/>
                  </a:lnTo>
                  <a:lnTo>
                    <a:pt x="206" y="52"/>
                  </a:lnTo>
                  <a:lnTo>
                    <a:pt x="201" y="57"/>
                  </a:lnTo>
                  <a:lnTo>
                    <a:pt x="197" y="62"/>
                  </a:lnTo>
                  <a:lnTo>
                    <a:pt x="190" y="66"/>
                  </a:lnTo>
                  <a:lnTo>
                    <a:pt x="183" y="68"/>
                  </a:lnTo>
                  <a:lnTo>
                    <a:pt x="176" y="68"/>
                  </a:lnTo>
                  <a:lnTo>
                    <a:pt x="34" y="68"/>
                  </a:lnTo>
                  <a:lnTo>
                    <a:pt x="27" y="68"/>
                  </a:lnTo>
                  <a:lnTo>
                    <a:pt x="20" y="66"/>
                  </a:lnTo>
                  <a:lnTo>
                    <a:pt x="13" y="62"/>
                  </a:lnTo>
                  <a:lnTo>
                    <a:pt x="9" y="57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9" y="9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Freeform 264"/>
            <p:cNvSpPr>
              <a:spLocks/>
            </p:cNvSpPr>
            <p:nvPr/>
          </p:nvSpPr>
          <p:spPr bwMode="auto">
            <a:xfrm>
              <a:off x="2395539" y="4452938"/>
              <a:ext cx="1400175" cy="2125663"/>
            </a:xfrm>
            <a:custGeom>
              <a:avLst/>
              <a:gdLst>
                <a:gd name="T0" fmla="*/ 78 w 882"/>
                <a:gd name="T1" fmla="*/ 0 h 1339"/>
                <a:gd name="T2" fmla="*/ 806 w 882"/>
                <a:gd name="T3" fmla="*/ 0 h 1339"/>
                <a:gd name="T4" fmla="*/ 822 w 882"/>
                <a:gd name="T5" fmla="*/ 0 h 1339"/>
                <a:gd name="T6" fmla="*/ 836 w 882"/>
                <a:gd name="T7" fmla="*/ 7 h 1339"/>
                <a:gd name="T8" fmla="*/ 848 w 882"/>
                <a:gd name="T9" fmla="*/ 14 h 1339"/>
                <a:gd name="T10" fmla="*/ 859 w 882"/>
                <a:gd name="T11" fmla="*/ 23 h 1339"/>
                <a:gd name="T12" fmla="*/ 868 w 882"/>
                <a:gd name="T13" fmla="*/ 35 h 1339"/>
                <a:gd name="T14" fmla="*/ 877 w 882"/>
                <a:gd name="T15" fmla="*/ 48 h 1339"/>
                <a:gd name="T16" fmla="*/ 880 w 882"/>
                <a:gd name="T17" fmla="*/ 64 h 1339"/>
                <a:gd name="T18" fmla="*/ 882 w 882"/>
                <a:gd name="T19" fmla="*/ 80 h 1339"/>
                <a:gd name="T20" fmla="*/ 882 w 882"/>
                <a:gd name="T21" fmla="*/ 1179 h 1339"/>
                <a:gd name="T22" fmla="*/ 880 w 882"/>
                <a:gd name="T23" fmla="*/ 1195 h 1339"/>
                <a:gd name="T24" fmla="*/ 877 w 882"/>
                <a:gd name="T25" fmla="*/ 1211 h 1339"/>
                <a:gd name="T26" fmla="*/ 868 w 882"/>
                <a:gd name="T27" fmla="*/ 1224 h 1339"/>
                <a:gd name="T28" fmla="*/ 859 w 882"/>
                <a:gd name="T29" fmla="*/ 1236 h 1339"/>
                <a:gd name="T30" fmla="*/ 848 w 882"/>
                <a:gd name="T31" fmla="*/ 1245 h 1339"/>
                <a:gd name="T32" fmla="*/ 836 w 882"/>
                <a:gd name="T33" fmla="*/ 1252 h 1339"/>
                <a:gd name="T34" fmla="*/ 822 w 882"/>
                <a:gd name="T35" fmla="*/ 1257 h 1339"/>
                <a:gd name="T36" fmla="*/ 806 w 882"/>
                <a:gd name="T37" fmla="*/ 1259 h 1339"/>
                <a:gd name="T38" fmla="*/ 630 w 882"/>
                <a:gd name="T39" fmla="*/ 1259 h 1339"/>
                <a:gd name="T40" fmla="*/ 609 w 882"/>
                <a:gd name="T41" fmla="*/ 1291 h 1339"/>
                <a:gd name="T42" fmla="*/ 596 w 882"/>
                <a:gd name="T43" fmla="*/ 1314 h 1339"/>
                <a:gd name="T44" fmla="*/ 586 w 882"/>
                <a:gd name="T45" fmla="*/ 1330 h 1339"/>
                <a:gd name="T46" fmla="*/ 584 w 882"/>
                <a:gd name="T47" fmla="*/ 1337 h 1339"/>
                <a:gd name="T48" fmla="*/ 543 w 882"/>
                <a:gd name="T49" fmla="*/ 1337 h 1339"/>
                <a:gd name="T50" fmla="*/ 449 w 882"/>
                <a:gd name="T51" fmla="*/ 1337 h 1339"/>
                <a:gd name="T52" fmla="*/ 350 w 882"/>
                <a:gd name="T53" fmla="*/ 1339 h 1339"/>
                <a:gd name="T54" fmla="*/ 293 w 882"/>
                <a:gd name="T55" fmla="*/ 1337 h 1339"/>
                <a:gd name="T56" fmla="*/ 284 w 882"/>
                <a:gd name="T57" fmla="*/ 1332 h 1339"/>
                <a:gd name="T58" fmla="*/ 275 w 882"/>
                <a:gd name="T59" fmla="*/ 1328 h 1339"/>
                <a:gd name="T60" fmla="*/ 266 w 882"/>
                <a:gd name="T61" fmla="*/ 1318 h 1339"/>
                <a:gd name="T62" fmla="*/ 259 w 882"/>
                <a:gd name="T63" fmla="*/ 1309 h 1339"/>
                <a:gd name="T64" fmla="*/ 245 w 882"/>
                <a:gd name="T65" fmla="*/ 1286 h 1339"/>
                <a:gd name="T66" fmla="*/ 231 w 882"/>
                <a:gd name="T67" fmla="*/ 1259 h 1339"/>
                <a:gd name="T68" fmla="*/ 78 w 882"/>
                <a:gd name="T69" fmla="*/ 1259 h 1339"/>
                <a:gd name="T70" fmla="*/ 62 w 882"/>
                <a:gd name="T71" fmla="*/ 1257 h 1339"/>
                <a:gd name="T72" fmla="*/ 48 w 882"/>
                <a:gd name="T73" fmla="*/ 1252 h 1339"/>
                <a:gd name="T74" fmla="*/ 34 w 882"/>
                <a:gd name="T75" fmla="*/ 1245 h 1339"/>
                <a:gd name="T76" fmla="*/ 23 w 882"/>
                <a:gd name="T77" fmla="*/ 1236 h 1339"/>
                <a:gd name="T78" fmla="*/ 14 w 882"/>
                <a:gd name="T79" fmla="*/ 1224 h 1339"/>
                <a:gd name="T80" fmla="*/ 7 w 882"/>
                <a:gd name="T81" fmla="*/ 1211 h 1339"/>
                <a:gd name="T82" fmla="*/ 2 w 882"/>
                <a:gd name="T83" fmla="*/ 1195 h 1339"/>
                <a:gd name="T84" fmla="*/ 0 w 882"/>
                <a:gd name="T85" fmla="*/ 1179 h 1339"/>
                <a:gd name="T86" fmla="*/ 0 w 882"/>
                <a:gd name="T87" fmla="*/ 80 h 1339"/>
                <a:gd name="T88" fmla="*/ 2 w 882"/>
                <a:gd name="T89" fmla="*/ 64 h 1339"/>
                <a:gd name="T90" fmla="*/ 7 w 882"/>
                <a:gd name="T91" fmla="*/ 48 h 1339"/>
                <a:gd name="T92" fmla="*/ 14 w 882"/>
                <a:gd name="T93" fmla="*/ 35 h 1339"/>
                <a:gd name="T94" fmla="*/ 23 w 882"/>
                <a:gd name="T95" fmla="*/ 23 h 1339"/>
                <a:gd name="T96" fmla="*/ 34 w 882"/>
                <a:gd name="T97" fmla="*/ 14 h 1339"/>
                <a:gd name="T98" fmla="*/ 48 w 882"/>
                <a:gd name="T99" fmla="*/ 7 h 1339"/>
                <a:gd name="T100" fmla="*/ 62 w 882"/>
                <a:gd name="T101" fmla="*/ 0 h 1339"/>
                <a:gd name="T102" fmla="*/ 78 w 882"/>
                <a:gd name="T103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2" h="1339">
                  <a:moveTo>
                    <a:pt x="78" y="0"/>
                  </a:moveTo>
                  <a:lnTo>
                    <a:pt x="806" y="0"/>
                  </a:lnTo>
                  <a:lnTo>
                    <a:pt x="822" y="0"/>
                  </a:lnTo>
                  <a:lnTo>
                    <a:pt x="836" y="7"/>
                  </a:lnTo>
                  <a:lnTo>
                    <a:pt x="848" y="14"/>
                  </a:lnTo>
                  <a:lnTo>
                    <a:pt x="859" y="23"/>
                  </a:lnTo>
                  <a:lnTo>
                    <a:pt x="868" y="35"/>
                  </a:lnTo>
                  <a:lnTo>
                    <a:pt x="877" y="48"/>
                  </a:lnTo>
                  <a:lnTo>
                    <a:pt x="880" y="64"/>
                  </a:lnTo>
                  <a:lnTo>
                    <a:pt x="882" y="80"/>
                  </a:lnTo>
                  <a:lnTo>
                    <a:pt x="882" y="1179"/>
                  </a:lnTo>
                  <a:lnTo>
                    <a:pt x="880" y="1195"/>
                  </a:lnTo>
                  <a:lnTo>
                    <a:pt x="877" y="1211"/>
                  </a:lnTo>
                  <a:lnTo>
                    <a:pt x="868" y="1224"/>
                  </a:lnTo>
                  <a:lnTo>
                    <a:pt x="859" y="1236"/>
                  </a:lnTo>
                  <a:lnTo>
                    <a:pt x="848" y="1245"/>
                  </a:lnTo>
                  <a:lnTo>
                    <a:pt x="836" y="1252"/>
                  </a:lnTo>
                  <a:lnTo>
                    <a:pt x="822" y="1257"/>
                  </a:lnTo>
                  <a:lnTo>
                    <a:pt x="806" y="1259"/>
                  </a:lnTo>
                  <a:lnTo>
                    <a:pt x="630" y="1259"/>
                  </a:lnTo>
                  <a:lnTo>
                    <a:pt x="609" y="1291"/>
                  </a:lnTo>
                  <a:lnTo>
                    <a:pt x="596" y="1314"/>
                  </a:lnTo>
                  <a:lnTo>
                    <a:pt x="586" y="1330"/>
                  </a:lnTo>
                  <a:lnTo>
                    <a:pt x="584" y="1337"/>
                  </a:lnTo>
                  <a:lnTo>
                    <a:pt x="543" y="1337"/>
                  </a:lnTo>
                  <a:lnTo>
                    <a:pt x="449" y="1337"/>
                  </a:lnTo>
                  <a:lnTo>
                    <a:pt x="350" y="1339"/>
                  </a:lnTo>
                  <a:lnTo>
                    <a:pt x="293" y="1337"/>
                  </a:lnTo>
                  <a:lnTo>
                    <a:pt x="284" y="1332"/>
                  </a:lnTo>
                  <a:lnTo>
                    <a:pt x="275" y="1328"/>
                  </a:lnTo>
                  <a:lnTo>
                    <a:pt x="266" y="1318"/>
                  </a:lnTo>
                  <a:lnTo>
                    <a:pt x="259" y="1309"/>
                  </a:lnTo>
                  <a:lnTo>
                    <a:pt x="245" y="1286"/>
                  </a:lnTo>
                  <a:lnTo>
                    <a:pt x="231" y="1259"/>
                  </a:lnTo>
                  <a:lnTo>
                    <a:pt x="78" y="1259"/>
                  </a:lnTo>
                  <a:lnTo>
                    <a:pt x="62" y="1257"/>
                  </a:lnTo>
                  <a:lnTo>
                    <a:pt x="48" y="1252"/>
                  </a:lnTo>
                  <a:lnTo>
                    <a:pt x="34" y="1245"/>
                  </a:lnTo>
                  <a:lnTo>
                    <a:pt x="23" y="1236"/>
                  </a:lnTo>
                  <a:lnTo>
                    <a:pt x="14" y="1224"/>
                  </a:lnTo>
                  <a:lnTo>
                    <a:pt x="7" y="1211"/>
                  </a:lnTo>
                  <a:lnTo>
                    <a:pt x="2" y="1195"/>
                  </a:lnTo>
                  <a:lnTo>
                    <a:pt x="0" y="1179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7" y="48"/>
                  </a:lnTo>
                  <a:lnTo>
                    <a:pt x="14" y="35"/>
                  </a:lnTo>
                  <a:lnTo>
                    <a:pt x="23" y="23"/>
                  </a:lnTo>
                  <a:lnTo>
                    <a:pt x="34" y="14"/>
                  </a:lnTo>
                  <a:lnTo>
                    <a:pt x="48" y="7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Freeform 265"/>
            <p:cNvSpPr>
              <a:spLocks/>
            </p:cNvSpPr>
            <p:nvPr/>
          </p:nvSpPr>
          <p:spPr bwMode="auto">
            <a:xfrm>
              <a:off x="2733676" y="3856038"/>
              <a:ext cx="727075" cy="542925"/>
            </a:xfrm>
            <a:custGeom>
              <a:avLst/>
              <a:gdLst>
                <a:gd name="T0" fmla="*/ 82 w 458"/>
                <a:gd name="T1" fmla="*/ 0 h 342"/>
                <a:gd name="T2" fmla="*/ 373 w 458"/>
                <a:gd name="T3" fmla="*/ 0 h 342"/>
                <a:gd name="T4" fmla="*/ 380 w 458"/>
                <a:gd name="T5" fmla="*/ 0 h 342"/>
                <a:gd name="T6" fmla="*/ 392 w 458"/>
                <a:gd name="T7" fmla="*/ 5 h 342"/>
                <a:gd name="T8" fmla="*/ 408 w 458"/>
                <a:gd name="T9" fmla="*/ 9 h 342"/>
                <a:gd name="T10" fmla="*/ 424 w 458"/>
                <a:gd name="T11" fmla="*/ 19 h 342"/>
                <a:gd name="T12" fmla="*/ 440 w 458"/>
                <a:gd name="T13" fmla="*/ 30 h 342"/>
                <a:gd name="T14" fmla="*/ 451 w 458"/>
                <a:gd name="T15" fmla="*/ 44 h 342"/>
                <a:gd name="T16" fmla="*/ 456 w 458"/>
                <a:gd name="T17" fmla="*/ 53 h 342"/>
                <a:gd name="T18" fmla="*/ 458 w 458"/>
                <a:gd name="T19" fmla="*/ 62 h 342"/>
                <a:gd name="T20" fmla="*/ 458 w 458"/>
                <a:gd name="T21" fmla="*/ 71 h 342"/>
                <a:gd name="T22" fmla="*/ 456 w 458"/>
                <a:gd name="T23" fmla="*/ 83 h 342"/>
                <a:gd name="T24" fmla="*/ 412 w 458"/>
                <a:gd name="T25" fmla="*/ 259 h 342"/>
                <a:gd name="T26" fmla="*/ 410 w 458"/>
                <a:gd name="T27" fmla="*/ 275 h 342"/>
                <a:gd name="T28" fmla="*/ 403 w 458"/>
                <a:gd name="T29" fmla="*/ 291 h 342"/>
                <a:gd name="T30" fmla="*/ 396 w 458"/>
                <a:gd name="T31" fmla="*/ 305 h 342"/>
                <a:gd name="T32" fmla="*/ 389 w 458"/>
                <a:gd name="T33" fmla="*/ 317 h 342"/>
                <a:gd name="T34" fmla="*/ 380 w 458"/>
                <a:gd name="T35" fmla="*/ 328 h 342"/>
                <a:gd name="T36" fmla="*/ 371 w 458"/>
                <a:gd name="T37" fmla="*/ 335 h 342"/>
                <a:gd name="T38" fmla="*/ 360 w 458"/>
                <a:gd name="T39" fmla="*/ 340 h 342"/>
                <a:gd name="T40" fmla="*/ 346 w 458"/>
                <a:gd name="T41" fmla="*/ 342 h 342"/>
                <a:gd name="T42" fmla="*/ 110 w 458"/>
                <a:gd name="T43" fmla="*/ 342 h 342"/>
                <a:gd name="T44" fmla="*/ 99 w 458"/>
                <a:gd name="T45" fmla="*/ 340 h 342"/>
                <a:gd name="T46" fmla="*/ 87 w 458"/>
                <a:gd name="T47" fmla="*/ 335 h 342"/>
                <a:gd name="T48" fmla="*/ 76 w 458"/>
                <a:gd name="T49" fmla="*/ 328 h 342"/>
                <a:gd name="T50" fmla="*/ 66 w 458"/>
                <a:gd name="T51" fmla="*/ 317 h 342"/>
                <a:gd name="T52" fmla="*/ 60 w 458"/>
                <a:gd name="T53" fmla="*/ 305 h 342"/>
                <a:gd name="T54" fmla="*/ 53 w 458"/>
                <a:gd name="T55" fmla="*/ 291 h 342"/>
                <a:gd name="T56" fmla="*/ 48 w 458"/>
                <a:gd name="T57" fmla="*/ 275 h 342"/>
                <a:gd name="T58" fmla="*/ 44 w 458"/>
                <a:gd name="T59" fmla="*/ 259 h 342"/>
                <a:gd name="T60" fmla="*/ 0 w 458"/>
                <a:gd name="T61" fmla="*/ 83 h 342"/>
                <a:gd name="T62" fmla="*/ 0 w 458"/>
                <a:gd name="T63" fmla="*/ 71 h 342"/>
                <a:gd name="T64" fmla="*/ 0 w 458"/>
                <a:gd name="T65" fmla="*/ 62 h 342"/>
                <a:gd name="T66" fmla="*/ 2 w 458"/>
                <a:gd name="T67" fmla="*/ 53 h 342"/>
                <a:gd name="T68" fmla="*/ 7 w 458"/>
                <a:gd name="T69" fmla="*/ 44 h 342"/>
                <a:gd name="T70" fmla="*/ 18 w 458"/>
                <a:gd name="T71" fmla="*/ 30 h 342"/>
                <a:gd name="T72" fmla="*/ 32 w 458"/>
                <a:gd name="T73" fmla="*/ 19 h 342"/>
                <a:gd name="T74" fmla="*/ 48 w 458"/>
                <a:gd name="T75" fmla="*/ 9 h 342"/>
                <a:gd name="T76" fmla="*/ 64 w 458"/>
                <a:gd name="T77" fmla="*/ 5 h 342"/>
                <a:gd name="T78" fmla="*/ 76 w 458"/>
                <a:gd name="T79" fmla="*/ 0 h 342"/>
                <a:gd name="T80" fmla="*/ 82 w 458"/>
                <a:gd name="T8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8" h="342">
                  <a:moveTo>
                    <a:pt x="82" y="0"/>
                  </a:moveTo>
                  <a:lnTo>
                    <a:pt x="373" y="0"/>
                  </a:lnTo>
                  <a:lnTo>
                    <a:pt x="380" y="0"/>
                  </a:lnTo>
                  <a:lnTo>
                    <a:pt x="392" y="5"/>
                  </a:lnTo>
                  <a:lnTo>
                    <a:pt x="408" y="9"/>
                  </a:lnTo>
                  <a:lnTo>
                    <a:pt x="424" y="19"/>
                  </a:lnTo>
                  <a:lnTo>
                    <a:pt x="440" y="30"/>
                  </a:lnTo>
                  <a:lnTo>
                    <a:pt x="451" y="44"/>
                  </a:lnTo>
                  <a:lnTo>
                    <a:pt x="456" y="53"/>
                  </a:lnTo>
                  <a:lnTo>
                    <a:pt x="458" y="62"/>
                  </a:lnTo>
                  <a:lnTo>
                    <a:pt x="458" y="71"/>
                  </a:lnTo>
                  <a:lnTo>
                    <a:pt x="456" y="83"/>
                  </a:lnTo>
                  <a:lnTo>
                    <a:pt x="412" y="259"/>
                  </a:lnTo>
                  <a:lnTo>
                    <a:pt x="410" y="275"/>
                  </a:lnTo>
                  <a:lnTo>
                    <a:pt x="403" y="291"/>
                  </a:lnTo>
                  <a:lnTo>
                    <a:pt x="396" y="305"/>
                  </a:lnTo>
                  <a:lnTo>
                    <a:pt x="389" y="317"/>
                  </a:lnTo>
                  <a:lnTo>
                    <a:pt x="380" y="328"/>
                  </a:lnTo>
                  <a:lnTo>
                    <a:pt x="371" y="335"/>
                  </a:lnTo>
                  <a:lnTo>
                    <a:pt x="360" y="340"/>
                  </a:lnTo>
                  <a:lnTo>
                    <a:pt x="346" y="342"/>
                  </a:lnTo>
                  <a:lnTo>
                    <a:pt x="110" y="342"/>
                  </a:lnTo>
                  <a:lnTo>
                    <a:pt x="99" y="340"/>
                  </a:lnTo>
                  <a:lnTo>
                    <a:pt x="87" y="335"/>
                  </a:lnTo>
                  <a:lnTo>
                    <a:pt x="76" y="328"/>
                  </a:lnTo>
                  <a:lnTo>
                    <a:pt x="66" y="317"/>
                  </a:lnTo>
                  <a:lnTo>
                    <a:pt x="60" y="305"/>
                  </a:lnTo>
                  <a:lnTo>
                    <a:pt x="53" y="291"/>
                  </a:lnTo>
                  <a:lnTo>
                    <a:pt x="48" y="275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35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7" name="Freeform 266"/>
            <p:cNvSpPr>
              <a:spLocks/>
            </p:cNvSpPr>
            <p:nvPr/>
          </p:nvSpPr>
          <p:spPr bwMode="auto">
            <a:xfrm>
              <a:off x="2828926" y="4044951"/>
              <a:ext cx="552450" cy="328613"/>
            </a:xfrm>
            <a:custGeom>
              <a:avLst/>
              <a:gdLst>
                <a:gd name="T0" fmla="*/ 0 w 348"/>
                <a:gd name="T1" fmla="*/ 147 h 207"/>
                <a:gd name="T2" fmla="*/ 32 w 348"/>
                <a:gd name="T3" fmla="*/ 161 h 207"/>
                <a:gd name="T4" fmla="*/ 66 w 348"/>
                <a:gd name="T5" fmla="*/ 168 h 207"/>
                <a:gd name="T6" fmla="*/ 98 w 348"/>
                <a:gd name="T7" fmla="*/ 172 h 207"/>
                <a:gd name="T8" fmla="*/ 130 w 348"/>
                <a:gd name="T9" fmla="*/ 172 h 207"/>
                <a:gd name="T10" fmla="*/ 162 w 348"/>
                <a:gd name="T11" fmla="*/ 168 h 207"/>
                <a:gd name="T12" fmla="*/ 192 w 348"/>
                <a:gd name="T13" fmla="*/ 159 h 207"/>
                <a:gd name="T14" fmla="*/ 220 w 348"/>
                <a:gd name="T15" fmla="*/ 147 h 207"/>
                <a:gd name="T16" fmla="*/ 247 w 348"/>
                <a:gd name="T17" fmla="*/ 133 h 207"/>
                <a:gd name="T18" fmla="*/ 265 w 348"/>
                <a:gd name="T19" fmla="*/ 122 h 207"/>
                <a:gd name="T20" fmla="*/ 277 w 348"/>
                <a:gd name="T21" fmla="*/ 117 h 207"/>
                <a:gd name="T22" fmla="*/ 288 w 348"/>
                <a:gd name="T23" fmla="*/ 108 h 207"/>
                <a:gd name="T24" fmla="*/ 302 w 348"/>
                <a:gd name="T25" fmla="*/ 88 h 207"/>
                <a:gd name="T26" fmla="*/ 316 w 348"/>
                <a:gd name="T27" fmla="*/ 55 h 207"/>
                <a:gd name="T28" fmla="*/ 334 w 348"/>
                <a:gd name="T29" fmla="*/ 14 h 207"/>
                <a:gd name="T30" fmla="*/ 339 w 348"/>
                <a:gd name="T31" fmla="*/ 7 h 207"/>
                <a:gd name="T32" fmla="*/ 341 w 348"/>
                <a:gd name="T33" fmla="*/ 3 h 207"/>
                <a:gd name="T34" fmla="*/ 346 w 348"/>
                <a:gd name="T35" fmla="*/ 0 h 207"/>
                <a:gd name="T36" fmla="*/ 348 w 348"/>
                <a:gd name="T37" fmla="*/ 0 h 207"/>
                <a:gd name="T38" fmla="*/ 348 w 348"/>
                <a:gd name="T39" fmla="*/ 14 h 207"/>
                <a:gd name="T40" fmla="*/ 346 w 348"/>
                <a:gd name="T41" fmla="*/ 49 h 207"/>
                <a:gd name="T42" fmla="*/ 341 w 348"/>
                <a:gd name="T43" fmla="*/ 81 h 207"/>
                <a:gd name="T44" fmla="*/ 334 w 348"/>
                <a:gd name="T45" fmla="*/ 113 h 207"/>
                <a:gd name="T46" fmla="*/ 329 w 348"/>
                <a:gd name="T47" fmla="*/ 127 h 207"/>
                <a:gd name="T48" fmla="*/ 325 w 348"/>
                <a:gd name="T49" fmla="*/ 140 h 207"/>
                <a:gd name="T50" fmla="*/ 320 w 348"/>
                <a:gd name="T51" fmla="*/ 152 h 207"/>
                <a:gd name="T52" fmla="*/ 313 w 348"/>
                <a:gd name="T53" fmla="*/ 163 h 207"/>
                <a:gd name="T54" fmla="*/ 304 w 348"/>
                <a:gd name="T55" fmla="*/ 172 h 207"/>
                <a:gd name="T56" fmla="*/ 295 w 348"/>
                <a:gd name="T57" fmla="*/ 182 h 207"/>
                <a:gd name="T58" fmla="*/ 284 w 348"/>
                <a:gd name="T59" fmla="*/ 188 h 207"/>
                <a:gd name="T60" fmla="*/ 272 w 348"/>
                <a:gd name="T61" fmla="*/ 195 h 207"/>
                <a:gd name="T62" fmla="*/ 258 w 348"/>
                <a:gd name="T63" fmla="*/ 200 h 207"/>
                <a:gd name="T64" fmla="*/ 242 w 348"/>
                <a:gd name="T65" fmla="*/ 204 h 207"/>
                <a:gd name="T66" fmla="*/ 226 w 348"/>
                <a:gd name="T67" fmla="*/ 207 h 207"/>
                <a:gd name="T68" fmla="*/ 208 w 348"/>
                <a:gd name="T69" fmla="*/ 207 h 207"/>
                <a:gd name="T70" fmla="*/ 176 w 348"/>
                <a:gd name="T71" fmla="*/ 207 h 207"/>
                <a:gd name="T72" fmla="*/ 142 w 348"/>
                <a:gd name="T73" fmla="*/ 204 h 207"/>
                <a:gd name="T74" fmla="*/ 107 w 348"/>
                <a:gd name="T75" fmla="*/ 202 h 207"/>
                <a:gd name="T76" fmla="*/ 73 w 348"/>
                <a:gd name="T77" fmla="*/ 202 h 207"/>
                <a:gd name="T78" fmla="*/ 50 w 348"/>
                <a:gd name="T79" fmla="*/ 202 h 207"/>
                <a:gd name="T80" fmla="*/ 34 w 348"/>
                <a:gd name="T81" fmla="*/ 198 h 207"/>
                <a:gd name="T82" fmla="*/ 22 w 348"/>
                <a:gd name="T83" fmla="*/ 193 h 207"/>
                <a:gd name="T84" fmla="*/ 13 w 348"/>
                <a:gd name="T85" fmla="*/ 188 h 207"/>
                <a:gd name="T86" fmla="*/ 4 w 348"/>
                <a:gd name="T87" fmla="*/ 170 h 207"/>
                <a:gd name="T88" fmla="*/ 0 w 348"/>
                <a:gd name="T89" fmla="*/ 14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207">
                  <a:moveTo>
                    <a:pt x="0" y="147"/>
                  </a:moveTo>
                  <a:lnTo>
                    <a:pt x="32" y="161"/>
                  </a:lnTo>
                  <a:lnTo>
                    <a:pt x="66" y="168"/>
                  </a:lnTo>
                  <a:lnTo>
                    <a:pt x="98" y="172"/>
                  </a:lnTo>
                  <a:lnTo>
                    <a:pt x="130" y="172"/>
                  </a:lnTo>
                  <a:lnTo>
                    <a:pt x="162" y="168"/>
                  </a:lnTo>
                  <a:lnTo>
                    <a:pt x="192" y="159"/>
                  </a:lnTo>
                  <a:lnTo>
                    <a:pt x="220" y="147"/>
                  </a:lnTo>
                  <a:lnTo>
                    <a:pt x="247" y="133"/>
                  </a:lnTo>
                  <a:lnTo>
                    <a:pt x="265" y="122"/>
                  </a:lnTo>
                  <a:lnTo>
                    <a:pt x="277" y="117"/>
                  </a:lnTo>
                  <a:lnTo>
                    <a:pt x="288" y="108"/>
                  </a:lnTo>
                  <a:lnTo>
                    <a:pt x="302" y="88"/>
                  </a:lnTo>
                  <a:lnTo>
                    <a:pt x="316" y="55"/>
                  </a:lnTo>
                  <a:lnTo>
                    <a:pt x="334" y="14"/>
                  </a:lnTo>
                  <a:lnTo>
                    <a:pt x="339" y="7"/>
                  </a:lnTo>
                  <a:lnTo>
                    <a:pt x="341" y="3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48" y="14"/>
                  </a:lnTo>
                  <a:lnTo>
                    <a:pt x="346" y="49"/>
                  </a:lnTo>
                  <a:lnTo>
                    <a:pt x="341" y="81"/>
                  </a:lnTo>
                  <a:lnTo>
                    <a:pt x="334" y="113"/>
                  </a:lnTo>
                  <a:lnTo>
                    <a:pt x="329" y="127"/>
                  </a:lnTo>
                  <a:lnTo>
                    <a:pt x="325" y="140"/>
                  </a:lnTo>
                  <a:lnTo>
                    <a:pt x="320" y="152"/>
                  </a:lnTo>
                  <a:lnTo>
                    <a:pt x="313" y="163"/>
                  </a:lnTo>
                  <a:lnTo>
                    <a:pt x="304" y="172"/>
                  </a:lnTo>
                  <a:lnTo>
                    <a:pt x="295" y="182"/>
                  </a:lnTo>
                  <a:lnTo>
                    <a:pt x="284" y="188"/>
                  </a:lnTo>
                  <a:lnTo>
                    <a:pt x="272" y="195"/>
                  </a:lnTo>
                  <a:lnTo>
                    <a:pt x="258" y="200"/>
                  </a:lnTo>
                  <a:lnTo>
                    <a:pt x="242" y="204"/>
                  </a:lnTo>
                  <a:lnTo>
                    <a:pt x="226" y="207"/>
                  </a:lnTo>
                  <a:lnTo>
                    <a:pt x="208" y="207"/>
                  </a:lnTo>
                  <a:lnTo>
                    <a:pt x="176" y="207"/>
                  </a:lnTo>
                  <a:lnTo>
                    <a:pt x="142" y="204"/>
                  </a:lnTo>
                  <a:lnTo>
                    <a:pt x="107" y="202"/>
                  </a:lnTo>
                  <a:lnTo>
                    <a:pt x="73" y="202"/>
                  </a:lnTo>
                  <a:lnTo>
                    <a:pt x="50" y="202"/>
                  </a:lnTo>
                  <a:lnTo>
                    <a:pt x="34" y="198"/>
                  </a:lnTo>
                  <a:lnTo>
                    <a:pt x="22" y="193"/>
                  </a:lnTo>
                  <a:lnTo>
                    <a:pt x="13" y="188"/>
                  </a:lnTo>
                  <a:lnTo>
                    <a:pt x="4" y="17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8" name="Freeform 267"/>
            <p:cNvSpPr>
              <a:spLocks/>
            </p:cNvSpPr>
            <p:nvPr/>
          </p:nvSpPr>
          <p:spPr bwMode="auto">
            <a:xfrm>
              <a:off x="2733676" y="3856038"/>
              <a:ext cx="171450" cy="528638"/>
            </a:xfrm>
            <a:custGeom>
              <a:avLst/>
              <a:gdLst>
                <a:gd name="T0" fmla="*/ 82 w 108"/>
                <a:gd name="T1" fmla="*/ 0 h 333"/>
                <a:gd name="T2" fmla="*/ 85 w 108"/>
                <a:gd name="T3" fmla="*/ 0 h 333"/>
                <a:gd name="T4" fmla="*/ 73 w 108"/>
                <a:gd name="T5" fmla="*/ 12 h 333"/>
                <a:gd name="T6" fmla="*/ 66 w 108"/>
                <a:gd name="T7" fmla="*/ 23 h 333"/>
                <a:gd name="T8" fmla="*/ 60 w 108"/>
                <a:gd name="T9" fmla="*/ 32 h 333"/>
                <a:gd name="T10" fmla="*/ 55 w 108"/>
                <a:gd name="T11" fmla="*/ 44 h 333"/>
                <a:gd name="T12" fmla="*/ 53 w 108"/>
                <a:gd name="T13" fmla="*/ 55 h 333"/>
                <a:gd name="T14" fmla="*/ 50 w 108"/>
                <a:gd name="T15" fmla="*/ 69 h 333"/>
                <a:gd name="T16" fmla="*/ 50 w 108"/>
                <a:gd name="T17" fmla="*/ 85 h 333"/>
                <a:gd name="T18" fmla="*/ 48 w 108"/>
                <a:gd name="T19" fmla="*/ 103 h 333"/>
                <a:gd name="T20" fmla="*/ 50 w 108"/>
                <a:gd name="T21" fmla="*/ 124 h 333"/>
                <a:gd name="T22" fmla="*/ 53 w 108"/>
                <a:gd name="T23" fmla="*/ 147 h 333"/>
                <a:gd name="T24" fmla="*/ 60 w 108"/>
                <a:gd name="T25" fmla="*/ 172 h 333"/>
                <a:gd name="T26" fmla="*/ 66 w 108"/>
                <a:gd name="T27" fmla="*/ 197 h 333"/>
                <a:gd name="T28" fmla="*/ 80 w 108"/>
                <a:gd name="T29" fmla="*/ 248 h 333"/>
                <a:gd name="T30" fmla="*/ 94 w 108"/>
                <a:gd name="T31" fmla="*/ 287 h 333"/>
                <a:gd name="T32" fmla="*/ 101 w 108"/>
                <a:gd name="T33" fmla="*/ 301 h 333"/>
                <a:gd name="T34" fmla="*/ 105 w 108"/>
                <a:gd name="T35" fmla="*/ 314 h 333"/>
                <a:gd name="T36" fmla="*/ 108 w 108"/>
                <a:gd name="T37" fmla="*/ 319 h 333"/>
                <a:gd name="T38" fmla="*/ 105 w 108"/>
                <a:gd name="T39" fmla="*/ 323 h 333"/>
                <a:gd name="T40" fmla="*/ 101 w 108"/>
                <a:gd name="T41" fmla="*/ 328 h 333"/>
                <a:gd name="T42" fmla="*/ 94 w 108"/>
                <a:gd name="T43" fmla="*/ 330 h 333"/>
                <a:gd name="T44" fmla="*/ 89 w 108"/>
                <a:gd name="T45" fmla="*/ 333 h 333"/>
                <a:gd name="T46" fmla="*/ 85 w 108"/>
                <a:gd name="T47" fmla="*/ 333 h 333"/>
                <a:gd name="T48" fmla="*/ 78 w 108"/>
                <a:gd name="T49" fmla="*/ 328 h 333"/>
                <a:gd name="T50" fmla="*/ 71 w 108"/>
                <a:gd name="T51" fmla="*/ 321 h 333"/>
                <a:gd name="T52" fmla="*/ 64 w 108"/>
                <a:gd name="T53" fmla="*/ 312 h 333"/>
                <a:gd name="T54" fmla="*/ 60 w 108"/>
                <a:gd name="T55" fmla="*/ 303 h 333"/>
                <a:gd name="T56" fmla="*/ 50 w 108"/>
                <a:gd name="T57" fmla="*/ 282 h 333"/>
                <a:gd name="T58" fmla="*/ 44 w 108"/>
                <a:gd name="T59" fmla="*/ 259 h 333"/>
                <a:gd name="T60" fmla="*/ 0 w 108"/>
                <a:gd name="T61" fmla="*/ 83 h 333"/>
                <a:gd name="T62" fmla="*/ 0 w 108"/>
                <a:gd name="T63" fmla="*/ 71 h 333"/>
                <a:gd name="T64" fmla="*/ 0 w 108"/>
                <a:gd name="T65" fmla="*/ 62 h 333"/>
                <a:gd name="T66" fmla="*/ 2 w 108"/>
                <a:gd name="T67" fmla="*/ 53 h 333"/>
                <a:gd name="T68" fmla="*/ 7 w 108"/>
                <a:gd name="T69" fmla="*/ 44 h 333"/>
                <a:gd name="T70" fmla="*/ 18 w 108"/>
                <a:gd name="T71" fmla="*/ 30 h 333"/>
                <a:gd name="T72" fmla="*/ 32 w 108"/>
                <a:gd name="T73" fmla="*/ 19 h 333"/>
                <a:gd name="T74" fmla="*/ 48 w 108"/>
                <a:gd name="T75" fmla="*/ 9 h 333"/>
                <a:gd name="T76" fmla="*/ 64 w 108"/>
                <a:gd name="T77" fmla="*/ 5 h 333"/>
                <a:gd name="T78" fmla="*/ 76 w 108"/>
                <a:gd name="T79" fmla="*/ 0 h 333"/>
                <a:gd name="T80" fmla="*/ 82 w 108"/>
                <a:gd name="T8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333">
                  <a:moveTo>
                    <a:pt x="82" y="0"/>
                  </a:moveTo>
                  <a:lnTo>
                    <a:pt x="85" y="0"/>
                  </a:lnTo>
                  <a:lnTo>
                    <a:pt x="73" y="12"/>
                  </a:lnTo>
                  <a:lnTo>
                    <a:pt x="66" y="23"/>
                  </a:lnTo>
                  <a:lnTo>
                    <a:pt x="60" y="32"/>
                  </a:lnTo>
                  <a:lnTo>
                    <a:pt x="55" y="44"/>
                  </a:lnTo>
                  <a:lnTo>
                    <a:pt x="53" y="55"/>
                  </a:lnTo>
                  <a:lnTo>
                    <a:pt x="50" y="69"/>
                  </a:lnTo>
                  <a:lnTo>
                    <a:pt x="50" y="85"/>
                  </a:lnTo>
                  <a:lnTo>
                    <a:pt x="48" y="103"/>
                  </a:lnTo>
                  <a:lnTo>
                    <a:pt x="50" y="124"/>
                  </a:lnTo>
                  <a:lnTo>
                    <a:pt x="53" y="147"/>
                  </a:lnTo>
                  <a:lnTo>
                    <a:pt x="60" y="172"/>
                  </a:lnTo>
                  <a:lnTo>
                    <a:pt x="66" y="197"/>
                  </a:lnTo>
                  <a:lnTo>
                    <a:pt x="80" y="248"/>
                  </a:lnTo>
                  <a:lnTo>
                    <a:pt x="94" y="287"/>
                  </a:lnTo>
                  <a:lnTo>
                    <a:pt x="101" y="301"/>
                  </a:lnTo>
                  <a:lnTo>
                    <a:pt x="105" y="314"/>
                  </a:lnTo>
                  <a:lnTo>
                    <a:pt x="108" y="319"/>
                  </a:lnTo>
                  <a:lnTo>
                    <a:pt x="105" y="323"/>
                  </a:lnTo>
                  <a:lnTo>
                    <a:pt x="101" y="328"/>
                  </a:lnTo>
                  <a:lnTo>
                    <a:pt x="94" y="330"/>
                  </a:lnTo>
                  <a:lnTo>
                    <a:pt x="89" y="333"/>
                  </a:lnTo>
                  <a:lnTo>
                    <a:pt x="85" y="333"/>
                  </a:lnTo>
                  <a:lnTo>
                    <a:pt x="78" y="328"/>
                  </a:lnTo>
                  <a:lnTo>
                    <a:pt x="71" y="321"/>
                  </a:lnTo>
                  <a:lnTo>
                    <a:pt x="64" y="312"/>
                  </a:lnTo>
                  <a:lnTo>
                    <a:pt x="60" y="303"/>
                  </a:lnTo>
                  <a:lnTo>
                    <a:pt x="50" y="282"/>
                  </a:lnTo>
                  <a:lnTo>
                    <a:pt x="44" y="259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4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F5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9" name="Freeform 268"/>
            <p:cNvSpPr>
              <a:spLocks/>
            </p:cNvSpPr>
            <p:nvPr/>
          </p:nvSpPr>
          <p:spPr bwMode="auto">
            <a:xfrm>
              <a:off x="2803526" y="3856038"/>
              <a:ext cx="614363" cy="65088"/>
            </a:xfrm>
            <a:custGeom>
              <a:avLst/>
              <a:gdLst>
                <a:gd name="T0" fmla="*/ 38 w 387"/>
                <a:gd name="T1" fmla="*/ 0 h 41"/>
                <a:gd name="T2" fmla="*/ 329 w 387"/>
                <a:gd name="T3" fmla="*/ 0 h 41"/>
                <a:gd name="T4" fmla="*/ 336 w 387"/>
                <a:gd name="T5" fmla="*/ 0 h 41"/>
                <a:gd name="T6" fmla="*/ 352 w 387"/>
                <a:gd name="T7" fmla="*/ 5 h 41"/>
                <a:gd name="T8" fmla="*/ 368 w 387"/>
                <a:gd name="T9" fmla="*/ 12 h 41"/>
                <a:gd name="T10" fmla="*/ 387 w 387"/>
                <a:gd name="T11" fmla="*/ 23 h 41"/>
                <a:gd name="T12" fmla="*/ 384 w 387"/>
                <a:gd name="T13" fmla="*/ 32 h 41"/>
                <a:gd name="T14" fmla="*/ 378 w 387"/>
                <a:gd name="T15" fmla="*/ 39 h 41"/>
                <a:gd name="T16" fmla="*/ 362 w 387"/>
                <a:gd name="T17" fmla="*/ 41 h 41"/>
                <a:gd name="T18" fmla="*/ 341 w 387"/>
                <a:gd name="T19" fmla="*/ 41 h 41"/>
                <a:gd name="T20" fmla="*/ 318 w 387"/>
                <a:gd name="T21" fmla="*/ 39 h 41"/>
                <a:gd name="T22" fmla="*/ 293 w 387"/>
                <a:gd name="T23" fmla="*/ 37 h 41"/>
                <a:gd name="T24" fmla="*/ 242 w 387"/>
                <a:gd name="T25" fmla="*/ 32 h 41"/>
                <a:gd name="T26" fmla="*/ 203 w 387"/>
                <a:gd name="T27" fmla="*/ 28 h 41"/>
                <a:gd name="T28" fmla="*/ 167 w 387"/>
                <a:gd name="T29" fmla="*/ 30 h 41"/>
                <a:gd name="T30" fmla="*/ 126 w 387"/>
                <a:gd name="T31" fmla="*/ 32 h 41"/>
                <a:gd name="T32" fmla="*/ 87 w 387"/>
                <a:gd name="T33" fmla="*/ 32 h 41"/>
                <a:gd name="T34" fmla="*/ 50 w 387"/>
                <a:gd name="T35" fmla="*/ 35 h 41"/>
                <a:gd name="T36" fmla="*/ 32 w 387"/>
                <a:gd name="T37" fmla="*/ 32 h 41"/>
                <a:gd name="T38" fmla="*/ 18 w 387"/>
                <a:gd name="T39" fmla="*/ 28 h 41"/>
                <a:gd name="T40" fmla="*/ 9 w 387"/>
                <a:gd name="T41" fmla="*/ 21 h 41"/>
                <a:gd name="T42" fmla="*/ 0 w 387"/>
                <a:gd name="T43" fmla="*/ 12 h 41"/>
                <a:gd name="T44" fmla="*/ 25 w 387"/>
                <a:gd name="T45" fmla="*/ 3 h 41"/>
                <a:gd name="T46" fmla="*/ 38 w 387"/>
                <a:gd name="T4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7" h="41">
                  <a:moveTo>
                    <a:pt x="38" y="0"/>
                  </a:moveTo>
                  <a:lnTo>
                    <a:pt x="329" y="0"/>
                  </a:lnTo>
                  <a:lnTo>
                    <a:pt x="336" y="0"/>
                  </a:lnTo>
                  <a:lnTo>
                    <a:pt x="352" y="5"/>
                  </a:lnTo>
                  <a:lnTo>
                    <a:pt x="368" y="12"/>
                  </a:lnTo>
                  <a:lnTo>
                    <a:pt x="387" y="23"/>
                  </a:lnTo>
                  <a:lnTo>
                    <a:pt x="384" y="32"/>
                  </a:lnTo>
                  <a:lnTo>
                    <a:pt x="378" y="39"/>
                  </a:lnTo>
                  <a:lnTo>
                    <a:pt x="362" y="41"/>
                  </a:lnTo>
                  <a:lnTo>
                    <a:pt x="341" y="41"/>
                  </a:lnTo>
                  <a:lnTo>
                    <a:pt x="318" y="39"/>
                  </a:lnTo>
                  <a:lnTo>
                    <a:pt x="293" y="37"/>
                  </a:lnTo>
                  <a:lnTo>
                    <a:pt x="242" y="32"/>
                  </a:lnTo>
                  <a:lnTo>
                    <a:pt x="203" y="28"/>
                  </a:lnTo>
                  <a:lnTo>
                    <a:pt x="167" y="30"/>
                  </a:lnTo>
                  <a:lnTo>
                    <a:pt x="126" y="32"/>
                  </a:lnTo>
                  <a:lnTo>
                    <a:pt x="87" y="32"/>
                  </a:lnTo>
                  <a:lnTo>
                    <a:pt x="50" y="35"/>
                  </a:lnTo>
                  <a:lnTo>
                    <a:pt x="32" y="32"/>
                  </a:lnTo>
                  <a:lnTo>
                    <a:pt x="18" y="28"/>
                  </a:lnTo>
                  <a:lnTo>
                    <a:pt x="9" y="21"/>
                  </a:lnTo>
                  <a:lnTo>
                    <a:pt x="0" y="12"/>
                  </a:lnTo>
                  <a:lnTo>
                    <a:pt x="25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7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0" name="Freeform 269"/>
            <p:cNvSpPr>
              <a:spLocks/>
            </p:cNvSpPr>
            <p:nvPr/>
          </p:nvSpPr>
          <p:spPr bwMode="auto">
            <a:xfrm>
              <a:off x="2828926" y="3878263"/>
              <a:ext cx="631825" cy="520700"/>
            </a:xfrm>
            <a:custGeom>
              <a:avLst/>
              <a:gdLst>
                <a:gd name="T0" fmla="*/ 357 w 398"/>
                <a:gd name="T1" fmla="*/ 0 h 328"/>
                <a:gd name="T2" fmla="*/ 364 w 398"/>
                <a:gd name="T3" fmla="*/ 5 h 328"/>
                <a:gd name="T4" fmla="*/ 373 w 398"/>
                <a:gd name="T5" fmla="*/ 11 h 328"/>
                <a:gd name="T6" fmla="*/ 382 w 398"/>
                <a:gd name="T7" fmla="*/ 18 h 328"/>
                <a:gd name="T8" fmla="*/ 389 w 398"/>
                <a:gd name="T9" fmla="*/ 25 h 328"/>
                <a:gd name="T10" fmla="*/ 394 w 398"/>
                <a:gd name="T11" fmla="*/ 34 h 328"/>
                <a:gd name="T12" fmla="*/ 396 w 398"/>
                <a:gd name="T13" fmla="*/ 46 h 328"/>
                <a:gd name="T14" fmla="*/ 398 w 398"/>
                <a:gd name="T15" fmla="*/ 57 h 328"/>
                <a:gd name="T16" fmla="*/ 396 w 398"/>
                <a:gd name="T17" fmla="*/ 69 h 328"/>
                <a:gd name="T18" fmla="*/ 352 w 398"/>
                <a:gd name="T19" fmla="*/ 245 h 328"/>
                <a:gd name="T20" fmla="*/ 350 w 398"/>
                <a:gd name="T21" fmla="*/ 261 h 328"/>
                <a:gd name="T22" fmla="*/ 343 w 398"/>
                <a:gd name="T23" fmla="*/ 277 h 328"/>
                <a:gd name="T24" fmla="*/ 336 w 398"/>
                <a:gd name="T25" fmla="*/ 291 h 328"/>
                <a:gd name="T26" fmla="*/ 329 w 398"/>
                <a:gd name="T27" fmla="*/ 303 h 328"/>
                <a:gd name="T28" fmla="*/ 320 w 398"/>
                <a:gd name="T29" fmla="*/ 314 h 328"/>
                <a:gd name="T30" fmla="*/ 311 w 398"/>
                <a:gd name="T31" fmla="*/ 321 h 328"/>
                <a:gd name="T32" fmla="*/ 300 w 398"/>
                <a:gd name="T33" fmla="*/ 326 h 328"/>
                <a:gd name="T34" fmla="*/ 286 w 398"/>
                <a:gd name="T35" fmla="*/ 328 h 328"/>
                <a:gd name="T36" fmla="*/ 50 w 398"/>
                <a:gd name="T37" fmla="*/ 328 h 328"/>
                <a:gd name="T38" fmla="*/ 43 w 398"/>
                <a:gd name="T39" fmla="*/ 328 h 328"/>
                <a:gd name="T40" fmla="*/ 34 w 398"/>
                <a:gd name="T41" fmla="*/ 326 h 328"/>
                <a:gd name="T42" fmla="*/ 27 w 398"/>
                <a:gd name="T43" fmla="*/ 321 h 328"/>
                <a:gd name="T44" fmla="*/ 20 w 398"/>
                <a:gd name="T45" fmla="*/ 319 h 328"/>
                <a:gd name="T46" fmla="*/ 9 w 398"/>
                <a:gd name="T47" fmla="*/ 307 h 328"/>
                <a:gd name="T48" fmla="*/ 0 w 398"/>
                <a:gd name="T49" fmla="*/ 291 h 328"/>
                <a:gd name="T50" fmla="*/ 20 w 398"/>
                <a:gd name="T51" fmla="*/ 293 h 328"/>
                <a:gd name="T52" fmla="*/ 43 w 398"/>
                <a:gd name="T53" fmla="*/ 296 h 328"/>
                <a:gd name="T54" fmla="*/ 66 w 398"/>
                <a:gd name="T55" fmla="*/ 293 h 328"/>
                <a:gd name="T56" fmla="*/ 89 w 398"/>
                <a:gd name="T57" fmla="*/ 293 h 328"/>
                <a:gd name="T58" fmla="*/ 137 w 398"/>
                <a:gd name="T59" fmla="*/ 291 h 328"/>
                <a:gd name="T60" fmla="*/ 183 w 398"/>
                <a:gd name="T61" fmla="*/ 293 h 328"/>
                <a:gd name="T62" fmla="*/ 213 w 398"/>
                <a:gd name="T63" fmla="*/ 293 h 328"/>
                <a:gd name="T64" fmla="*/ 240 w 398"/>
                <a:gd name="T65" fmla="*/ 293 h 328"/>
                <a:gd name="T66" fmla="*/ 261 w 398"/>
                <a:gd name="T67" fmla="*/ 291 h 328"/>
                <a:gd name="T68" fmla="*/ 279 w 398"/>
                <a:gd name="T69" fmla="*/ 284 h 328"/>
                <a:gd name="T70" fmla="*/ 293 w 398"/>
                <a:gd name="T71" fmla="*/ 277 h 328"/>
                <a:gd name="T72" fmla="*/ 304 w 398"/>
                <a:gd name="T73" fmla="*/ 268 h 328"/>
                <a:gd name="T74" fmla="*/ 313 w 398"/>
                <a:gd name="T75" fmla="*/ 257 h 328"/>
                <a:gd name="T76" fmla="*/ 318 w 398"/>
                <a:gd name="T77" fmla="*/ 243 h 328"/>
                <a:gd name="T78" fmla="*/ 332 w 398"/>
                <a:gd name="T79" fmla="*/ 179 h 328"/>
                <a:gd name="T80" fmla="*/ 350 w 398"/>
                <a:gd name="T81" fmla="*/ 110 h 328"/>
                <a:gd name="T82" fmla="*/ 355 w 398"/>
                <a:gd name="T83" fmla="*/ 89 h 328"/>
                <a:gd name="T84" fmla="*/ 357 w 398"/>
                <a:gd name="T85" fmla="*/ 60 h 328"/>
                <a:gd name="T86" fmla="*/ 357 w 398"/>
                <a:gd name="T87" fmla="*/ 27 h 328"/>
                <a:gd name="T88" fmla="*/ 357 w 398"/>
                <a:gd name="T8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8" h="328">
                  <a:moveTo>
                    <a:pt x="357" y="0"/>
                  </a:moveTo>
                  <a:lnTo>
                    <a:pt x="364" y="5"/>
                  </a:lnTo>
                  <a:lnTo>
                    <a:pt x="373" y="11"/>
                  </a:lnTo>
                  <a:lnTo>
                    <a:pt x="382" y="18"/>
                  </a:lnTo>
                  <a:lnTo>
                    <a:pt x="389" y="25"/>
                  </a:lnTo>
                  <a:lnTo>
                    <a:pt x="394" y="34"/>
                  </a:lnTo>
                  <a:lnTo>
                    <a:pt x="396" y="46"/>
                  </a:lnTo>
                  <a:lnTo>
                    <a:pt x="398" y="57"/>
                  </a:lnTo>
                  <a:lnTo>
                    <a:pt x="396" y="69"/>
                  </a:lnTo>
                  <a:lnTo>
                    <a:pt x="352" y="245"/>
                  </a:lnTo>
                  <a:lnTo>
                    <a:pt x="350" y="261"/>
                  </a:lnTo>
                  <a:lnTo>
                    <a:pt x="343" y="277"/>
                  </a:lnTo>
                  <a:lnTo>
                    <a:pt x="336" y="291"/>
                  </a:lnTo>
                  <a:lnTo>
                    <a:pt x="329" y="303"/>
                  </a:lnTo>
                  <a:lnTo>
                    <a:pt x="320" y="314"/>
                  </a:lnTo>
                  <a:lnTo>
                    <a:pt x="311" y="321"/>
                  </a:lnTo>
                  <a:lnTo>
                    <a:pt x="300" y="326"/>
                  </a:lnTo>
                  <a:lnTo>
                    <a:pt x="286" y="328"/>
                  </a:lnTo>
                  <a:lnTo>
                    <a:pt x="50" y="328"/>
                  </a:lnTo>
                  <a:lnTo>
                    <a:pt x="43" y="328"/>
                  </a:lnTo>
                  <a:lnTo>
                    <a:pt x="34" y="326"/>
                  </a:lnTo>
                  <a:lnTo>
                    <a:pt x="27" y="321"/>
                  </a:lnTo>
                  <a:lnTo>
                    <a:pt x="20" y="319"/>
                  </a:lnTo>
                  <a:lnTo>
                    <a:pt x="9" y="307"/>
                  </a:lnTo>
                  <a:lnTo>
                    <a:pt x="0" y="291"/>
                  </a:lnTo>
                  <a:lnTo>
                    <a:pt x="20" y="293"/>
                  </a:lnTo>
                  <a:lnTo>
                    <a:pt x="43" y="296"/>
                  </a:lnTo>
                  <a:lnTo>
                    <a:pt x="66" y="293"/>
                  </a:lnTo>
                  <a:lnTo>
                    <a:pt x="89" y="293"/>
                  </a:lnTo>
                  <a:lnTo>
                    <a:pt x="137" y="291"/>
                  </a:lnTo>
                  <a:lnTo>
                    <a:pt x="183" y="293"/>
                  </a:lnTo>
                  <a:lnTo>
                    <a:pt x="213" y="293"/>
                  </a:lnTo>
                  <a:lnTo>
                    <a:pt x="240" y="293"/>
                  </a:lnTo>
                  <a:lnTo>
                    <a:pt x="261" y="291"/>
                  </a:lnTo>
                  <a:lnTo>
                    <a:pt x="279" y="284"/>
                  </a:lnTo>
                  <a:lnTo>
                    <a:pt x="293" y="277"/>
                  </a:lnTo>
                  <a:lnTo>
                    <a:pt x="304" y="268"/>
                  </a:lnTo>
                  <a:lnTo>
                    <a:pt x="313" y="257"/>
                  </a:lnTo>
                  <a:lnTo>
                    <a:pt x="318" y="243"/>
                  </a:lnTo>
                  <a:lnTo>
                    <a:pt x="332" y="179"/>
                  </a:lnTo>
                  <a:lnTo>
                    <a:pt x="350" y="110"/>
                  </a:lnTo>
                  <a:lnTo>
                    <a:pt x="355" y="89"/>
                  </a:lnTo>
                  <a:lnTo>
                    <a:pt x="357" y="60"/>
                  </a:lnTo>
                  <a:lnTo>
                    <a:pt x="357" y="27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C44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Freeform 270"/>
            <p:cNvSpPr>
              <a:spLocks/>
            </p:cNvSpPr>
            <p:nvPr/>
          </p:nvSpPr>
          <p:spPr bwMode="auto">
            <a:xfrm>
              <a:off x="2471739" y="5114926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7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7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7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Freeform 271"/>
            <p:cNvSpPr>
              <a:spLocks/>
            </p:cNvSpPr>
            <p:nvPr/>
          </p:nvSpPr>
          <p:spPr bwMode="auto">
            <a:xfrm>
              <a:off x="2471739" y="457993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9 h 85"/>
                <a:gd name="T16" fmla="*/ 204 w 211"/>
                <a:gd name="T17" fmla="*/ 78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8 h 85"/>
                <a:gd name="T28" fmla="*/ 2 w 211"/>
                <a:gd name="T29" fmla="*/ 69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Freeform 272"/>
            <p:cNvSpPr>
              <a:spLocks/>
            </p:cNvSpPr>
            <p:nvPr/>
          </p:nvSpPr>
          <p:spPr bwMode="auto">
            <a:xfrm>
              <a:off x="2925764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8 h 85"/>
                <a:gd name="T28" fmla="*/ 3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7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Freeform 273"/>
            <p:cNvSpPr>
              <a:spLocks/>
            </p:cNvSpPr>
            <p:nvPr/>
          </p:nvSpPr>
          <p:spPr bwMode="auto">
            <a:xfrm>
              <a:off x="3384551" y="5114926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7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7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7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5" name="Freeform 274"/>
            <p:cNvSpPr>
              <a:spLocks/>
            </p:cNvSpPr>
            <p:nvPr/>
          </p:nvSpPr>
          <p:spPr bwMode="auto">
            <a:xfrm>
              <a:off x="3384551" y="457993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9 h 85"/>
                <a:gd name="T16" fmla="*/ 204 w 213"/>
                <a:gd name="T17" fmla="*/ 78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8 h 85"/>
                <a:gd name="T28" fmla="*/ 2 w 213"/>
                <a:gd name="T29" fmla="*/ 69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6" name="Freeform 275"/>
            <p:cNvSpPr>
              <a:spLocks/>
            </p:cNvSpPr>
            <p:nvPr/>
          </p:nvSpPr>
          <p:spPr bwMode="auto">
            <a:xfrm>
              <a:off x="2471739" y="5373688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7" name="Freeform 276"/>
            <p:cNvSpPr>
              <a:spLocks/>
            </p:cNvSpPr>
            <p:nvPr/>
          </p:nvSpPr>
          <p:spPr bwMode="auto">
            <a:xfrm>
              <a:off x="2471739" y="483870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3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8 h 85"/>
                <a:gd name="T14" fmla="*/ 209 w 211"/>
                <a:gd name="T15" fmla="*/ 67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7 h 85"/>
                <a:gd name="T30" fmla="*/ 0 w 211"/>
                <a:gd name="T31" fmla="*/ 58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3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8"/>
                  </a:lnTo>
                  <a:lnTo>
                    <a:pt x="209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8" name="Freeform 277"/>
            <p:cNvSpPr>
              <a:spLocks/>
            </p:cNvSpPr>
            <p:nvPr/>
          </p:nvSpPr>
          <p:spPr bwMode="auto">
            <a:xfrm>
              <a:off x="2925764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9" name="Freeform 278"/>
            <p:cNvSpPr>
              <a:spLocks/>
            </p:cNvSpPr>
            <p:nvPr/>
          </p:nvSpPr>
          <p:spPr bwMode="auto">
            <a:xfrm>
              <a:off x="3384551" y="5373688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0" name="Freeform 279"/>
            <p:cNvSpPr>
              <a:spLocks/>
            </p:cNvSpPr>
            <p:nvPr/>
          </p:nvSpPr>
          <p:spPr bwMode="auto">
            <a:xfrm>
              <a:off x="3384551" y="483870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3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8 h 85"/>
                <a:gd name="T14" fmla="*/ 211 w 213"/>
                <a:gd name="T15" fmla="*/ 67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7 h 85"/>
                <a:gd name="T30" fmla="*/ 0 w 213"/>
                <a:gd name="T31" fmla="*/ 58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3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8"/>
                  </a:lnTo>
                  <a:lnTo>
                    <a:pt x="211" y="67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1" name="Freeform 280"/>
            <p:cNvSpPr>
              <a:spLocks/>
            </p:cNvSpPr>
            <p:nvPr/>
          </p:nvSpPr>
          <p:spPr bwMode="auto">
            <a:xfrm>
              <a:off x="2471739" y="5632451"/>
              <a:ext cx="334963" cy="134938"/>
            </a:xfrm>
            <a:custGeom>
              <a:avLst/>
              <a:gdLst>
                <a:gd name="T0" fmla="*/ 28 w 211"/>
                <a:gd name="T1" fmla="*/ 0 h 85"/>
                <a:gd name="T2" fmla="*/ 183 w 211"/>
                <a:gd name="T3" fmla="*/ 0 h 85"/>
                <a:gd name="T4" fmla="*/ 195 w 211"/>
                <a:gd name="T5" fmla="*/ 2 h 85"/>
                <a:gd name="T6" fmla="*/ 204 w 211"/>
                <a:gd name="T7" fmla="*/ 7 h 85"/>
                <a:gd name="T8" fmla="*/ 209 w 211"/>
                <a:gd name="T9" fmla="*/ 16 h 85"/>
                <a:gd name="T10" fmla="*/ 211 w 211"/>
                <a:gd name="T11" fmla="*/ 28 h 85"/>
                <a:gd name="T12" fmla="*/ 211 w 211"/>
                <a:gd name="T13" fmla="*/ 57 h 85"/>
                <a:gd name="T14" fmla="*/ 209 w 211"/>
                <a:gd name="T15" fmla="*/ 66 h 85"/>
                <a:gd name="T16" fmla="*/ 204 w 211"/>
                <a:gd name="T17" fmla="*/ 76 h 85"/>
                <a:gd name="T18" fmla="*/ 195 w 211"/>
                <a:gd name="T19" fmla="*/ 83 h 85"/>
                <a:gd name="T20" fmla="*/ 183 w 211"/>
                <a:gd name="T21" fmla="*/ 85 h 85"/>
                <a:gd name="T22" fmla="*/ 28 w 211"/>
                <a:gd name="T23" fmla="*/ 85 h 85"/>
                <a:gd name="T24" fmla="*/ 18 w 211"/>
                <a:gd name="T25" fmla="*/ 83 h 85"/>
                <a:gd name="T26" fmla="*/ 9 w 211"/>
                <a:gd name="T27" fmla="*/ 76 h 85"/>
                <a:gd name="T28" fmla="*/ 2 w 211"/>
                <a:gd name="T29" fmla="*/ 66 h 85"/>
                <a:gd name="T30" fmla="*/ 0 w 211"/>
                <a:gd name="T31" fmla="*/ 57 h 85"/>
                <a:gd name="T32" fmla="*/ 0 w 211"/>
                <a:gd name="T33" fmla="*/ 28 h 85"/>
                <a:gd name="T34" fmla="*/ 2 w 211"/>
                <a:gd name="T35" fmla="*/ 16 h 85"/>
                <a:gd name="T36" fmla="*/ 9 w 211"/>
                <a:gd name="T37" fmla="*/ 7 h 85"/>
                <a:gd name="T38" fmla="*/ 18 w 211"/>
                <a:gd name="T39" fmla="*/ 2 h 85"/>
                <a:gd name="T40" fmla="*/ 28 w 211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5">
                  <a:moveTo>
                    <a:pt x="28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09" y="16"/>
                  </a:lnTo>
                  <a:lnTo>
                    <a:pt x="211" y="28"/>
                  </a:lnTo>
                  <a:lnTo>
                    <a:pt x="211" y="57"/>
                  </a:lnTo>
                  <a:lnTo>
                    <a:pt x="209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28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2" name="Freeform 281"/>
            <p:cNvSpPr>
              <a:spLocks/>
            </p:cNvSpPr>
            <p:nvPr/>
          </p:nvSpPr>
          <p:spPr bwMode="auto">
            <a:xfrm>
              <a:off x="2925764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4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4 w 213"/>
                <a:gd name="T21" fmla="*/ 85 h 85"/>
                <a:gd name="T22" fmla="*/ 30 w 213"/>
                <a:gd name="T23" fmla="*/ 85 h 85"/>
                <a:gd name="T24" fmla="*/ 19 w 213"/>
                <a:gd name="T25" fmla="*/ 83 h 85"/>
                <a:gd name="T26" fmla="*/ 10 w 213"/>
                <a:gd name="T27" fmla="*/ 76 h 85"/>
                <a:gd name="T28" fmla="*/ 3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3 w 213"/>
                <a:gd name="T35" fmla="*/ 16 h 85"/>
                <a:gd name="T36" fmla="*/ 10 w 213"/>
                <a:gd name="T37" fmla="*/ 7 h 85"/>
                <a:gd name="T38" fmla="*/ 19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4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4" y="85"/>
                  </a:lnTo>
                  <a:lnTo>
                    <a:pt x="30" y="85"/>
                  </a:lnTo>
                  <a:lnTo>
                    <a:pt x="19" y="83"/>
                  </a:lnTo>
                  <a:lnTo>
                    <a:pt x="10" y="76"/>
                  </a:lnTo>
                  <a:lnTo>
                    <a:pt x="3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10" y="7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3" name="Freeform 282"/>
            <p:cNvSpPr>
              <a:spLocks/>
            </p:cNvSpPr>
            <p:nvPr/>
          </p:nvSpPr>
          <p:spPr bwMode="auto">
            <a:xfrm>
              <a:off x="3384551" y="5632451"/>
              <a:ext cx="338138" cy="134938"/>
            </a:xfrm>
            <a:custGeom>
              <a:avLst/>
              <a:gdLst>
                <a:gd name="T0" fmla="*/ 30 w 213"/>
                <a:gd name="T1" fmla="*/ 0 h 85"/>
                <a:gd name="T2" fmla="*/ 183 w 213"/>
                <a:gd name="T3" fmla="*/ 0 h 85"/>
                <a:gd name="T4" fmla="*/ 195 w 213"/>
                <a:gd name="T5" fmla="*/ 2 h 85"/>
                <a:gd name="T6" fmla="*/ 204 w 213"/>
                <a:gd name="T7" fmla="*/ 7 h 85"/>
                <a:gd name="T8" fmla="*/ 211 w 213"/>
                <a:gd name="T9" fmla="*/ 16 h 85"/>
                <a:gd name="T10" fmla="*/ 213 w 213"/>
                <a:gd name="T11" fmla="*/ 28 h 85"/>
                <a:gd name="T12" fmla="*/ 213 w 213"/>
                <a:gd name="T13" fmla="*/ 57 h 85"/>
                <a:gd name="T14" fmla="*/ 211 w 213"/>
                <a:gd name="T15" fmla="*/ 66 h 85"/>
                <a:gd name="T16" fmla="*/ 204 w 213"/>
                <a:gd name="T17" fmla="*/ 76 h 85"/>
                <a:gd name="T18" fmla="*/ 195 w 213"/>
                <a:gd name="T19" fmla="*/ 83 h 85"/>
                <a:gd name="T20" fmla="*/ 183 w 213"/>
                <a:gd name="T21" fmla="*/ 85 h 85"/>
                <a:gd name="T22" fmla="*/ 30 w 213"/>
                <a:gd name="T23" fmla="*/ 85 h 85"/>
                <a:gd name="T24" fmla="*/ 18 w 213"/>
                <a:gd name="T25" fmla="*/ 83 h 85"/>
                <a:gd name="T26" fmla="*/ 9 w 213"/>
                <a:gd name="T27" fmla="*/ 76 h 85"/>
                <a:gd name="T28" fmla="*/ 2 w 213"/>
                <a:gd name="T29" fmla="*/ 66 h 85"/>
                <a:gd name="T30" fmla="*/ 0 w 213"/>
                <a:gd name="T31" fmla="*/ 57 h 85"/>
                <a:gd name="T32" fmla="*/ 0 w 213"/>
                <a:gd name="T33" fmla="*/ 28 h 85"/>
                <a:gd name="T34" fmla="*/ 2 w 213"/>
                <a:gd name="T35" fmla="*/ 16 h 85"/>
                <a:gd name="T36" fmla="*/ 9 w 213"/>
                <a:gd name="T37" fmla="*/ 7 h 85"/>
                <a:gd name="T38" fmla="*/ 18 w 213"/>
                <a:gd name="T39" fmla="*/ 2 h 85"/>
                <a:gd name="T40" fmla="*/ 30 w 213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5">
                  <a:moveTo>
                    <a:pt x="30" y="0"/>
                  </a:moveTo>
                  <a:lnTo>
                    <a:pt x="183" y="0"/>
                  </a:lnTo>
                  <a:lnTo>
                    <a:pt x="195" y="2"/>
                  </a:lnTo>
                  <a:lnTo>
                    <a:pt x="204" y="7"/>
                  </a:lnTo>
                  <a:lnTo>
                    <a:pt x="211" y="16"/>
                  </a:lnTo>
                  <a:lnTo>
                    <a:pt x="213" y="28"/>
                  </a:lnTo>
                  <a:lnTo>
                    <a:pt x="213" y="57"/>
                  </a:lnTo>
                  <a:lnTo>
                    <a:pt x="211" y="66"/>
                  </a:lnTo>
                  <a:lnTo>
                    <a:pt x="204" y="76"/>
                  </a:lnTo>
                  <a:lnTo>
                    <a:pt x="195" y="83"/>
                  </a:lnTo>
                  <a:lnTo>
                    <a:pt x="183" y="85"/>
                  </a:lnTo>
                  <a:lnTo>
                    <a:pt x="30" y="85"/>
                  </a:lnTo>
                  <a:lnTo>
                    <a:pt x="18" y="83"/>
                  </a:lnTo>
                  <a:lnTo>
                    <a:pt x="9" y="76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7"/>
                  </a:lnTo>
                  <a:lnTo>
                    <a:pt x="18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4" name="Freeform 283"/>
            <p:cNvSpPr>
              <a:spLocks/>
            </p:cNvSpPr>
            <p:nvPr/>
          </p:nvSpPr>
          <p:spPr bwMode="auto">
            <a:xfrm>
              <a:off x="2471739" y="5886451"/>
              <a:ext cx="334963" cy="139700"/>
            </a:xfrm>
            <a:custGeom>
              <a:avLst/>
              <a:gdLst>
                <a:gd name="T0" fmla="*/ 28 w 211"/>
                <a:gd name="T1" fmla="*/ 0 h 88"/>
                <a:gd name="T2" fmla="*/ 183 w 211"/>
                <a:gd name="T3" fmla="*/ 0 h 88"/>
                <a:gd name="T4" fmla="*/ 195 w 211"/>
                <a:gd name="T5" fmla="*/ 3 h 88"/>
                <a:gd name="T6" fmla="*/ 204 w 211"/>
                <a:gd name="T7" fmla="*/ 10 h 88"/>
                <a:gd name="T8" fmla="*/ 209 w 211"/>
                <a:gd name="T9" fmla="*/ 19 h 88"/>
                <a:gd name="T10" fmla="*/ 211 w 211"/>
                <a:gd name="T11" fmla="*/ 30 h 88"/>
                <a:gd name="T12" fmla="*/ 211 w 211"/>
                <a:gd name="T13" fmla="*/ 58 h 88"/>
                <a:gd name="T14" fmla="*/ 209 w 211"/>
                <a:gd name="T15" fmla="*/ 69 h 88"/>
                <a:gd name="T16" fmla="*/ 204 w 211"/>
                <a:gd name="T17" fmla="*/ 78 h 88"/>
                <a:gd name="T18" fmla="*/ 195 w 211"/>
                <a:gd name="T19" fmla="*/ 85 h 88"/>
                <a:gd name="T20" fmla="*/ 183 w 211"/>
                <a:gd name="T21" fmla="*/ 88 h 88"/>
                <a:gd name="T22" fmla="*/ 28 w 211"/>
                <a:gd name="T23" fmla="*/ 88 h 88"/>
                <a:gd name="T24" fmla="*/ 18 w 211"/>
                <a:gd name="T25" fmla="*/ 85 h 88"/>
                <a:gd name="T26" fmla="*/ 9 w 211"/>
                <a:gd name="T27" fmla="*/ 78 h 88"/>
                <a:gd name="T28" fmla="*/ 2 w 211"/>
                <a:gd name="T29" fmla="*/ 69 h 88"/>
                <a:gd name="T30" fmla="*/ 0 w 211"/>
                <a:gd name="T31" fmla="*/ 58 h 88"/>
                <a:gd name="T32" fmla="*/ 0 w 211"/>
                <a:gd name="T33" fmla="*/ 30 h 88"/>
                <a:gd name="T34" fmla="*/ 2 w 211"/>
                <a:gd name="T35" fmla="*/ 19 h 88"/>
                <a:gd name="T36" fmla="*/ 9 w 211"/>
                <a:gd name="T37" fmla="*/ 10 h 88"/>
                <a:gd name="T38" fmla="*/ 18 w 211"/>
                <a:gd name="T39" fmla="*/ 3 h 88"/>
                <a:gd name="T40" fmla="*/ 28 w 211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8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28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5" name="Freeform 284"/>
            <p:cNvSpPr>
              <a:spLocks/>
            </p:cNvSpPr>
            <p:nvPr/>
          </p:nvSpPr>
          <p:spPr bwMode="auto">
            <a:xfrm>
              <a:off x="2925764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4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4 w 213"/>
                <a:gd name="T21" fmla="*/ 88 h 88"/>
                <a:gd name="T22" fmla="*/ 30 w 213"/>
                <a:gd name="T23" fmla="*/ 88 h 88"/>
                <a:gd name="T24" fmla="*/ 19 w 213"/>
                <a:gd name="T25" fmla="*/ 85 h 88"/>
                <a:gd name="T26" fmla="*/ 10 w 213"/>
                <a:gd name="T27" fmla="*/ 78 h 88"/>
                <a:gd name="T28" fmla="*/ 3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3 w 213"/>
                <a:gd name="T35" fmla="*/ 19 h 88"/>
                <a:gd name="T36" fmla="*/ 10 w 213"/>
                <a:gd name="T37" fmla="*/ 10 h 88"/>
                <a:gd name="T38" fmla="*/ 19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8"/>
                  </a:lnTo>
                  <a:lnTo>
                    <a:pt x="30" y="88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10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Freeform 285"/>
            <p:cNvSpPr>
              <a:spLocks/>
            </p:cNvSpPr>
            <p:nvPr/>
          </p:nvSpPr>
          <p:spPr bwMode="auto">
            <a:xfrm>
              <a:off x="3384551" y="5886451"/>
              <a:ext cx="338138" cy="139700"/>
            </a:xfrm>
            <a:custGeom>
              <a:avLst/>
              <a:gdLst>
                <a:gd name="T0" fmla="*/ 30 w 213"/>
                <a:gd name="T1" fmla="*/ 0 h 88"/>
                <a:gd name="T2" fmla="*/ 183 w 213"/>
                <a:gd name="T3" fmla="*/ 0 h 88"/>
                <a:gd name="T4" fmla="*/ 195 w 213"/>
                <a:gd name="T5" fmla="*/ 3 h 88"/>
                <a:gd name="T6" fmla="*/ 204 w 213"/>
                <a:gd name="T7" fmla="*/ 10 h 88"/>
                <a:gd name="T8" fmla="*/ 211 w 213"/>
                <a:gd name="T9" fmla="*/ 19 h 88"/>
                <a:gd name="T10" fmla="*/ 213 w 213"/>
                <a:gd name="T11" fmla="*/ 30 h 88"/>
                <a:gd name="T12" fmla="*/ 213 w 213"/>
                <a:gd name="T13" fmla="*/ 58 h 88"/>
                <a:gd name="T14" fmla="*/ 211 w 213"/>
                <a:gd name="T15" fmla="*/ 69 h 88"/>
                <a:gd name="T16" fmla="*/ 204 w 213"/>
                <a:gd name="T17" fmla="*/ 78 h 88"/>
                <a:gd name="T18" fmla="*/ 195 w 213"/>
                <a:gd name="T19" fmla="*/ 85 h 88"/>
                <a:gd name="T20" fmla="*/ 183 w 213"/>
                <a:gd name="T21" fmla="*/ 88 h 88"/>
                <a:gd name="T22" fmla="*/ 30 w 213"/>
                <a:gd name="T23" fmla="*/ 88 h 88"/>
                <a:gd name="T24" fmla="*/ 18 w 213"/>
                <a:gd name="T25" fmla="*/ 85 h 88"/>
                <a:gd name="T26" fmla="*/ 9 w 213"/>
                <a:gd name="T27" fmla="*/ 78 h 88"/>
                <a:gd name="T28" fmla="*/ 2 w 213"/>
                <a:gd name="T29" fmla="*/ 69 h 88"/>
                <a:gd name="T30" fmla="*/ 0 w 213"/>
                <a:gd name="T31" fmla="*/ 58 h 88"/>
                <a:gd name="T32" fmla="*/ 0 w 213"/>
                <a:gd name="T33" fmla="*/ 30 h 88"/>
                <a:gd name="T34" fmla="*/ 2 w 213"/>
                <a:gd name="T35" fmla="*/ 19 h 88"/>
                <a:gd name="T36" fmla="*/ 9 w 213"/>
                <a:gd name="T37" fmla="*/ 10 h 88"/>
                <a:gd name="T38" fmla="*/ 18 w 213"/>
                <a:gd name="T39" fmla="*/ 3 h 88"/>
                <a:gd name="T40" fmla="*/ 30 w 213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8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10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8"/>
                  </a:lnTo>
                  <a:lnTo>
                    <a:pt x="30" y="88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7" name="Freeform 286"/>
            <p:cNvSpPr>
              <a:spLocks/>
            </p:cNvSpPr>
            <p:nvPr/>
          </p:nvSpPr>
          <p:spPr bwMode="auto">
            <a:xfrm>
              <a:off x="2471739" y="6145213"/>
              <a:ext cx="334963" cy="138113"/>
            </a:xfrm>
            <a:custGeom>
              <a:avLst/>
              <a:gdLst>
                <a:gd name="T0" fmla="*/ 28 w 211"/>
                <a:gd name="T1" fmla="*/ 0 h 87"/>
                <a:gd name="T2" fmla="*/ 183 w 211"/>
                <a:gd name="T3" fmla="*/ 0 h 87"/>
                <a:gd name="T4" fmla="*/ 195 w 211"/>
                <a:gd name="T5" fmla="*/ 3 h 87"/>
                <a:gd name="T6" fmla="*/ 204 w 211"/>
                <a:gd name="T7" fmla="*/ 9 h 87"/>
                <a:gd name="T8" fmla="*/ 209 w 211"/>
                <a:gd name="T9" fmla="*/ 19 h 87"/>
                <a:gd name="T10" fmla="*/ 211 w 211"/>
                <a:gd name="T11" fmla="*/ 30 h 87"/>
                <a:gd name="T12" fmla="*/ 211 w 211"/>
                <a:gd name="T13" fmla="*/ 58 h 87"/>
                <a:gd name="T14" fmla="*/ 209 w 211"/>
                <a:gd name="T15" fmla="*/ 69 h 87"/>
                <a:gd name="T16" fmla="*/ 204 w 211"/>
                <a:gd name="T17" fmla="*/ 78 h 87"/>
                <a:gd name="T18" fmla="*/ 195 w 211"/>
                <a:gd name="T19" fmla="*/ 85 h 87"/>
                <a:gd name="T20" fmla="*/ 183 w 211"/>
                <a:gd name="T21" fmla="*/ 87 h 87"/>
                <a:gd name="T22" fmla="*/ 28 w 211"/>
                <a:gd name="T23" fmla="*/ 87 h 87"/>
                <a:gd name="T24" fmla="*/ 18 w 211"/>
                <a:gd name="T25" fmla="*/ 85 h 87"/>
                <a:gd name="T26" fmla="*/ 9 w 211"/>
                <a:gd name="T27" fmla="*/ 78 h 87"/>
                <a:gd name="T28" fmla="*/ 2 w 211"/>
                <a:gd name="T29" fmla="*/ 69 h 87"/>
                <a:gd name="T30" fmla="*/ 0 w 211"/>
                <a:gd name="T31" fmla="*/ 58 h 87"/>
                <a:gd name="T32" fmla="*/ 0 w 211"/>
                <a:gd name="T33" fmla="*/ 30 h 87"/>
                <a:gd name="T34" fmla="*/ 2 w 211"/>
                <a:gd name="T35" fmla="*/ 19 h 87"/>
                <a:gd name="T36" fmla="*/ 9 w 211"/>
                <a:gd name="T37" fmla="*/ 9 h 87"/>
                <a:gd name="T38" fmla="*/ 18 w 211"/>
                <a:gd name="T39" fmla="*/ 3 h 87"/>
                <a:gd name="T40" fmla="*/ 28 w 211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87">
                  <a:moveTo>
                    <a:pt x="28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09" y="19"/>
                  </a:lnTo>
                  <a:lnTo>
                    <a:pt x="211" y="30"/>
                  </a:lnTo>
                  <a:lnTo>
                    <a:pt x="211" y="58"/>
                  </a:lnTo>
                  <a:lnTo>
                    <a:pt x="209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28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8" name="Freeform 287"/>
            <p:cNvSpPr>
              <a:spLocks/>
            </p:cNvSpPr>
            <p:nvPr/>
          </p:nvSpPr>
          <p:spPr bwMode="auto">
            <a:xfrm>
              <a:off x="2925764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4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4 w 213"/>
                <a:gd name="T21" fmla="*/ 87 h 87"/>
                <a:gd name="T22" fmla="*/ 30 w 213"/>
                <a:gd name="T23" fmla="*/ 87 h 87"/>
                <a:gd name="T24" fmla="*/ 19 w 213"/>
                <a:gd name="T25" fmla="*/ 85 h 87"/>
                <a:gd name="T26" fmla="*/ 10 w 213"/>
                <a:gd name="T27" fmla="*/ 78 h 87"/>
                <a:gd name="T28" fmla="*/ 3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3 w 213"/>
                <a:gd name="T35" fmla="*/ 19 h 87"/>
                <a:gd name="T36" fmla="*/ 10 w 213"/>
                <a:gd name="T37" fmla="*/ 9 h 87"/>
                <a:gd name="T38" fmla="*/ 19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4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4" y="87"/>
                  </a:lnTo>
                  <a:lnTo>
                    <a:pt x="30" y="87"/>
                  </a:lnTo>
                  <a:lnTo>
                    <a:pt x="19" y="85"/>
                  </a:lnTo>
                  <a:lnTo>
                    <a:pt x="10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0" y="9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9" name="Freeform 288"/>
            <p:cNvSpPr>
              <a:spLocks/>
            </p:cNvSpPr>
            <p:nvPr/>
          </p:nvSpPr>
          <p:spPr bwMode="auto">
            <a:xfrm>
              <a:off x="3384551" y="6145213"/>
              <a:ext cx="338138" cy="138113"/>
            </a:xfrm>
            <a:custGeom>
              <a:avLst/>
              <a:gdLst>
                <a:gd name="T0" fmla="*/ 30 w 213"/>
                <a:gd name="T1" fmla="*/ 0 h 87"/>
                <a:gd name="T2" fmla="*/ 183 w 213"/>
                <a:gd name="T3" fmla="*/ 0 h 87"/>
                <a:gd name="T4" fmla="*/ 195 w 213"/>
                <a:gd name="T5" fmla="*/ 3 h 87"/>
                <a:gd name="T6" fmla="*/ 204 w 213"/>
                <a:gd name="T7" fmla="*/ 9 h 87"/>
                <a:gd name="T8" fmla="*/ 211 w 213"/>
                <a:gd name="T9" fmla="*/ 19 h 87"/>
                <a:gd name="T10" fmla="*/ 213 w 213"/>
                <a:gd name="T11" fmla="*/ 30 h 87"/>
                <a:gd name="T12" fmla="*/ 213 w 213"/>
                <a:gd name="T13" fmla="*/ 58 h 87"/>
                <a:gd name="T14" fmla="*/ 211 w 213"/>
                <a:gd name="T15" fmla="*/ 69 h 87"/>
                <a:gd name="T16" fmla="*/ 204 w 213"/>
                <a:gd name="T17" fmla="*/ 78 h 87"/>
                <a:gd name="T18" fmla="*/ 195 w 213"/>
                <a:gd name="T19" fmla="*/ 85 h 87"/>
                <a:gd name="T20" fmla="*/ 183 w 213"/>
                <a:gd name="T21" fmla="*/ 87 h 87"/>
                <a:gd name="T22" fmla="*/ 30 w 213"/>
                <a:gd name="T23" fmla="*/ 87 h 87"/>
                <a:gd name="T24" fmla="*/ 18 w 213"/>
                <a:gd name="T25" fmla="*/ 85 h 87"/>
                <a:gd name="T26" fmla="*/ 9 w 213"/>
                <a:gd name="T27" fmla="*/ 78 h 87"/>
                <a:gd name="T28" fmla="*/ 2 w 213"/>
                <a:gd name="T29" fmla="*/ 69 h 87"/>
                <a:gd name="T30" fmla="*/ 0 w 213"/>
                <a:gd name="T31" fmla="*/ 58 h 87"/>
                <a:gd name="T32" fmla="*/ 0 w 213"/>
                <a:gd name="T33" fmla="*/ 30 h 87"/>
                <a:gd name="T34" fmla="*/ 2 w 213"/>
                <a:gd name="T35" fmla="*/ 19 h 87"/>
                <a:gd name="T36" fmla="*/ 9 w 213"/>
                <a:gd name="T37" fmla="*/ 9 h 87"/>
                <a:gd name="T38" fmla="*/ 18 w 213"/>
                <a:gd name="T39" fmla="*/ 3 h 87"/>
                <a:gd name="T40" fmla="*/ 30 w 213"/>
                <a:gd name="T4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3" h="87">
                  <a:moveTo>
                    <a:pt x="30" y="0"/>
                  </a:moveTo>
                  <a:lnTo>
                    <a:pt x="183" y="0"/>
                  </a:lnTo>
                  <a:lnTo>
                    <a:pt x="195" y="3"/>
                  </a:lnTo>
                  <a:lnTo>
                    <a:pt x="204" y="9"/>
                  </a:lnTo>
                  <a:lnTo>
                    <a:pt x="211" y="19"/>
                  </a:lnTo>
                  <a:lnTo>
                    <a:pt x="213" y="30"/>
                  </a:lnTo>
                  <a:lnTo>
                    <a:pt x="213" y="58"/>
                  </a:lnTo>
                  <a:lnTo>
                    <a:pt x="211" y="69"/>
                  </a:lnTo>
                  <a:lnTo>
                    <a:pt x="204" y="78"/>
                  </a:lnTo>
                  <a:lnTo>
                    <a:pt x="195" y="85"/>
                  </a:lnTo>
                  <a:lnTo>
                    <a:pt x="183" y="87"/>
                  </a:lnTo>
                  <a:lnTo>
                    <a:pt x="30" y="87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0" name="Freeform 289"/>
            <p:cNvSpPr>
              <a:spLocks/>
            </p:cNvSpPr>
            <p:nvPr/>
          </p:nvSpPr>
          <p:spPr bwMode="auto">
            <a:xfrm>
              <a:off x="2395539" y="3968751"/>
              <a:ext cx="309563" cy="415925"/>
            </a:xfrm>
            <a:custGeom>
              <a:avLst/>
              <a:gdLst>
                <a:gd name="T0" fmla="*/ 34 w 195"/>
                <a:gd name="T1" fmla="*/ 0 h 262"/>
                <a:gd name="T2" fmla="*/ 96 w 195"/>
                <a:gd name="T3" fmla="*/ 0 h 262"/>
                <a:gd name="T4" fmla="*/ 110 w 195"/>
                <a:gd name="T5" fmla="*/ 3 h 262"/>
                <a:gd name="T6" fmla="*/ 121 w 195"/>
                <a:gd name="T7" fmla="*/ 5 h 262"/>
                <a:gd name="T8" fmla="*/ 131 w 195"/>
                <a:gd name="T9" fmla="*/ 7 h 262"/>
                <a:gd name="T10" fmla="*/ 137 w 195"/>
                <a:gd name="T11" fmla="*/ 14 h 262"/>
                <a:gd name="T12" fmla="*/ 142 w 195"/>
                <a:gd name="T13" fmla="*/ 21 h 262"/>
                <a:gd name="T14" fmla="*/ 147 w 195"/>
                <a:gd name="T15" fmla="*/ 30 h 262"/>
                <a:gd name="T16" fmla="*/ 151 w 195"/>
                <a:gd name="T17" fmla="*/ 44 h 262"/>
                <a:gd name="T18" fmla="*/ 156 w 195"/>
                <a:gd name="T19" fmla="*/ 58 h 262"/>
                <a:gd name="T20" fmla="*/ 192 w 195"/>
                <a:gd name="T21" fmla="*/ 202 h 262"/>
                <a:gd name="T22" fmla="*/ 195 w 195"/>
                <a:gd name="T23" fmla="*/ 218 h 262"/>
                <a:gd name="T24" fmla="*/ 195 w 195"/>
                <a:gd name="T25" fmla="*/ 230 h 262"/>
                <a:gd name="T26" fmla="*/ 195 w 195"/>
                <a:gd name="T27" fmla="*/ 239 h 262"/>
                <a:gd name="T28" fmla="*/ 192 w 195"/>
                <a:gd name="T29" fmla="*/ 248 h 262"/>
                <a:gd name="T30" fmla="*/ 186 w 195"/>
                <a:gd name="T31" fmla="*/ 252 h 262"/>
                <a:gd name="T32" fmla="*/ 179 w 195"/>
                <a:gd name="T33" fmla="*/ 257 h 262"/>
                <a:gd name="T34" fmla="*/ 167 w 195"/>
                <a:gd name="T35" fmla="*/ 259 h 262"/>
                <a:gd name="T36" fmla="*/ 151 w 195"/>
                <a:gd name="T37" fmla="*/ 262 h 262"/>
                <a:gd name="T38" fmla="*/ 46 w 195"/>
                <a:gd name="T39" fmla="*/ 262 h 262"/>
                <a:gd name="T40" fmla="*/ 34 w 195"/>
                <a:gd name="T41" fmla="*/ 259 h 262"/>
                <a:gd name="T42" fmla="*/ 27 w 195"/>
                <a:gd name="T43" fmla="*/ 257 h 262"/>
                <a:gd name="T44" fmla="*/ 18 w 195"/>
                <a:gd name="T45" fmla="*/ 255 h 262"/>
                <a:gd name="T46" fmla="*/ 11 w 195"/>
                <a:gd name="T47" fmla="*/ 248 h 262"/>
                <a:gd name="T48" fmla="*/ 7 w 195"/>
                <a:gd name="T49" fmla="*/ 241 h 262"/>
                <a:gd name="T50" fmla="*/ 5 w 195"/>
                <a:gd name="T51" fmla="*/ 232 h 262"/>
                <a:gd name="T52" fmla="*/ 2 w 195"/>
                <a:gd name="T53" fmla="*/ 223 h 262"/>
                <a:gd name="T54" fmla="*/ 2 w 195"/>
                <a:gd name="T55" fmla="*/ 211 h 262"/>
                <a:gd name="T56" fmla="*/ 0 w 195"/>
                <a:gd name="T57" fmla="*/ 58 h 262"/>
                <a:gd name="T58" fmla="*/ 2 w 195"/>
                <a:gd name="T59" fmla="*/ 32 h 262"/>
                <a:gd name="T60" fmla="*/ 5 w 195"/>
                <a:gd name="T61" fmla="*/ 16 h 262"/>
                <a:gd name="T62" fmla="*/ 9 w 195"/>
                <a:gd name="T63" fmla="*/ 9 h 262"/>
                <a:gd name="T64" fmla="*/ 16 w 195"/>
                <a:gd name="T65" fmla="*/ 5 h 262"/>
                <a:gd name="T66" fmla="*/ 25 w 195"/>
                <a:gd name="T67" fmla="*/ 3 h 262"/>
                <a:gd name="T68" fmla="*/ 34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34" y="0"/>
                  </a:moveTo>
                  <a:lnTo>
                    <a:pt x="96" y="0"/>
                  </a:lnTo>
                  <a:lnTo>
                    <a:pt x="110" y="3"/>
                  </a:lnTo>
                  <a:lnTo>
                    <a:pt x="121" y="5"/>
                  </a:lnTo>
                  <a:lnTo>
                    <a:pt x="131" y="7"/>
                  </a:lnTo>
                  <a:lnTo>
                    <a:pt x="137" y="14"/>
                  </a:lnTo>
                  <a:lnTo>
                    <a:pt x="142" y="21"/>
                  </a:lnTo>
                  <a:lnTo>
                    <a:pt x="147" y="30"/>
                  </a:lnTo>
                  <a:lnTo>
                    <a:pt x="151" y="44"/>
                  </a:lnTo>
                  <a:lnTo>
                    <a:pt x="156" y="58"/>
                  </a:lnTo>
                  <a:lnTo>
                    <a:pt x="192" y="202"/>
                  </a:lnTo>
                  <a:lnTo>
                    <a:pt x="195" y="218"/>
                  </a:lnTo>
                  <a:lnTo>
                    <a:pt x="195" y="230"/>
                  </a:lnTo>
                  <a:lnTo>
                    <a:pt x="195" y="239"/>
                  </a:lnTo>
                  <a:lnTo>
                    <a:pt x="192" y="248"/>
                  </a:lnTo>
                  <a:lnTo>
                    <a:pt x="186" y="252"/>
                  </a:lnTo>
                  <a:lnTo>
                    <a:pt x="179" y="257"/>
                  </a:lnTo>
                  <a:lnTo>
                    <a:pt x="167" y="259"/>
                  </a:lnTo>
                  <a:lnTo>
                    <a:pt x="151" y="262"/>
                  </a:lnTo>
                  <a:lnTo>
                    <a:pt x="46" y="262"/>
                  </a:lnTo>
                  <a:lnTo>
                    <a:pt x="34" y="259"/>
                  </a:lnTo>
                  <a:lnTo>
                    <a:pt x="27" y="257"/>
                  </a:lnTo>
                  <a:lnTo>
                    <a:pt x="18" y="255"/>
                  </a:lnTo>
                  <a:lnTo>
                    <a:pt x="11" y="248"/>
                  </a:lnTo>
                  <a:lnTo>
                    <a:pt x="7" y="241"/>
                  </a:lnTo>
                  <a:lnTo>
                    <a:pt x="5" y="232"/>
                  </a:lnTo>
                  <a:lnTo>
                    <a:pt x="2" y="223"/>
                  </a:lnTo>
                  <a:lnTo>
                    <a:pt x="2" y="211"/>
                  </a:lnTo>
                  <a:lnTo>
                    <a:pt x="0" y="58"/>
                  </a:lnTo>
                  <a:lnTo>
                    <a:pt x="2" y="32"/>
                  </a:lnTo>
                  <a:lnTo>
                    <a:pt x="5" y="16"/>
                  </a:lnTo>
                  <a:lnTo>
                    <a:pt x="9" y="9"/>
                  </a:lnTo>
                  <a:lnTo>
                    <a:pt x="16" y="5"/>
                  </a:lnTo>
                  <a:lnTo>
                    <a:pt x="25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1" name="Freeform 290"/>
            <p:cNvSpPr>
              <a:spLocks/>
            </p:cNvSpPr>
            <p:nvPr/>
          </p:nvSpPr>
          <p:spPr bwMode="auto">
            <a:xfrm>
              <a:off x="2398714" y="3976688"/>
              <a:ext cx="306388" cy="407988"/>
            </a:xfrm>
            <a:custGeom>
              <a:avLst/>
              <a:gdLst>
                <a:gd name="T0" fmla="*/ 124 w 193"/>
                <a:gd name="T1" fmla="*/ 0 h 257"/>
                <a:gd name="T2" fmla="*/ 129 w 193"/>
                <a:gd name="T3" fmla="*/ 4 h 257"/>
                <a:gd name="T4" fmla="*/ 135 w 193"/>
                <a:gd name="T5" fmla="*/ 7 h 257"/>
                <a:gd name="T6" fmla="*/ 138 w 193"/>
                <a:gd name="T7" fmla="*/ 14 h 257"/>
                <a:gd name="T8" fmla="*/ 142 w 193"/>
                <a:gd name="T9" fmla="*/ 18 h 257"/>
                <a:gd name="T10" fmla="*/ 147 w 193"/>
                <a:gd name="T11" fmla="*/ 34 h 257"/>
                <a:gd name="T12" fmla="*/ 154 w 193"/>
                <a:gd name="T13" fmla="*/ 53 h 257"/>
                <a:gd name="T14" fmla="*/ 190 w 193"/>
                <a:gd name="T15" fmla="*/ 197 h 257"/>
                <a:gd name="T16" fmla="*/ 193 w 193"/>
                <a:gd name="T17" fmla="*/ 213 h 257"/>
                <a:gd name="T18" fmla="*/ 193 w 193"/>
                <a:gd name="T19" fmla="*/ 225 h 257"/>
                <a:gd name="T20" fmla="*/ 193 w 193"/>
                <a:gd name="T21" fmla="*/ 234 h 257"/>
                <a:gd name="T22" fmla="*/ 190 w 193"/>
                <a:gd name="T23" fmla="*/ 243 h 257"/>
                <a:gd name="T24" fmla="*/ 184 w 193"/>
                <a:gd name="T25" fmla="*/ 247 h 257"/>
                <a:gd name="T26" fmla="*/ 177 w 193"/>
                <a:gd name="T27" fmla="*/ 252 h 257"/>
                <a:gd name="T28" fmla="*/ 165 w 193"/>
                <a:gd name="T29" fmla="*/ 254 h 257"/>
                <a:gd name="T30" fmla="*/ 149 w 193"/>
                <a:gd name="T31" fmla="*/ 257 h 257"/>
                <a:gd name="T32" fmla="*/ 44 w 193"/>
                <a:gd name="T33" fmla="*/ 257 h 257"/>
                <a:gd name="T34" fmla="*/ 35 w 193"/>
                <a:gd name="T35" fmla="*/ 257 h 257"/>
                <a:gd name="T36" fmla="*/ 28 w 193"/>
                <a:gd name="T37" fmla="*/ 254 h 257"/>
                <a:gd name="T38" fmla="*/ 21 w 193"/>
                <a:gd name="T39" fmla="*/ 250 h 257"/>
                <a:gd name="T40" fmla="*/ 14 w 193"/>
                <a:gd name="T41" fmla="*/ 247 h 257"/>
                <a:gd name="T42" fmla="*/ 9 w 193"/>
                <a:gd name="T43" fmla="*/ 241 h 257"/>
                <a:gd name="T44" fmla="*/ 5 w 193"/>
                <a:gd name="T45" fmla="*/ 236 h 257"/>
                <a:gd name="T46" fmla="*/ 3 w 193"/>
                <a:gd name="T47" fmla="*/ 229 h 257"/>
                <a:gd name="T48" fmla="*/ 0 w 193"/>
                <a:gd name="T49" fmla="*/ 220 h 257"/>
                <a:gd name="T50" fmla="*/ 12 w 193"/>
                <a:gd name="T51" fmla="*/ 218 h 257"/>
                <a:gd name="T52" fmla="*/ 25 w 193"/>
                <a:gd name="T53" fmla="*/ 215 h 257"/>
                <a:gd name="T54" fmla="*/ 39 w 193"/>
                <a:gd name="T55" fmla="*/ 218 h 257"/>
                <a:gd name="T56" fmla="*/ 53 w 193"/>
                <a:gd name="T57" fmla="*/ 220 h 257"/>
                <a:gd name="T58" fmla="*/ 80 w 193"/>
                <a:gd name="T59" fmla="*/ 227 h 257"/>
                <a:gd name="T60" fmla="*/ 103 w 193"/>
                <a:gd name="T61" fmla="*/ 231 h 257"/>
                <a:gd name="T62" fmla="*/ 124 w 193"/>
                <a:gd name="T63" fmla="*/ 234 h 257"/>
                <a:gd name="T64" fmla="*/ 140 w 193"/>
                <a:gd name="T65" fmla="*/ 234 h 257"/>
                <a:gd name="T66" fmla="*/ 149 w 193"/>
                <a:gd name="T67" fmla="*/ 229 h 257"/>
                <a:gd name="T68" fmla="*/ 158 w 193"/>
                <a:gd name="T69" fmla="*/ 225 h 257"/>
                <a:gd name="T70" fmla="*/ 163 w 193"/>
                <a:gd name="T71" fmla="*/ 218 h 257"/>
                <a:gd name="T72" fmla="*/ 163 w 193"/>
                <a:gd name="T73" fmla="*/ 211 h 257"/>
                <a:gd name="T74" fmla="*/ 163 w 193"/>
                <a:gd name="T75" fmla="*/ 199 h 257"/>
                <a:gd name="T76" fmla="*/ 158 w 193"/>
                <a:gd name="T77" fmla="*/ 190 h 257"/>
                <a:gd name="T78" fmla="*/ 149 w 193"/>
                <a:gd name="T79" fmla="*/ 165 h 257"/>
                <a:gd name="T80" fmla="*/ 138 w 193"/>
                <a:gd name="T81" fmla="*/ 137 h 257"/>
                <a:gd name="T82" fmla="*/ 133 w 193"/>
                <a:gd name="T83" fmla="*/ 124 h 257"/>
                <a:gd name="T84" fmla="*/ 129 w 193"/>
                <a:gd name="T85" fmla="*/ 108 h 257"/>
                <a:gd name="T86" fmla="*/ 126 w 193"/>
                <a:gd name="T87" fmla="*/ 94 h 257"/>
                <a:gd name="T88" fmla="*/ 124 w 193"/>
                <a:gd name="T89" fmla="*/ 80 h 257"/>
                <a:gd name="T90" fmla="*/ 122 w 193"/>
                <a:gd name="T91" fmla="*/ 62 h 257"/>
                <a:gd name="T92" fmla="*/ 119 w 193"/>
                <a:gd name="T93" fmla="*/ 39 h 257"/>
                <a:gd name="T94" fmla="*/ 117 w 193"/>
                <a:gd name="T95" fmla="*/ 27 h 257"/>
                <a:gd name="T96" fmla="*/ 117 w 193"/>
                <a:gd name="T97" fmla="*/ 16 h 257"/>
                <a:gd name="T98" fmla="*/ 119 w 193"/>
                <a:gd name="T99" fmla="*/ 7 h 257"/>
                <a:gd name="T100" fmla="*/ 124 w 193"/>
                <a:gd name="T10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3" h="257">
                  <a:moveTo>
                    <a:pt x="124" y="0"/>
                  </a:moveTo>
                  <a:lnTo>
                    <a:pt x="129" y="4"/>
                  </a:lnTo>
                  <a:lnTo>
                    <a:pt x="135" y="7"/>
                  </a:lnTo>
                  <a:lnTo>
                    <a:pt x="138" y="14"/>
                  </a:lnTo>
                  <a:lnTo>
                    <a:pt x="142" y="18"/>
                  </a:lnTo>
                  <a:lnTo>
                    <a:pt x="147" y="34"/>
                  </a:lnTo>
                  <a:lnTo>
                    <a:pt x="154" y="53"/>
                  </a:lnTo>
                  <a:lnTo>
                    <a:pt x="190" y="197"/>
                  </a:lnTo>
                  <a:lnTo>
                    <a:pt x="193" y="213"/>
                  </a:lnTo>
                  <a:lnTo>
                    <a:pt x="193" y="225"/>
                  </a:lnTo>
                  <a:lnTo>
                    <a:pt x="193" y="234"/>
                  </a:lnTo>
                  <a:lnTo>
                    <a:pt x="190" y="243"/>
                  </a:lnTo>
                  <a:lnTo>
                    <a:pt x="184" y="247"/>
                  </a:lnTo>
                  <a:lnTo>
                    <a:pt x="177" y="252"/>
                  </a:lnTo>
                  <a:lnTo>
                    <a:pt x="165" y="254"/>
                  </a:lnTo>
                  <a:lnTo>
                    <a:pt x="149" y="257"/>
                  </a:lnTo>
                  <a:lnTo>
                    <a:pt x="44" y="257"/>
                  </a:lnTo>
                  <a:lnTo>
                    <a:pt x="35" y="257"/>
                  </a:lnTo>
                  <a:lnTo>
                    <a:pt x="28" y="254"/>
                  </a:lnTo>
                  <a:lnTo>
                    <a:pt x="21" y="250"/>
                  </a:lnTo>
                  <a:lnTo>
                    <a:pt x="14" y="247"/>
                  </a:lnTo>
                  <a:lnTo>
                    <a:pt x="9" y="241"/>
                  </a:lnTo>
                  <a:lnTo>
                    <a:pt x="5" y="236"/>
                  </a:lnTo>
                  <a:lnTo>
                    <a:pt x="3" y="229"/>
                  </a:lnTo>
                  <a:lnTo>
                    <a:pt x="0" y="220"/>
                  </a:lnTo>
                  <a:lnTo>
                    <a:pt x="12" y="218"/>
                  </a:lnTo>
                  <a:lnTo>
                    <a:pt x="25" y="215"/>
                  </a:lnTo>
                  <a:lnTo>
                    <a:pt x="39" y="218"/>
                  </a:lnTo>
                  <a:lnTo>
                    <a:pt x="53" y="220"/>
                  </a:lnTo>
                  <a:lnTo>
                    <a:pt x="80" y="227"/>
                  </a:lnTo>
                  <a:lnTo>
                    <a:pt x="103" y="231"/>
                  </a:lnTo>
                  <a:lnTo>
                    <a:pt x="124" y="234"/>
                  </a:lnTo>
                  <a:lnTo>
                    <a:pt x="140" y="234"/>
                  </a:lnTo>
                  <a:lnTo>
                    <a:pt x="149" y="229"/>
                  </a:lnTo>
                  <a:lnTo>
                    <a:pt x="158" y="225"/>
                  </a:lnTo>
                  <a:lnTo>
                    <a:pt x="163" y="218"/>
                  </a:lnTo>
                  <a:lnTo>
                    <a:pt x="163" y="211"/>
                  </a:lnTo>
                  <a:lnTo>
                    <a:pt x="163" y="199"/>
                  </a:lnTo>
                  <a:lnTo>
                    <a:pt x="158" y="190"/>
                  </a:lnTo>
                  <a:lnTo>
                    <a:pt x="149" y="165"/>
                  </a:lnTo>
                  <a:lnTo>
                    <a:pt x="138" y="137"/>
                  </a:lnTo>
                  <a:lnTo>
                    <a:pt x="133" y="124"/>
                  </a:lnTo>
                  <a:lnTo>
                    <a:pt x="129" y="108"/>
                  </a:lnTo>
                  <a:lnTo>
                    <a:pt x="126" y="94"/>
                  </a:lnTo>
                  <a:lnTo>
                    <a:pt x="124" y="80"/>
                  </a:lnTo>
                  <a:lnTo>
                    <a:pt x="122" y="62"/>
                  </a:lnTo>
                  <a:lnTo>
                    <a:pt x="119" y="39"/>
                  </a:lnTo>
                  <a:lnTo>
                    <a:pt x="117" y="27"/>
                  </a:lnTo>
                  <a:lnTo>
                    <a:pt x="117" y="16"/>
                  </a:lnTo>
                  <a:lnTo>
                    <a:pt x="119" y="7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2" name="Freeform 291"/>
            <p:cNvSpPr>
              <a:spLocks/>
            </p:cNvSpPr>
            <p:nvPr/>
          </p:nvSpPr>
          <p:spPr bwMode="auto">
            <a:xfrm>
              <a:off x="3486151" y="3968751"/>
              <a:ext cx="309563" cy="415925"/>
            </a:xfrm>
            <a:custGeom>
              <a:avLst/>
              <a:gdLst>
                <a:gd name="T0" fmla="*/ 161 w 195"/>
                <a:gd name="T1" fmla="*/ 0 h 262"/>
                <a:gd name="T2" fmla="*/ 101 w 195"/>
                <a:gd name="T3" fmla="*/ 0 h 262"/>
                <a:gd name="T4" fmla="*/ 87 w 195"/>
                <a:gd name="T5" fmla="*/ 3 h 262"/>
                <a:gd name="T6" fmla="*/ 76 w 195"/>
                <a:gd name="T7" fmla="*/ 5 h 262"/>
                <a:gd name="T8" fmla="*/ 67 w 195"/>
                <a:gd name="T9" fmla="*/ 7 h 262"/>
                <a:gd name="T10" fmla="*/ 60 w 195"/>
                <a:gd name="T11" fmla="*/ 14 h 262"/>
                <a:gd name="T12" fmla="*/ 53 w 195"/>
                <a:gd name="T13" fmla="*/ 21 h 262"/>
                <a:gd name="T14" fmla="*/ 48 w 195"/>
                <a:gd name="T15" fmla="*/ 30 h 262"/>
                <a:gd name="T16" fmla="*/ 46 w 195"/>
                <a:gd name="T17" fmla="*/ 44 h 262"/>
                <a:gd name="T18" fmla="*/ 41 w 195"/>
                <a:gd name="T19" fmla="*/ 58 h 262"/>
                <a:gd name="T20" fmla="*/ 5 w 195"/>
                <a:gd name="T21" fmla="*/ 202 h 262"/>
                <a:gd name="T22" fmla="*/ 3 w 195"/>
                <a:gd name="T23" fmla="*/ 218 h 262"/>
                <a:gd name="T24" fmla="*/ 0 w 195"/>
                <a:gd name="T25" fmla="*/ 230 h 262"/>
                <a:gd name="T26" fmla="*/ 0 w 195"/>
                <a:gd name="T27" fmla="*/ 239 h 262"/>
                <a:gd name="T28" fmla="*/ 5 w 195"/>
                <a:gd name="T29" fmla="*/ 248 h 262"/>
                <a:gd name="T30" fmla="*/ 9 w 195"/>
                <a:gd name="T31" fmla="*/ 252 h 262"/>
                <a:gd name="T32" fmla="*/ 19 w 195"/>
                <a:gd name="T33" fmla="*/ 257 h 262"/>
                <a:gd name="T34" fmla="*/ 30 w 195"/>
                <a:gd name="T35" fmla="*/ 259 h 262"/>
                <a:gd name="T36" fmla="*/ 44 w 195"/>
                <a:gd name="T37" fmla="*/ 262 h 262"/>
                <a:gd name="T38" fmla="*/ 151 w 195"/>
                <a:gd name="T39" fmla="*/ 262 h 262"/>
                <a:gd name="T40" fmla="*/ 161 w 195"/>
                <a:gd name="T41" fmla="*/ 259 h 262"/>
                <a:gd name="T42" fmla="*/ 170 w 195"/>
                <a:gd name="T43" fmla="*/ 257 h 262"/>
                <a:gd name="T44" fmla="*/ 177 w 195"/>
                <a:gd name="T45" fmla="*/ 255 h 262"/>
                <a:gd name="T46" fmla="*/ 184 w 195"/>
                <a:gd name="T47" fmla="*/ 248 h 262"/>
                <a:gd name="T48" fmla="*/ 188 w 195"/>
                <a:gd name="T49" fmla="*/ 241 h 262"/>
                <a:gd name="T50" fmla="*/ 193 w 195"/>
                <a:gd name="T51" fmla="*/ 232 h 262"/>
                <a:gd name="T52" fmla="*/ 193 w 195"/>
                <a:gd name="T53" fmla="*/ 223 h 262"/>
                <a:gd name="T54" fmla="*/ 193 w 195"/>
                <a:gd name="T55" fmla="*/ 211 h 262"/>
                <a:gd name="T56" fmla="*/ 195 w 195"/>
                <a:gd name="T57" fmla="*/ 58 h 262"/>
                <a:gd name="T58" fmla="*/ 195 w 195"/>
                <a:gd name="T59" fmla="*/ 32 h 262"/>
                <a:gd name="T60" fmla="*/ 190 w 195"/>
                <a:gd name="T61" fmla="*/ 16 h 262"/>
                <a:gd name="T62" fmla="*/ 186 w 195"/>
                <a:gd name="T63" fmla="*/ 9 h 262"/>
                <a:gd name="T64" fmla="*/ 181 w 195"/>
                <a:gd name="T65" fmla="*/ 5 h 262"/>
                <a:gd name="T66" fmla="*/ 172 w 195"/>
                <a:gd name="T67" fmla="*/ 3 h 262"/>
                <a:gd name="T68" fmla="*/ 161 w 195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262">
                  <a:moveTo>
                    <a:pt x="161" y="0"/>
                  </a:moveTo>
                  <a:lnTo>
                    <a:pt x="101" y="0"/>
                  </a:lnTo>
                  <a:lnTo>
                    <a:pt x="87" y="3"/>
                  </a:lnTo>
                  <a:lnTo>
                    <a:pt x="76" y="5"/>
                  </a:lnTo>
                  <a:lnTo>
                    <a:pt x="67" y="7"/>
                  </a:lnTo>
                  <a:lnTo>
                    <a:pt x="60" y="14"/>
                  </a:lnTo>
                  <a:lnTo>
                    <a:pt x="53" y="21"/>
                  </a:lnTo>
                  <a:lnTo>
                    <a:pt x="48" y="30"/>
                  </a:lnTo>
                  <a:lnTo>
                    <a:pt x="46" y="44"/>
                  </a:lnTo>
                  <a:lnTo>
                    <a:pt x="41" y="58"/>
                  </a:lnTo>
                  <a:lnTo>
                    <a:pt x="5" y="202"/>
                  </a:lnTo>
                  <a:lnTo>
                    <a:pt x="3" y="218"/>
                  </a:lnTo>
                  <a:lnTo>
                    <a:pt x="0" y="230"/>
                  </a:lnTo>
                  <a:lnTo>
                    <a:pt x="0" y="239"/>
                  </a:lnTo>
                  <a:lnTo>
                    <a:pt x="5" y="248"/>
                  </a:lnTo>
                  <a:lnTo>
                    <a:pt x="9" y="252"/>
                  </a:lnTo>
                  <a:lnTo>
                    <a:pt x="19" y="257"/>
                  </a:lnTo>
                  <a:lnTo>
                    <a:pt x="30" y="259"/>
                  </a:lnTo>
                  <a:lnTo>
                    <a:pt x="44" y="262"/>
                  </a:lnTo>
                  <a:lnTo>
                    <a:pt x="151" y="262"/>
                  </a:lnTo>
                  <a:lnTo>
                    <a:pt x="161" y="259"/>
                  </a:lnTo>
                  <a:lnTo>
                    <a:pt x="170" y="257"/>
                  </a:lnTo>
                  <a:lnTo>
                    <a:pt x="177" y="255"/>
                  </a:lnTo>
                  <a:lnTo>
                    <a:pt x="184" y="248"/>
                  </a:lnTo>
                  <a:lnTo>
                    <a:pt x="188" y="241"/>
                  </a:lnTo>
                  <a:lnTo>
                    <a:pt x="193" y="232"/>
                  </a:lnTo>
                  <a:lnTo>
                    <a:pt x="193" y="223"/>
                  </a:lnTo>
                  <a:lnTo>
                    <a:pt x="193" y="211"/>
                  </a:lnTo>
                  <a:lnTo>
                    <a:pt x="195" y="58"/>
                  </a:lnTo>
                  <a:lnTo>
                    <a:pt x="195" y="32"/>
                  </a:lnTo>
                  <a:lnTo>
                    <a:pt x="190" y="16"/>
                  </a:lnTo>
                  <a:lnTo>
                    <a:pt x="186" y="9"/>
                  </a:lnTo>
                  <a:lnTo>
                    <a:pt x="181" y="5"/>
                  </a:lnTo>
                  <a:lnTo>
                    <a:pt x="172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3" name="Freeform 292"/>
            <p:cNvSpPr>
              <a:spLocks/>
            </p:cNvSpPr>
            <p:nvPr/>
          </p:nvSpPr>
          <p:spPr bwMode="auto">
            <a:xfrm>
              <a:off x="3486151" y="3983038"/>
              <a:ext cx="309563" cy="401638"/>
            </a:xfrm>
            <a:custGeom>
              <a:avLst/>
              <a:gdLst>
                <a:gd name="T0" fmla="*/ 0 w 195"/>
                <a:gd name="T1" fmla="*/ 223 h 253"/>
                <a:gd name="T2" fmla="*/ 0 w 195"/>
                <a:gd name="T3" fmla="*/ 230 h 253"/>
                <a:gd name="T4" fmla="*/ 3 w 195"/>
                <a:gd name="T5" fmla="*/ 234 h 253"/>
                <a:gd name="T6" fmla="*/ 5 w 195"/>
                <a:gd name="T7" fmla="*/ 241 h 253"/>
                <a:gd name="T8" fmla="*/ 9 w 195"/>
                <a:gd name="T9" fmla="*/ 246 h 253"/>
                <a:gd name="T10" fmla="*/ 16 w 195"/>
                <a:gd name="T11" fmla="*/ 248 h 253"/>
                <a:gd name="T12" fmla="*/ 23 w 195"/>
                <a:gd name="T13" fmla="*/ 250 h 253"/>
                <a:gd name="T14" fmla="*/ 32 w 195"/>
                <a:gd name="T15" fmla="*/ 253 h 253"/>
                <a:gd name="T16" fmla="*/ 44 w 195"/>
                <a:gd name="T17" fmla="*/ 253 h 253"/>
                <a:gd name="T18" fmla="*/ 151 w 195"/>
                <a:gd name="T19" fmla="*/ 253 h 253"/>
                <a:gd name="T20" fmla="*/ 161 w 195"/>
                <a:gd name="T21" fmla="*/ 250 h 253"/>
                <a:gd name="T22" fmla="*/ 170 w 195"/>
                <a:gd name="T23" fmla="*/ 248 h 253"/>
                <a:gd name="T24" fmla="*/ 177 w 195"/>
                <a:gd name="T25" fmla="*/ 246 h 253"/>
                <a:gd name="T26" fmla="*/ 184 w 195"/>
                <a:gd name="T27" fmla="*/ 239 h 253"/>
                <a:gd name="T28" fmla="*/ 188 w 195"/>
                <a:gd name="T29" fmla="*/ 232 h 253"/>
                <a:gd name="T30" fmla="*/ 193 w 195"/>
                <a:gd name="T31" fmla="*/ 223 h 253"/>
                <a:gd name="T32" fmla="*/ 193 w 195"/>
                <a:gd name="T33" fmla="*/ 214 h 253"/>
                <a:gd name="T34" fmla="*/ 193 w 195"/>
                <a:gd name="T35" fmla="*/ 202 h 253"/>
                <a:gd name="T36" fmla="*/ 195 w 195"/>
                <a:gd name="T37" fmla="*/ 49 h 253"/>
                <a:gd name="T38" fmla="*/ 195 w 195"/>
                <a:gd name="T39" fmla="*/ 33 h 253"/>
                <a:gd name="T40" fmla="*/ 195 w 195"/>
                <a:gd name="T41" fmla="*/ 19 h 253"/>
                <a:gd name="T42" fmla="*/ 190 w 195"/>
                <a:gd name="T43" fmla="*/ 7 h 253"/>
                <a:gd name="T44" fmla="*/ 186 w 195"/>
                <a:gd name="T45" fmla="*/ 0 h 253"/>
                <a:gd name="T46" fmla="*/ 184 w 195"/>
                <a:gd name="T47" fmla="*/ 3 h 253"/>
                <a:gd name="T48" fmla="*/ 184 w 195"/>
                <a:gd name="T49" fmla="*/ 7 h 253"/>
                <a:gd name="T50" fmla="*/ 177 w 195"/>
                <a:gd name="T51" fmla="*/ 49 h 253"/>
                <a:gd name="T52" fmla="*/ 170 w 195"/>
                <a:gd name="T53" fmla="*/ 92 h 253"/>
                <a:gd name="T54" fmla="*/ 163 w 195"/>
                <a:gd name="T55" fmla="*/ 138 h 253"/>
                <a:gd name="T56" fmla="*/ 161 w 195"/>
                <a:gd name="T57" fmla="*/ 179 h 253"/>
                <a:gd name="T58" fmla="*/ 161 w 195"/>
                <a:gd name="T59" fmla="*/ 191 h 253"/>
                <a:gd name="T60" fmla="*/ 154 w 195"/>
                <a:gd name="T61" fmla="*/ 198 h 253"/>
                <a:gd name="T62" fmla="*/ 147 w 195"/>
                <a:gd name="T63" fmla="*/ 204 h 253"/>
                <a:gd name="T64" fmla="*/ 138 w 195"/>
                <a:gd name="T65" fmla="*/ 211 h 253"/>
                <a:gd name="T66" fmla="*/ 119 w 195"/>
                <a:gd name="T67" fmla="*/ 221 h 253"/>
                <a:gd name="T68" fmla="*/ 101 w 195"/>
                <a:gd name="T69" fmla="*/ 227 h 253"/>
                <a:gd name="T70" fmla="*/ 90 w 195"/>
                <a:gd name="T71" fmla="*/ 234 h 253"/>
                <a:gd name="T72" fmla="*/ 78 w 195"/>
                <a:gd name="T73" fmla="*/ 239 h 253"/>
                <a:gd name="T74" fmla="*/ 69 w 195"/>
                <a:gd name="T75" fmla="*/ 239 h 253"/>
                <a:gd name="T76" fmla="*/ 60 w 195"/>
                <a:gd name="T77" fmla="*/ 237 h 253"/>
                <a:gd name="T78" fmla="*/ 39 w 195"/>
                <a:gd name="T79" fmla="*/ 230 h 253"/>
                <a:gd name="T80" fmla="*/ 9 w 195"/>
                <a:gd name="T81" fmla="*/ 223 h 253"/>
                <a:gd name="T82" fmla="*/ 5 w 195"/>
                <a:gd name="T83" fmla="*/ 223 h 253"/>
                <a:gd name="T84" fmla="*/ 0 w 195"/>
                <a:gd name="T85" fmla="*/ 22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" h="253">
                  <a:moveTo>
                    <a:pt x="0" y="223"/>
                  </a:moveTo>
                  <a:lnTo>
                    <a:pt x="0" y="230"/>
                  </a:lnTo>
                  <a:lnTo>
                    <a:pt x="3" y="234"/>
                  </a:lnTo>
                  <a:lnTo>
                    <a:pt x="5" y="241"/>
                  </a:lnTo>
                  <a:lnTo>
                    <a:pt x="9" y="246"/>
                  </a:lnTo>
                  <a:lnTo>
                    <a:pt x="16" y="248"/>
                  </a:lnTo>
                  <a:lnTo>
                    <a:pt x="23" y="250"/>
                  </a:lnTo>
                  <a:lnTo>
                    <a:pt x="32" y="253"/>
                  </a:lnTo>
                  <a:lnTo>
                    <a:pt x="44" y="253"/>
                  </a:lnTo>
                  <a:lnTo>
                    <a:pt x="151" y="253"/>
                  </a:lnTo>
                  <a:lnTo>
                    <a:pt x="161" y="250"/>
                  </a:lnTo>
                  <a:lnTo>
                    <a:pt x="170" y="248"/>
                  </a:lnTo>
                  <a:lnTo>
                    <a:pt x="177" y="246"/>
                  </a:lnTo>
                  <a:lnTo>
                    <a:pt x="184" y="239"/>
                  </a:lnTo>
                  <a:lnTo>
                    <a:pt x="188" y="232"/>
                  </a:lnTo>
                  <a:lnTo>
                    <a:pt x="193" y="223"/>
                  </a:lnTo>
                  <a:lnTo>
                    <a:pt x="193" y="214"/>
                  </a:lnTo>
                  <a:lnTo>
                    <a:pt x="193" y="202"/>
                  </a:lnTo>
                  <a:lnTo>
                    <a:pt x="195" y="49"/>
                  </a:lnTo>
                  <a:lnTo>
                    <a:pt x="195" y="33"/>
                  </a:lnTo>
                  <a:lnTo>
                    <a:pt x="195" y="19"/>
                  </a:lnTo>
                  <a:lnTo>
                    <a:pt x="190" y="7"/>
                  </a:lnTo>
                  <a:lnTo>
                    <a:pt x="186" y="0"/>
                  </a:lnTo>
                  <a:lnTo>
                    <a:pt x="184" y="3"/>
                  </a:lnTo>
                  <a:lnTo>
                    <a:pt x="184" y="7"/>
                  </a:lnTo>
                  <a:lnTo>
                    <a:pt x="177" y="49"/>
                  </a:lnTo>
                  <a:lnTo>
                    <a:pt x="170" y="92"/>
                  </a:lnTo>
                  <a:lnTo>
                    <a:pt x="163" y="138"/>
                  </a:lnTo>
                  <a:lnTo>
                    <a:pt x="161" y="179"/>
                  </a:lnTo>
                  <a:lnTo>
                    <a:pt x="161" y="191"/>
                  </a:lnTo>
                  <a:lnTo>
                    <a:pt x="154" y="198"/>
                  </a:lnTo>
                  <a:lnTo>
                    <a:pt x="147" y="204"/>
                  </a:lnTo>
                  <a:lnTo>
                    <a:pt x="138" y="211"/>
                  </a:lnTo>
                  <a:lnTo>
                    <a:pt x="119" y="221"/>
                  </a:lnTo>
                  <a:lnTo>
                    <a:pt x="101" y="227"/>
                  </a:lnTo>
                  <a:lnTo>
                    <a:pt x="90" y="234"/>
                  </a:lnTo>
                  <a:lnTo>
                    <a:pt x="78" y="239"/>
                  </a:lnTo>
                  <a:lnTo>
                    <a:pt x="69" y="239"/>
                  </a:lnTo>
                  <a:lnTo>
                    <a:pt x="60" y="237"/>
                  </a:lnTo>
                  <a:lnTo>
                    <a:pt x="39" y="230"/>
                  </a:lnTo>
                  <a:lnTo>
                    <a:pt x="9" y="223"/>
                  </a:lnTo>
                  <a:lnTo>
                    <a:pt x="5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4" name="Freeform 293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5" name="Freeform 294"/>
            <p:cNvSpPr>
              <a:spLocks/>
            </p:cNvSpPr>
            <p:nvPr/>
          </p:nvSpPr>
          <p:spPr bwMode="auto">
            <a:xfrm>
              <a:off x="2916239" y="4562476"/>
              <a:ext cx="344488" cy="177800"/>
            </a:xfrm>
            <a:custGeom>
              <a:avLst/>
              <a:gdLst>
                <a:gd name="T0" fmla="*/ 22 w 217"/>
                <a:gd name="T1" fmla="*/ 0 h 112"/>
                <a:gd name="T2" fmla="*/ 194 w 217"/>
                <a:gd name="T3" fmla="*/ 0 h 112"/>
                <a:gd name="T4" fmla="*/ 201 w 217"/>
                <a:gd name="T5" fmla="*/ 0 h 112"/>
                <a:gd name="T6" fmla="*/ 203 w 217"/>
                <a:gd name="T7" fmla="*/ 5 h 112"/>
                <a:gd name="T8" fmla="*/ 208 w 217"/>
                <a:gd name="T9" fmla="*/ 9 h 112"/>
                <a:gd name="T10" fmla="*/ 208 w 217"/>
                <a:gd name="T11" fmla="*/ 14 h 112"/>
                <a:gd name="T12" fmla="*/ 217 w 217"/>
                <a:gd name="T13" fmla="*/ 99 h 112"/>
                <a:gd name="T14" fmla="*/ 215 w 217"/>
                <a:gd name="T15" fmla="*/ 105 h 112"/>
                <a:gd name="T16" fmla="*/ 210 w 217"/>
                <a:gd name="T17" fmla="*/ 110 h 112"/>
                <a:gd name="T18" fmla="*/ 206 w 217"/>
                <a:gd name="T19" fmla="*/ 112 h 112"/>
                <a:gd name="T20" fmla="*/ 203 w 217"/>
                <a:gd name="T21" fmla="*/ 112 h 112"/>
                <a:gd name="T22" fmla="*/ 16 w 217"/>
                <a:gd name="T23" fmla="*/ 112 h 112"/>
                <a:gd name="T24" fmla="*/ 13 w 217"/>
                <a:gd name="T25" fmla="*/ 112 h 112"/>
                <a:gd name="T26" fmla="*/ 6 w 217"/>
                <a:gd name="T27" fmla="*/ 110 h 112"/>
                <a:gd name="T28" fmla="*/ 2 w 217"/>
                <a:gd name="T29" fmla="*/ 105 h 112"/>
                <a:gd name="T30" fmla="*/ 0 w 217"/>
                <a:gd name="T31" fmla="*/ 99 h 112"/>
                <a:gd name="T32" fmla="*/ 9 w 217"/>
                <a:gd name="T33" fmla="*/ 14 h 112"/>
                <a:gd name="T34" fmla="*/ 11 w 217"/>
                <a:gd name="T35" fmla="*/ 9 h 112"/>
                <a:gd name="T36" fmla="*/ 13 w 217"/>
                <a:gd name="T37" fmla="*/ 5 h 112"/>
                <a:gd name="T38" fmla="*/ 18 w 217"/>
                <a:gd name="T39" fmla="*/ 0 h 112"/>
                <a:gd name="T40" fmla="*/ 22 w 217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2">
                  <a:moveTo>
                    <a:pt x="22" y="0"/>
                  </a:moveTo>
                  <a:lnTo>
                    <a:pt x="194" y="0"/>
                  </a:lnTo>
                  <a:lnTo>
                    <a:pt x="201" y="0"/>
                  </a:lnTo>
                  <a:lnTo>
                    <a:pt x="203" y="5"/>
                  </a:lnTo>
                  <a:lnTo>
                    <a:pt x="208" y="9"/>
                  </a:lnTo>
                  <a:lnTo>
                    <a:pt x="208" y="14"/>
                  </a:lnTo>
                  <a:lnTo>
                    <a:pt x="217" y="99"/>
                  </a:lnTo>
                  <a:lnTo>
                    <a:pt x="215" y="105"/>
                  </a:lnTo>
                  <a:lnTo>
                    <a:pt x="210" y="110"/>
                  </a:lnTo>
                  <a:lnTo>
                    <a:pt x="206" y="112"/>
                  </a:lnTo>
                  <a:lnTo>
                    <a:pt x="203" y="112"/>
                  </a:lnTo>
                  <a:lnTo>
                    <a:pt x="16" y="112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2" y="105"/>
                  </a:lnTo>
                  <a:lnTo>
                    <a:pt x="0" y="99"/>
                  </a:lnTo>
                  <a:lnTo>
                    <a:pt x="9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6" name="Freeform 295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7" name="Freeform 296"/>
            <p:cNvSpPr>
              <a:spLocks/>
            </p:cNvSpPr>
            <p:nvPr/>
          </p:nvSpPr>
          <p:spPr bwMode="auto">
            <a:xfrm>
              <a:off x="2916239" y="4816476"/>
              <a:ext cx="344488" cy="179388"/>
            </a:xfrm>
            <a:custGeom>
              <a:avLst/>
              <a:gdLst>
                <a:gd name="T0" fmla="*/ 194 w 217"/>
                <a:gd name="T1" fmla="*/ 113 h 113"/>
                <a:gd name="T2" fmla="*/ 22 w 217"/>
                <a:gd name="T3" fmla="*/ 113 h 113"/>
                <a:gd name="T4" fmla="*/ 18 w 217"/>
                <a:gd name="T5" fmla="*/ 113 h 113"/>
                <a:gd name="T6" fmla="*/ 13 w 217"/>
                <a:gd name="T7" fmla="*/ 111 h 113"/>
                <a:gd name="T8" fmla="*/ 11 w 217"/>
                <a:gd name="T9" fmla="*/ 104 h 113"/>
                <a:gd name="T10" fmla="*/ 9 w 217"/>
                <a:gd name="T11" fmla="*/ 99 h 113"/>
                <a:gd name="T12" fmla="*/ 0 w 217"/>
                <a:gd name="T13" fmla="*/ 17 h 113"/>
                <a:gd name="T14" fmla="*/ 2 w 217"/>
                <a:gd name="T15" fmla="*/ 7 h 113"/>
                <a:gd name="T16" fmla="*/ 6 w 217"/>
                <a:gd name="T17" fmla="*/ 3 h 113"/>
                <a:gd name="T18" fmla="*/ 13 w 217"/>
                <a:gd name="T19" fmla="*/ 0 h 113"/>
                <a:gd name="T20" fmla="*/ 16 w 217"/>
                <a:gd name="T21" fmla="*/ 0 h 113"/>
                <a:gd name="T22" fmla="*/ 203 w 217"/>
                <a:gd name="T23" fmla="*/ 0 h 113"/>
                <a:gd name="T24" fmla="*/ 206 w 217"/>
                <a:gd name="T25" fmla="*/ 0 h 113"/>
                <a:gd name="T26" fmla="*/ 210 w 217"/>
                <a:gd name="T27" fmla="*/ 3 h 113"/>
                <a:gd name="T28" fmla="*/ 215 w 217"/>
                <a:gd name="T29" fmla="*/ 7 h 113"/>
                <a:gd name="T30" fmla="*/ 217 w 217"/>
                <a:gd name="T31" fmla="*/ 17 h 113"/>
                <a:gd name="T32" fmla="*/ 208 w 217"/>
                <a:gd name="T33" fmla="*/ 99 h 113"/>
                <a:gd name="T34" fmla="*/ 208 w 217"/>
                <a:gd name="T35" fmla="*/ 104 h 113"/>
                <a:gd name="T36" fmla="*/ 203 w 217"/>
                <a:gd name="T37" fmla="*/ 111 h 113"/>
                <a:gd name="T38" fmla="*/ 201 w 217"/>
                <a:gd name="T39" fmla="*/ 113 h 113"/>
                <a:gd name="T40" fmla="*/ 194 w 217"/>
                <a:gd name="T4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113">
                  <a:moveTo>
                    <a:pt x="194" y="113"/>
                  </a:moveTo>
                  <a:lnTo>
                    <a:pt x="22" y="113"/>
                  </a:lnTo>
                  <a:lnTo>
                    <a:pt x="18" y="113"/>
                  </a:lnTo>
                  <a:lnTo>
                    <a:pt x="13" y="111"/>
                  </a:lnTo>
                  <a:lnTo>
                    <a:pt x="11" y="104"/>
                  </a:lnTo>
                  <a:lnTo>
                    <a:pt x="9" y="99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3"/>
                  </a:lnTo>
                  <a:lnTo>
                    <a:pt x="215" y="7"/>
                  </a:lnTo>
                  <a:lnTo>
                    <a:pt x="217" y="17"/>
                  </a:lnTo>
                  <a:lnTo>
                    <a:pt x="208" y="99"/>
                  </a:lnTo>
                  <a:lnTo>
                    <a:pt x="208" y="104"/>
                  </a:lnTo>
                  <a:lnTo>
                    <a:pt x="203" y="111"/>
                  </a:lnTo>
                  <a:lnTo>
                    <a:pt x="201" y="113"/>
                  </a:lnTo>
                  <a:lnTo>
                    <a:pt x="194" y="113"/>
                  </a:lnTo>
                  <a:close/>
                </a:path>
              </a:pathLst>
            </a:custGeom>
            <a:noFill/>
            <a:ln w="5">
              <a:solidFill>
                <a:srgbClr val="3834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8" name="Freeform 297"/>
            <p:cNvSpPr>
              <a:spLocks/>
            </p:cNvSpPr>
            <p:nvPr/>
          </p:nvSpPr>
          <p:spPr bwMode="auto">
            <a:xfrm>
              <a:off x="2085976" y="6170613"/>
              <a:ext cx="647700" cy="725488"/>
            </a:xfrm>
            <a:custGeom>
              <a:avLst/>
              <a:gdLst>
                <a:gd name="T0" fmla="*/ 342 w 408"/>
                <a:gd name="T1" fmla="*/ 457 h 457"/>
                <a:gd name="T2" fmla="*/ 140 w 408"/>
                <a:gd name="T3" fmla="*/ 457 h 457"/>
                <a:gd name="T4" fmla="*/ 126 w 408"/>
                <a:gd name="T5" fmla="*/ 457 h 457"/>
                <a:gd name="T6" fmla="*/ 112 w 408"/>
                <a:gd name="T7" fmla="*/ 454 h 457"/>
                <a:gd name="T8" fmla="*/ 99 w 408"/>
                <a:gd name="T9" fmla="*/ 452 h 457"/>
                <a:gd name="T10" fmla="*/ 85 w 408"/>
                <a:gd name="T11" fmla="*/ 447 h 457"/>
                <a:gd name="T12" fmla="*/ 74 w 408"/>
                <a:gd name="T13" fmla="*/ 440 h 457"/>
                <a:gd name="T14" fmla="*/ 62 w 408"/>
                <a:gd name="T15" fmla="*/ 434 h 457"/>
                <a:gd name="T16" fmla="*/ 51 w 408"/>
                <a:gd name="T17" fmla="*/ 424 h 457"/>
                <a:gd name="T18" fmla="*/ 41 w 408"/>
                <a:gd name="T19" fmla="*/ 418 h 457"/>
                <a:gd name="T20" fmla="*/ 32 w 408"/>
                <a:gd name="T21" fmla="*/ 406 h 457"/>
                <a:gd name="T22" fmla="*/ 23 w 408"/>
                <a:gd name="T23" fmla="*/ 395 h 457"/>
                <a:gd name="T24" fmla="*/ 16 w 408"/>
                <a:gd name="T25" fmla="*/ 383 h 457"/>
                <a:gd name="T26" fmla="*/ 9 w 408"/>
                <a:gd name="T27" fmla="*/ 372 h 457"/>
                <a:gd name="T28" fmla="*/ 5 w 408"/>
                <a:gd name="T29" fmla="*/ 358 h 457"/>
                <a:gd name="T30" fmla="*/ 3 w 408"/>
                <a:gd name="T31" fmla="*/ 346 h 457"/>
                <a:gd name="T32" fmla="*/ 0 w 408"/>
                <a:gd name="T33" fmla="*/ 330 h 457"/>
                <a:gd name="T34" fmla="*/ 0 w 408"/>
                <a:gd name="T35" fmla="*/ 317 h 457"/>
                <a:gd name="T36" fmla="*/ 0 w 408"/>
                <a:gd name="T37" fmla="*/ 30 h 457"/>
                <a:gd name="T38" fmla="*/ 12 w 408"/>
                <a:gd name="T39" fmla="*/ 14 h 457"/>
                <a:gd name="T40" fmla="*/ 25 w 408"/>
                <a:gd name="T41" fmla="*/ 3 h 457"/>
                <a:gd name="T42" fmla="*/ 28 w 408"/>
                <a:gd name="T43" fmla="*/ 0 h 457"/>
                <a:gd name="T44" fmla="*/ 28 w 408"/>
                <a:gd name="T45" fmla="*/ 0 h 457"/>
                <a:gd name="T46" fmla="*/ 126 w 408"/>
                <a:gd name="T47" fmla="*/ 0 h 457"/>
                <a:gd name="T48" fmla="*/ 135 w 408"/>
                <a:gd name="T49" fmla="*/ 7 h 457"/>
                <a:gd name="T50" fmla="*/ 142 w 408"/>
                <a:gd name="T51" fmla="*/ 12 h 457"/>
                <a:gd name="T52" fmla="*/ 147 w 408"/>
                <a:gd name="T53" fmla="*/ 21 h 457"/>
                <a:gd name="T54" fmla="*/ 151 w 408"/>
                <a:gd name="T55" fmla="*/ 30 h 457"/>
                <a:gd name="T56" fmla="*/ 151 w 408"/>
                <a:gd name="T57" fmla="*/ 257 h 457"/>
                <a:gd name="T58" fmla="*/ 151 w 408"/>
                <a:gd name="T59" fmla="*/ 266 h 457"/>
                <a:gd name="T60" fmla="*/ 154 w 408"/>
                <a:gd name="T61" fmla="*/ 273 h 457"/>
                <a:gd name="T62" fmla="*/ 158 w 408"/>
                <a:gd name="T63" fmla="*/ 280 h 457"/>
                <a:gd name="T64" fmla="*/ 163 w 408"/>
                <a:gd name="T65" fmla="*/ 285 h 457"/>
                <a:gd name="T66" fmla="*/ 167 w 408"/>
                <a:gd name="T67" fmla="*/ 289 h 457"/>
                <a:gd name="T68" fmla="*/ 174 w 408"/>
                <a:gd name="T69" fmla="*/ 294 h 457"/>
                <a:gd name="T70" fmla="*/ 181 w 408"/>
                <a:gd name="T71" fmla="*/ 296 h 457"/>
                <a:gd name="T72" fmla="*/ 190 w 408"/>
                <a:gd name="T73" fmla="*/ 296 h 457"/>
                <a:gd name="T74" fmla="*/ 358 w 408"/>
                <a:gd name="T75" fmla="*/ 296 h 457"/>
                <a:gd name="T76" fmla="*/ 369 w 408"/>
                <a:gd name="T77" fmla="*/ 301 h 457"/>
                <a:gd name="T78" fmla="*/ 374 w 408"/>
                <a:gd name="T79" fmla="*/ 301 h 457"/>
                <a:gd name="T80" fmla="*/ 385 w 408"/>
                <a:gd name="T81" fmla="*/ 310 h 457"/>
                <a:gd name="T82" fmla="*/ 394 w 408"/>
                <a:gd name="T83" fmla="*/ 317 h 457"/>
                <a:gd name="T84" fmla="*/ 401 w 408"/>
                <a:gd name="T85" fmla="*/ 326 h 457"/>
                <a:gd name="T86" fmla="*/ 408 w 408"/>
                <a:gd name="T87" fmla="*/ 337 h 457"/>
                <a:gd name="T88" fmla="*/ 408 w 408"/>
                <a:gd name="T89" fmla="*/ 431 h 457"/>
                <a:gd name="T90" fmla="*/ 401 w 408"/>
                <a:gd name="T91" fmla="*/ 438 h 457"/>
                <a:gd name="T92" fmla="*/ 392 w 408"/>
                <a:gd name="T93" fmla="*/ 443 h 457"/>
                <a:gd name="T94" fmla="*/ 381 w 408"/>
                <a:gd name="T95" fmla="*/ 447 h 457"/>
                <a:gd name="T96" fmla="*/ 371 w 408"/>
                <a:gd name="T97" fmla="*/ 450 h 457"/>
                <a:gd name="T98" fmla="*/ 355 w 408"/>
                <a:gd name="T99" fmla="*/ 452 h 457"/>
                <a:gd name="T100" fmla="*/ 342 w 408"/>
                <a:gd name="T101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8" h="457">
                  <a:moveTo>
                    <a:pt x="342" y="457"/>
                  </a:moveTo>
                  <a:lnTo>
                    <a:pt x="140" y="457"/>
                  </a:lnTo>
                  <a:lnTo>
                    <a:pt x="126" y="457"/>
                  </a:lnTo>
                  <a:lnTo>
                    <a:pt x="112" y="454"/>
                  </a:lnTo>
                  <a:lnTo>
                    <a:pt x="99" y="452"/>
                  </a:lnTo>
                  <a:lnTo>
                    <a:pt x="85" y="447"/>
                  </a:lnTo>
                  <a:lnTo>
                    <a:pt x="74" y="440"/>
                  </a:lnTo>
                  <a:lnTo>
                    <a:pt x="62" y="434"/>
                  </a:lnTo>
                  <a:lnTo>
                    <a:pt x="51" y="424"/>
                  </a:lnTo>
                  <a:lnTo>
                    <a:pt x="41" y="418"/>
                  </a:lnTo>
                  <a:lnTo>
                    <a:pt x="32" y="406"/>
                  </a:lnTo>
                  <a:lnTo>
                    <a:pt x="23" y="395"/>
                  </a:lnTo>
                  <a:lnTo>
                    <a:pt x="16" y="383"/>
                  </a:lnTo>
                  <a:lnTo>
                    <a:pt x="9" y="372"/>
                  </a:lnTo>
                  <a:lnTo>
                    <a:pt x="5" y="358"/>
                  </a:lnTo>
                  <a:lnTo>
                    <a:pt x="3" y="346"/>
                  </a:lnTo>
                  <a:lnTo>
                    <a:pt x="0" y="330"/>
                  </a:lnTo>
                  <a:lnTo>
                    <a:pt x="0" y="317"/>
                  </a:lnTo>
                  <a:lnTo>
                    <a:pt x="0" y="30"/>
                  </a:lnTo>
                  <a:lnTo>
                    <a:pt x="12" y="14"/>
                  </a:lnTo>
                  <a:lnTo>
                    <a:pt x="25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26" y="0"/>
                  </a:lnTo>
                  <a:lnTo>
                    <a:pt x="135" y="7"/>
                  </a:lnTo>
                  <a:lnTo>
                    <a:pt x="142" y="12"/>
                  </a:lnTo>
                  <a:lnTo>
                    <a:pt x="147" y="21"/>
                  </a:lnTo>
                  <a:lnTo>
                    <a:pt x="151" y="30"/>
                  </a:lnTo>
                  <a:lnTo>
                    <a:pt x="151" y="257"/>
                  </a:lnTo>
                  <a:lnTo>
                    <a:pt x="151" y="266"/>
                  </a:lnTo>
                  <a:lnTo>
                    <a:pt x="154" y="273"/>
                  </a:lnTo>
                  <a:lnTo>
                    <a:pt x="158" y="280"/>
                  </a:lnTo>
                  <a:lnTo>
                    <a:pt x="163" y="285"/>
                  </a:lnTo>
                  <a:lnTo>
                    <a:pt x="167" y="289"/>
                  </a:lnTo>
                  <a:lnTo>
                    <a:pt x="174" y="294"/>
                  </a:lnTo>
                  <a:lnTo>
                    <a:pt x="181" y="296"/>
                  </a:lnTo>
                  <a:lnTo>
                    <a:pt x="190" y="296"/>
                  </a:lnTo>
                  <a:lnTo>
                    <a:pt x="358" y="296"/>
                  </a:lnTo>
                  <a:lnTo>
                    <a:pt x="369" y="301"/>
                  </a:lnTo>
                  <a:lnTo>
                    <a:pt x="374" y="301"/>
                  </a:lnTo>
                  <a:lnTo>
                    <a:pt x="385" y="310"/>
                  </a:lnTo>
                  <a:lnTo>
                    <a:pt x="394" y="317"/>
                  </a:lnTo>
                  <a:lnTo>
                    <a:pt x="401" y="326"/>
                  </a:lnTo>
                  <a:lnTo>
                    <a:pt x="408" y="337"/>
                  </a:lnTo>
                  <a:lnTo>
                    <a:pt x="408" y="431"/>
                  </a:lnTo>
                  <a:lnTo>
                    <a:pt x="401" y="438"/>
                  </a:lnTo>
                  <a:lnTo>
                    <a:pt x="392" y="443"/>
                  </a:lnTo>
                  <a:lnTo>
                    <a:pt x="381" y="447"/>
                  </a:lnTo>
                  <a:lnTo>
                    <a:pt x="371" y="450"/>
                  </a:lnTo>
                  <a:lnTo>
                    <a:pt x="355" y="452"/>
                  </a:lnTo>
                  <a:lnTo>
                    <a:pt x="342" y="457"/>
                  </a:lnTo>
                  <a:close/>
                </a:path>
              </a:pathLst>
            </a:custGeom>
            <a:solidFill>
              <a:srgbClr val="4E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9" name="Freeform 298"/>
            <p:cNvSpPr>
              <a:spLocks/>
            </p:cNvSpPr>
            <p:nvPr/>
          </p:nvSpPr>
          <p:spPr bwMode="auto">
            <a:xfrm>
              <a:off x="2144714" y="6772276"/>
              <a:ext cx="588963" cy="123825"/>
            </a:xfrm>
            <a:custGeom>
              <a:avLst/>
              <a:gdLst>
                <a:gd name="T0" fmla="*/ 305 w 371"/>
                <a:gd name="T1" fmla="*/ 78 h 78"/>
                <a:gd name="T2" fmla="*/ 103 w 371"/>
                <a:gd name="T3" fmla="*/ 78 h 78"/>
                <a:gd name="T4" fmla="*/ 89 w 371"/>
                <a:gd name="T5" fmla="*/ 78 h 78"/>
                <a:gd name="T6" fmla="*/ 75 w 371"/>
                <a:gd name="T7" fmla="*/ 75 h 78"/>
                <a:gd name="T8" fmla="*/ 64 w 371"/>
                <a:gd name="T9" fmla="*/ 73 h 78"/>
                <a:gd name="T10" fmla="*/ 50 w 371"/>
                <a:gd name="T11" fmla="*/ 68 h 78"/>
                <a:gd name="T12" fmla="*/ 39 w 371"/>
                <a:gd name="T13" fmla="*/ 64 h 78"/>
                <a:gd name="T14" fmla="*/ 27 w 371"/>
                <a:gd name="T15" fmla="*/ 57 h 78"/>
                <a:gd name="T16" fmla="*/ 18 w 371"/>
                <a:gd name="T17" fmla="*/ 50 h 78"/>
                <a:gd name="T18" fmla="*/ 7 w 371"/>
                <a:gd name="T19" fmla="*/ 41 h 78"/>
                <a:gd name="T20" fmla="*/ 4 w 371"/>
                <a:gd name="T21" fmla="*/ 27 h 78"/>
                <a:gd name="T22" fmla="*/ 0 w 371"/>
                <a:gd name="T23" fmla="*/ 16 h 78"/>
                <a:gd name="T24" fmla="*/ 0 w 371"/>
                <a:gd name="T25" fmla="*/ 9 h 78"/>
                <a:gd name="T26" fmla="*/ 0 w 371"/>
                <a:gd name="T27" fmla="*/ 4 h 78"/>
                <a:gd name="T28" fmla="*/ 2 w 371"/>
                <a:gd name="T29" fmla="*/ 2 h 78"/>
                <a:gd name="T30" fmla="*/ 7 w 371"/>
                <a:gd name="T31" fmla="*/ 0 h 78"/>
                <a:gd name="T32" fmla="*/ 75 w 371"/>
                <a:gd name="T33" fmla="*/ 32 h 78"/>
                <a:gd name="T34" fmla="*/ 261 w 371"/>
                <a:gd name="T35" fmla="*/ 41 h 78"/>
                <a:gd name="T36" fmla="*/ 275 w 371"/>
                <a:gd name="T37" fmla="*/ 41 h 78"/>
                <a:gd name="T38" fmla="*/ 289 w 371"/>
                <a:gd name="T39" fmla="*/ 36 h 78"/>
                <a:gd name="T40" fmla="*/ 302 w 371"/>
                <a:gd name="T41" fmla="*/ 32 h 78"/>
                <a:gd name="T42" fmla="*/ 316 w 371"/>
                <a:gd name="T43" fmla="*/ 27 h 78"/>
                <a:gd name="T44" fmla="*/ 332 w 371"/>
                <a:gd name="T45" fmla="*/ 23 h 78"/>
                <a:gd name="T46" fmla="*/ 346 w 371"/>
                <a:gd name="T47" fmla="*/ 18 h 78"/>
                <a:gd name="T48" fmla="*/ 360 w 371"/>
                <a:gd name="T49" fmla="*/ 16 h 78"/>
                <a:gd name="T50" fmla="*/ 371 w 371"/>
                <a:gd name="T51" fmla="*/ 16 h 78"/>
                <a:gd name="T52" fmla="*/ 371 w 371"/>
                <a:gd name="T53" fmla="*/ 52 h 78"/>
                <a:gd name="T54" fmla="*/ 364 w 371"/>
                <a:gd name="T55" fmla="*/ 59 h 78"/>
                <a:gd name="T56" fmla="*/ 355 w 371"/>
                <a:gd name="T57" fmla="*/ 64 h 78"/>
                <a:gd name="T58" fmla="*/ 344 w 371"/>
                <a:gd name="T59" fmla="*/ 68 h 78"/>
                <a:gd name="T60" fmla="*/ 334 w 371"/>
                <a:gd name="T61" fmla="*/ 71 h 78"/>
                <a:gd name="T62" fmla="*/ 318 w 371"/>
                <a:gd name="T63" fmla="*/ 73 h 78"/>
                <a:gd name="T64" fmla="*/ 305 w 371"/>
                <a:gd name="T6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1" h="78">
                  <a:moveTo>
                    <a:pt x="305" y="78"/>
                  </a:moveTo>
                  <a:lnTo>
                    <a:pt x="103" y="78"/>
                  </a:lnTo>
                  <a:lnTo>
                    <a:pt x="89" y="78"/>
                  </a:lnTo>
                  <a:lnTo>
                    <a:pt x="75" y="75"/>
                  </a:lnTo>
                  <a:lnTo>
                    <a:pt x="64" y="73"/>
                  </a:lnTo>
                  <a:lnTo>
                    <a:pt x="50" y="68"/>
                  </a:lnTo>
                  <a:lnTo>
                    <a:pt x="39" y="64"/>
                  </a:lnTo>
                  <a:lnTo>
                    <a:pt x="27" y="57"/>
                  </a:lnTo>
                  <a:lnTo>
                    <a:pt x="18" y="50"/>
                  </a:lnTo>
                  <a:lnTo>
                    <a:pt x="7" y="41"/>
                  </a:lnTo>
                  <a:lnTo>
                    <a:pt x="4" y="27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75" y="32"/>
                  </a:lnTo>
                  <a:lnTo>
                    <a:pt x="261" y="41"/>
                  </a:lnTo>
                  <a:lnTo>
                    <a:pt x="275" y="41"/>
                  </a:lnTo>
                  <a:lnTo>
                    <a:pt x="289" y="36"/>
                  </a:lnTo>
                  <a:lnTo>
                    <a:pt x="302" y="32"/>
                  </a:lnTo>
                  <a:lnTo>
                    <a:pt x="316" y="27"/>
                  </a:lnTo>
                  <a:lnTo>
                    <a:pt x="332" y="23"/>
                  </a:lnTo>
                  <a:lnTo>
                    <a:pt x="346" y="18"/>
                  </a:lnTo>
                  <a:lnTo>
                    <a:pt x="360" y="16"/>
                  </a:lnTo>
                  <a:lnTo>
                    <a:pt x="371" y="16"/>
                  </a:lnTo>
                  <a:lnTo>
                    <a:pt x="371" y="52"/>
                  </a:lnTo>
                  <a:lnTo>
                    <a:pt x="364" y="59"/>
                  </a:lnTo>
                  <a:lnTo>
                    <a:pt x="355" y="64"/>
                  </a:lnTo>
                  <a:lnTo>
                    <a:pt x="344" y="68"/>
                  </a:lnTo>
                  <a:lnTo>
                    <a:pt x="334" y="71"/>
                  </a:lnTo>
                  <a:lnTo>
                    <a:pt x="318" y="73"/>
                  </a:lnTo>
                  <a:lnTo>
                    <a:pt x="305" y="78"/>
                  </a:lnTo>
                  <a:close/>
                </a:path>
              </a:pathLst>
            </a:custGeom>
            <a:solidFill>
              <a:srgbClr val="363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0" name="Freeform 299"/>
            <p:cNvSpPr>
              <a:spLocks/>
            </p:cNvSpPr>
            <p:nvPr/>
          </p:nvSpPr>
          <p:spPr bwMode="auto">
            <a:xfrm>
              <a:off x="3009901" y="4595813"/>
              <a:ext cx="157163" cy="107950"/>
            </a:xfrm>
            <a:custGeom>
              <a:avLst/>
              <a:gdLst>
                <a:gd name="T0" fmla="*/ 0 w 99"/>
                <a:gd name="T1" fmla="*/ 57 h 68"/>
                <a:gd name="T2" fmla="*/ 25 w 99"/>
                <a:gd name="T3" fmla="*/ 25 h 68"/>
                <a:gd name="T4" fmla="*/ 48 w 99"/>
                <a:gd name="T5" fmla="*/ 0 h 68"/>
                <a:gd name="T6" fmla="*/ 53 w 99"/>
                <a:gd name="T7" fmla="*/ 4 h 68"/>
                <a:gd name="T8" fmla="*/ 64 w 99"/>
                <a:gd name="T9" fmla="*/ 16 h 68"/>
                <a:gd name="T10" fmla="*/ 80 w 99"/>
                <a:gd name="T11" fmla="*/ 34 h 68"/>
                <a:gd name="T12" fmla="*/ 89 w 99"/>
                <a:gd name="T13" fmla="*/ 45 h 68"/>
                <a:gd name="T14" fmla="*/ 94 w 99"/>
                <a:gd name="T15" fmla="*/ 55 h 68"/>
                <a:gd name="T16" fmla="*/ 99 w 99"/>
                <a:gd name="T17" fmla="*/ 62 h 68"/>
                <a:gd name="T18" fmla="*/ 96 w 99"/>
                <a:gd name="T19" fmla="*/ 66 h 68"/>
                <a:gd name="T20" fmla="*/ 80 w 99"/>
                <a:gd name="T21" fmla="*/ 68 h 68"/>
                <a:gd name="T22" fmla="*/ 62 w 99"/>
                <a:gd name="T23" fmla="*/ 68 h 68"/>
                <a:gd name="T24" fmla="*/ 46 w 99"/>
                <a:gd name="T25" fmla="*/ 66 h 68"/>
                <a:gd name="T26" fmla="*/ 30 w 99"/>
                <a:gd name="T27" fmla="*/ 64 h 68"/>
                <a:gd name="T28" fmla="*/ 25 w 99"/>
                <a:gd name="T29" fmla="*/ 64 h 68"/>
                <a:gd name="T30" fmla="*/ 21 w 99"/>
                <a:gd name="T31" fmla="*/ 64 h 68"/>
                <a:gd name="T32" fmla="*/ 16 w 99"/>
                <a:gd name="T33" fmla="*/ 64 h 68"/>
                <a:gd name="T34" fmla="*/ 9 w 99"/>
                <a:gd name="T35" fmla="*/ 64 h 68"/>
                <a:gd name="T36" fmla="*/ 0 w 99"/>
                <a:gd name="T3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68">
                  <a:moveTo>
                    <a:pt x="0" y="57"/>
                  </a:moveTo>
                  <a:lnTo>
                    <a:pt x="25" y="25"/>
                  </a:lnTo>
                  <a:lnTo>
                    <a:pt x="48" y="0"/>
                  </a:lnTo>
                  <a:lnTo>
                    <a:pt x="53" y="4"/>
                  </a:lnTo>
                  <a:lnTo>
                    <a:pt x="64" y="16"/>
                  </a:lnTo>
                  <a:lnTo>
                    <a:pt x="80" y="34"/>
                  </a:lnTo>
                  <a:lnTo>
                    <a:pt x="89" y="45"/>
                  </a:lnTo>
                  <a:lnTo>
                    <a:pt x="94" y="55"/>
                  </a:lnTo>
                  <a:lnTo>
                    <a:pt x="99" y="62"/>
                  </a:lnTo>
                  <a:lnTo>
                    <a:pt x="96" y="66"/>
                  </a:lnTo>
                  <a:lnTo>
                    <a:pt x="80" y="68"/>
                  </a:lnTo>
                  <a:lnTo>
                    <a:pt x="62" y="68"/>
                  </a:lnTo>
                  <a:lnTo>
                    <a:pt x="46" y="66"/>
                  </a:lnTo>
                  <a:lnTo>
                    <a:pt x="30" y="64"/>
                  </a:lnTo>
                  <a:lnTo>
                    <a:pt x="25" y="64"/>
                  </a:lnTo>
                  <a:lnTo>
                    <a:pt x="21" y="64"/>
                  </a:lnTo>
                  <a:lnTo>
                    <a:pt x="16" y="64"/>
                  </a:lnTo>
                  <a:lnTo>
                    <a:pt x="9" y="64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1" name="Freeform 300"/>
            <p:cNvSpPr>
              <a:spLocks/>
            </p:cNvSpPr>
            <p:nvPr/>
          </p:nvSpPr>
          <p:spPr bwMode="auto">
            <a:xfrm>
              <a:off x="3017839" y="4868863"/>
              <a:ext cx="133350" cy="101600"/>
            </a:xfrm>
            <a:custGeom>
              <a:avLst/>
              <a:gdLst>
                <a:gd name="T0" fmla="*/ 84 w 84"/>
                <a:gd name="T1" fmla="*/ 16 h 64"/>
                <a:gd name="T2" fmla="*/ 62 w 84"/>
                <a:gd name="T3" fmla="*/ 41 h 64"/>
                <a:gd name="T4" fmla="*/ 36 w 84"/>
                <a:gd name="T5" fmla="*/ 64 h 64"/>
                <a:gd name="T6" fmla="*/ 23 w 84"/>
                <a:gd name="T7" fmla="*/ 50 h 64"/>
                <a:gd name="T8" fmla="*/ 9 w 84"/>
                <a:gd name="T9" fmla="*/ 32 h 64"/>
                <a:gd name="T10" fmla="*/ 4 w 84"/>
                <a:gd name="T11" fmla="*/ 22 h 64"/>
                <a:gd name="T12" fmla="*/ 2 w 84"/>
                <a:gd name="T13" fmla="*/ 13 h 64"/>
                <a:gd name="T14" fmla="*/ 0 w 84"/>
                <a:gd name="T15" fmla="*/ 6 h 64"/>
                <a:gd name="T16" fmla="*/ 2 w 84"/>
                <a:gd name="T17" fmla="*/ 2 h 64"/>
                <a:gd name="T18" fmla="*/ 11 w 84"/>
                <a:gd name="T19" fmla="*/ 0 h 64"/>
                <a:gd name="T20" fmla="*/ 20 w 84"/>
                <a:gd name="T21" fmla="*/ 0 h 64"/>
                <a:gd name="T22" fmla="*/ 34 w 84"/>
                <a:gd name="T23" fmla="*/ 0 h 64"/>
                <a:gd name="T24" fmla="*/ 46 w 84"/>
                <a:gd name="T25" fmla="*/ 0 h 64"/>
                <a:gd name="T26" fmla="*/ 59 w 84"/>
                <a:gd name="T27" fmla="*/ 2 h 64"/>
                <a:gd name="T28" fmla="*/ 71 w 84"/>
                <a:gd name="T29" fmla="*/ 6 h 64"/>
                <a:gd name="T30" fmla="*/ 78 w 84"/>
                <a:gd name="T31" fmla="*/ 9 h 64"/>
                <a:gd name="T32" fmla="*/ 84 w 84"/>
                <a:gd name="T3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64">
                  <a:moveTo>
                    <a:pt x="84" y="16"/>
                  </a:moveTo>
                  <a:lnTo>
                    <a:pt x="62" y="41"/>
                  </a:lnTo>
                  <a:lnTo>
                    <a:pt x="36" y="64"/>
                  </a:lnTo>
                  <a:lnTo>
                    <a:pt x="23" y="50"/>
                  </a:lnTo>
                  <a:lnTo>
                    <a:pt x="9" y="32"/>
                  </a:lnTo>
                  <a:lnTo>
                    <a:pt x="4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2" y="2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9" y="2"/>
                  </a:lnTo>
                  <a:lnTo>
                    <a:pt x="71" y="6"/>
                  </a:lnTo>
                  <a:lnTo>
                    <a:pt x="78" y="9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2" name="Freeform 301"/>
            <p:cNvSpPr>
              <a:spLocks/>
            </p:cNvSpPr>
            <p:nvPr/>
          </p:nvSpPr>
          <p:spPr bwMode="auto">
            <a:xfrm>
              <a:off x="2085976" y="6178551"/>
              <a:ext cx="182563" cy="717550"/>
            </a:xfrm>
            <a:custGeom>
              <a:avLst/>
              <a:gdLst>
                <a:gd name="T0" fmla="*/ 115 w 115"/>
                <a:gd name="T1" fmla="*/ 452 h 452"/>
                <a:gd name="T2" fmla="*/ 92 w 115"/>
                <a:gd name="T3" fmla="*/ 445 h 452"/>
                <a:gd name="T4" fmla="*/ 69 w 115"/>
                <a:gd name="T5" fmla="*/ 433 h 452"/>
                <a:gd name="T6" fmla="*/ 51 w 115"/>
                <a:gd name="T7" fmla="*/ 419 h 452"/>
                <a:gd name="T8" fmla="*/ 32 w 115"/>
                <a:gd name="T9" fmla="*/ 403 h 452"/>
                <a:gd name="T10" fmla="*/ 19 w 115"/>
                <a:gd name="T11" fmla="*/ 383 h 452"/>
                <a:gd name="T12" fmla="*/ 7 w 115"/>
                <a:gd name="T13" fmla="*/ 362 h 452"/>
                <a:gd name="T14" fmla="*/ 3 w 115"/>
                <a:gd name="T15" fmla="*/ 337 h 452"/>
                <a:gd name="T16" fmla="*/ 0 w 115"/>
                <a:gd name="T17" fmla="*/ 312 h 452"/>
                <a:gd name="T18" fmla="*/ 0 w 115"/>
                <a:gd name="T19" fmla="*/ 25 h 452"/>
                <a:gd name="T20" fmla="*/ 12 w 115"/>
                <a:gd name="T21" fmla="*/ 11 h 452"/>
                <a:gd name="T22" fmla="*/ 23 w 115"/>
                <a:gd name="T23" fmla="*/ 0 h 452"/>
                <a:gd name="T24" fmla="*/ 30 w 115"/>
                <a:gd name="T25" fmla="*/ 18 h 452"/>
                <a:gd name="T26" fmla="*/ 35 w 115"/>
                <a:gd name="T27" fmla="*/ 39 h 452"/>
                <a:gd name="T28" fmla="*/ 37 w 115"/>
                <a:gd name="T29" fmla="*/ 62 h 452"/>
                <a:gd name="T30" fmla="*/ 35 w 115"/>
                <a:gd name="T31" fmla="*/ 87 h 452"/>
                <a:gd name="T32" fmla="*/ 32 w 115"/>
                <a:gd name="T33" fmla="*/ 137 h 452"/>
                <a:gd name="T34" fmla="*/ 35 w 115"/>
                <a:gd name="T35" fmla="*/ 188 h 452"/>
                <a:gd name="T36" fmla="*/ 35 w 115"/>
                <a:gd name="T37" fmla="*/ 231 h 452"/>
                <a:gd name="T38" fmla="*/ 35 w 115"/>
                <a:gd name="T39" fmla="*/ 270 h 452"/>
                <a:gd name="T40" fmla="*/ 35 w 115"/>
                <a:gd name="T41" fmla="*/ 291 h 452"/>
                <a:gd name="T42" fmla="*/ 37 w 115"/>
                <a:gd name="T43" fmla="*/ 312 h 452"/>
                <a:gd name="T44" fmla="*/ 39 w 115"/>
                <a:gd name="T45" fmla="*/ 332 h 452"/>
                <a:gd name="T46" fmla="*/ 44 w 115"/>
                <a:gd name="T47" fmla="*/ 355 h 452"/>
                <a:gd name="T48" fmla="*/ 60 w 115"/>
                <a:gd name="T49" fmla="*/ 387 h 452"/>
                <a:gd name="T50" fmla="*/ 78 w 115"/>
                <a:gd name="T51" fmla="*/ 422 h 452"/>
                <a:gd name="T52" fmla="*/ 99 w 115"/>
                <a:gd name="T53" fmla="*/ 438 h 452"/>
                <a:gd name="T54" fmla="*/ 115 w 115"/>
                <a:gd name="T55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" h="452">
                  <a:moveTo>
                    <a:pt x="115" y="452"/>
                  </a:moveTo>
                  <a:lnTo>
                    <a:pt x="92" y="445"/>
                  </a:lnTo>
                  <a:lnTo>
                    <a:pt x="69" y="433"/>
                  </a:lnTo>
                  <a:lnTo>
                    <a:pt x="51" y="419"/>
                  </a:lnTo>
                  <a:lnTo>
                    <a:pt x="32" y="403"/>
                  </a:lnTo>
                  <a:lnTo>
                    <a:pt x="19" y="383"/>
                  </a:lnTo>
                  <a:lnTo>
                    <a:pt x="7" y="362"/>
                  </a:lnTo>
                  <a:lnTo>
                    <a:pt x="3" y="337"/>
                  </a:lnTo>
                  <a:lnTo>
                    <a:pt x="0" y="312"/>
                  </a:lnTo>
                  <a:lnTo>
                    <a:pt x="0" y="25"/>
                  </a:lnTo>
                  <a:lnTo>
                    <a:pt x="12" y="11"/>
                  </a:lnTo>
                  <a:lnTo>
                    <a:pt x="23" y="0"/>
                  </a:lnTo>
                  <a:lnTo>
                    <a:pt x="30" y="18"/>
                  </a:lnTo>
                  <a:lnTo>
                    <a:pt x="35" y="39"/>
                  </a:lnTo>
                  <a:lnTo>
                    <a:pt x="37" y="62"/>
                  </a:lnTo>
                  <a:lnTo>
                    <a:pt x="35" y="87"/>
                  </a:lnTo>
                  <a:lnTo>
                    <a:pt x="32" y="137"/>
                  </a:lnTo>
                  <a:lnTo>
                    <a:pt x="35" y="188"/>
                  </a:lnTo>
                  <a:lnTo>
                    <a:pt x="35" y="231"/>
                  </a:lnTo>
                  <a:lnTo>
                    <a:pt x="35" y="270"/>
                  </a:lnTo>
                  <a:lnTo>
                    <a:pt x="35" y="291"/>
                  </a:lnTo>
                  <a:lnTo>
                    <a:pt x="37" y="312"/>
                  </a:lnTo>
                  <a:lnTo>
                    <a:pt x="39" y="332"/>
                  </a:lnTo>
                  <a:lnTo>
                    <a:pt x="44" y="355"/>
                  </a:lnTo>
                  <a:lnTo>
                    <a:pt x="60" y="387"/>
                  </a:lnTo>
                  <a:lnTo>
                    <a:pt x="78" y="422"/>
                  </a:lnTo>
                  <a:lnTo>
                    <a:pt x="99" y="438"/>
                  </a:lnTo>
                  <a:lnTo>
                    <a:pt x="115" y="452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3" name="Freeform 302"/>
            <p:cNvSpPr>
              <a:spLocks/>
            </p:cNvSpPr>
            <p:nvPr/>
          </p:nvSpPr>
          <p:spPr bwMode="auto">
            <a:xfrm>
              <a:off x="2409826" y="1719263"/>
              <a:ext cx="1377950" cy="258763"/>
            </a:xfrm>
            <a:custGeom>
              <a:avLst/>
              <a:gdLst>
                <a:gd name="T0" fmla="*/ 0 w 868"/>
                <a:gd name="T1" fmla="*/ 14 h 163"/>
                <a:gd name="T2" fmla="*/ 2 w 868"/>
                <a:gd name="T3" fmla="*/ 163 h 163"/>
                <a:gd name="T4" fmla="*/ 25 w 868"/>
                <a:gd name="T5" fmla="*/ 161 h 163"/>
                <a:gd name="T6" fmla="*/ 21 w 868"/>
                <a:gd name="T7" fmla="*/ 145 h 163"/>
                <a:gd name="T8" fmla="*/ 28 w 868"/>
                <a:gd name="T9" fmla="*/ 145 h 163"/>
                <a:gd name="T10" fmla="*/ 28 w 868"/>
                <a:gd name="T11" fmla="*/ 136 h 163"/>
                <a:gd name="T12" fmla="*/ 53 w 868"/>
                <a:gd name="T13" fmla="*/ 136 h 163"/>
                <a:gd name="T14" fmla="*/ 57 w 868"/>
                <a:gd name="T15" fmla="*/ 131 h 163"/>
                <a:gd name="T16" fmla="*/ 67 w 868"/>
                <a:gd name="T17" fmla="*/ 129 h 163"/>
                <a:gd name="T18" fmla="*/ 80 w 868"/>
                <a:gd name="T19" fmla="*/ 124 h 163"/>
                <a:gd name="T20" fmla="*/ 94 w 868"/>
                <a:gd name="T21" fmla="*/ 120 h 163"/>
                <a:gd name="T22" fmla="*/ 126 w 868"/>
                <a:gd name="T23" fmla="*/ 115 h 163"/>
                <a:gd name="T24" fmla="*/ 149 w 868"/>
                <a:gd name="T25" fmla="*/ 113 h 163"/>
                <a:gd name="T26" fmla="*/ 170 w 868"/>
                <a:gd name="T27" fmla="*/ 113 h 163"/>
                <a:gd name="T28" fmla="*/ 195 w 868"/>
                <a:gd name="T29" fmla="*/ 115 h 163"/>
                <a:gd name="T30" fmla="*/ 218 w 868"/>
                <a:gd name="T31" fmla="*/ 117 h 163"/>
                <a:gd name="T32" fmla="*/ 243 w 868"/>
                <a:gd name="T33" fmla="*/ 124 h 163"/>
                <a:gd name="T34" fmla="*/ 261 w 868"/>
                <a:gd name="T35" fmla="*/ 129 h 163"/>
                <a:gd name="T36" fmla="*/ 266 w 868"/>
                <a:gd name="T37" fmla="*/ 129 h 163"/>
                <a:gd name="T38" fmla="*/ 270 w 868"/>
                <a:gd name="T39" fmla="*/ 127 h 163"/>
                <a:gd name="T40" fmla="*/ 268 w 868"/>
                <a:gd name="T41" fmla="*/ 117 h 163"/>
                <a:gd name="T42" fmla="*/ 286 w 868"/>
                <a:gd name="T43" fmla="*/ 115 h 163"/>
                <a:gd name="T44" fmla="*/ 307 w 868"/>
                <a:gd name="T45" fmla="*/ 108 h 163"/>
                <a:gd name="T46" fmla="*/ 330 w 868"/>
                <a:gd name="T47" fmla="*/ 104 h 163"/>
                <a:gd name="T48" fmla="*/ 346 w 868"/>
                <a:gd name="T49" fmla="*/ 101 h 163"/>
                <a:gd name="T50" fmla="*/ 364 w 868"/>
                <a:gd name="T51" fmla="*/ 101 h 163"/>
                <a:gd name="T52" fmla="*/ 380 w 868"/>
                <a:gd name="T53" fmla="*/ 106 h 163"/>
                <a:gd name="T54" fmla="*/ 396 w 868"/>
                <a:gd name="T55" fmla="*/ 110 h 163"/>
                <a:gd name="T56" fmla="*/ 408 w 868"/>
                <a:gd name="T57" fmla="*/ 117 h 163"/>
                <a:gd name="T58" fmla="*/ 435 w 868"/>
                <a:gd name="T59" fmla="*/ 117 h 163"/>
                <a:gd name="T60" fmla="*/ 470 w 868"/>
                <a:gd name="T61" fmla="*/ 117 h 163"/>
                <a:gd name="T62" fmla="*/ 486 w 868"/>
                <a:gd name="T63" fmla="*/ 120 h 163"/>
                <a:gd name="T64" fmla="*/ 502 w 868"/>
                <a:gd name="T65" fmla="*/ 120 h 163"/>
                <a:gd name="T66" fmla="*/ 516 w 868"/>
                <a:gd name="T67" fmla="*/ 122 h 163"/>
                <a:gd name="T68" fmla="*/ 522 w 868"/>
                <a:gd name="T69" fmla="*/ 127 h 163"/>
                <a:gd name="T70" fmla="*/ 541 w 868"/>
                <a:gd name="T71" fmla="*/ 129 h 163"/>
                <a:gd name="T72" fmla="*/ 587 w 868"/>
                <a:gd name="T73" fmla="*/ 122 h 163"/>
                <a:gd name="T74" fmla="*/ 596 w 868"/>
                <a:gd name="T75" fmla="*/ 122 h 163"/>
                <a:gd name="T76" fmla="*/ 605 w 868"/>
                <a:gd name="T77" fmla="*/ 124 h 163"/>
                <a:gd name="T78" fmla="*/ 603 w 868"/>
                <a:gd name="T79" fmla="*/ 129 h 163"/>
                <a:gd name="T80" fmla="*/ 610 w 868"/>
                <a:gd name="T81" fmla="*/ 131 h 163"/>
                <a:gd name="T82" fmla="*/ 619 w 868"/>
                <a:gd name="T83" fmla="*/ 131 h 163"/>
                <a:gd name="T84" fmla="*/ 715 w 868"/>
                <a:gd name="T85" fmla="*/ 127 h 163"/>
                <a:gd name="T86" fmla="*/ 713 w 868"/>
                <a:gd name="T87" fmla="*/ 131 h 163"/>
                <a:gd name="T88" fmla="*/ 715 w 868"/>
                <a:gd name="T89" fmla="*/ 133 h 163"/>
                <a:gd name="T90" fmla="*/ 719 w 868"/>
                <a:gd name="T91" fmla="*/ 138 h 163"/>
                <a:gd name="T92" fmla="*/ 726 w 868"/>
                <a:gd name="T93" fmla="*/ 143 h 163"/>
                <a:gd name="T94" fmla="*/ 733 w 868"/>
                <a:gd name="T95" fmla="*/ 143 h 163"/>
                <a:gd name="T96" fmla="*/ 738 w 868"/>
                <a:gd name="T97" fmla="*/ 145 h 163"/>
                <a:gd name="T98" fmla="*/ 740 w 868"/>
                <a:gd name="T99" fmla="*/ 145 h 163"/>
                <a:gd name="T100" fmla="*/ 742 w 868"/>
                <a:gd name="T101" fmla="*/ 149 h 163"/>
                <a:gd name="T102" fmla="*/ 868 w 868"/>
                <a:gd name="T103" fmla="*/ 163 h 163"/>
                <a:gd name="T104" fmla="*/ 868 w 868"/>
                <a:gd name="T105" fmla="*/ 0 h 163"/>
                <a:gd name="T106" fmla="*/ 555 w 868"/>
                <a:gd name="T107" fmla="*/ 0 h 163"/>
                <a:gd name="T108" fmla="*/ 0 w 868"/>
                <a:gd name="T109" fmla="*/ 1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8" h="163">
                  <a:moveTo>
                    <a:pt x="0" y="14"/>
                  </a:moveTo>
                  <a:lnTo>
                    <a:pt x="2" y="163"/>
                  </a:lnTo>
                  <a:lnTo>
                    <a:pt x="25" y="161"/>
                  </a:lnTo>
                  <a:lnTo>
                    <a:pt x="21" y="145"/>
                  </a:lnTo>
                  <a:lnTo>
                    <a:pt x="28" y="145"/>
                  </a:lnTo>
                  <a:lnTo>
                    <a:pt x="28" y="136"/>
                  </a:lnTo>
                  <a:lnTo>
                    <a:pt x="53" y="136"/>
                  </a:lnTo>
                  <a:lnTo>
                    <a:pt x="57" y="131"/>
                  </a:lnTo>
                  <a:lnTo>
                    <a:pt x="67" y="129"/>
                  </a:lnTo>
                  <a:lnTo>
                    <a:pt x="80" y="124"/>
                  </a:lnTo>
                  <a:lnTo>
                    <a:pt x="94" y="120"/>
                  </a:lnTo>
                  <a:lnTo>
                    <a:pt x="126" y="115"/>
                  </a:lnTo>
                  <a:lnTo>
                    <a:pt x="149" y="113"/>
                  </a:lnTo>
                  <a:lnTo>
                    <a:pt x="170" y="113"/>
                  </a:lnTo>
                  <a:lnTo>
                    <a:pt x="195" y="115"/>
                  </a:lnTo>
                  <a:lnTo>
                    <a:pt x="218" y="117"/>
                  </a:lnTo>
                  <a:lnTo>
                    <a:pt x="243" y="124"/>
                  </a:lnTo>
                  <a:lnTo>
                    <a:pt x="261" y="129"/>
                  </a:lnTo>
                  <a:lnTo>
                    <a:pt x="266" y="129"/>
                  </a:lnTo>
                  <a:lnTo>
                    <a:pt x="270" y="127"/>
                  </a:lnTo>
                  <a:lnTo>
                    <a:pt x="268" y="117"/>
                  </a:lnTo>
                  <a:lnTo>
                    <a:pt x="286" y="115"/>
                  </a:lnTo>
                  <a:lnTo>
                    <a:pt x="307" y="108"/>
                  </a:lnTo>
                  <a:lnTo>
                    <a:pt x="330" y="104"/>
                  </a:lnTo>
                  <a:lnTo>
                    <a:pt x="346" y="101"/>
                  </a:lnTo>
                  <a:lnTo>
                    <a:pt x="364" y="101"/>
                  </a:lnTo>
                  <a:lnTo>
                    <a:pt x="380" y="106"/>
                  </a:lnTo>
                  <a:lnTo>
                    <a:pt x="396" y="110"/>
                  </a:lnTo>
                  <a:lnTo>
                    <a:pt x="408" y="117"/>
                  </a:lnTo>
                  <a:lnTo>
                    <a:pt x="435" y="117"/>
                  </a:lnTo>
                  <a:lnTo>
                    <a:pt x="470" y="117"/>
                  </a:lnTo>
                  <a:lnTo>
                    <a:pt x="486" y="120"/>
                  </a:lnTo>
                  <a:lnTo>
                    <a:pt x="502" y="120"/>
                  </a:lnTo>
                  <a:lnTo>
                    <a:pt x="516" y="122"/>
                  </a:lnTo>
                  <a:lnTo>
                    <a:pt x="522" y="127"/>
                  </a:lnTo>
                  <a:lnTo>
                    <a:pt x="541" y="129"/>
                  </a:lnTo>
                  <a:lnTo>
                    <a:pt x="587" y="122"/>
                  </a:lnTo>
                  <a:lnTo>
                    <a:pt x="596" y="122"/>
                  </a:lnTo>
                  <a:lnTo>
                    <a:pt x="605" y="124"/>
                  </a:lnTo>
                  <a:lnTo>
                    <a:pt x="603" y="129"/>
                  </a:lnTo>
                  <a:lnTo>
                    <a:pt x="610" y="131"/>
                  </a:lnTo>
                  <a:lnTo>
                    <a:pt x="619" y="131"/>
                  </a:lnTo>
                  <a:lnTo>
                    <a:pt x="715" y="127"/>
                  </a:lnTo>
                  <a:lnTo>
                    <a:pt x="713" y="131"/>
                  </a:lnTo>
                  <a:lnTo>
                    <a:pt x="715" y="133"/>
                  </a:lnTo>
                  <a:lnTo>
                    <a:pt x="719" y="138"/>
                  </a:lnTo>
                  <a:lnTo>
                    <a:pt x="726" y="143"/>
                  </a:lnTo>
                  <a:lnTo>
                    <a:pt x="733" y="143"/>
                  </a:lnTo>
                  <a:lnTo>
                    <a:pt x="738" y="145"/>
                  </a:lnTo>
                  <a:lnTo>
                    <a:pt x="740" y="145"/>
                  </a:lnTo>
                  <a:lnTo>
                    <a:pt x="742" y="149"/>
                  </a:lnTo>
                  <a:lnTo>
                    <a:pt x="868" y="163"/>
                  </a:lnTo>
                  <a:lnTo>
                    <a:pt x="868" y="0"/>
                  </a:lnTo>
                  <a:lnTo>
                    <a:pt x="55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F8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4" name="Freeform 303"/>
            <p:cNvSpPr>
              <a:spLocks/>
            </p:cNvSpPr>
            <p:nvPr/>
          </p:nvSpPr>
          <p:spPr bwMode="auto">
            <a:xfrm>
              <a:off x="2668589" y="2640013"/>
              <a:ext cx="1065213" cy="433388"/>
            </a:xfrm>
            <a:custGeom>
              <a:avLst/>
              <a:gdLst>
                <a:gd name="T0" fmla="*/ 57 w 671"/>
                <a:gd name="T1" fmla="*/ 230 h 273"/>
                <a:gd name="T2" fmla="*/ 78 w 671"/>
                <a:gd name="T3" fmla="*/ 243 h 273"/>
                <a:gd name="T4" fmla="*/ 119 w 671"/>
                <a:gd name="T5" fmla="*/ 255 h 273"/>
                <a:gd name="T6" fmla="*/ 211 w 671"/>
                <a:gd name="T7" fmla="*/ 260 h 273"/>
                <a:gd name="T8" fmla="*/ 236 w 671"/>
                <a:gd name="T9" fmla="*/ 262 h 273"/>
                <a:gd name="T10" fmla="*/ 249 w 671"/>
                <a:gd name="T11" fmla="*/ 269 h 273"/>
                <a:gd name="T12" fmla="*/ 288 w 671"/>
                <a:gd name="T13" fmla="*/ 264 h 273"/>
                <a:gd name="T14" fmla="*/ 332 w 671"/>
                <a:gd name="T15" fmla="*/ 255 h 273"/>
                <a:gd name="T16" fmla="*/ 359 w 671"/>
                <a:gd name="T17" fmla="*/ 250 h 273"/>
                <a:gd name="T18" fmla="*/ 414 w 671"/>
                <a:gd name="T19" fmla="*/ 234 h 273"/>
                <a:gd name="T20" fmla="*/ 421 w 671"/>
                <a:gd name="T21" fmla="*/ 246 h 273"/>
                <a:gd name="T22" fmla="*/ 451 w 671"/>
                <a:gd name="T23" fmla="*/ 241 h 273"/>
                <a:gd name="T24" fmla="*/ 476 w 671"/>
                <a:gd name="T25" fmla="*/ 239 h 273"/>
                <a:gd name="T26" fmla="*/ 488 w 671"/>
                <a:gd name="T27" fmla="*/ 239 h 273"/>
                <a:gd name="T28" fmla="*/ 573 w 671"/>
                <a:gd name="T29" fmla="*/ 179 h 273"/>
                <a:gd name="T30" fmla="*/ 623 w 671"/>
                <a:gd name="T31" fmla="*/ 140 h 273"/>
                <a:gd name="T32" fmla="*/ 628 w 671"/>
                <a:gd name="T33" fmla="*/ 127 h 273"/>
                <a:gd name="T34" fmla="*/ 657 w 671"/>
                <a:gd name="T35" fmla="*/ 101 h 273"/>
                <a:gd name="T36" fmla="*/ 671 w 671"/>
                <a:gd name="T37" fmla="*/ 92 h 273"/>
                <a:gd name="T38" fmla="*/ 657 w 671"/>
                <a:gd name="T39" fmla="*/ 76 h 273"/>
                <a:gd name="T40" fmla="*/ 648 w 671"/>
                <a:gd name="T41" fmla="*/ 60 h 273"/>
                <a:gd name="T42" fmla="*/ 641 w 671"/>
                <a:gd name="T43" fmla="*/ 46 h 273"/>
                <a:gd name="T44" fmla="*/ 634 w 671"/>
                <a:gd name="T45" fmla="*/ 35 h 273"/>
                <a:gd name="T46" fmla="*/ 609 w 671"/>
                <a:gd name="T47" fmla="*/ 26 h 273"/>
                <a:gd name="T48" fmla="*/ 614 w 671"/>
                <a:gd name="T49" fmla="*/ 7 h 273"/>
                <a:gd name="T50" fmla="*/ 598 w 671"/>
                <a:gd name="T51" fmla="*/ 12 h 273"/>
                <a:gd name="T52" fmla="*/ 582 w 671"/>
                <a:gd name="T53" fmla="*/ 7 h 273"/>
                <a:gd name="T54" fmla="*/ 566 w 671"/>
                <a:gd name="T55" fmla="*/ 14 h 273"/>
                <a:gd name="T56" fmla="*/ 563 w 671"/>
                <a:gd name="T57" fmla="*/ 0 h 273"/>
                <a:gd name="T58" fmla="*/ 529 w 671"/>
                <a:gd name="T59" fmla="*/ 14 h 273"/>
                <a:gd name="T60" fmla="*/ 488 w 671"/>
                <a:gd name="T61" fmla="*/ 53 h 273"/>
                <a:gd name="T62" fmla="*/ 414 w 671"/>
                <a:gd name="T63" fmla="*/ 99 h 273"/>
                <a:gd name="T64" fmla="*/ 353 w 671"/>
                <a:gd name="T65" fmla="*/ 124 h 273"/>
                <a:gd name="T66" fmla="*/ 343 w 671"/>
                <a:gd name="T67" fmla="*/ 131 h 273"/>
                <a:gd name="T68" fmla="*/ 282 w 671"/>
                <a:gd name="T69" fmla="*/ 150 h 273"/>
                <a:gd name="T70" fmla="*/ 243 w 671"/>
                <a:gd name="T71" fmla="*/ 145 h 273"/>
                <a:gd name="T72" fmla="*/ 254 w 671"/>
                <a:gd name="T73" fmla="*/ 136 h 273"/>
                <a:gd name="T74" fmla="*/ 236 w 671"/>
                <a:gd name="T75" fmla="*/ 124 h 273"/>
                <a:gd name="T76" fmla="*/ 236 w 671"/>
                <a:gd name="T77" fmla="*/ 120 h 273"/>
                <a:gd name="T78" fmla="*/ 149 w 671"/>
                <a:gd name="T79" fmla="*/ 117 h 273"/>
                <a:gd name="T80" fmla="*/ 185 w 671"/>
                <a:gd name="T81" fmla="*/ 113 h 273"/>
                <a:gd name="T82" fmla="*/ 128 w 671"/>
                <a:gd name="T83" fmla="*/ 108 h 273"/>
                <a:gd name="T84" fmla="*/ 71 w 671"/>
                <a:gd name="T85" fmla="*/ 106 h 273"/>
                <a:gd name="T86" fmla="*/ 18 w 671"/>
                <a:gd name="T87" fmla="*/ 94 h 273"/>
                <a:gd name="T88" fmla="*/ 23 w 671"/>
                <a:gd name="T89" fmla="*/ 108 h 273"/>
                <a:gd name="T90" fmla="*/ 20 w 671"/>
                <a:gd name="T91" fmla="*/ 117 h 273"/>
                <a:gd name="T92" fmla="*/ 32 w 671"/>
                <a:gd name="T93" fmla="*/ 122 h 273"/>
                <a:gd name="T94" fmla="*/ 32 w 671"/>
                <a:gd name="T95" fmla="*/ 133 h 273"/>
                <a:gd name="T96" fmla="*/ 18 w 671"/>
                <a:gd name="T97" fmla="*/ 163 h 273"/>
                <a:gd name="T98" fmla="*/ 27 w 671"/>
                <a:gd name="T99" fmla="*/ 170 h 273"/>
                <a:gd name="T100" fmla="*/ 11 w 671"/>
                <a:gd name="T101" fmla="*/ 170 h 273"/>
                <a:gd name="T102" fmla="*/ 7 w 671"/>
                <a:gd name="T103" fmla="*/ 175 h 273"/>
                <a:gd name="T104" fmla="*/ 27 w 671"/>
                <a:gd name="T105" fmla="*/ 177 h 273"/>
                <a:gd name="T106" fmla="*/ 14 w 671"/>
                <a:gd name="T107" fmla="*/ 193 h 273"/>
                <a:gd name="T108" fmla="*/ 23 w 671"/>
                <a:gd name="T109" fmla="*/ 20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1" h="273">
                  <a:moveTo>
                    <a:pt x="18" y="216"/>
                  </a:moveTo>
                  <a:lnTo>
                    <a:pt x="23" y="221"/>
                  </a:lnTo>
                  <a:lnTo>
                    <a:pt x="57" y="230"/>
                  </a:lnTo>
                  <a:lnTo>
                    <a:pt x="55" y="241"/>
                  </a:lnTo>
                  <a:lnTo>
                    <a:pt x="66" y="241"/>
                  </a:lnTo>
                  <a:lnTo>
                    <a:pt x="78" y="243"/>
                  </a:lnTo>
                  <a:lnTo>
                    <a:pt x="87" y="248"/>
                  </a:lnTo>
                  <a:lnTo>
                    <a:pt x="96" y="253"/>
                  </a:lnTo>
                  <a:lnTo>
                    <a:pt x="119" y="255"/>
                  </a:lnTo>
                  <a:lnTo>
                    <a:pt x="160" y="255"/>
                  </a:lnTo>
                  <a:lnTo>
                    <a:pt x="211" y="253"/>
                  </a:lnTo>
                  <a:lnTo>
                    <a:pt x="211" y="260"/>
                  </a:lnTo>
                  <a:lnTo>
                    <a:pt x="231" y="257"/>
                  </a:lnTo>
                  <a:lnTo>
                    <a:pt x="231" y="262"/>
                  </a:lnTo>
                  <a:lnTo>
                    <a:pt x="236" y="262"/>
                  </a:lnTo>
                  <a:lnTo>
                    <a:pt x="236" y="273"/>
                  </a:lnTo>
                  <a:lnTo>
                    <a:pt x="249" y="273"/>
                  </a:lnTo>
                  <a:lnTo>
                    <a:pt x="249" y="269"/>
                  </a:lnTo>
                  <a:lnTo>
                    <a:pt x="279" y="269"/>
                  </a:lnTo>
                  <a:lnTo>
                    <a:pt x="284" y="269"/>
                  </a:lnTo>
                  <a:lnTo>
                    <a:pt x="288" y="264"/>
                  </a:lnTo>
                  <a:lnTo>
                    <a:pt x="304" y="264"/>
                  </a:lnTo>
                  <a:lnTo>
                    <a:pt x="318" y="260"/>
                  </a:lnTo>
                  <a:lnTo>
                    <a:pt x="332" y="255"/>
                  </a:lnTo>
                  <a:lnTo>
                    <a:pt x="343" y="248"/>
                  </a:lnTo>
                  <a:lnTo>
                    <a:pt x="350" y="250"/>
                  </a:lnTo>
                  <a:lnTo>
                    <a:pt x="359" y="250"/>
                  </a:lnTo>
                  <a:lnTo>
                    <a:pt x="373" y="246"/>
                  </a:lnTo>
                  <a:lnTo>
                    <a:pt x="396" y="239"/>
                  </a:lnTo>
                  <a:lnTo>
                    <a:pt x="414" y="234"/>
                  </a:lnTo>
                  <a:lnTo>
                    <a:pt x="410" y="243"/>
                  </a:lnTo>
                  <a:lnTo>
                    <a:pt x="414" y="246"/>
                  </a:lnTo>
                  <a:lnTo>
                    <a:pt x="421" y="246"/>
                  </a:lnTo>
                  <a:lnTo>
                    <a:pt x="433" y="243"/>
                  </a:lnTo>
                  <a:lnTo>
                    <a:pt x="447" y="239"/>
                  </a:lnTo>
                  <a:lnTo>
                    <a:pt x="451" y="241"/>
                  </a:lnTo>
                  <a:lnTo>
                    <a:pt x="456" y="243"/>
                  </a:lnTo>
                  <a:lnTo>
                    <a:pt x="469" y="243"/>
                  </a:lnTo>
                  <a:lnTo>
                    <a:pt x="476" y="239"/>
                  </a:lnTo>
                  <a:lnTo>
                    <a:pt x="481" y="237"/>
                  </a:lnTo>
                  <a:lnTo>
                    <a:pt x="485" y="237"/>
                  </a:lnTo>
                  <a:lnTo>
                    <a:pt x="488" y="239"/>
                  </a:lnTo>
                  <a:lnTo>
                    <a:pt x="522" y="216"/>
                  </a:lnTo>
                  <a:lnTo>
                    <a:pt x="556" y="193"/>
                  </a:lnTo>
                  <a:lnTo>
                    <a:pt x="573" y="179"/>
                  </a:lnTo>
                  <a:lnTo>
                    <a:pt x="589" y="163"/>
                  </a:lnTo>
                  <a:lnTo>
                    <a:pt x="605" y="150"/>
                  </a:lnTo>
                  <a:lnTo>
                    <a:pt x="623" y="140"/>
                  </a:lnTo>
                  <a:lnTo>
                    <a:pt x="623" y="133"/>
                  </a:lnTo>
                  <a:lnTo>
                    <a:pt x="623" y="129"/>
                  </a:lnTo>
                  <a:lnTo>
                    <a:pt x="628" y="127"/>
                  </a:lnTo>
                  <a:lnTo>
                    <a:pt x="646" y="108"/>
                  </a:lnTo>
                  <a:lnTo>
                    <a:pt x="655" y="108"/>
                  </a:lnTo>
                  <a:lnTo>
                    <a:pt x="657" y="101"/>
                  </a:lnTo>
                  <a:lnTo>
                    <a:pt x="662" y="99"/>
                  </a:lnTo>
                  <a:lnTo>
                    <a:pt x="666" y="97"/>
                  </a:lnTo>
                  <a:lnTo>
                    <a:pt x="671" y="92"/>
                  </a:lnTo>
                  <a:lnTo>
                    <a:pt x="671" y="83"/>
                  </a:lnTo>
                  <a:lnTo>
                    <a:pt x="650" y="88"/>
                  </a:lnTo>
                  <a:lnTo>
                    <a:pt x="657" y="76"/>
                  </a:lnTo>
                  <a:lnTo>
                    <a:pt x="664" y="67"/>
                  </a:lnTo>
                  <a:lnTo>
                    <a:pt x="664" y="58"/>
                  </a:lnTo>
                  <a:lnTo>
                    <a:pt x="648" y="60"/>
                  </a:lnTo>
                  <a:lnTo>
                    <a:pt x="650" y="51"/>
                  </a:lnTo>
                  <a:lnTo>
                    <a:pt x="632" y="51"/>
                  </a:lnTo>
                  <a:lnTo>
                    <a:pt x="641" y="46"/>
                  </a:lnTo>
                  <a:lnTo>
                    <a:pt x="641" y="35"/>
                  </a:lnTo>
                  <a:lnTo>
                    <a:pt x="632" y="37"/>
                  </a:lnTo>
                  <a:lnTo>
                    <a:pt x="634" y="35"/>
                  </a:lnTo>
                  <a:lnTo>
                    <a:pt x="637" y="28"/>
                  </a:lnTo>
                  <a:lnTo>
                    <a:pt x="637" y="17"/>
                  </a:lnTo>
                  <a:lnTo>
                    <a:pt x="609" y="26"/>
                  </a:lnTo>
                  <a:lnTo>
                    <a:pt x="614" y="19"/>
                  </a:lnTo>
                  <a:lnTo>
                    <a:pt x="614" y="14"/>
                  </a:lnTo>
                  <a:lnTo>
                    <a:pt x="614" y="7"/>
                  </a:lnTo>
                  <a:lnTo>
                    <a:pt x="607" y="7"/>
                  </a:lnTo>
                  <a:lnTo>
                    <a:pt x="602" y="10"/>
                  </a:lnTo>
                  <a:lnTo>
                    <a:pt x="598" y="12"/>
                  </a:lnTo>
                  <a:lnTo>
                    <a:pt x="591" y="7"/>
                  </a:lnTo>
                  <a:lnTo>
                    <a:pt x="586" y="5"/>
                  </a:lnTo>
                  <a:lnTo>
                    <a:pt x="582" y="7"/>
                  </a:lnTo>
                  <a:lnTo>
                    <a:pt x="577" y="12"/>
                  </a:lnTo>
                  <a:lnTo>
                    <a:pt x="573" y="12"/>
                  </a:lnTo>
                  <a:lnTo>
                    <a:pt x="566" y="14"/>
                  </a:lnTo>
                  <a:lnTo>
                    <a:pt x="566" y="10"/>
                  </a:lnTo>
                  <a:lnTo>
                    <a:pt x="559" y="10"/>
                  </a:lnTo>
                  <a:lnTo>
                    <a:pt x="563" y="0"/>
                  </a:lnTo>
                  <a:lnTo>
                    <a:pt x="552" y="0"/>
                  </a:lnTo>
                  <a:lnTo>
                    <a:pt x="543" y="5"/>
                  </a:lnTo>
                  <a:lnTo>
                    <a:pt x="529" y="14"/>
                  </a:lnTo>
                  <a:lnTo>
                    <a:pt x="518" y="26"/>
                  </a:lnTo>
                  <a:lnTo>
                    <a:pt x="508" y="35"/>
                  </a:lnTo>
                  <a:lnTo>
                    <a:pt x="488" y="53"/>
                  </a:lnTo>
                  <a:lnTo>
                    <a:pt x="465" y="69"/>
                  </a:lnTo>
                  <a:lnTo>
                    <a:pt x="440" y="85"/>
                  </a:lnTo>
                  <a:lnTo>
                    <a:pt x="414" y="99"/>
                  </a:lnTo>
                  <a:lnTo>
                    <a:pt x="387" y="111"/>
                  </a:lnTo>
                  <a:lnTo>
                    <a:pt x="359" y="124"/>
                  </a:lnTo>
                  <a:lnTo>
                    <a:pt x="353" y="124"/>
                  </a:lnTo>
                  <a:lnTo>
                    <a:pt x="348" y="124"/>
                  </a:lnTo>
                  <a:lnTo>
                    <a:pt x="346" y="127"/>
                  </a:lnTo>
                  <a:lnTo>
                    <a:pt x="343" y="131"/>
                  </a:lnTo>
                  <a:lnTo>
                    <a:pt x="332" y="129"/>
                  </a:lnTo>
                  <a:lnTo>
                    <a:pt x="307" y="143"/>
                  </a:lnTo>
                  <a:lnTo>
                    <a:pt x="282" y="150"/>
                  </a:lnTo>
                  <a:lnTo>
                    <a:pt x="268" y="147"/>
                  </a:lnTo>
                  <a:lnTo>
                    <a:pt x="252" y="145"/>
                  </a:lnTo>
                  <a:lnTo>
                    <a:pt x="243" y="145"/>
                  </a:lnTo>
                  <a:lnTo>
                    <a:pt x="243" y="140"/>
                  </a:lnTo>
                  <a:lnTo>
                    <a:pt x="254" y="140"/>
                  </a:lnTo>
                  <a:lnTo>
                    <a:pt x="254" y="136"/>
                  </a:lnTo>
                  <a:lnTo>
                    <a:pt x="213" y="131"/>
                  </a:lnTo>
                  <a:lnTo>
                    <a:pt x="213" y="127"/>
                  </a:lnTo>
                  <a:lnTo>
                    <a:pt x="236" y="124"/>
                  </a:lnTo>
                  <a:lnTo>
                    <a:pt x="224" y="122"/>
                  </a:lnTo>
                  <a:lnTo>
                    <a:pt x="224" y="120"/>
                  </a:lnTo>
                  <a:lnTo>
                    <a:pt x="236" y="120"/>
                  </a:lnTo>
                  <a:lnTo>
                    <a:pt x="236" y="115"/>
                  </a:lnTo>
                  <a:lnTo>
                    <a:pt x="213" y="113"/>
                  </a:lnTo>
                  <a:lnTo>
                    <a:pt x="149" y="117"/>
                  </a:lnTo>
                  <a:lnTo>
                    <a:pt x="149" y="115"/>
                  </a:lnTo>
                  <a:lnTo>
                    <a:pt x="174" y="113"/>
                  </a:lnTo>
                  <a:lnTo>
                    <a:pt x="185" y="113"/>
                  </a:lnTo>
                  <a:lnTo>
                    <a:pt x="185" y="108"/>
                  </a:lnTo>
                  <a:lnTo>
                    <a:pt x="160" y="108"/>
                  </a:lnTo>
                  <a:lnTo>
                    <a:pt x="128" y="108"/>
                  </a:lnTo>
                  <a:lnTo>
                    <a:pt x="96" y="108"/>
                  </a:lnTo>
                  <a:lnTo>
                    <a:pt x="75" y="106"/>
                  </a:lnTo>
                  <a:lnTo>
                    <a:pt x="71" y="106"/>
                  </a:lnTo>
                  <a:lnTo>
                    <a:pt x="66" y="108"/>
                  </a:lnTo>
                  <a:lnTo>
                    <a:pt x="43" y="101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36" y="108"/>
                  </a:lnTo>
                  <a:lnTo>
                    <a:pt x="23" y="108"/>
                  </a:lnTo>
                  <a:lnTo>
                    <a:pt x="23" y="113"/>
                  </a:lnTo>
                  <a:lnTo>
                    <a:pt x="18" y="113"/>
                  </a:lnTo>
                  <a:lnTo>
                    <a:pt x="20" y="117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32" y="122"/>
                  </a:lnTo>
                  <a:lnTo>
                    <a:pt x="36" y="129"/>
                  </a:lnTo>
                  <a:lnTo>
                    <a:pt x="41" y="136"/>
                  </a:lnTo>
                  <a:lnTo>
                    <a:pt x="32" y="133"/>
                  </a:lnTo>
                  <a:lnTo>
                    <a:pt x="23" y="133"/>
                  </a:lnTo>
                  <a:lnTo>
                    <a:pt x="14" y="133"/>
                  </a:lnTo>
                  <a:lnTo>
                    <a:pt x="18" y="163"/>
                  </a:lnTo>
                  <a:lnTo>
                    <a:pt x="30" y="163"/>
                  </a:lnTo>
                  <a:lnTo>
                    <a:pt x="27" y="166"/>
                  </a:lnTo>
                  <a:lnTo>
                    <a:pt x="27" y="170"/>
                  </a:lnTo>
                  <a:lnTo>
                    <a:pt x="25" y="170"/>
                  </a:lnTo>
                  <a:lnTo>
                    <a:pt x="20" y="172"/>
                  </a:lnTo>
                  <a:lnTo>
                    <a:pt x="11" y="170"/>
                  </a:lnTo>
                  <a:lnTo>
                    <a:pt x="0" y="168"/>
                  </a:lnTo>
                  <a:lnTo>
                    <a:pt x="2" y="172"/>
                  </a:lnTo>
                  <a:lnTo>
                    <a:pt x="7" y="175"/>
                  </a:lnTo>
                  <a:lnTo>
                    <a:pt x="11" y="177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27" y="184"/>
                  </a:lnTo>
                  <a:lnTo>
                    <a:pt x="14" y="184"/>
                  </a:lnTo>
                  <a:lnTo>
                    <a:pt x="14" y="193"/>
                  </a:lnTo>
                  <a:lnTo>
                    <a:pt x="0" y="191"/>
                  </a:lnTo>
                  <a:lnTo>
                    <a:pt x="14" y="200"/>
                  </a:lnTo>
                  <a:lnTo>
                    <a:pt x="23" y="207"/>
                  </a:lnTo>
                  <a:lnTo>
                    <a:pt x="23" y="214"/>
                  </a:lnTo>
                  <a:lnTo>
                    <a:pt x="18" y="216"/>
                  </a:lnTo>
                  <a:close/>
                </a:path>
              </a:pathLst>
            </a:custGeom>
            <a:solidFill>
              <a:srgbClr val="737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5" name="Freeform 304"/>
            <p:cNvSpPr>
              <a:spLocks/>
            </p:cNvSpPr>
            <p:nvPr/>
          </p:nvSpPr>
          <p:spPr bwMode="auto">
            <a:xfrm>
              <a:off x="3905251" y="4081463"/>
              <a:ext cx="61913" cy="2246313"/>
            </a:xfrm>
            <a:custGeom>
              <a:avLst/>
              <a:gdLst>
                <a:gd name="T0" fmla="*/ 2 w 39"/>
                <a:gd name="T1" fmla="*/ 1337 h 1415"/>
                <a:gd name="T2" fmla="*/ 11 w 39"/>
                <a:gd name="T3" fmla="*/ 1346 h 1415"/>
                <a:gd name="T4" fmla="*/ 18 w 39"/>
                <a:gd name="T5" fmla="*/ 1344 h 1415"/>
                <a:gd name="T6" fmla="*/ 23 w 39"/>
                <a:gd name="T7" fmla="*/ 1360 h 1415"/>
                <a:gd name="T8" fmla="*/ 25 w 39"/>
                <a:gd name="T9" fmla="*/ 1342 h 1415"/>
                <a:gd name="T10" fmla="*/ 32 w 39"/>
                <a:gd name="T11" fmla="*/ 1344 h 1415"/>
                <a:gd name="T12" fmla="*/ 34 w 39"/>
                <a:gd name="T13" fmla="*/ 1325 h 1415"/>
                <a:gd name="T14" fmla="*/ 34 w 39"/>
                <a:gd name="T15" fmla="*/ 1076 h 1415"/>
                <a:gd name="T16" fmla="*/ 32 w 39"/>
                <a:gd name="T17" fmla="*/ 938 h 1415"/>
                <a:gd name="T18" fmla="*/ 32 w 39"/>
                <a:gd name="T19" fmla="*/ 924 h 1415"/>
                <a:gd name="T20" fmla="*/ 32 w 39"/>
                <a:gd name="T21" fmla="*/ 869 h 1415"/>
                <a:gd name="T22" fmla="*/ 29 w 39"/>
                <a:gd name="T23" fmla="*/ 917 h 1415"/>
                <a:gd name="T24" fmla="*/ 32 w 39"/>
                <a:gd name="T25" fmla="*/ 709 h 1415"/>
                <a:gd name="T26" fmla="*/ 34 w 39"/>
                <a:gd name="T27" fmla="*/ 690 h 1415"/>
                <a:gd name="T28" fmla="*/ 34 w 39"/>
                <a:gd name="T29" fmla="*/ 340 h 1415"/>
                <a:gd name="T30" fmla="*/ 36 w 39"/>
                <a:gd name="T31" fmla="*/ 686 h 1415"/>
                <a:gd name="T32" fmla="*/ 36 w 39"/>
                <a:gd name="T33" fmla="*/ 330 h 1415"/>
                <a:gd name="T34" fmla="*/ 34 w 39"/>
                <a:gd name="T35" fmla="*/ 264 h 1415"/>
                <a:gd name="T36" fmla="*/ 36 w 39"/>
                <a:gd name="T37" fmla="*/ 301 h 1415"/>
                <a:gd name="T38" fmla="*/ 34 w 39"/>
                <a:gd name="T39" fmla="*/ 324 h 1415"/>
                <a:gd name="T40" fmla="*/ 32 w 39"/>
                <a:gd name="T41" fmla="*/ 246 h 1415"/>
                <a:gd name="T42" fmla="*/ 27 w 39"/>
                <a:gd name="T43" fmla="*/ 225 h 1415"/>
                <a:gd name="T44" fmla="*/ 27 w 39"/>
                <a:gd name="T45" fmla="*/ 236 h 1415"/>
                <a:gd name="T46" fmla="*/ 23 w 39"/>
                <a:gd name="T47" fmla="*/ 218 h 1415"/>
                <a:gd name="T48" fmla="*/ 16 w 39"/>
                <a:gd name="T49" fmla="*/ 241 h 1415"/>
                <a:gd name="T50" fmla="*/ 16 w 39"/>
                <a:gd name="T51" fmla="*/ 223 h 1415"/>
                <a:gd name="T52" fmla="*/ 16 w 39"/>
                <a:gd name="T53" fmla="*/ 218 h 1415"/>
                <a:gd name="T54" fmla="*/ 9 w 39"/>
                <a:gd name="T55" fmla="*/ 218 h 1415"/>
                <a:gd name="T56" fmla="*/ 4 w 39"/>
                <a:gd name="T57" fmla="*/ 230 h 1415"/>
                <a:gd name="T58" fmla="*/ 4 w 39"/>
                <a:gd name="T59" fmla="*/ 248 h 1415"/>
                <a:gd name="T60" fmla="*/ 0 w 39"/>
                <a:gd name="T61" fmla="*/ 0 h 1415"/>
                <a:gd name="T62" fmla="*/ 0 w 39"/>
                <a:gd name="T63" fmla="*/ 706 h 1415"/>
                <a:gd name="T64" fmla="*/ 0 w 39"/>
                <a:gd name="T65" fmla="*/ 1142 h 1415"/>
                <a:gd name="T66" fmla="*/ 0 w 39"/>
                <a:gd name="T67" fmla="*/ 1360 h 1415"/>
                <a:gd name="T68" fmla="*/ 2 w 39"/>
                <a:gd name="T69" fmla="*/ 1415 h 1415"/>
                <a:gd name="T70" fmla="*/ 2 w 39"/>
                <a:gd name="T71" fmla="*/ 1364 h 1415"/>
                <a:gd name="T72" fmla="*/ 2 w 39"/>
                <a:gd name="T73" fmla="*/ 1261 h 1415"/>
                <a:gd name="T74" fmla="*/ 2 w 39"/>
                <a:gd name="T75" fmla="*/ 1160 h 1415"/>
                <a:gd name="T76" fmla="*/ 2 w 39"/>
                <a:gd name="T77" fmla="*/ 111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1415">
                  <a:moveTo>
                    <a:pt x="2" y="1117"/>
                  </a:moveTo>
                  <a:lnTo>
                    <a:pt x="2" y="1337"/>
                  </a:lnTo>
                  <a:lnTo>
                    <a:pt x="9" y="1335"/>
                  </a:lnTo>
                  <a:lnTo>
                    <a:pt x="11" y="1346"/>
                  </a:lnTo>
                  <a:lnTo>
                    <a:pt x="16" y="1344"/>
                  </a:lnTo>
                  <a:lnTo>
                    <a:pt x="18" y="1344"/>
                  </a:lnTo>
                  <a:lnTo>
                    <a:pt x="18" y="1360"/>
                  </a:lnTo>
                  <a:lnTo>
                    <a:pt x="23" y="1360"/>
                  </a:lnTo>
                  <a:lnTo>
                    <a:pt x="23" y="1344"/>
                  </a:lnTo>
                  <a:lnTo>
                    <a:pt x="25" y="1342"/>
                  </a:lnTo>
                  <a:lnTo>
                    <a:pt x="25" y="1348"/>
                  </a:lnTo>
                  <a:lnTo>
                    <a:pt x="32" y="1344"/>
                  </a:lnTo>
                  <a:lnTo>
                    <a:pt x="32" y="1325"/>
                  </a:lnTo>
                  <a:lnTo>
                    <a:pt x="34" y="1325"/>
                  </a:lnTo>
                  <a:lnTo>
                    <a:pt x="34" y="1105"/>
                  </a:lnTo>
                  <a:lnTo>
                    <a:pt x="34" y="1076"/>
                  </a:lnTo>
                  <a:lnTo>
                    <a:pt x="32" y="1076"/>
                  </a:lnTo>
                  <a:lnTo>
                    <a:pt x="32" y="938"/>
                  </a:lnTo>
                  <a:lnTo>
                    <a:pt x="32" y="931"/>
                  </a:lnTo>
                  <a:lnTo>
                    <a:pt x="32" y="924"/>
                  </a:lnTo>
                  <a:lnTo>
                    <a:pt x="32" y="869"/>
                  </a:lnTo>
                  <a:lnTo>
                    <a:pt x="32" y="869"/>
                  </a:lnTo>
                  <a:lnTo>
                    <a:pt x="32" y="917"/>
                  </a:lnTo>
                  <a:lnTo>
                    <a:pt x="29" y="917"/>
                  </a:lnTo>
                  <a:lnTo>
                    <a:pt x="29" y="709"/>
                  </a:lnTo>
                  <a:lnTo>
                    <a:pt x="32" y="709"/>
                  </a:lnTo>
                  <a:lnTo>
                    <a:pt x="32" y="695"/>
                  </a:lnTo>
                  <a:lnTo>
                    <a:pt x="34" y="690"/>
                  </a:lnTo>
                  <a:lnTo>
                    <a:pt x="34" y="684"/>
                  </a:lnTo>
                  <a:lnTo>
                    <a:pt x="34" y="340"/>
                  </a:lnTo>
                  <a:lnTo>
                    <a:pt x="36" y="340"/>
                  </a:lnTo>
                  <a:lnTo>
                    <a:pt x="36" y="686"/>
                  </a:lnTo>
                  <a:lnTo>
                    <a:pt x="39" y="330"/>
                  </a:lnTo>
                  <a:lnTo>
                    <a:pt x="36" y="330"/>
                  </a:lnTo>
                  <a:lnTo>
                    <a:pt x="36" y="246"/>
                  </a:lnTo>
                  <a:lnTo>
                    <a:pt x="34" y="264"/>
                  </a:lnTo>
                  <a:lnTo>
                    <a:pt x="34" y="289"/>
                  </a:lnTo>
                  <a:lnTo>
                    <a:pt x="36" y="301"/>
                  </a:lnTo>
                  <a:lnTo>
                    <a:pt x="36" y="312"/>
                  </a:lnTo>
                  <a:lnTo>
                    <a:pt x="34" y="324"/>
                  </a:lnTo>
                  <a:lnTo>
                    <a:pt x="32" y="328"/>
                  </a:lnTo>
                  <a:lnTo>
                    <a:pt x="32" y="246"/>
                  </a:lnTo>
                  <a:lnTo>
                    <a:pt x="27" y="248"/>
                  </a:lnTo>
                  <a:lnTo>
                    <a:pt x="27" y="225"/>
                  </a:lnTo>
                  <a:lnTo>
                    <a:pt x="27" y="225"/>
                  </a:lnTo>
                  <a:lnTo>
                    <a:pt x="27" y="236"/>
                  </a:lnTo>
                  <a:lnTo>
                    <a:pt x="23" y="236"/>
                  </a:lnTo>
                  <a:lnTo>
                    <a:pt x="23" y="218"/>
                  </a:lnTo>
                  <a:lnTo>
                    <a:pt x="18" y="227"/>
                  </a:lnTo>
                  <a:lnTo>
                    <a:pt x="16" y="241"/>
                  </a:lnTo>
                  <a:lnTo>
                    <a:pt x="16" y="230"/>
                  </a:lnTo>
                  <a:lnTo>
                    <a:pt x="16" y="223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3" y="218"/>
                  </a:lnTo>
                  <a:lnTo>
                    <a:pt x="9" y="218"/>
                  </a:lnTo>
                  <a:lnTo>
                    <a:pt x="7" y="223"/>
                  </a:lnTo>
                  <a:lnTo>
                    <a:pt x="4" y="230"/>
                  </a:lnTo>
                  <a:lnTo>
                    <a:pt x="4" y="239"/>
                  </a:lnTo>
                  <a:lnTo>
                    <a:pt x="4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0" y="390"/>
                  </a:lnTo>
                  <a:lnTo>
                    <a:pt x="0" y="706"/>
                  </a:lnTo>
                  <a:lnTo>
                    <a:pt x="0" y="954"/>
                  </a:lnTo>
                  <a:lnTo>
                    <a:pt x="0" y="1142"/>
                  </a:lnTo>
                  <a:lnTo>
                    <a:pt x="0" y="1273"/>
                  </a:lnTo>
                  <a:lnTo>
                    <a:pt x="0" y="1360"/>
                  </a:lnTo>
                  <a:lnTo>
                    <a:pt x="0" y="1403"/>
                  </a:lnTo>
                  <a:lnTo>
                    <a:pt x="2" y="1415"/>
                  </a:lnTo>
                  <a:lnTo>
                    <a:pt x="2" y="1401"/>
                  </a:lnTo>
                  <a:lnTo>
                    <a:pt x="2" y="1364"/>
                  </a:lnTo>
                  <a:lnTo>
                    <a:pt x="2" y="1316"/>
                  </a:lnTo>
                  <a:lnTo>
                    <a:pt x="2" y="1261"/>
                  </a:lnTo>
                  <a:lnTo>
                    <a:pt x="2" y="1209"/>
                  </a:lnTo>
                  <a:lnTo>
                    <a:pt x="2" y="1160"/>
                  </a:lnTo>
                  <a:lnTo>
                    <a:pt x="2" y="1128"/>
                  </a:lnTo>
                  <a:lnTo>
                    <a:pt x="2" y="1117"/>
                  </a:lnTo>
                  <a:close/>
                </a:path>
              </a:pathLst>
            </a:custGeom>
            <a:solidFill>
              <a:srgbClr val="5E5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6" name="Freeform 305"/>
            <p:cNvSpPr>
              <a:spLocks/>
            </p:cNvSpPr>
            <p:nvPr/>
          </p:nvSpPr>
          <p:spPr bwMode="auto">
            <a:xfrm>
              <a:off x="2125664" y="1279526"/>
              <a:ext cx="196850" cy="2289175"/>
            </a:xfrm>
            <a:custGeom>
              <a:avLst/>
              <a:gdLst>
                <a:gd name="T0" fmla="*/ 26 w 124"/>
                <a:gd name="T1" fmla="*/ 28 h 1442"/>
                <a:gd name="T2" fmla="*/ 7 w 124"/>
                <a:gd name="T3" fmla="*/ 71 h 1442"/>
                <a:gd name="T4" fmla="*/ 5 w 124"/>
                <a:gd name="T5" fmla="*/ 138 h 1442"/>
                <a:gd name="T6" fmla="*/ 5 w 124"/>
                <a:gd name="T7" fmla="*/ 204 h 1442"/>
                <a:gd name="T8" fmla="*/ 3 w 124"/>
                <a:gd name="T9" fmla="*/ 268 h 1442"/>
                <a:gd name="T10" fmla="*/ 5 w 124"/>
                <a:gd name="T11" fmla="*/ 433 h 1442"/>
                <a:gd name="T12" fmla="*/ 7 w 124"/>
                <a:gd name="T13" fmla="*/ 745 h 1442"/>
                <a:gd name="T14" fmla="*/ 5 w 124"/>
                <a:gd name="T15" fmla="*/ 903 h 1442"/>
                <a:gd name="T16" fmla="*/ 5 w 124"/>
                <a:gd name="T17" fmla="*/ 1048 h 1442"/>
                <a:gd name="T18" fmla="*/ 5 w 124"/>
                <a:gd name="T19" fmla="*/ 1224 h 1442"/>
                <a:gd name="T20" fmla="*/ 5 w 124"/>
                <a:gd name="T21" fmla="*/ 1344 h 1442"/>
                <a:gd name="T22" fmla="*/ 16 w 124"/>
                <a:gd name="T23" fmla="*/ 1405 h 1442"/>
                <a:gd name="T24" fmla="*/ 39 w 124"/>
                <a:gd name="T25" fmla="*/ 1428 h 1442"/>
                <a:gd name="T26" fmla="*/ 69 w 124"/>
                <a:gd name="T27" fmla="*/ 1442 h 1442"/>
                <a:gd name="T28" fmla="*/ 110 w 124"/>
                <a:gd name="T29" fmla="*/ 1428 h 1442"/>
                <a:gd name="T30" fmla="*/ 74 w 124"/>
                <a:gd name="T31" fmla="*/ 1399 h 1442"/>
                <a:gd name="T32" fmla="*/ 51 w 124"/>
                <a:gd name="T33" fmla="*/ 1357 h 1442"/>
                <a:gd name="T34" fmla="*/ 44 w 124"/>
                <a:gd name="T35" fmla="*/ 1295 h 1442"/>
                <a:gd name="T36" fmla="*/ 35 w 124"/>
                <a:gd name="T37" fmla="*/ 1231 h 1442"/>
                <a:gd name="T38" fmla="*/ 26 w 124"/>
                <a:gd name="T39" fmla="*/ 1126 h 1442"/>
                <a:gd name="T40" fmla="*/ 23 w 124"/>
                <a:gd name="T41" fmla="*/ 1059 h 1442"/>
                <a:gd name="T42" fmla="*/ 37 w 124"/>
                <a:gd name="T43" fmla="*/ 1055 h 1442"/>
                <a:gd name="T44" fmla="*/ 42 w 124"/>
                <a:gd name="T45" fmla="*/ 1036 h 1442"/>
                <a:gd name="T46" fmla="*/ 53 w 124"/>
                <a:gd name="T47" fmla="*/ 984 h 1442"/>
                <a:gd name="T48" fmla="*/ 53 w 124"/>
                <a:gd name="T49" fmla="*/ 890 h 1442"/>
                <a:gd name="T50" fmla="*/ 53 w 124"/>
                <a:gd name="T51" fmla="*/ 839 h 1442"/>
                <a:gd name="T52" fmla="*/ 62 w 124"/>
                <a:gd name="T53" fmla="*/ 821 h 1442"/>
                <a:gd name="T54" fmla="*/ 62 w 124"/>
                <a:gd name="T55" fmla="*/ 763 h 1442"/>
                <a:gd name="T56" fmla="*/ 42 w 124"/>
                <a:gd name="T57" fmla="*/ 763 h 1442"/>
                <a:gd name="T58" fmla="*/ 44 w 124"/>
                <a:gd name="T59" fmla="*/ 757 h 1442"/>
                <a:gd name="T60" fmla="*/ 42 w 124"/>
                <a:gd name="T61" fmla="*/ 747 h 1442"/>
                <a:gd name="T62" fmla="*/ 32 w 124"/>
                <a:gd name="T63" fmla="*/ 736 h 1442"/>
                <a:gd name="T64" fmla="*/ 39 w 124"/>
                <a:gd name="T65" fmla="*/ 720 h 1442"/>
                <a:gd name="T66" fmla="*/ 32 w 124"/>
                <a:gd name="T67" fmla="*/ 702 h 1442"/>
                <a:gd name="T68" fmla="*/ 46 w 124"/>
                <a:gd name="T69" fmla="*/ 686 h 1442"/>
                <a:gd name="T70" fmla="*/ 53 w 124"/>
                <a:gd name="T71" fmla="*/ 676 h 1442"/>
                <a:gd name="T72" fmla="*/ 62 w 124"/>
                <a:gd name="T73" fmla="*/ 667 h 1442"/>
                <a:gd name="T74" fmla="*/ 58 w 124"/>
                <a:gd name="T75" fmla="*/ 663 h 1442"/>
                <a:gd name="T76" fmla="*/ 58 w 124"/>
                <a:gd name="T77" fmla="*/ 658 h 1442"/>
                <a:gd name="T78" fmla="*/ 58 w 124"/>
                <a:gd name="T79" fmla="*/ 651 h 1442"/>
                <a:gd name="T80" fmla="*/ 46 w 124"/>
                <a:gd name="T81" fmla="*/ 642 h 1442"/>
                <a:gd name="T82" fmla="*/ 53 w 124"/>
                <a:gd name="T83" fmla="*/ 626 h 1442"/>
                <a:gd name="T84" fmla="*/ 53 w 124"/>
                <a:gd name="T85" fmla="*/ 612 h 1442"/>
                <a:gd name="T86" fmla="*/ 58 w 124"/>
                <a:gd name="T87" fmla="*/ 598 h 1442"/>
                <a:gd name="T88" fmla="*/ 67 w 124"/>
                <a:gd name="T89" fmla="*/ 516 h 1442"/>
                <a:gd name="T90" fmla="*/ 62 w 124"/>
                <a:gd name="T91" fmla="*/ 429 h 1442"/>
                <a:gd name="T92" fmla="*/ 60 w 124"/>
                <a:gd name="T93" fmla="*/ 392 h 1442"/>
                <a:gd name="T94" fmla="*/ 55 w 124"/>
                <a:gd name="T95" fmla="*/ 367 h 1442"/>
                <a:gd name="T96" fmla="*/ 62 w 124"/>
                <a:gd name="T97" fmla="*/ 310 h 1442"/>
                <a:gd name="T98" fmla="*/ 46 w 124"/>
                <a:gd name="T99" fmla="*/ 291 h 1442"/>
                <a:gd name="T100" fmla="*/ 32 w 124"/>
                <a:gd name="T101" fmla="*/ 268 h 1442"/>
                <a:gd name="T102" fmla="*/ 23 w 124"/>
                <a:gd name="T103" fmla="*/ 280 h 1442"/>
                <a:gd name="T104" fmla="*/ 35 w 124"/>
                <a:gd name="T105" fmla="*/ 170 h 1442"/>
                <a:gd name="T106" fmla="*/ 60 w 124"/>
                <a:gd name="T107" fmla="*/ 67 h 1442"/>
                <a:gd name="T108" fmla="*/ 53 w 124"/>
                <a:gd name="T109" fmla="*/ 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442">
                  <a:moveTo>
                    <a:pt x="53" y="7"/>
                  </a:moveTo>
                  <a:lnTo>
                    <a:pt x="37" y="16"/>
                  </a:lnTo>
                  <a:lnTo>
                    <a:pt x="26" y="28"/>
                  </a:lnTo>
                  <a:lnTo>
                    <a:pt x="16" y="39"/>
                  </a:lnTo>
                  <a:lnTo>
                    <a:pt x="12" y="55"/>
                  </a:lnTo>
                  <a:lnTo>
                    <a:pt x="7" y="71"/>
                  </a:lnTo>
                  <a:lnTo>
                    <a:pt x="7" y="89"/>
                  </a:lnTo>
                  <a:lnTo>
                    <a:pt x="5" y="112"/>
                  </a:lnTo>
                  <a:lnTo>
                    <a:pt x="5" y="138"/>
                  </a:lnTo>
                  <a:lnTo>
                    <a:pt x="5" y="158"/>
                  </a:lnTo>
                  <a:lnTo>
                    <a:pt x="5" y="181"/>
                  </a:lnTo>
                  <a:lnTo>
                    <a:pt x="5" y="204"/>
                  </a:lnTo>
                  <a:lnTo>
                    <a:pt x="5" y="225"/>
                  </a:lnTo>
                  <a:lnTo>
                    <a:pt x="5" y="248"/>
                  </a:lnTo>
                  <a:lnTo>
                    <a:pt x="3" y="268"/>
                  </a:lnTo>
                  <a:lnTo>
                    <a:pt x="3" y="289"/>
                  </a:lnTo>
                  <a:lnTo>
                    <a:pt x="0" y="310"/>
                  </a:lnTo>
                  <a:lnTo>
                    <a:pt x="5" y="433"/>
                  </a:lnTo>
                  <a:lnTo>
                    <a:pt x="3" y="575"/>
                  </a:lnTo>
                  <a:lnTo>
                    <a:pt x="0" y="745"/>
                  </a:lnTo>
                  <a:lnTo>
                    <a:pt x="7" y="745"/>
                  </a:lnTo>
                  <a:lnTo>
                    <a:pt x="5" y="763"/>
                  </a:lnTo>
                  <a:lnTo>
                    <a:pt x="3" y="775"/>
                  </a:lnTo>
                  <a:lnTo>
                    <a:pt x="5" y="903"/>
                  </a:lnTo>
                  <a:lnTo>
                    <a:pt x="5" y="929"/>
                  </a:lnTo>
                  <a:lnTo>
                    <a:pt x="3" y="1013"/>
                  </a:lnTo>
                  <a:lnTo>
                    <a:pt x="5" y="1048"/>
                  </a:lnTo>
                  <a:lnTo>
                    <a:pt x="5" y="1107"/>
                  </a:lnTo>
                  <a:lnTo>
                    <a:pt x="5" y="1165"/>
                  </a:lnTo>
                  <a:lnTo>
                    <a:pt x="5" y="1224"/>
                  </a:lnTo>
                  <a:lnTo>
                    <a:pt x="5" y="1284"/>
                  </a:lnTo>
                  <a:lnTo>
                    <a:pt x="5" y="1311"/>
                  </a:lnTo>
                  <a:lnTo>
                    <a:pt x="5" y="1344"/>
                  </a:lnTo>
                  <a:lnTo>
                    <a:pt x="7" y="1373"/>
                  </a:lnTo>
                  <a:lnTo>
                    <a:pt x="12" y="1396"/>
                  </a:lnTo>
                  <a:lnTo>
                    <a:pt x="16" y="1405"/>
                  </a:lnTo>
                  <a:lnTo>
                    <a:pt x="23" y="1412"/>
                  </a:lnTo>
                  <a:lnTo>
                    <a:pt x="30" y="1421"/>
                  </a:lnTo>
                  <a:lnTo>
                    <a:pt x="39" y="1428"/>
                  </a:lnTo>
                  <a:lnTo>
                    <a:pt x="49" y="1435"/>
                  </a:lnTo>
                  <a:lnTo>
                    <a:pt x="58" y="1440"/>
                  </a:lnTo>
                  <a:lnTo>
                    <a:pt x="69" y="1442"/>
                  </a:lnTo>
                  <a:lnTo>
                    <a:pt x="83" y="1442"/>
                  </a:lnTo>
                  <a:lnTo>
                    <a:pt x="124" y="1442"/>
                  </a:lnTo>
                  <a:lnTo>
                    <a:pt x="110" y="1428"/>
                  </a:lnTo>
                  <a:lnTo>
                    <a:pt x="92" y="1415"/>
                  </a:lnTo>
                  <a:lnTo>
                    <a:pt x="83" y="1408"/>
                  </a:lnTo>
                  <a:lnTo>
                    <a:pt x="74" y="1399"/>
                  </a:lnTo>
                  <a:lnTo>
                    <a:pt x="62" y="1389"/>
                  </a:lnTo>
                  <a:lnTo>
                    <a:pt x="53" y="1376"/>
                  </a:lnTo>
                  <a:lnTo>
                    <a:pt x="51" y="1357"/>
                  </a:lnTo>
                  <a:lnTo>
                    <a:pt x="46" y="1337"/>
                  </a:lnTo>
                  <a:lnTo>
                    <a:pt x="44" y="1316"/>
                  </a:lnTo>
                  <a:lnTo>
                    <a:pt x="44" y="1295"/>
                  </a:lnTo>
                  <a:lnTo>
                    <a:pt x="42" y="1277"/>
                  </a:lnTo>
                  <a:lnTo>
                    <a:pt x="37" y="1254"/>
                  </a:lnTo>
                  <a:lnTo>
                    <a:pt x="35" y="1231"/>
                  </a:lnTo>
                  <a:lnTo>
                    <a:pt x="35" y="1215"/>
                  </a:lnTo>
                  <a:lnTo>
                    <a:pt x="32" y="1176"/>
                  </a:lnTo>
                  <a:lnTo>
                    <a:pt x="26" y="1126"/>
                  </a:lnTo>
                  <a:lnTo>
                    <a:pt x="23" y="1100"/>
                  </a:lnTo>
                  <a:lnTo>
                    <a:pt x="23" y="1078"/>
                  </a:lnTo>
                  <a:lnTo>
                    <a:pt x="23" y="1059"/>
                  </a:lnTo>
                  <a:lnTo>
                    <a:pt x="28" y="1048"/>
                  </a:lnTo>
                  <a:lnTo>
                    <a:pt x="28" y="1057"/>
                  </a:lnTo>
                  <a:lnTo>
                    <a:pt x="37" y="1055"/>
                  </a:lnTo>
                  <a:lnTo>
                    <a:pt x="37" y="1064"/>
                  </a:lnTo>
                  <a:lnTo>
                    <a:pt x="39" y="1064"/>
                  </a:lnTo>
                  <a:lnTo>
                    <a:pt x="42" y="1036"/>
                  </a:lnTo>
                  <a:lnTo>
                    <a:pt x="49" y="1045"/>
                  </a:lnTo>
                  <a:lnTo>
                    <a:pt x="49" y="984"/>
                  </a:lnTo>
                  <a:lnTo>
                    <a:pt x="53" y="984"/>
                  </a:lnTo>
                  <a:lnTo>
                    <a:pt x="58" y="924"/>
                  </a:lnTo>
                  <a:lnTo>
                    <a:pt x="58" y="910"/>
                  </a:lnTo>
                  <a:lnTo>
                    <a:pt x="53" y="890"/>
                  </a:lnTo>
                  <a:lnTo>
                    <a:pt x="49" y="869"/>
                  </a:lnTo>
                  <a:lnTo>
                    <a:pt x="49" y="848"/>
                  </a:lnTo>
                  <a:lnTo>
                    <a:pt x="53" y="839"/>
                  </a:lnTo>
                  <a:lnTo>
                    <a:pt x="55" y="823"/>
                  </a:lnTo>
                  <a:lnTo>
                    <a:pt x="60" y="823"/>
                  </a:lnTo>
                  <a:lnTo>
                    <a:pt x="62" y="821"/>
                  </a:lnTo>
                  <a:lnTo>
                    <a:pt x="62" y="821"/>
                  </a:lnTo>
                  <a:lnTo>
                    <a:pt x="62" y="816"/>
                  </a:lnTo>
                  <a:lnTo>
                    <a:pt x="62" y="763"/>
                  </a:lnTo>
                  <a:lnTo>
                    <a:pt x="51" y="768"/>
                  </a:lnTo>
                  <a:lnTo>
                    <a:pt x="42" y="766"/>
                  </a:lnTo>
                  <a:lnTo>
                    <a:pt x="42" y="763"/>
                  </a:lnTo>
                  <a:lnTo>
                    <a:pt x="28" y="752"/>
                  </a:lnTo>
                  <a:lnTo>
                    <a:pt x="28" y="750"/>
                  </a:lnTo>
                  <a:lnTo>
                    <a:pt x="44" y="757"/>
                  </a:lnTo>
                  <a:lnTo>
                    <a:pt x="49" y="750"/>
                  </a:lnTo>
                  <a:lnTo>
                    <a:pt x="44" y="750"/>
                  </a:lnTo>
                  <a:lnTo>
                    <a:pt x="42" y="747"/>
                  </a:lnTo>
                  <a:lnTo>
                    <a:pt x="37" y="745"/>
                  </a:lnTo>
                  <a:lnTo>
                    <a:pt x="32" y="743"/>
                  </a:lnTo>
                  <a:lnTo>
                    <a:pt x="32" y="736"/>
                  </a:lnTo>
                  <a:lnTo>
                    <a:pt x="35" y="731"/>
                  </a:lnTo>
                  <a:lnTo>
                    <a:pt x="37" y="727"/>
                  </a:lnTo>
                  <a:lnTo>
                    <a:pt x="39" y="720"/>
                  </a:lnTo>
                  <a:lnTo>
                    <a:pt x="37" y="718"/>
                  </a:lnTo>
                  <a:lnTo>
                    <a:pt x="39" y="711"/>
                  </a:lnTo>
                  <a:lnTo>
                    <a:pt x="32" y="702"/>
                  </a:lnTo>
                  <a:lnTo>
                    <a:pt x="39" y="695"/>
                  </a:lnTo>
                  <a:lnTo>
                    <a:pt x="44" y="697"/>
                  </a:lnTo>
                  <a:lnTo>
                    <a:pt x="46" y="686"/>
                  </a:lnTo>
                  <a:lnTo>
                    <a:pt x="46" y="681"/>
                  </a:lnTo>
                  <a:lnTo>
                    <a:pt x="49" y="679"/>
                  </a:lnTo>
                  <a:lnTo>
                    <a:pt x="53" y="676"/>
                  </a:lnTo>
                  <a:lnTo>
                    <a:pt x="58" y="676"/>
                  </a:lnTo>
                  <a:lnTo>
                    <a:pt x="62" y="674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5" y="667"/>
                  </a:lnTo>
                  <a:lnTo>
                    <a:pt x="58" y="663"/>
                  </a:lnTo>
                  <a:lnTo>
                    <a:pt x="42" y="653"/>
                  </a:lnTo>
                  <a:lnTo>
                    <a:pt x="42" y="651"/>
                  </a:lnTo>
                  <a:lnTo>
                    <a:pt x="58" y="658"/>
                  </a:lnTo>
                  <a:lnTo>
                    <a:pt x="62" y="653"/>
                  </a:lnTo>
                  <a:lnTo>
                    <a:pt x="62" y="651"/>
                  </a:lnTo>
                  <a:lnTo>
                    <a:pt x="58" y="651"/>
                  </a:lnTo>
                  <a:lnTo>
                    <a:pt x="55" y="649"/>
                  </a:lnTo>
                  <a:lnTo>
                    <a:pt x="53" y="647"/>
                  </a:lnTo>
                  <a:lnTo>
                    <a:pt x="46" y="642"/>
                  </a:lnTo>
                  <a:lnTo>
                    <a:pt x="46" y="637"/>
                  </a:lnTo>
                  <a:lnTo>
                    <a:pt x="51" y="633"/>
                  </a:lnTo>
                  <a:lnTo>
                    <a:pt x="53" y="626"/>
                  </a:lnTo>
                  <a:lnTo>
                    <a:pt x="53" y="619"/>
                  </a:lnTo>
                  <a:lnTo>
                    <a:pt x="51" y="619"/>
                  </a:lnTo>
                  <a:lnTo>
                    <a:pt x="53" y="612"/>
                  </a:lnTo>
                  <a:lnTo>
                    <a:pt x="49" y="603"/>
                  </a:lnTo>
                  <a:lnTo>
                    <a:pt x="53" y="596"/>
                  </a:lnTo>
                  <a:lnTo>
                    <a:pt x="58" y="598"/>
                  </a:lnTo>
                  <a:lnTo>
                    <a:pt x="58" y="562"/>
                  </a:lnTo>
                  <a:lnTo>
                    <a:pt x="62" y="562"/>
                  </a:lnTo>
                  <a:lnTo>
                    <a:pt x="67" y="516"/>
                  </a:lnTo>
                  <a:lnTo>
                    <a:pt x="67" y="479"/>
                  </a:lnTo>
                  <a:lnTo>
                    <a:pt x="65" y="456"/>
                  </a:lnTo>
                  <a:lnTo>
                    <a:pt x="62" y="429"/>
                  </a:lnTo>
                  <a:lnTo>
                    <a:pt x="62" y="408"/>
                  </a:lnTo>
                  <a:lnTo>
                    <a:pt x="62" y="399"/>
                  </a:lnTo>
                  <a:lnTo>
                    <a:pt x="60" y="392"/>
                  </a:lnTo>
                  <a:lnTo>
                    <a:pt x="51" y="381"/>
                  </a:lnTo>
                  <a:lnTo>
                    <a:pt x="51" y="367"/>
                  </a:lnTo>
                  <a:lnTo>
                    <a:pt x="55" y="367"/>
                  </a:lnTo>
                  <a:lnTo>
                    <a:pt x="55" y="351"/>
                  </a:lnTo>
                  <a:lnTo>
                    <a:pt x="62" y="355"/>
                  </a:lnTo>
                  <a:lnTo>
                    <a:pt x="62" y="310"/>
                  </a:lnTo>
                  <a:lnTo>
                    <a:pt x="58" y="310"/>
                  </a:lnTo>
                  <a:lnTo>
                    <a:pt x="58" y="294"/>
                  </a:lnTo>
                  <a:lnTo>
                    <a:pt x="46" y="291"/>
                  </a:lnTo>
                  <a:lnTo>
                    <a:pt x="44" y="275"/>
                  </a:lnTo>
                  <a:lnTo>
                    <a:pt x="32" y="280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30" y="280"/>
                  </a:lnTo>
                  <a:lnTo>
                    <a:pt x="23" y="280"/>
                  </a:lnTo>
                  <a:lnTo>
                    <a:pt x="23" y="243"/>
                  </a:lnTo>
                  <a:lnTo>
                    <a:pt x="28" y="206"/>
                  </a:lnTo>
                  <a:lnTo>
                    <a:pt x="35" y="170"/>
                  </a:lnTo>
                  <a:lnTo>
                    <a:pt x="42" y="133"/>
                  </a:lnTo>
                  <a:lnTo>
                    <a:pt x="51" y="99"/>
                  </a:lnTo>
                  <a:lnTo>
                    <a:pt x="60" y="67"/>
                  </a:lnTo>
                  <a:lnTo>
                    <a:pt x="74" y="34"/>
                  </a:lnTo>
                  <a:lnTo>
                    <a:pt x="83" y="0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D9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7" name="Freeform 306"/>
            <p:cNvSpPr>
              <a:spLocks/>
            </p:cNvSpPr>
            <p:nvPr/>
          </p:nvSpPr>
          <p:spPr bwMode="auto">
            <a:xfrm>
              <a:off x="2336801" y="3714751"/>
              <a:ext cx="557213" cy="203200"/>
            </a:xfrm>
            <a:custGeom>
              <a:avLst/>
              <a:gdLst>
                <a:gd name="T0" fmla="*/ 0 w 351"/>
                <a:gd name="T1" fmla="*/ 43 h 128"/>
                <a:gd name="T2" fmla="*/ 0 w 351"/>
                <a:gd name="T3" fmla="*/ 128 h 128"/>
                <a:gd name="T4" fmla="*/ 12 w 351"/>
                <a:gd name="T5" fmla="*/ 124 h 128"/>
                <a:gd name="T6" fmla="*/ 37 w 351"/>
                <a:gd name="T7" fmla="*/ 112 h 128"/>
                <a:gd name="T8" fmla="*/ 64 w 351"/>
                <a:gd name="T9" fmla="*/ 101 h 128"/>
                <a:gd name="T10" fmla="*/ 83 w 351"/>
                <a:gd name="T11" fmla="*/ 92 h 128"/>
                <a:gd name="T12" fmla="*/ 101 w 351"/>
                <a:gd name="T13" fmla="*/ 85 h 128"/>
                <a:gd name="T14" fmla="*/ 129 w 351"/>
                <a:gd name="T15" fmla="*/ 75 h 128"/>
                <a:gd name="T16" fmla="*/ 158 w 351"/>
                <a:gd name="T17" fmla="*/ 69 h 128"/>
                <a:gd name="T18" fmla="*/ 179 w 351"/>
                <a:gd name="T19" fmla="*/ 66 h 128"/>
                <a:gd name="T20" fmla="*/ 197 w 351"/>
                <a:gd name="T21" fmla="*/ 69 h 128"/>
                <a:gd name="T22" fmla="*/ 197 w 351"/>
                <a:gd name="T23" fmla="*/ 64 h 128"/>
                <a:gd name="T24" fmla="*/ 216 w 351"/>
                <a:gd name="T25" fmla="*/ 66 h 128"/>
                <a:gd name="T26" fmla="*/ 234 w 351"/>
                <a:gd name="T27" fmla="*/ 73 h 128"/>
                <a:gd name="T28" fmla="*/ 257 w 351"/>
                <a:gd name="T29" fmla="*/ 78 h 128"/>
                <a:gd name="T30" fmla="*/ 280 w 351"/>
                <a:gd name="T31" fmla="*/ 82 h 128"/>
                <a:gd name="T32" fmla="*/ 303 w 351"/>
                <a:gd name="T33" fmla="*/ 85 h 128"/>
                <a:gd name="T34" fmla="*/ 303 w 351"/>
                <a:gd name="T35" fmla="*/ 85 h 128"/>
                <a:gd name="T36" fmla="*/ 321 w 351"/>
                <a:gd name="T37" fmla="*/ 82 h 128"/>
                <a:gd name="T38" fmla="*/ 332 w 351"/>
                <a:gd name="T39" fmla="*/ 85 h 128"/>
                <a:gd name="T40" fmla="*/ 332 w 351"/>
                <a:gd name="T41" fmla="*/ 80 h 128"/>
                <a:gd name="T42" fmla="*/ 314 w 351"/>
                <a:gd name="T43" fmla="*/ 78 h 128"/>
                <a:gd name="T44" fmla="*/ 319 w 351"/>
                <a:gd name="T45" fmla="*/ 73 h 128"/>
                <a:gd name="T46" fmla="*/ 330 w 351"/>
                <a:gd name="T47" fmla="*/ 73 h 128"/>
                <a:gd name="T48" fmla="*/ 326 w 351"/>
                <a:gd name="T49" fmla="*/ 66 h 128"/>
                <a:gd name="T50" fmla="*/ 335 w 351"/>
                <a:gd name="T51" fmla="*/ 66 h 128"/>
                <a:gd name="T52" fmla="*/ 337 w 351"/>
                <a:gd name="T53" fmla="*/ 64 h 128"/>
                <a:gd name="T54" fmla="*/ 344 w 351"/>
                <a:gd name="T55" fmla="*/ 64 h 128"/>
                <a:gd name="T56" fmla="*/ 351 w 351"/>
                <a:gd name="T57" fmla="*/ 64 h 128"/>
                <a:gd name="T58" fmla="*/ 351 w 351"/>
                <a:gd name="T59" fmla="*/ 62 h 128"/>
                <a:gd name="T60" fmla="*/ 337 w 351"/>
                <a:gd name="T61" fmla="*/ 57 h 128"/>
                <a:gd name="T62" fmla="*/ 344 w 351"/>
                <a:gd name="T63" fmla="*/ 55 h 128"/>
                <a:gd name="T64" fmla="*/ 344 w 351"/>
                <a:gd name="T65" fmla="*/ 50 h 128"/>
                <a:gd name="T66" fmla="*/ 337 w 351"/>
                <a:gd name="T67" fmla="*/ 46 h 128"/>
                <a:gd name="T68" fmla="*/ 326 w 351"/>
                <a:gd name="T69" fmla="*/ 39 h 128"/>
                <a:gd name="T70" fmla="*/ 326 w 351"/>
                <a:gd name="T71" fmla="*/ 30 h 128"/>
                <a:gd name="T72" fmla="*/ 323 w 351"/>
                <a:gd name="T73" fmla="*/ 27 h 128"/>
                <a:gd name="T74" fmla="*/ 312 w 351"/>
                <a:gd name="T75" fmla="*/ 23 h 128"/>
                <a:gd name="T76" fmla="*/ 252 w 351"/>
                <a:gd name="T77" fmla="*/ 14 h 128"/>
                <a:gd name="T78" fmla="*/ 241 w 351"/>
                <a:gd name="T79" fmla="*/ 14 h 128"/>
                <a:gd name="T80" fmla="*/ 232 w 351"/>
                <a:gd name="T81" fmla="*/ 11 h 128"/>
                <a:gd name="T82" fmla="*/ 200 w 351"/>
                <a:gd name="T83" fmla="*/ 4 h 128"/>
                <a:gd name="T84" fmla="*/ 154 w 351"/>
                <a:gd name="T85" fmla="*/ 2 h 128"/>
                <a:gd name="T86" fmla="*/ 149 w 351"/>
                <a:gd name="T87" fmla="*/ 0 h 128"/>
                <a:gd name="T88" fmla="*/ 76 w 351"/>
                <a:gd name="T89" fmla="*/ 7 h 128"/>
                <a:gd name="T90" fmla="*/ 28 w 351"/>
                <a:gd name="T91" fmla="*/ 7 h 128"/>
                <a:gd name="T92" fmla="*/ 30 w 351"/>
                <a:gd name="T93" fmla="*/ 18 h 128"/>
                <a:gd name="T94" fmla="*/ 39 w 351"/>
                <a:gd name="T95" fmla="*/ 18 h 128"/>
                <a:gd name="T96" fmla="*/ 39 w 351"/>
                <a:gd name="T97" fmla="*/ 25 h 128"/>
                <a:gd name="T98" fmla="*/ 26 w 351"/>
                <a:gd name="T99" fmla="*/ 25 h 128"/>
                <a:gd name="T100" fmla="*/ 28 w 351"/>
                <a:gd name="T101" fmla="*/ 39 h 128"/>
                <a:gd name="T102" fmla="*/ 14 w 351"/>
                <a:gd name="T103" fmla="*/ 39 h 128"/>
                <a:gd name="T104" fmla="*/ 14 w 351"/>
                <a:gd name="T105" fmla="*/ 43 h 128"/>
                <a:gd name="T106" fmla="*/ 0 w 351"/>
                <a:gd name="T107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1" h="128">
                  <a:moveTo>
                    <a:pt x="0" y="43"/>
                  </a:moveTo>
                  <a:lnTo>
                    <a:pt x="0" y="128"/>
                  </a:lnTo>
                  <a:lnTo>
                    <a:pt x="12" y="124"/>
                  </a:lnTo>
                  <a:lnTo>
                    <a:pt x="37" y="112"/>
                  </a:lnTo>
                  <a:lnTo>
                    <a:pt x="64" y="101"/>
                  </a:lnTo>
                  <a:lnTo>
                    <a:pt x="83" y="92"/>
                  </a:lnTo>
                  <a:lnTo>
                    <a:pt x="101" y="85"/>
                  </a:lnTo>
                  <a:lnTo>
                    <a:pt x="129" y="75"/>
                  </a:lnTo>
                  <a:lnTo>
                    <a:pt x="158" y="69"/>
                  </a:lnTo>
                  <a:lnTo>
                    <a:pt x="179" y="66"/>
                  </a:lnTo>
                  <a:lnTo>
                    <a:pt x="197" y="69"/>
                  </a:lnTo>
                  <a:lnTo>
                    <a:pt x="197" y="64"/>
                  </a:lnTo>
                  <a:lnTo>
                    <a:pt x="216" y="66"/>
                  </a:lnTo>
                  <a:lnTo>
                    <a:pt x="234" y="73"/>
                  </a:lnTo>
                  <a:lnTo>
                    <a:pt x="257" y="78"/>
                  </a:lnTo>
                  <a:lnTo>
                    <a:pt x="280" y="82"/>
                  </a:lnTo>
                  <a:lnTo>
                    <a:pt x="303" y="85"/>
                  </a:lnTo>
                  <a:lnTo>
                    <a:pt x="303" y="85"/>
                  </a:lnTo>
                  <a:lnTo>
                    <a:pt x="321" y="82"/>
                  </a:lnTo>
                  <a:lnTo>
                    <a:pt x="332" y="85"/>
                  </a:lnTo>
                  <a:lnTo>
                    <a:pt x="332" y="80"/>
                  </a:lnTo>
                  <a:lnTo>
                    <a:pt x="314" y="78"/>
                  </a:lnTo>
                  <a:lnTo>
                    <a:pt x="319" y="73"/>
                  </a:lnTo>
                  <a:lnTo>
                    <a:pt x="330" y="73"/>
                  </a:lnTo>
                  <a:lnTo>
                    <a:pt x="326" y="66"/>
                  </a:lnTo>
                  <a:lnTo>
                    <a:pt x="335" y="66"/>
                  </a:lnTo>
                  <a:lnTo>
                    <a:pt x="337" y="64"/>
                  </a:lnTo>
                  <a:lnTo>
                    <a:pt x="344" y="64"/>
                  </a:lnTo>
                  <a:lnTo>
                    <a:pt x="351" y="64"/>
                  </a:lnTo>
                  <a:lnTo>
                    <a:pt x="351" y="62"/>
                  </a:lnTo>
                  <a:lnTo>
                    <a:pt x="337" y="57"/>
                  </a:lnTo>
                  <a:lnTo>
                    <a:pt x="344" y="55"/>
                  </a:lnTo>
                  <a:lnTo>
                    <a:pt x="344" y="50"/>
                  </a:lnTo>
                  <a:lnTo>
                    <a:pt x="337" y="46"/>
                  </a:lnTo>
                  <a:lnTo>
                    <a:pt x="326" y="39"/>
                  </a:lnTo>
                  <a:lnTo>
                    <a:pt x="326" y="30"/>
                  </a:lnTo>
                  <a:lnTo>
                    <a:pt x="323" y="27"/>
                  </a:lnTo>
                  <a:lnTo>
                    <a:pt x="312" y="23"/>
                  </a:lnTo>
                  <a:lnTo>
                    <a:pt x="252" y="14"/>
                  </a:lnTo>
                  <a:lnTo>
                    <a:pt x="241" y="14"/>
                  </a:lnTo>
                  <a:lnTo>
                    <a:pt x="232" y="11"/>
                  </a:lnTo>
                  <a:lnTo>
                    <a:pt x="200" y="4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76" y="7"/>
                  </a:lnTo>
                  <a:lnTo>
                    <a:pt x="28" y="7"/>
                  </a:lnTo>
                  <a:lnTo>
                    <a:pt x="30" y="18"/>
                  </a:lnTo>
                  <a:lnTo>
                    <a:pt x="39" y="18"/>
                  </a:lnTo>
                  <a:lnTo>
                    <a:pt x="39" y="25"/>
                  </a:lnTo>
                  <a:lnTo>
                    <a:pt x="26" y="25"/>
                  </a:lnTo>
                  <a:lnTo>
                    <a:pt x="28" y="39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8" name="Freeform 307"/>
            <p:cNvSpPr>
              <a:spLocks/>
            </p:cNvSpPr>
            <p:nvPr/>
          </p:nvSpPr>
          <p:spPr bwMode="auto">
            <a:xfrm>
              <a:off x="2457451" y="6448426"/>
              <a:ext cx="1214438" cy="206375"/>
            </a:xfrm>
            <a:custGeom>
              <a:avLst/>
              <a:gdLst>
                <a:gd name="T0" fmla="*/ 0 w 765"/>
                <a:gd name="T1" fmla="*/ 6 h 130"/>
                <a:gd name="T2" fmla="*/ 16 w 765"/>
                <a:gd name="T3" fmla="*/ 20 h 130"/>
                <a:gd name="T4" fmla="*/ 53 w 765"/>
                <a:gd name="T5" fmla="*/ 36 h 130"/>
                <a:gd name="T6" fmla="*/ 89 w 765"/>
                <a:gd name="T7" fmla="*/ 52 h 130"/>
                <a:gd name="T8" fmla="*/ 137 w 765"/>
                <a:gd name="T9" fmla="*/ 68 h 130"/>
                <a:gd name="T10" fmla="*/ 197 w 765"/>
                <a:gd name="T11" fmla="*/ 82 h 130"/>
                <a:gd name="T12" fmla="*/ 204 w 765"/>
                <a:gd name="T13" fmla="*/ 87 h 130"/>
                <a:gd name="T14" fmla="*/ 204 w 765"/>
                <a:gd name="T15" fmla="*/ 96 h 130"/>
                <a:gd name="T16" fmla="*/ 238 w 765"/>
                <a:gd name="T17" fmla="*/ 123 h 130"/>
                <a:gd name="T18" fmla="*/ 273 w 765"/>
                <a:gd name="T19" fmla="*/ 126 h 130"/>
                <a:gd name="T20" fmla="*/ 332 w 765"/>
                <a:gd name="T21" fmla="*/ 130 h 130"/>
                <a:gd name="T22" fmla="*/ 353 w 765"/>
                <a:gd name="T23" fmla="*/ 123 h 130"/>
                <a:gd name="T24" fmla="*/ 460 w 765"/>
                <a:gd name="T25" fmla="*/ 123 h 130"/>
                <a:gd name="T26" fmla="*/ 472 w 765"/>
                <a:gd name="T27" fmla="*/ 128 h 130"/>
                <a:gd name="T28" fmla="*/ 504 w 765"/>
                <a:gd name="T29" fmla="*/ 123 h 130"/>
                <a:gd name="T30" fmla="*/ 513 w 765"/>
                <a:gd name="T31" fmla="*/ 121 h 130"/>
                <a:gd name="T32" fmla="*/ 525 w 765"/>
                <a:gd name="T33" fmla="*/ 123 h 130"/>
                <a:gd name="T34" fmla="*/ 557 w 765"/>
                <a:gd name="T35" fmla="*/ 112 h 130"/>
                <a:gd name="T36" fmla="*/ 582 w 765"/>
                <a:gd name="T37" fmla="*/ 100 h 130"/>
                <a:gd name="T38" fmla="*/ 593 w 765"/>
                <a:gd name="T39" fmla="*/ 91 h 130"/>
                <a:gd name="T40" fmla="*/ 607 w 765"/>
                <a:gd name="T41" fmla="*/ 82 h 130"/>
                <a:gd name="T42" fmla="*/ 628 w 765"/>
                <a:gd name="T43" fmla="*/ 71 h 130"/>
                <a:gd name="T44" fmla="*/ 646 w 765"/>
                <a:gd name="T45" fmla="*/ 57 h 130"/>
                <a:gd name="T46" fmla="*/ 657 w 765"/>
                <a:gd name="T47" fmla="*/ 48 h 130"/>
                <a:gd name="T48" fmla="*/ 683 w 765"/>
                <a:gd name="T49" fmla="*/ 36 h 130"/>
                <a:gd name="T50" fmla="*/ 703 w 765"/>
                <a:gd name="T51" fmla="*/ 29 h 130"/>
                <a:gd name="T52" fmla="*/ 740 w 765"/>
                <a:gd name="T53" fmla="*/ 20 h 130"/>
                <a:gd name="T54" fmla="*/ 765 w 765"/>
                <a:gd name="T55" fmla="*/ 13 h 130"/>
                <a:gd name="T56" fmla="*/ 662 w 765"/>
                <a:gd name="T57" fmla="*/ 9 h 130"/>
                <a:gd name="T58" fmla="*/ 644 w 765"/>
                <a:gd name="T59" fmla="*/ 2 h 130"/>
                <a:gd name="T60" fmla="*/ 641 w 765"/>
                <a:gd name="T61" fmla="*/ 11 h 130"/>
                <a:gd name="T62" fmla="*/ 570 w 765"/>
                <a:gd name="T63" fmla="*/ 36 h 130"/>
                <a:gd name="T64" fmla="*/ 557 w 765"/>
                <a:gd name="T65" fmla="*/ 48 h 130"/>
                <a:gd name="T66" fmla="*/ 522 w 765"/>
                <a:gd name="T67" fmla="*/ 66 h 130"/>
                <a:gd name="T68" fmla="*/ 502 w 765"/>
                <a:gd name="T69" fmla="*/ 71 h 130"/>
                <a:gd name="T70" fmla="*/ 506 w 765"/>
                <a:gd name="T71" fmla="*/ 77 h 130"/>
                <a:gd name="T72" fmla="*/ 492 w 765"/>
                <a:gd name="T73" fmla="*/ 80 h 130"/>
                <a:gd name="T74" fmla="*/ 318 w 765"/>
                <a:gd name="T75" fmla="*/ 84 h 130"/>
                <a:gd name="T76" fmla="*/ 307 w 765"/>
                <a:gd name="T77" fmla="*/ 80 h 130"/>
                <a:gd name="T78" fmla="*/ 286 w 765"/>
                <a:gd name="T79" fmla="*/ 75 h 130"/>
                <a:gd name="T80" fmla="*/ 243 w 765"/>
                <a:gd name="T81" fmla="*/ 71 h 130"/>
                <a:gd name="T82" fmla="*/ 227 w 765"/>
                <a:gd name="T83" fmla="*/ 68 h 130"/>
                <a:gd name="T84" fmla="*/ 215 w 765"/>
                <a:gd name="T85" fmla="*/ 61 h 130"/>
                <a:gd name="T86" fmla="*/ 160 w 765"/>
                <a:gd name="T87" fmla="*/ 11 h 130"/>
                <a:gd name="T88" fmla="*/ 144 w 765"/>
                <a:gd name="T89" fmla="*/ 9 h 130"/>
                <a:gd name="T90" fmla="*/ 135 w 765"/>
                <a:gd name="T91" fmla="*/ 2 h 130"/>
                <a:gd name="T92" fmla="*/ 117 w 765"/>
                <a:gd name="T93" fmla="*/ 0 h 130"/>
                <a:gd name="T94" fmla="*/ 96 w 765"/>
                <a:gd name="T95" fmla="*/ 11 h 130"/>
                <a:gd name="T96" fmla="*/ 11 w 765"/>
                <a:gd name="T97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5" h="130">
                  <a:moveTo>
                    <a:pt x="0" y="4"/>
                  </a:moveTo>
                  <a:lnTo>
                    <a:pt x="0" y="6"/>
                  </a:lnTo>
                  <a:lnTo>
                    <a:pt x="7" y="13"/>
                  </a:lnTo>
                  <a:lnTo>
                    <a:pt x="16" y="20"/>
                  </a:lnTo>
                  <a:lnTo>
                    <a:pt x="27" y="25"/>
                  </a:lnTo>
                  <a:lnTo>
                    <a:pt x="53" y="36"/>
                  </a:lnTo>
                  <a:lnTo>
                    <a:pt x="69" y="45"/>
                  </a:lnTo>
                  <a:lnTo>
                    <a:pt x="89" y="52"/>
                  </a:lnTo>
                  <a:lnTo>
                    <a:pt x="114" y="61"/>
                  </a:lnTo>
                  <a:lnTo>
                    <a:pt x="137" y="68"/>
                  </a:lnTo>
                  <a:lnTo>
                    <a:pt x="153" y="75"/>
                  </a:lnTo>
                  <a:lnTo>
                    <a:pt x="197" y="82"/>
                  </a:lnTo>
                  <a:lnTo>
                    <a:pt x="197" y="87"/>
                  </a:lnTo>
                  <a:lnTo>
                    <a:pt x="204" y="87"/>
                  </a:lnTo>
                  <a:lnTo>
                    <a:pt x="199" y="96"/>
                  </a:lnTo>
                  <a:lnTo>
                    <a:pt x="204" y="96"/>
                  </a:lnTo>
                  <a:lnTo>
                    <a:pt x="204" y="103"/>
                  </a:lnTo>
                  <a:lnTo>
                    <a:pt x="238" y="123"/>
                  </a:lnTo>
                  <a:lnTo>
                    <a:pt x="273" y="123"/>
                  </a:lnTo>
                  <a:lnTo>
                    <a:pt x="273" y="126"/>
                  </a:lnTo>
                  <a:lnTo>
                    <a:pt x="252" y="126"/>
                  </a:lnTo>
                  <a:lnTo>
                    <a:pt x="332" y="130"/>
                  </a:lnTo>
                  <a:lnTo>
                    <a:pt x="348" y="126"/>
                  </a:lnTo>
                  <a:lnTo>
                    <a:pt x="353" y="123"/>
                  </a:lnTo>
                  <a:lnTo>
                    <a:pt x="357" y="123"/>
                  </a:lnTo>
                  <a:lnTo>
                    <a:pt x="460" y="123"/>
                  </a:lnTo>
                  <a:lnTo>
                    <a:pt x="465" y="126"/>
                  </a:lnTo>
                  <a:lnTo>
                    <a:pt x="472" y="128"/>
                  </a:lnTo>
                  <a:lnTo>
                    <a:pt x="476" y="128"/>
                  </a:lnTo>
                  <a:lnTo>
                    <a:pt x="504" y="123"/>
                  </a:lnTo>
                  <a:lnTo>
                    <a:pt x="508" y="121"/>
                  </a:lnTo>
                  <a:lnTo>
                    <a:pt x="513" y="121"/>
                  </a:lnTo>
                  <a:lnTo>
                    <a:pt x="520" y="121"/>
                  </a:lnTo>
                  <a:lnTo>
                    <a:pt x="525" y="123"/>
                  </a:lnTo>
                  <a:lnTo>
                    <a:pt x="545" y="119"/>
                  </a:lnTo>
                  <a:lnTo>
                    <a:pt x="557" y="112"/>
                  </a:lnTo>
                  <a:lnTo>
                    <a:pt x="573" y="105"/>
                  </a:lnTo>
                  <a:lnTo>
                    <a:pt x="582" y="100"/>
                  </a:lnTo>
                  <a:lnTo>
                    <a:pt x="589" y="96"/>
                  </a:lnTo>
                  <a:lnTo>
                    <a:pt x="593" y="91"/>
                  </a:lnTo>
                  <a:lnTo>
                    <a:pt x="596" y="84"/>
                  </a:lnTo>
                  <a:lnTo>
                    <a:pt x="607" y="82"/>
                  </a:lnTo>
                  <a:lnTo>
                    <a:pt x="618" y="77"/>
                  </a:lnTo>
                  <a:lnTo>
                    <a:pt x="628" y="71"/>
                  </a:lnTo>
                  <a:lnTo>
                    <a:pt x="637" y="66"/>
                  </a:lnTo>
                  <a:lnTo>
                    <a:pt x="646" y="57"/>
                  </a:lnTo>
                  <a:lnTo>
                    <a:pt x="651" y="52"/>
                  </a:lnTo>
                  <a:lnTo>
                    <a:pt x="657" y="48"/>
                  </a:lnTo>
                  <a:lnTo>
                    <a:pt x="671" y="43"/>
                  </a:lnTo>
                  <a:lnTo>
                    <a:pt x="683" y="36"/>
                  </a:lnTo>
                  <a:lnTo>
                    <a:pt x="694" y="32"/>
                  </a:lnTo>
                  <a:lnTo>
                    <a:pt x="703" y="29"/>
                  </a:lnTo>
                  <a:lnTo>
                    <a:pt x="715" y="27"/>
                  </a:lnTo>
                  <a:lnTo>
                    <a:pt x="740" y="20"/>
                  </a:lnTo>
                  <a:lnTo>
                    <a:pt x="765" y="16"/>
                  </a:lnTo>
                  <a:lnTo>
                    <a:pt x="765" y="13"/>
                  </a:lnTo>
                  <a:lnTo>
                    <a:pt x="671" y="11"/>
                  </a:lnTo>
                  <a:lnTo>
                    <a:pt x="662" y="9"/>
                  </a:lnTo>
                  <a:lnTo>
                    <a:pt x="662" y="2"/>
                  </a:lnTo>
                  <a:lnTo>
                    <a:pt x="644" y="2"/>
                  </a:lnTo>
                  <a:lnTo>
                    <a:pt x="644" y="11"/>
                  </a:lnTo>
                  <a:lnTo>
                    <a:pt x="641" y="11"/>
                  </a:lnTo>
                  <a:lnTo>
                    <a:pt x="586" y="11"/>
                  </a:lnTo>
                  <a:lnTo>
                    <a:pt x="570" y="36"/>
                  </a:lnTo>
                  <a:lnTo>
                    <a:pt x="554" y="41"/>
                  </a:lnTo>
                  <a:lnTo>
                    <a:pt x="557" y="48"/>
                  </a:lnTo>
                  <a:lnTo>
                    <a:pt x="541" y="57"/>
                  </a:lnTo>
                  <a:lnTo>
                    <a:pt x="522" y="66"/>
                  </a:lnTo>
                  <a:lnTo>
                    <a:pt x="502" y="66"/>
                  </a:lnTo>
                  <a:lnTo>
                    <a:pt x="502" y="71"/>
                  </a:lnTo>
                  <a:lnTo>
                    <a:pt x="511" y="73"/>
                  </a:lnTo>
                  <a:lnTo>
                    <a:pt x="506" y="77"/>
                  </a:lnTo>
                  <a:lnTo>
                    <a:pt x="497" y="80"/>
                  </a:lnTo>
                  <a:lnTo>
                    <a:pt x="492" y="80"/>
                  </a:lnTo>
                  <a:lnTo>
                    <a:pt x="488" y="84"/>
                  </a:lnTo>
                  <a:lnTo>
                    <a:pt x="318" y="84"/>
                  </a:lnTo>
                  <a:lnTo>
                    <a:pt x="325" y="80"/>
                  </a:lnTo>
                  <a:lnTo>
                    <a:pt x="307" y="80"/>
                  </a:lnTo>
                  <a:lnTo>
                    <a:pt x="289" y="68"/>
                  </a:lnTo>
                  <a:lnTo>
                    <a:pt x="286" y="75"/>
                  </a:lnTo>
                  <a:lnTo>
                    <a:pt x="263" y="73"/>
                  </a:lnTo>
                  <a:lnTo>
                    <a:pt x="243" y="71"/>
                  </a:lnTo>
                  <a:lnTo>
                    <a:pt x="234" y="68"/>
                  </a:lnTo>
                  <a:lnTo>
                    <a:pt x="227" y="68"/>
                  </a:lnTo>
                  <a:lnTo>
                    <a:pt x="220" y="66"/>
                  </a:lnTo>
                  <a:lnTo>
                    <a:pt x="215" y="61"/>
                  </a:lnTo>
                  <a:lnTo>
                    <a:pt x="188" y="11"/>
                  </a:lnTo>
                  <a:lnTo>
                    <a:pt x="160" y="11"/>
                  </a:lnTo>
                  <a:lnTo>
                    <a:pt x="153" y="11"/>
                  </a:lnTo>
                  <a:lnTo>
                    <a:pt x="144" y="9"/>
                  </a:lnTo>
                  <a:lnTo>
                    <a:pt x="140" y="6"/>
                  </a:lnTo>
                  <a:lnTo>
                    <a:pt x="135" y="2"/>
                  </a:lnTo>
                  <a:lnTo>
                    <a:pt x="128" y="2"/>
                  </a:lnTo>
                  <a:lnTo>
                    <a:pt x="117" y="0"/>
                  </a:lnTo>
                  <a:lnTo>
                    <a:pt x="96" y="2"/>
                  </a:lnTo>
                  <a:lnTo>
                    <a:pt x="96" y="11"/>
                  </a:lnTo>
                  <a:lnTo>
                    <a:pt x="30" y="11"/>
                  </a:lnTo>
                  <a:lnTo>
                    <a:pt x="11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59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9" name="Freeform 308"/>
            <p:cNvSpPr>
              <a:spLocks/>
            </p:cNvSpPr>
            <p:nvPr/>
          </p:nvSpPr>
          <p:spPr bwMode="auto">
            <a:xfrm>
              <a:off x="2184401" y="6684963"/>
              <a:ext cx="546100" cy="166688"/>
            </a:xfrm>
            <a:custGeom>
              <a:avLst/>
              <a:gdLst>
                <a:gd name="T0" fmla="*/ 14 w 344"/>
                <a:gd name="T1" fmla="*/ 41 h 105"/>
                <a:gd name="T2" fmla="*/ 18 w 344"/>
                <a:gd name="T3" fmla="*/ 52 h 105"/>
                <a:gd name="T4" fmla="*/ 12 w 344"/>
                <a:gd name="T5" fmla="*/ 57 h 105"/>
                <a:gd name="T6" fmla="*/ 16 w 344"/>
                <a:gd name="T7" fmla="*/ 75 h 105"/>
                <a:gd name="T8" fmla="*/ 30 w 344"/>
                <a:gd name="T9" fmla="*/ 82 h 105"/>
                <a:gd name="T10" fmla="*/ 37 w 344"/>
                <a:gd name="T11" fmla="*/ 98 h 105"/>
                <a:gd name="T12" fmla="*/ 76 w 344"/>
                <a:gd name="T13" fmla="*/ 100 h 105"/>
                <a:gd name="T14" fmla="*/ 94 w 344"/>
                <a:gd name="T15" fmla="*/ 100 h 105"/>
                <a:gd name="T16" fmla="*/ 110 w 344"/>
                <a:gd name="T17" fmla="*/ 105 h 105"/>
                <a:gd name="T18" fmla="*/ 158 w 344"/>
                <a:gd name="T19" fmla="*/ 103 h 105"/>
                <a:gd name="T20" fmla="*/ 211 w 344"/>
                <a:gd name="T21" fmla="*/ 100 h 105"/>
                <a:gd name="T22" fmla="*/ 264 w 344"/>
                <a:gd name="T23" fmla="*/ 100 h 105"/>
                <a:gd name="T24" fmla="*/ 291 w 344"/>
                <a:gd name="T25" fmla="*/ 98 h 105"/>
                <a:gd name="T26" fmla="*/ 309 w 344"/>
                <a:gd name="T27" fmla="*/ 91 h 105"/>
                <a:gd name="T28" fmla="*/ 330 w 344"/>
                <a:gd name="T29" fmla="*/ 78 h 105"/>
                <a:gd name="T30" fmla="*/ 344 w 344"/>
                <a:gd name="T31" fmla="*/ 71 h 105"/>
                <a:gd name="T32" fmla="*/ 328 w 344"/>
                <a:gd name="T33" fmla="*/ 66 h 105"/>
                <a:gd name="T34" fmla="*/ 341 w 344"/>
                <a:gd name="T35" fmla="*/ 59 h 105"/>
                <a:gd name="T36" fmla="*/ 323 w 344"/>
                <a:gd name="T37" fmla="*/ 45 h 105"/>
                <a:gd name="T38" fmla="*/ 325 w 344"/>
                <a:gd name="T39" fmla="*/ 41 h 105"/>
                <a:gd name="T40" fmla="*/ 316 w 344"/>
                <a:gd name="T41" fmla="*/ 29 h 105"/>
                <a:gd name="T42" fmla="*/ 289 w 344"/>
                <a:gd name="T43" fmla="*/ 25 h 105"/>
                <a:gd name="T44" fmla="*/ 282 w 344"/>
                <a:gd name="T45" fmla="*/ 20 h 105"/>
                <a:gd name="T46" fmla="*/ 243 w 344"/>
                <a:gd name="T47" fmla="*/ 25 h 105"/>
                <a:gd name="T48" fmla="*/ 204 w 344"/>
                <a:gd name="T49" fmla="*/ 25 h 105"/>
                <a:gd name="T50" fmla="*/ 163 w 344"/>
                <a:gd name="T51" fmla="*/ 25 h 105"/>
                <a:gd name="T52" fmla="*/ 119 w 344"/>
                <a:gd name="T53" fmla="*/ 25 h 105"/>
                <a:gd name="T54" fmla="*/ 110 w 344"/>
                <a:gd name="T55" fmla="*/ 29 h 105"/>
                <a:gd name="T56" fmla="*/ 96 w 344"/>
                <a:gd name="T57" fmla="*/ 11 h 105"/>
                <a:gd name="T58" fmla="*/ 80 w 344"/>
                <a:gd name="T59" fmla="*/ 4 h 105"/>
                <a:gd name="T60" fmla="*/ 46 w 344"/>
                <a:gd name="T61" fmla="*/ 0 h 105"/>
                <a:gd name="T62" fmla="*/ 25 w 344"/>
                <a:gd name="T63" fmla="*/ 6 h 105"/>
                <a:gd name="T64" fmla="*/ 21 w 344"/>
                <a:gd name="T65" fmla="*/ 22 h 105"/>
                <a:gd name="T66" fmla="*/ 7 w 344"/>
                <a:gd name="T67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105">
                  <a:moveTo>
                    <a:pt x="7" y="41"/>
                  </a:moveTo>
                  <a:lnTo>
                    <a:pt x="14" y="41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18" y="57"/>
                  </a:lnTo>
                  <a:lnTo>
                    <a:pt x="12" y="57"/>
                  </a:lnTo>
                  <a:lnTo>
                    <a:pt x="5" y="68"/>
                  </a:lnTo>
                  <a:lnTo>
                    <a:pt x="16" y="75"/>
                  </a:lnTo>
                  <a:lnTo>
                    <a:pt x="25" y="75"/>
                  </a:lnTo>
                  <a:lnTo>
                    <a:pt x="30" y="82"/>
                  </a:lnTo>
                  <a:lnTo>
                    <a:pt x="28" y="89"/>
                  </a:lnTo>
                  <a:lnTo>
                    <a:pt x="37" y="98"/>
                  </a:lnTo>
                  <a:lnTo>
                    <a:pt x="57" y="98"/>
                  </a:lnTo>
                  <a:lnTo>
                    <a:pt x="76" y="100"/>
                  </a:lnTo>
                  <a:lnTo>
                    <a:pt x="85" y="100"/>
                  </a:lnTo>
                  <a:lnTo>
                    <a:pt x="94" y="100"/>
                  </a:lnTo>
                  <a:lnTo>
                    <a:pt x="105" y="103"/>
                  </a:lnTo>
                  <a:lnTo>
                    <a:pt x="110" y="105"/>
                  </a:lnTo>
                  <a:lnTo>
                    <a:pt x="135" y="103"/>
                  </a:lnTo>
                  <a:lnTo>
                    <a:pt x="158" y="103"/>
                  </a:lnTo>
                  <a:lnTo>
                    <a:pt x="183" y="100"/>
                  </a:lnTo>
                  <a:lnTo>
                    <a:pt x="211" y="100"/>
                  </a:lnTo>
                  <a:lnTo>
                    <a:pt x="236" y="100"/>
                  </a:lnTo>
                  <a:lnTo>
                    <a:pt x="264" y="100"/>
                  </a:lnTo>
                  <a:lnTo>
                    <a:pt x="277" y="100"/>
                  </a:lnTo>
                  <a:lnTo>
                    <a:pt x="291" y="98"/>
                  </a:lnTo>
                  <a:lnTo>
                    <a:pt x="300" y="96"/>
                  </a:lnTo>
                  <a:lnTo>
                    <a:pt x="309" y="91"/>
                  </a:lnTo>
                  <a:lnTo>
                    <a:pt x="289" y="91"/>
                  </a:lnTo>
                  <a:lnTo>
                    <a:pt x="330" y="78"/>
                  </a:lnTo>
                  <a:lnTo>
                    <a:pt x="330" y="71"/>
                  </a:lnTo>
                  <a:lnTo>
                    <a:pt x="344" y="71"/>
                  </a:lnTo>
                  <a:lnTo>
                    <a:pt x="344" y="66"/>
                  </a:lnTo>
                  <a:lnTo>
                    <a:pt x="328" y="66"/>
                  </a:lnTo>
                  <a:lnTo>
                    <a:pt x="328" y="59"/>
                  </a:lnTo>
                  <a:lnTo>
                    <a:pt x="341" y="59"/>
                  </a:lnTo>
                  <a:lnTo>
                    <a:pt x="341" y="50"/>
                  </a:lnTo>
                  <a:lnTo>
                    <a:pt x="323" y="45"/>
                  </a:lnTo>
                  <a:lnTo>
                    <a:pt x="330" y="45"/>
                  </a:lnTo>
                  <a:lnTo>
                    <a:pt x="325" y="41"/>
                  </a:lnTo>
                  <a:lnTo>
                    <a:pt x="328" y="29"/>
                  </a:lnTo>
                  <a:lnTo>
                    <a:pt x="316" y="29"/>
                  </a:lnTo>
                  <a:lnTo>
                    <a:pt x="316" y="25"/>
                  </a:lnTo>
                  <a:lnTo>
                    <a:pt x="289" y="25"/>
                  </a:lnTo>
                  <a:lnTo>
                    <a:pt x="289" y="20"/>
                  </a:lnTo>
                  <a:lnTo>
                    <a:pt x="282" y="20"/>
                  </a:lnTo>
                  <a:lnTo>
                    <a:pt x="268" y="22"/>
                  </a:lnTo>
                  <a:lnTo>
                    <a:pt x="243" y="25"/>
                  </a:lnTo>
                  <a:lnTo>
                    <a:pt x="225" y="25"/>
                  </a:lnTo>
                  <a:lnTo>
                    <a:pt x="204" y="25"/>
                  </a:lnTo>
                  <a:lnTo>
                    <a:pt x="183" y="25"/>
                  </a:lnTo>
                  <a:lnTo>
                    <a:pt x="163" y="25"/>
                  </a:lnTo>
                  <a:lnTo>
                    <a:pt x="140" y="25"/>
                  </a:lnTo>
                  <a:lnTo>
                    <a:pt x="119" y="25"/>
                  </a:lnTo>
                  <a:lnTo>
                    <a:pt x="115" y="29"/>
                  </a:lnTo>
                  <a:lnTo>
                    <a:pt x="110" y="29"/>
                  </a:lnTo>
                  <a:lnTo>
                    <a:pt x="99" y="29"/>
                  </a:lnTo>
                  <a:lnTo>
                    <a:pt x="96" y="11"/>
                  </a:lnTo>
                  <a:lnTo>
                    <a:pt x="80" y="11"/>
                  </a:lnTo>
                  <a:lnTo>
                    <a:pt x="80" y="4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21" y="0"/>
                  </a:lnTo>
                  <a:lnTo>
                    <a:pt x="25" y="6"/>
                  </a:lnTo>
                  <a:lnTo>
                    <a:pt x="5" y="4"/>
                  </a:lnTo>
                  <a:lnTo>
                    <a:pt x="21" y="22"/>
                  </a:lnTo>
                  <a:lnTo>
                    <a:pt x="0" y="20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413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0" name="Freeform 309"/>
            <p:cNvSpPr>
              <a:spLocks/>
            </p:cNvSpPr>
            <p:nvPr/>
          </p:nvSpPr>
          <p:spPr bwMode="auto">
            <a:xfrm>
              <a:off x="3449639" y="3762376"/>
              <a:ext cx="244475" cy="200025"/>
            </a:xfrm>
            <a:custGeom>
              <a:avLst/>
              <a:gdLst>
                <a:gd name="T0" fmla="*/ 7 w 154"/>
                <a:gd name="T1" fmla="*/ 62 h 126"/>
                <a:gd name="T2" fmla="*/ 10 w 154"/>
                <a:gd name="T3" fmla="*/ 68 h 126"/>
                <a:gd name="T4" fmla="*/ 5 w 154"/>
                <a:gd name="T5" fmla="*/ 68 h 126"/>
                <a:gd name="T6" fmla="*/ 5 w 154"/>
                <a:gd name="T7" fmla="*/ 64 h 126"/>
                <a:gd name="T8" fmla="*/ 0 w 154"/>
                <a:gd name="T9" fmla="*/ 64 h 126"/>
                <a:gd name="T10" fmla="*/ 3 w 154"/>
                <a:gd name="T11" fmla="*/ 71 h 126"/>
                <a:gd name="T12" fmla="*/ 5 w 154"/>
                <a:gd name="T13" fmla="*/ 73 h 126"/>
                <a:gd name="T14" fmla="*/ 12 w 154"/>
                <a:gd name="T15" fmla="*/ 75 h 126"/>
                <a:gd name="T16" fmla="*/ 19 w 154"/>
                <a:gd name="T17" fmla="*/ 78 h 126"/>
                <a:gd name="T18" fmla="*/ 14 w 154"/>
                <a:gd name="T19" fmla="*/ 87 h 126"/>
                <a:gd name="T20" fmla="*/ 23 w 154"/>
                <a:gd name="T21" fmla="*/ 87 h 126"/>
                <a:gd name="T22" fmla="*/ 23 w 154"/>
                <a:gd name="T23" fmla="*/ 91 h 126"/>
                <a:gd name="T24" fmla="*/ 39 w 154"/>
                <a:gd name="T25" fmla="*/ 98 h 126"/>
                <a:gd name="T26" fmla="*/ 62 w 154"/>
                <a:gd name="T27" fmla="*/ 110 h 126"/>
                <a:gd name="T28" fmla="*/ 74 w 154"/>
                <a:gd name="T29" fmla="*/ 114 h 126"/>
                <a:gd name="T30" fmla="*/ 87 w 154"/>
                <a:gd name="T31" fmla="*/ 121 h 126"/>
                <a:gd name="T32" fmla="*/ 99 w 154"/>
                <a:gd name="T33" fmla="*/ 123 h 126"/>
                <a:gd name="T34" fmla="*/ 110 w 154"/>
                <a:gd name="T35" fmla="*/ 126 h 126"/>
                <a:gd name="T36" fmla="*/ 110 w 154"/>
                <a:gd name="T37" fmla="*/ 121 h 126"/>
                <a:gd name="T38" fmla="*/ 142 w 154"/>
                <a:gd name="T39" fmla="*/ 121 h 126"/>
                <a:gd name="T40" fmla="*/ 142 w 154"/>
                <a:gd name="T41" fmla="*/ 119 h 126"/>
                <a:gd name="T42" fmla="*/ 113 w 154"/>
                <a:gd name="T43" fmla="*/ 117 h 126"/>
                <a:gd name="T44" fmla="*/ 103 w 154"/>
                <a:gd name="T45" fmla="*/ 107 h 126"/>
                <a:gd name="T46" fmla="*/ 115 w 154"/>
                <a:gd name="T47" fmla="*/ 112 h 126"/>
                <a:gd name="T48" fmla="*/ 119 w 154"/>
                <a:gd name="T49" fmla="*/ 110 h 126"/>
                <a:gd name="T50" fmla="*/ 126 w 154"/>
                <a:gd name="T51" fmla="*/ 110 h 126"/>
                <a:gd name="T52" fmla="*/ 138 w 154"/>
                <a:gd name="T53" fmla="*/ 110 h 126"/>
                <a:gd name="T54" fmla="*/ 140 w 154"/>
                <a:gd name="T55" fmla="*/ 105 h 126"/>
                <a:gd name="T56" fmla="*/ 138 w 154"/>
                <a:gd name="T57" fmla="*/ 98 h 126"/>
                <a:gd name="T58" fmla="*/ 136 w 154"/>
                <a:gd name="T59" fmla="*/ 91 h 126"/>
                <a:gd name="T60" fmla="*/ 136 w 154"/>
                <a:gd name="T61" fmla="*/ 84 h 126"/>
                <a:gd name="T62" fmla="*/ 140 w 154"/>
                <a:gd name="T63" fmla="*/ 84 h 126"/>
                <a:gd name="T64" fmla="*/ 140 w 154"/>
                <a:gd name="T65" fmla="*/ 80 h 126"/>
                <a:gd name="T66" fmla="*/ 154 w 154"/>
                <a:gd name="T67" fmla="*/ 73 h 126"/>
                <a:gd name="T68" fmla="*/ 147 w 154"/>
                <a:gd name="T69" fmla="*/ 64 h 126"/>
                <a:gd name="T70" fmla="*/ 138 w 154"/>
                <a:gd name="T71" fmla="*/ 64 h 126"/>
                <a:gd name="T72" fmla="*/ 138 w 154"/>
                <a:gd name="T73" fmla="*/ 52 h 126"/>
                <a:gd name="T74" fmla="*/ 138 w 154"/>
                <a:gd name="T75" fmla="*/ 48 h 126"/>
                <a:gd name="T76" fmla="*/ 136 w 154"/>
                <a:gd name="T77" fmla="*/ 45 h 126"/>
                <a:gd name="T78" fmla="*/ 129 w 154"/>
                <a:gd name="T79" fmla="*/ 41 h 126"/>
                <a:gd name="T80" fmla="*/ 115 w 154"/>
                <a:gd name="T81" fmla="*/ 34 h 126"/>
                <a:gd name="T82" fmla="*/ 101 w 154"/>
                <a:gd name="T83" fmla="*/ 29 h 126"/>
                <a:gd name="T84" fmla="*/ 74 w 154"/>
                <a:gd name="T85" fmla="*/ 18 h 126"/>
                <a:gd name="T86" fmla="*/ 48 w 154"/>
                <a:gd name="T87" fmla="*/ 4 h 126"/>
                <a:gd name="T88" fmla="*/ 46 w 154"/>
                <a:gd name="T89" fmla="*/ 13 h 126"/>
                <a:gd name="T90" fmla="*/ 35 w 154"/>
                <a:gd name="T91" fmla="*/ 9 h 126"/>
                <a:gd name="T92" fmla="*/ 14 w 154"/>
                <a:gd name="T93" fmla="*/ 0 h 126"/>
                <a:gd name="T94" fmla="*/ 12 w 154"/>
                <a:gd name="T95" fmla="*/ 16 h 126"/>
                <a:gd name="T96" fmla="*/ 28 w 154"/>
                <a:gd name="T97" fmla="*/ 32 h 126"/>
                <a:gd name="T98" fmla="*/ 10 w 154"/>
                <a:gd name="T99" fmla="*/ 27 h 126"/>
                <a:gd name="T100" fmla="*/ 12 w 154"/>
                <a:gd name="T101" fmla="*/ 41 h 126"/>
                <a:gd name="T102" fmla="*/ 16 w 154"/>
                <a:gd name="T103" fmla="*/ 48 h 126"/>
                <a:gd name="T104" fmla="*/ 19 w 154"/>
                <a:gd name="T105" fmla="*/ 50 h 126"/>
                <a:gd name="T106" fmla="*/ 21 w 154"/>
                <a:gd name="T107" fmla="*/ 55 h 126"/>
                <a:gd name="T108" fmla="*/ 19 w 154"/>
                <a:gd name="T109" fmla="*/ 59 h 126"/>
                <a:gd name="T110" fmla="*/ 14 w 154"/>
                <a:gd name="T111" fmla="*/ 62 h 126"/>
                <a:gd name="T112" fmla="*/ 7 w 154"/>
                <a:gd name="T113" fmla="*/ 6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126">
                  <a:moveTo>
                    <a:pt x="7" y="62"/>
                  </a:moveTo>
                  <a:lnTo>
                    <a:pt x="10" y="68"/>
                  </a:lnTo>
                  <a:lnTo>
                    <a:pt x="5" y="68"/>
                  </a:lnTo>
                  <a:lnTo>
                    <a:pt x="5" y="64"/>
                  </a:lnTo>
                  <a:lnTo>
                    <a:pt x="0" y="64"/>
                  </a:lnTo>
                  <a:lnTo>
                    <a:pt x="3" y="71"/>
                  </a:lnTo>
                  <a:lnTo>
                    <a:pt x="5" y="73"/>
                  </a:lnTo>
                  <a:lnTo>
                    <a:pt x="12" y="75"/>
                  </a:lnTo>
                  <a:lnTo>
                    <a:pt x="19" y="78"/>
                  </a:lnTo>
                  <a:lnTo>
                    <a:pt x="14" y="87"/>
                  </a:lnTo>
                  <a:lnTo>
                    <a:pt x="23" y="87"/>
                  </a:lnTo>
                  <a:lnTo>
                    <a:pt x="23" y="91"/>
                  </a:lnTo>
                  <a:lnTo>
                    <a:pt x="39" y="98"/>
                  </a:lnTo>
                  <a:lnTo>
                    <a:pt x="62" y="110"/>
                  </a:lnTo>
                  <a:lnTo>
                    <a:pt x="74" y="114"/>
                  </a:lnTo>
                  <a:lnTo>
                    <a:pt x="87" y="121"/>
                  </a:lnTo>
                  <a:lnTo>
                    <a:pt x="99" y="123"/>
                  </a:lnTo>
                  <a:lnTo>
                    <a:pt x="110" y="126"/>
                  </a:lnTo>
                  <a:lnTo>
                    <a:pt x="110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13" y="117"/>
                  </a:lnTo>
                  <a:lnTo>
                    <a:pt x="103" y="107"/>
                  </a:lnTo>
                  <a:lnTo>
                    <a:pt x="115" y="112"/>
                  </a:lnTo>
                  <a:lnTo>
                    <a:pt x="119" y="110"/>
                  </a:lnTo>
                  <a:lnTo>
                    <a:pt x="126" y="110"/>
                  </a:lnTo>
                  <a:lnTo>
                    <a:pt x="138" y="110"/>
                  </a:lnTo>
                  <a:lnTo>
                    <a:pt x="140" y="105"/>
                  </a:lnTo>
                  <a:lnTo>
                    <a:pt x="138" y="98"/>
                  </a:lnTo>
                  <a:lnTo>
                    <a:pt x="136" y="91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40" y="80"/>
                  </a:lnTo>
                  <a:lnTo>
                    <a:pt x="154" y="73"/>
                  </a:lnTo>
                  <a:lnTo>
                    <a:pt x="147" y="64"/>
                  </a:lnTo>
                  <a:lnTo>
                    <a:pt x="138" y="64"/>
                  </a:lnTo>
                  <a:lnTo>
                    <a:pt x="138" y="52"/>
                  </a:lnTo>
                  <a:lnTo>
                    <a:pt x="138" y="48"/>
                  </a:lnTo>
                  <a:lnTo>
                    <a:pt x="136" y="45"/>
                  </a:lnTo>
                  <a:lnTo>
                    <a:pt x="129" y="41"/>
                  </a:lnTo>
                  <a:lnTo>
                    <a:pt x="115" y="34"/>
                  </a:lnTo>
                  <a:lnTo>
                    <a:pt x="101" y="29"/>
                  </a:lnTo>
                  <a:lnTo>
                    <a:pt x="74" y="18"/>
                  </a:lnTo>
                  <a:lnTo>
                    <a:pt x="48" y="4"/>
                  </a:lnTo>
                  <a:lnTo>
                    <a:pt x="46" y="13"/>
                  </a:lnTo>
                  <a:lnTo>
                    <a:pt x="35" y="9"/>
                  </a:lnTo>
                  <a:lnTo>
                    <a:pt x="14" y="0"/>
                  </a:lnTo>
                  <a:lnTo>
                    <a:pt x="12" y="16"/>
                  </a:lnTo>
                  <a:lnTo>
                    <a:pt x="28" y="32"/>
                  </a:lnTo>
                  <a:lnTo>
                    <a:pt x="10" y="27"/>
                  </a:lnTo>
                  <a:lnTo>
                    <a:pt x="12" y="41"/>
                  </a:lnTo>
                  <a:lnTo>
                    <a:pt x="16" y="48"/>
                  </a:lnTo>
                  <a:lnTo>
                    <a:pt x="19" y="50"/>
                  </a:lnTo>
                  <a:lnTo>
                    <a:pt x="21" y="55"/>
                  </a:lnTo>
                  <a:lnTo>
                    <a:pt x="19" y="59"/>
                  </a:lnTo>
                  <a:lnTo>
                    <a:pt x="14" y="62"/>
                  </a:lnTo>
                  <a:lnTo>
                    <a:pt x="7" y="62"/>
                  </a:lnTo>
                  <a:close/>
                </a:path>
              </a:pathLst>
            </a:custGeom>
            <a:solidFill>
              <a:srgbClr val="8D9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1" name="Freeform 310"/>
            <p:cNvSpPr>
              <a:spLocks/>
            </p:cNvSpPr>
            <p:nvPr/>
          </p:nvSpPr>
          <p:spPr bwMode="auto">
            <a:xfrm>
              <a:off x="2403476" y="3968751"/>
              <a:ext cx="180975" cy="374650"/>
            </a:xfrm>
            <a:custGeom>
              <a:avLst/>
              <a:gdLst>
                <a:gd name="T0" fmla="*/ 13 w 114"/>
                <a:gd name="T1" fmla="*/ 7 h 236"/>
                <a:gd name="T2" fmla="*/ 6 w 114"/>
                <a:gd name="T3" fmla="*/ 16 h 236"/>
                <a:gd name="T4" fmla="*/ 0 w 114"/>
                <a:gd name="T5" fmla="*/ 21 h 236"/>
                <a:gd name="T6" fmla="*/ 0 w 114"/>
                <a:gd name="T7" fmla="*/ 236 h 236"/>
                <a:gd name="T8" fmla="*/ 0 w 114"/>
                <a:gd name="T9" fmla="*/ 232 h 236"/>
                <a:gd name="T10" fmla="*/ 0 w 114"/>
                <a:gd name="T11" fmla="*/ 223 h 236"/>
                <a:gd name="T12" fmla="*/ 2 w 114"/>
                <a:gd name="T13" fmla="*/ 227 h 236"/>
                <a:gd name="T14" fmla="*/ 16 w 114"/>
                <a:gd name="T15" fmla="*/ 227 h 236"/>
                <a:gd name="T16" fmla="*/ 22 w 114"/>
                <a:gd name="T17" fmla="*/ 227 h 236"/>
                <a:gd name="T18" fmla="*/ 25 w 114"/>
                <a:gd name="T19" fmla="*/ 230 h 236"/>
                <a:gd name="T20" fmla="*/ 32 w 114"/>
                <a:gd name="T21" fmla="*/ 227 h 236"/>
                <a:gd name="T22" fmla="*/ 36 w 114"/>
                <a:gd name="T23" fmla="*/ 213 h 236"/>
                <a:gd name="T24" fmla="*/ 38 w 114"/>
                <a:gd name="T25" fmla="*/ 213 h 236"/>
                <a:gd name="T26" fmla="*/ 41 w 114"/>
                <a:gd name="T27" fmla="*/ 220 h 236"/>
                <a:gd name="T28" fmla="*/ 38 w 114"/>
                <a:gd name="T29" fmla="*/ 119 h 236"/>
                <a:gd name="T30" fmla="*/ 34 w 114"/>
                <a:gd name="T31" fmla="*/ 53 h 236"/>
                <a:gd name="T32" fmla="*/ 34 w 114"/>
                <a:gd name="T33" fmla="*/ 48 h 236"/>
                <a:gd name="T34" fmla="*/ 34 w 114"/>
                <a:gd name="T35" fmla="*/ 44 h 236"/>
                <a:gd name="T36" fmla="*/ 96 w 114"/>
                <a:gd name="T37" fmla="*/ 42 h 236"/>
                <a:gd name="T38" fmla="*/ 100 w 114"/>
                <a:gd name="T39" fmla="*/ 28 h 236"/>
                <a:gd name="T40" fmla="*/ 107 w 114"/>
                <a:gd name="T41" fmla="*/ 21 h 236"/>
                <a:gd name="T42" fmla="*/ 98 w 114"/>
                <a:gd name="T43" fmla="*/ 9 h 236"/>
                <a:gd name="T44" fmla="*/ 114 w 114"/>
                <a:gd name="T45" fmla="*/ 9 h 236"/>
                <a:gd name="T46" fmla="*/ 82 w 114"/>
                <a:gd name="T47" fmla="*/ 5 h 236"/>
                <a:gd name="T48" fmla="*/ 82 w 114"/>
                <a:gd name="T49" fmla="*/ 0 h 236"/>
                <a:gd name="T50" fmla="*/ 59 w 114"/>
                <a:gd name="T51" fmla="*/ 0 h 236"/>
                <a:gd name="T52" fmla="*/ 34 w 114"/>
                <a:gd name="T53" fmla="*/ 5 h 236"/>
                <a:gd name="T54" fmla="*/ 13 w 114"/>
                <a:gd name="T55" fmla="*/ 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236">
                  <a:moveTo>
                    <a:pt x="13" y="7"/>
                  </a:moveTo>
                  <a:lnTo>
                    <a:pt x="6" y="16"/>
                  </a:lnTo>
                  <a:lnTo>
                    <a:pt x="0" y="21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3"/>
                  </a:lnTo>
                  <a:lnTo>
                    <a:pt x="2" y="227"/>
                  </a:lnTo>
                  <a:lnTo>
                    <a:pt x="16" y="227"/>
                  </a:lnTo>
                  <a:lnTo>
                    <a:pt x="22" y="227"/>
                  </a:lnTo>
                  <a:lnTo>
                    <a:pt x="25" y="230"/>
                  </a:lnTo>
                  <a:lnTo>
                    <a:pt x="32" y="227"/>
                  </a:lnTo>
                  <a:lnTo>
                    <a:pt x="36" y="213"/>
                  </a:lnTo>
                  <a:lnTo>
                    <a:pt x="38" y="213"/>
                  </a:lnTo>
                  <a:lnTo>
                    <a:pt x="41" y="220"/>
                  </a:lnTo>
                  <a:lnTo>
                    <a:pt x="38" y="119"/>
                  </a:lnTo>
                  <a:lnTo>
                    <a:pt x="34" y="53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96" y="42"/>
                  </a:lnTo>
                  <a:lnTo>
                    <a:pt x="100" y="28"/>
                  </a:lnTo>
                  <a:lnTo>
                    <a:pt x="107" y="21"/>
                  </a:lnTo>
                  <a:lnTo>
                    <a:pt x="98" y="9"/>
                  </a:lnTo>
                  <a:lnTo>
                    <a:pt x="114" y="9"/>
                  </a:lnTo>
                  <a:lnTo>
                    <a:pt x="82" y="5"/>
                  </a:lnTo>
                  <a:lnTo>
                    <a:pt x="82" y="0"/>
                  </a:lnTo>
                  <a:lnTo>
                    <a:pt x="59" y="0"/>
                  </a:lnTo>
                  <a:lnTo>
                    <a:pt x="34" y="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2" name="Freeform 311"/>
            <p:cNvSpPr>
              <a:spLocks/>
            </p:cNvSpPr>
            <p:nvPr/>
          </p:nvSpPr>
          <p:spPr bwMode="auto">
            <a:xfrm>
              <a:off x="3505201" y="3979863"/>
              <a:ext cx="163513" cy="327025"/>
            </a:xfrm>
            <a:custGeom>
              <a:avLst/>
              <a:gdLst>
                <a:gd name="T0" fmla="*/ 27 w 103"/>
                <a:gd name="T1" fmla="*/ 90 h 206"/>
                <a:gd name="T2" fmla="*/ 11 w 103"/>
                <a:gd name="T3" fmla="*/ 129 h 206"/>
                <a:gd name="T4" fmla="*/ 2 w 103"/>
                <a:gd name="T5" fmla="*/ 156 h 206"/>
                <a:gd name="T6" fmla="*/ 0 w 103"/>
                <a:gd name="T7" fmla="*/ 177 h 206"/>
                <a:gd name="T8" fmla="*/ 4 w 103"/>
                <a:gd name="T9" fmla="*/ 190 h 206"/>
                <a:gd name="T10" fmla="*/ 2 w 103"/>
                <a:gd name="T11" fmla="*/ 200 h 206"/>
                <a:gd name="T12" fmla="*/ 7 w 103"/>
                <a:gd name="T13" fmla="*/ 200 h 206"/>
                <a:gd name="T14" fmla="*/ 20 w 103"/>
                <a:gd name="T15" fmla="*/ 200 h 206"/>
                <a:gd name="T16" fmla="*/ 25 w 103"/>
                <a:gd name="T17" fmla="*/ 204 h 206"/>
                <a:gd name="T18" fmla="*/ 36 w 103"/>
                <a:gd name="T19" fmla="*/ 190 h 206"/>
                <a:gd name="T20" fmla="*/ 29 w 103"/>
                <a:gd name="T21" fmla="*/ 168 h 206"/>
                <a:gd name="T22" fmla="*/ 46 w 103"/>
                <a:gd name="T23" fmla="*/ 170 h 206"/>
                <a:gd name="T24" fmla="*/ 46 w 103"/>
                <a:gd name="T25" fmla="*/ 165 h 206"/>
                <a:gd name="T26" fmla="*/ 43 w 103"/>
                <a:gd name="T27" fmla="*/ 161 h 206"/>
                <a:gd name="T28" fmla="*/ 36 w 103"/>
                <a:gd name="T29" fmla="*/ 156 h 206"/>
                <a:gd name="T30" fmla="*/ 39 w 103"/>
                <a:gd name="T31" fmla="*/ 145 h 206"/>
                <a:gd name="T32" fmla="*/ 43 w 103"/>
                <a:gd name="T33" fmla="*/ 133 h 206"/>
                <a:gd name="T34" fmla="*/ 41 w 103"/>
                <a:gd name="T35" fmla="*/ 126 h 206"/>
                <a:gd name="T36" fmla="*/ 41 w 103"/>
                <a:gd name="T37" fmla="*/ 110 h 206"/>
                <a:gd name="T38" fmla="*/ 50 w 103"/>
                <a:gd name="T39" fmla="*/ 101 h 206"/>
                <a:gd name="T40" fmla="*/ 52 w 103"/>
                <a:gd name="T41" fmla="*/ 94 h 206"/>
                <a:gd name="T42" fmla="*/ 64 w 103"/>
                <a:gd name="T43" fmla="*/ 90 h 206"/>
                <a:gd name="T44" fmla="*/ 73 w 103"/>
                <a:gd name="T45" fmla="*/ 85 h 206"/>
                <a:gd name="T46" fmla="*/ 84 w 103"/>
                <a:gd name="T47" fmla="*/ 60 h 206"/>
                <a:gd name="T48" fmla="*/ 96 w 103"/>
                <a:gd name="T49" fmla="*/ 39 h 206"/>
                <a:gd name="T50" fmla="*/ 98 w 103"/>
                <a:gd name="T51" fmla="*/ 30 h 206"/>
                <a:gd name="T52" fmla="*/ 94 w 103"/>
                <a:gd name="T53" fmla="*/ 30 h 206"/>
                <a:gd name="T54" fmla="*/ 103 w 103"/>
                <a:gd name="T55" fmla="*/ 19 h 206"/>
                <a:gd name="T56" fmla="*/ 87 w 103"/>
                <a:gd name="T57" fmla="*/ 5 h 206"/>
                <a:gd name="T58" fmla="*/ 75 w 103"/>
                <a:gd name="T59" fmla="*/ 2 h 206"/>
                <a:gd name="T60" fmla="*/ 59 w 103"/>
                <a:gd name="T61" fmla="*/ 0 h 206"/>
                <a:gd name="T62" fmla="*/ 50 w 103"/>
                <a:gd name="T63" fmla="*/ 23 h 206"/>
                <a:gd name="T64" fmla="*/ 41 w 103"/>
                <a:gd name="T65" fmla="*/ 48 h 206"/>
                <a:gd name="T66" fmla="*/ 39 w 103"/>
                <a:gd name="T67" fmla="*/ 6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206">
                  <a:moveTo>
                    <a:pt x="34" y="67"/>
                  </a:moveTo>
                  <a:lnTo>
                    <a:pt x="27" y="90"/>
                  </a:lnTo>
                  <a:lnTo>
                    <a:pt x="16" y="115"/>
                  </a:lnTo>
                  <a:lnTo>
                    <a:pt x="11" y="129"/>
                  </a:lnTo>
                  <a:lnTo>
                    <a:pt x="7" y="142"/>
                  </a:lnTo>
                  <a:lnTo>
                    <a:pt x="2" y="156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4" y="186"/>
                  </a:lnTo>
                  <a:lnTo>
                    <a:pt x="4" y="190"/>
                  </a:lnTo>
                  <a:lnTo>
                    <a:pt x="4" y="197"/>
                  </a:lnTo>
                  <a:lnTo>
                    <a:pt x="2" y="200"/>
                  </a:lnTo>
                  <a:lnTo>
                    <a:pt x="2" y="206"/>
                  </a:lnTo>
                  <a:lnTo>
                    <a:pt x="7" y="200"/>
                  </a:lnTo>
                  <a:lnTo>
                    <a:pt x="18" y="200"/>
                  </a:lnTo>
                  <a:lnTo>
                    <a:pt x="20" y="200"/>
                  </a:lnTo>
                  <a:lnTo>
                    <a:pt x="25" y="200"/>
                  </a:lnTo>
                  <a:lnTo>
                    <a:pt x="25" y="204"/>
                  </a:lnTo>
                  <a:lnTo>
                    <a:pt x="34" y="204"/>
                  </a:lnTo>
                  <a:lnTo>
                    <a:pt x="36" y="190"/>
                  </a:lnTo>
                  <a:lnTo>
                    <a:pt x="43" y="177"/>
                  </a:lnTo>
                  <a:lnTo>
                    <a:pt x="29" y="168"/>
                  </a:lnTo>
                  <a:lnTo>
                    <a:pt x="29" y="165"/>
                  </a:lnTo>
                  <a:lnTo>
                    <a:pt x="46" y="170"/>
                  </a:lnTo>
                  <a:lnTo>
                    <a:pt x="46" y="168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36" y="156"/>
                  </a:lnTo>
                  <a:lnTo>
                    <a:pt x="36" y="151"/>
                  </a:lnTo>
                  <a:lnTo>
                    <a:pt x="39" y="145"/>
                  </a:lnTo>
                  <a:lnTo>
                    <a:pt x="41" y="140"/>
                  </a:lnTo>
                  <a:lnTo>
                    <a:pt x="43" y="133"/>
                  </a:lnTo>
                  <a:lnTo>
                    <a:pt x="41" y="133"/>
                  </a:lnTo>
                  <a:lnTo>
                    <a:pt x="41" y="126"/>
                  </a:lnTo>
                  <a:lnTo>
                    <a:pt x="36" y="117"/>
                  </a:lnTo>
                  <a:lnTo>
                    <a:pt x="41" y="110"/>
                  </a:lnTo>
                  <a:lnTo>
                    <a:pt x="46" y="112"/>
                  </a:lnTo>
                  <a:lnTo>
                    <a:pt x="50" y="101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7" y="92"/>
                  </a:lnTo>
                  <a:lnTo>
                    <a:pt x="64" y="90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75" y="85"/>
                  </a:lnTo>
                  <a:lnTo>
                    <a:pt x="84" y="60"/>
                  </a:lnTo>
                  <a:lnTo>
                    <a:pt x="89" y="41"/>
                  </a:lnTo>
                  <a:lnTo>
                    <a:pt x="96" y="39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6" y="30"/>
                  </a:lnTo>
                  <a:lnTo>
                    <a:pt x="94" y="30"/>
                  </a:lnTo>
                  <a:lnTo>
                    <a:pt x="101" y="21"/>
                  </a:lnTo>
                  <a:lnTo>
                    <a:pt x="103" y="19"/>
                  </a:lnTo>
                  <a:lnTo>
                    <a:pt x="89" y="14"/>
                  </a:lnTo>
                  <a:lnTo>
                    <a:pt x="87" y="5"/>
                  </a:lnTo>
                  <a:lnTo>
                    <a:pt x="75" y="5"/>
                  </a:lnTo>
                  <a:lnTo>
                    <a:pt x="75" y="2"/>
                  </a:lnTo>
                  <a:lnTo>
                    <a:pt x="84" y="0"/>
                  </a:lnTo>
                  <a:lnTo>
                    <a:pt x="59" y="0"/>
                  </a:lnTo>
                  <a:lnTo>
                    <a:pt x="59" y="9"/>
                  </a:lnTo>
                  <a:lnTo>
                    <a:pt x="50" y="23"/>
                  </a:lnTo>
                  <a:lnTo>
                    <a:pt x="43" y="37"/>
                  </a:lnTo>
                  <a:lnTo>
                    <a:pt x="41" y="48"/>
                  </a:lnTo>
                  <a:lnTo>
                    <a:pt x="41" y="55"/>
                  </a:lnTo>
                  <a:lnTo>
                    <a:pt x="39" y="60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5F5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3" name="Freeform 312"/>
            <p:cNvSpPr>
              <a:spLocks/>
            </p:cNvSpPr>
            <p:nvPr/>
          </p:nvSpPr>
          <p:spPr bwMode="auto">
            <a:xfrm>
              <a:off x="3438526" y="3484563"/>
              <a:ext cx="484188" cy="69850"/>
            </a:xfrm>
            <a:custGeom>
              <a:avLst/>
              <a:gdLst>
                <a:gd name="T0" fmla="*/ 44 w 305"/>
                <a:gd name="T1" fmla="*/ 14 h 44"/>
                <a:gd name="T2" fmla="*/ 53 w 305"/>
                <a:gd name="T3" fmla="*/ 10 h 44"/>
                <a:gd name="T4" fmla="*/ 58 w 305"/>
                <a:gd name="T5" fmla="*/ 16 h 44"/>
                <a:gd name="T6" fmla="*/ 71 w 305"/>
                <a:gd name="T7" fmla="*/ 19 h 44"/>
                <a:gd name="T8" fmla="*/ 92 w 305"/>
                <a:gd name="T9" fmla="*/ 14 h 44"/>
                <a:gd name="T10" fmla="*/ 99 w 305"/>
                <a:gd name="T11" fmla="*/ 16 h 44"/>
                <a:gd name="T12" fmla="*/ 99 w 305"/>
                <a:gd name="T13" fmla="*/ 21 h 44"/>
                <a:gd name="T14" fmla="*/ 106 w 305"/>
                <a:gd name="T15" fmla="*/ 21 h 44"/>
                <a:gd name="T16" fmla="*/ 122 w 305"/>
                <a:gd name="T17" fmla="*/ 14 h 44"/>
                <a:gd name="T18" fmla="*/ 122 w 305"/>
                <a:gd name="T19" fmla="*/ 16 h 44"/>
                <a:gd name="T20" fmla="*/ 122 w 305"/>
                <a:gd name="T21" fmla="*/ 19 h 44"/>
                <a:gd name="T22" fmla="*/ 140 w 305"/>
                <a:gd name="T23" fmla="*/ 10 h 44"/>
                <a:gd name="T24" fmla="*/ 149 w 305"/>
                <a:gd name="T25" fmla="*/ 7 h 44"/>
                <a:gd name="T26" fmla="*/ 149 w 305"/>
                <a:gd name="T27" fmla="*/ 12 h 44"/>
                <a:gd name="T28" fmla="*/ 165 w 305"/>
                <a:gd name="T29" fmla="*/ 7 h 44"/>
                <a:gd name="T30" fmla="*/ 191 w 305"/>
                <a:gd name="T31" fmla="*/ 5 h 44"/>
                <a:gd name="T32" fmla="*/ 184 w 305"/>
                <a:gd name="T33" fmla="*/ 16 h 44"/>
                <a:gd name="T34" fmla="*/ 191 w 305"/>
                <a:gd name="T35" fmla="*/ 12 h 44"/>
                <a:gd name="T36" fmla="*/ 209 w 305"/>
                <a:gd name="T37" fmla="*/ 0 h 44"/>
                <a:gd name="T38" fmla="*/ 204 w 305"/>
                <a:gd name="T39" fmla="*/ 10 h 44"/>
                <a:gd name="T40" fmla="*/ 207 w 305"/>
                <a:gd name="T41" fmla="*/ 14 h 44"/>
                <a:gd name="T42" fmla="*/ 225 w 305"/>
                <a:gd name="T43" fmla="*/ 0 h 44"/>
                <a:gd name="T44" fmla="*/ 223 w 305"/>
                <a:gd name="T45" fmla="*/ 5 h 44"/>
                <a:gd name="T46" fmla="*/ 216 w 305"/>
                <a:gd name="T47" fmla="*/ 16 h 44"/>
                <a:gd name="T48" fmla="*/ 218 w 305"/>
                <a:gd name="T49" fmla="*/ 19 h 44"/>
                <a:gd name="T50" fmla="*/ 227 w 305"/>
                <a:gd name="T51" fmla="*/ 14 h 44"/>
                <a:gd name="T52" fmla="*/ 225 w 305"/>
                <a:gd name="T53" fmla="*/ 21 h 44"/>
                <a:gd name="T54" fmla="*/ 230 w 305"/>
                <a:gd name="T55" fmla="*/ 21 h 44"/>
                <a:gd name="T56" fmla="*/ 241 w 305"/>
                <a:gd name="T57" fmla="*/ 19 h 44"/>
                <a:gd name="T58" fmla="*/ 264 w 305"/>
                <a:gd name="T59" fmla="*/ 21 h 44"/>
                <a:gd name="T60" fmla="*/ 289 w 305"/>
                <a:gd name="T61" fmla="*/ 19 h 44"/>
                <a:gd name="T62" fmla="*/ 291 w 305"/>
                <a:gd name="T63" fmla="*/ 21 h 44"/>
                <a:gd name="T64" fmla="*/ 287 w 305"/>
                <a:gd name="T65" fmla="*/ 28 h 44"/>
                <a:gd name="T66" fmla="*/ 291 w 305"/>
                <a:gd name="T67" fmla="*/ 28 h 44"/>
                <a:gd name="T68" fmla="*/ 303 w 305"/>
                <a:gd name="T69" fmla="*/ 26 h 44"/>
                <a:gd name="T70" fmla="*/ 305 w 305"/>
                <a:gd name="T71" fmla="*/ 32 h 44"/>
                <a:gd name="T72" fmla="*/ 294 w 305"/>
                <a:gd name="T73" fmla="*/ 37 h 44"/>
                <a:gd name="T74" fmla="*/ 278 w 305"/>
                <a:gd name="T75" fmla="*/ 37 h 44"/>
                <a:gd name="T76" fmla="*/ 264 w 305"/>
                <a:gd name="T77" fmla="*/ 35 h 44"/>
                <a:gd name="T78" fmla="*/ 241 w 305"/>
                <a:gd name="T79" fmla="*/ 32 h 44"/>
                <a:gd name="T80" fmla="*/ 184 w 305"/>
                <a:gd name="T81" fmla="*/ 32 h 44"/>
                <a:gd name="T82" fmla="*/ 138 w 305"/>
                <a:gd name="T83" fmla="*/ 35 h 44"/>
                <a:gd name="T84" fmla="*/ 122 w 305"/>
                <a:gd name="T85" fmla="*/ 37 h 44"/>
                <a:gd name="T86" fmla="*/ 90 w 305"/>
                <a:gd name="T87" fmla="*/ 32 h 44"/>
                <a:gd name="T88" fmla="*/ 51 w 305"/>
                <a:gd name="T89" fmla="*/ 37 h 44"/>
                <a:gd name="T90" fmla="*/ 30 w 305"/>
                <a:gd name="T91" fmla="*/ 35 h 44"/>
                <a:gd name="T92" fmla="*/ 7 w 305"/>
                <a:gd name="T93" fmla="*/ 44 h 44"/>
                <a:gd name="T94" fmla="*/ 0 w 305"/>
                <a:gd name="T95" fmla="*/ 44 h 44"/>
                <a:gd name="T96" fmla="*/ 5 w 305"/>
                <a:gd name="T97" fmla="*/ 32 h 44"/>
                <a:gd name="T98" fmla="*/ 30 w 305"/>
                <a:gd name="T9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" h="44">
                  <a:moveTo>
                    <a:pt x="37" y="21"/>
                  </a:moveTo>
                  <a:lnTo>
                    <a:pt x="44" y="14"/>
                  </a:lnTo>
                  <a:lnTo>
                    <a:pt x="51" y="12"/>
                  </a:lnTo>
                  <a:lnTo>
                    <a:pt x="53" y="10"/>
                  </a:lnTo>
                  <a:lnTo>
                    <a:pt x="55" y="12"/>
                  </a:lnTo>
                  <a:lnTo>
                    <a:pt x="58" y="16"/>
                  </a:lnTo>
                  <a:lnTo>
                    <a:pt x="62" y="19"/>
                  </a:lnTo>
                  <a:lnTo>
                    <a:pt x="71" y="19"/>
                  </a:lnTo>
                  <a:lnTo>
                    <a:pt x="85" y="16"/>
                  </a:lnTo>
                  <a:lnTo>
                    <a:pt x="92" y="14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6" y="21"/>
                  </a:lnTo>
                  <a:lnTo>
                    <a:pt x="110" y="19"/>
                  </a:lnTo>
                  <a:lnTo>
                    <a:pt x="122" y="14"/>
                  </a:lnTo>
                  <a:lnTo>
                    <a:pt x="124" y="14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9"/>
                  </a:lnTo>
                  <a:lnTo>
                    <a:pt x="126" y="16"/>
                  </a:lnTo>
                  <a:lnTo>
                    <a:pt x="140" y="10"/>
                  </a:lnTo>
                  <a:lnTo>
                    <a:pt x="149" y="3"/>
                  </a:lnTo>
                  <a:lnTo>
                    <a:pt x="149" y="7"/>
                  </a:lnTo>
                  <a:lnTo>
                    <a:pt x="147" y="12"/>
                  </a:lnTo>
                  <a:lnTo>
                    <a:pt x="149" y="12"/>
                  </a:lnTo>
                  <a:lnTo>
                    <a:pt x="156" y="7"/>
                  </a:lnTo>
                  <a:lnTo>
                    <a:pt x="165" y="7"/>
                  </a:lnTo>
                  <a:lnTo>
                    <a:pt x="191" y="0"/>
                  </a:lnTo>
                  <a:lnTo>
                    <a:pt x="191" y="5"/>
                  </a:lnTo>
                  <a:lnTo>
                    <a:pt x="184" y="14"/>
                  </a:lnTo>
                  <a:lnTo>
                    <a:pt x="184" y="16"/>
                  </a:lnTo>
                  <a:lnTo>
                    <a:pt x="186" y="16"/>
                  </a:lnTo>
                  <a:lnTo>
                    <a:pt x="191" y="12"/>
                  </a:lnTo>
                  <a:lnTo>
                    <a:pt x="197" y="1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04" y="10"/>
                  </a:lnTo>
                  <a:lnTo>
                    <a:pt x="195" y="16"/>
                  </a:lnTo>
                  <a:lnTo>
                    <a:pt x="207" y="14"/>
                  </a:lnTo>
                  <a:lnTo>
                    <a:pt x="218" y="5"/>
                  </a:lnTo>
                  <a:lnTo>
                    <a:pt x="225" y="0"/>
                  </a:lnTo>
                  <a:lnTo>
                    <a:pt x="225" y="3"/>
                  </a:lnTo>
                  <a:lnTo>
                    <a:pt x="223" y="5"/>
                  </a:lnTo>
                  <a:lnTo>
                    <a:pt x="218" y="12"/>
                  </a:lnTo>
                  <a:lnTo>
                    <a:pt x="216" y="16"/>
                  </a:lnTo>
                  <a:lnTo>
                    <a:pt x="214" y="19"/>
                  </a:lnTo>
                  <a:lnTo>
                    <a:pt x="218" y="19"/>
                  </a:lnTo>
                  <a:lnTo>
                    <a:pt x="225" y="14"/>
                  </a:lnTo>
                  <a:lnTo>
                    <a:pt x="227" y="14"/>
                  </a:lnTo>
                  <a:lnTo>
                    <a:pt x="225" y="19"/>
                  </a:lnTo>
                  <a:lnTo>
                    <a:pt x="225" y="21"/>
                  </a:lnTo>
                  <a:lnTo>
                    <a:pt x="225" y="21"/>
                  </a:lnTo>
                  <a:lnTo>
                    <a:pt x="230" y="21"/>
                  </a:lnTo>
                  <a:lnTo>
                    <a:pt x="239" y="16"/>
                  </a:lnTo>
                  <a:lnTo>
                    <a:pt x="241" y="19"/>
                  </a:lnTo>
                  <a:lnTo>
                    <a:pt x="243" y="26"/>
                  </a:lnTo>
                  <a:lnTo>
                    <a:pt x="264" y="21"/>
                  </a:lnTo>
                  <a:lnTo>
                    <a:pt x="287" y="16"/>
                  </a:lnTo>
                  <a:lnTo>
                    <a:pt x="289" y="19"/>
                  </a:lnTo>
                  <a:lnTo>
                    <a:pt x="291" y="19"/>
                  </a:lnTo>
                  <a:lnTo>
                    <a:pt x="291" y="21"/>
                  </a:lnTo>
                  <a:lnTo>
                    <a:pt x="289" y="26"/>
                  </a:lnTo>
                  <a:lnTo>
                    <a:pt x="287" y="28"/>
                  </a:lnTo>
                  <a:lnTo>
                    <a:pt x="287" y="30"/>
                  </a:lnTo>
                  <a:lnTo>
                    <a:pt x="291" y="28"/>
                  </a:lnTo>
                  <a:lnTo>
                    <a:pt x="298" y="26"/>
                  </a:lnTo>
                  <a:lnTo>
                    <a:pt x="303" y="26"/>
                  </a:lnTo>
                  <a:lnTo>
                    <a:pt x="305" y="28"/>
                  </a:lnTo>
                  <a:lnTo>
                    <a:pt x="305" y="32"/>
                  </a:lnTo>
                  <a:lnTo>
                    <a:pt x="301" y="35"/>
                  </a:lnTo>
                  <a:lnTo>
                    <a:pt x="294" y="37"/>
                  </a:lnTo>
                  <a:lnTo>
                    <a:pt x="285" y="37"/>
                  </a:lnTo>
                  <a:lnTo>
                    <a:pt x="278" y="37"/>
                  </a:lnTo>
                  <a:lnTo>
                    <a:pt x="271" y="37"/>
                  </a:lnTo>
                  <a:lnTo>
                    <a:pt x="264" y="35"/>
                  </a:lnTo>
                  <a:lnTo>
                    <a:pt x="262" y="32"/>
                  </a:lnTo>
                  <a:lnTo>
                    <a:pt x="241" y="32"/>
                  </a:lnTo>
                  <a:lnTo>
                    <a:pt x="214" y="32"/>
                  </a:lnTo>
                  <a:lnTo>
                    <a:pt x="184" y="32"/>
                  </a:lnTo>
                  <a:lnTo>
                    <a:pt x="149" y="35"/>
                  </a:lnTo>
                  <a:lnTo>
                    <a:pt x="138" y="35"/>
                  </a:lnTo>
                  <a:lnTo>
                    <a:pt x="131" y="32"/>
                  </a:lnTo>
                  <a:lnTo>
                    <a:pt x="122" y="37"/>
                  </a:lnTo>
                  <a:lnTo>
                    <a:pt x="110" y="35"/>
                  </a:lnTo>
                  <a:lnTo>
                    <a:pt x="90" y="32"/>
                  </a:lnTo>
                  <a:lnTo>
                    <a:pt x="62" y="35"/>
                  </a:lnTo>
                  <a:lnTo>
                    <a:pt x="51" y="37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14" y="42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5" y="32"/>
                  </a:lnTo>
                  <a:lnTo>
                    <a:pt x="14" y="28"/>
                  </a:lnTo>
                  <a:lnTo>
                    <a:pt x="30" y="21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4" name="Freeform 313"/>
            <p:cNvSpPr>
              <a:spLocks/>
            </p:cNvSpPr>
            <p:nvPr/>
          </p:nvSpPr>
          <p:spPr bwMode="auto">
            <a:xfrm>
              <a:off x="2260601" y="3514726"/>
              <a:ext cx="495300" cy="57150"/>
            </a:xfrm>
            <a:custGeom>
              <a:avLst/>
              <a:gdLst>
                <a:gd name="T0" fmla="*/ 51 w 312"/>
                <a:gd name="T1" fmla="*/ 13 h 36"/>
                <a:gd name="T2" fmla="*/ 60 w 312"/>
                <a:gd name="T3" fmla="*/ 9 h 36"/>
                <a:gd name="T4" fmla="*/ 64 w 312"/>
                <a:gd name="T5" fmla="*/ 16 h 36"/>
                <a:gd name="T6" fmla="*/ 76 w 312"/>
                <a:gd name="T7" fmla="*/ 18 h 36"/>
                <a:gd name="T8" fmla="*/ 96 w 312"/>
                <a:gd name="T9" fmla="*/ 13 h 36"/>
                <a:gd name="T10" fmla="*/ 106 w 312"/>
                <a:gd name="T11" fmla="*/ 16 h 36"/>
                <a:gd name="T12" fmla="*/ 106 w 312"/>
                <a:gd name="T13" fmla="*/ 20 h 36"/>
                <a:gd name="T14" fmla="*/ 110 w 312"/>
                <a:gd name="T15" fmla="*/ 20 h 36"/>
                <a:gd name="T16" fmla="*/ 126 w 312"/>
                <a:gd name="T17" fmla="*/ 13 h 36"/>
                <a:gd name="T18" fmla="*/ 128 w 312"/>
                <a:gd name="T19" fmla="*/ 16 h 36"/>
                <a:gd name="T20" fmla="*/ 128 w 312"/>
                <a:gd name="T21" fmla="*/ 18 h 36"/>
                <a:gd name="T22" fmla="*/ 145 w 312"/>
                <a:gd name="T23" fmla="*/ 7 h 36"/>
                <a:gd name="T24" fmla="*/ 154 w 312"/>
                <a:gd name="T25" fmla="*/ 7 h 36"/>
                <a:gd name="T26" fmla="*/ 154 w 312"/>
                <a:gd name="T27" fmla="*/ 11 h 36"/>
                <a:gd name="T28" fmla="*/ 172 w 312"/>
                <a:gd name="T29" fmla="*/ 7 h 36"/>
                <a:gd name="T30" fmla="*/ 195 w 312"/>
                <a:gd name="T31" fmla="*/ 4 h 36"/>
                <a:gd name="T32" fmla="*/ 188 w 312"/>
                <a:gd name="T33" fmla="*/ 16 h 36"/>
                <a:gd name="T34" fmla="*/ 197 w 312"/>
                <a:gd name="T35" fmla="*/ 11 h 36"/>
                <a:gd name="T36" fmla="*/ 213 w 312"/>
                <a:gd name="T37" fmla="*/ 0 h 36"/>
                <a:gd name="T38" fmla="*/ 209 w 312"/>
                <a:gd name="T39" fmla="*/ 9 h 36"/>
                <a:gd name="T40" fmla="*/ 211 w 312"/>
                <a:gd name="T41" fmla="*/ 13 h 36"/>
                <a:gd name="T42" fmla="*/ 229 w 312"/>
                <a:gd name="T43" fmla="*/ 0 h 36"/>
                <a:gd name="T44" fmla="*/ 227 w 312"/>
                <a:gd name="T45" fmla="*/ 4 h 36"/>
                <a:gd name="T46" fmla="*/ 220 w 312"/>
                <a:gd name="T47" fmla="*/ 16 h 36"/>
                <a:gd name="T48" fmla="*/ 222 w 312"/>
                <a:gd name="T49" fmla="*/ 18 h 36"/>
                <a:gd name="T50" fmla="*/ 232 w 312"/>
                <a:gd name="T51" fmla="*/ 13 h 36"/>
                <a:gd name="T52" fmla="*/ 229 w 312"/>
                <a:gd name="T53" fmla="*/ 20 h 36"/>
                <a:gd name="T54" fmla="*/ 236 w 312"/>
                <a:gd name="T55" fmla="*/ 20 h 36"/>
                <a:gd name="T56" fmla="*/ 248 w 312"/>
                <a:gd name="T57" fmla="*/ 18 h 36"/>
                <a:gd name="T58" fmla="*/ 268 w 312"/>
                <a:gd name="T59" fmla="*/ 20 h 36"/>
                <a:gd name="T60" fmla="*/ 296 w 312"/>
                <a:gd name="T61" fmla="*/ 18 h 36"/>
                <a:gd name="T62" fmla="*/ 296 w 312"/>
                <a:gd name="T63" fmla="*/ 20 h 36"/>
                <a:gd name="T64" fmla="*/ 291 w 312"/>
                <a:gd name="T65" fmla="*/ 27 h 36"/>
                <a:gd name="T66" fmla="*/ 296 w 312"/>
                <a:gd name="T67" fmla="*/ 27 h 36"/>
                <a:gd name="T68" fmla="*/ 307 w 312"/>
                <a:gd name="T69" fmla="*/ 25 h 36"/>
                <a:gd name="T70" fmla="*/ 309 w 312"/>
                <a:gd name="T71" fmla="*/ 32 h 36"/>
                <a:gd name="T72" fmla="*/ 298 w 312"/>
                <a:gd name="T73" fmla="*/ 36 h 36"/>
                <a:gd name="T74" fmla="*/ 282 w 312"/>
                <a:gd name="T75" fmla="*/ 36 h 36"/>
                <a:gd name="T76" fmla="*/ 271 w 312"/>
                <a:gd name="T77" fmla="*/ 34 h 36"/>
                <a:gd name="T78" fmla="*/ 245 w 312"/>
                <a:gd name="T79" fmla="*/ 32 h 36"/>
                <a:gd name="T80" fmla="*/ 190 w 312"/>
                <a:gd name="T81" fmla="*/ 32 h 36"/>
                <a:gd name="T82" fmla="*/ 142 w 312"/>
                <a:gd name="T83" fmla="*/ 34 h 36"/>
                <a:gd name="T84" fmla="*/ 126 w 312"/>
                <a:gd name="T85" fmla="*/ 36 h 36"/>
                <a:gd name="T86" fmla="*/ 94 w 312"/>
                <a:gd name="T87" fmla="*/ 32 h 36"/>
                <a:gd name="T88" fmla="*/ 55 w 312"/>
                <a:gd name="T89" fmla="*/ 34 h 36"/>
                <a:gd name="T90" fmla="*/ 35 w 312"/>
                <a:gd name="T91" fmla="*/ 34 h 36"/>
                <a:gd name="T92" fmla="*/ 9 w 312"/>
                <a:gd name="T93" fmla="*/ 32 h 36"/>
                <a:gd name="T94" fmla="*/ 0 w 312"/>
                <a:gd name="T95" fmla="*/ 30 h 36"/>
                <a:gd name="T96" fmla="*/ 5 w 312"/>
                <a:gd name="T97" fmla="*/ 23 h 36"/>
                <a:gd name="T98" fmla="*/ 23 w 312"/>
                <a:gd name="T99" fmla="*/ 13 h 36"/>
                <a:gd name="T100" fmla="*/ 39 w 312"/>
                <a:gd name="T10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2" h="36">
                  <a:moveTo>
                    <a:pt x="41" y="20"/>
                  </a:moveTo>
                  <a:lnTo>
                    <a:pt x="51" y="13"/>
                  </a:lnTo>
                  <a:lnTo>
                    <a:pt x="55" y="11"/>
                  </a:lnTo>
                  <a:lnTo>
                    <a:pt x="60" y="9"/>
                  </a:lnTo>
                  <a:lnTo>
                    <a:pt x="62" y="11"/>
                  </a:lnTo>
                  <a:lnTo>
                    <a:pt x="64" y="16"/>
                  </a:lnTo>
                  <a:lnTo>
                    <a:pt x="67" y="18"/>
                  </a:lnTo>
                  <a:lnTo>
                    <a:pt x="76" y="18"/>
                  </a:lnTo>
                  <a:lnTo>
                    <a:pt x="90" y="16"/>
                  </a:lnTo>
                  <a:lnTo>
                    <a:pt x="96" y="13"/>
                  </a:lnTo>
                  <a:lnTo>
                    <a:pt x="101" y="13"/>
                  </a:lnTo>
                  <a:lnTo>
                    <a:pt x="106" y="16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5" y="18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31" y="16"/>
                  </a:lnTo>
                  <a:lnTo>
                    <a:pt x="145" y="7"/>
                  </a:lnTo>
                  <a:lnTo>
                    <a:pt x="154" y="2"/>
                  </a:lnTo>
                  <a:lnTo>
                    <a:pt x="154" y="7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95" y="0"/>
                  </a:lnTo>
                  <a:lnTo>
                    <a:pt x="195" y="4"/>
                  </a:lnTo>
                  <a:lnTo>
                    <a:pt x="188" y="13"/>
                  </a:lnTo>
                  <a:lnTo>
                    <a:pt x="188" y="16"/>
                  </a:lnTo>
                  <a:lnTo>
                    <a:pt x="190" y="16"/>
                  </a:lnTo>
                  <a:lnTo>
                    <a:pt x="197" y="11"/>
                  </a:lnTo>
                  <a:lnTo>
                    <a:pt x="202" y="9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09" y="9"/>
                  </a:lnTo>
                  <a:lnTo>
                    <a:pt x="202" y="16"/>
                  </a:lnTo>
                  <a:lnTo>
                    <a:pt x="211" y="13"/>
                  </a:lnTo>
                  <a:lnTo>
                    <a:pt x="222" y="4"/>
                  </a:lnTo>
                  <a:lnTo>
                    <a:pt x="229" y="0"/>
                  </a:lnTo>
                  <a:lnTo>
                    <a:pt x="232" y="2"/>
                  </a:lnTo>
                  <a:lnTo>
                    <a:pt x="227" y="4"/>
                  </a:lnTo>
                  <a:lnTo>
                    <a:pt x="225" y="11"/>
                  </a:lnTo>
                  <a:lnTo>
                    <a:pt x="220" y="16"/>
                  </a:lnTo>
                  <a:lnTo>
                    <a:pt x="220" y="18"/>
                  </a:lnTo>
                  <a:lnTo>
                    <a:pt x="222" y="18"/>
                  </a:lnTo>
                  <a:lnTo>
                    <a:pt x="232" y="13"/>
                  </a:lnTo>
                  <a:lnTo>
                    <a:pt x="232" y="13"/>
                  </a:lnTo>
                  <a:lnTo>
                    <a:pt x="229" y="18"/>
                  </a:lnTo>
                  <a:lnTo>
                    <a:pt x="229" y="20"/>
                  </a:lnTo>
                  <a:lnTo>
                    <a:pt x="232" y="20"/>
                  </a:lnTo>
                  <a:lnTo>
                    <a:pt x="236" y="20"/>
                  </a:lnTo>
                  <a:lnTo>
                    <a:pt x="243" y="16"/>
                  </a:lnTo>
                  <a:lnTo>
                    <a:pt x="248" y="18"/>
                  </a:lnTo>
                  <a:lnTo>
                    <a:pt x="250" y="25"/>
                  </a:lnTo>
                  <a:lnTo>
                    <a:pt x="268" y="20"/>
                  </a:lnTo>
                  <a:lnTo>
                    <a:pt x="291" y="16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6" y="20"/>
                  </a:lnTo>
                  <a:lnTo>
                    <a:pt x="296" y="25"/>
                  </a:lnTo>
                  <a:lnTo>
                    <a:pt x="291" y="27"/>
                  </a:lnTo>
                  <a:lnTo>
                    <a:pt x="293" y="30"/>
                  </a:lnTo>
                  <a:lnTo>
                    <a:pt x="296" y="27"/>
                  </a:lnTo>
                  <a:lnTo>
                    <a:pt x="303" y="25"/>
                  </a:lnTo>
                  <a:lnTo>
                    <a:pt x="307" y="25"/>
                  </a:lnTo>
                  <a:lnTo>
                    <a:pt x="312" y="27"/>
                  </a:lnTo>
                  <a:lnTo>
                    <a:pt x="309" y="32"/>
                  </a:lnTo>
                  <a:lnTo>
                    <a:pt x="305" y="34"/>
                  </a:lnTo>
                  <a:lnTo>
                    <a:pt x="298" y="36"/>
                  </a:lnTo>
                  <a:lnTo>
                    <a:pt x="291" y="36"/>
                  </a:lnTo>
                  <a:lnTo>
                    <a:pt x="282" y="36"/>
                  </a:lnTo>
                  <a:lnTo>
                    <a:pt x="275" y="36"/>
                  </a:lnTo>
                  <a:lnTo>
                    <a:pt x="271" y="34"/>
                  </a:lnTo>
                  <a:lnTo>
                    <a:pt x="268" y="30"/>
                  </a:lnTo>
                  <a:lnTo>
                    <a:pt x="245" y="32"/>
                  </a:lnTo>
                  <a:lnTo>
                    <a:pt x="220" y="32"/>
                  </a:lnTo>
                  <a:lnTo>
                    <a:pt x="190" y="32"/>
                  </a:lnTo>
                  <a:lnTo>
                    <a:pt x="154" y="34"/>
                  </a:lnTo>
                  <a:lnTo>
                    <a:pt x="142" y="34"/>
                  </a:lnTo>
                  <a:lnTo>
                    <a:pt x="135" y="32"/>
                  </a:lnTo>
                  <a:lnTo>
                    <a:pt x="126" y="36"/>
                  </a:lnTo>
                  <a:lnTo>
                    <a:pt x="115" y="34"/>
                  </a:lnTo>
                  <a:lnTo>
                    <a:pt x="94" y="32"/>
                  </a:lnTo>
                  <a:lnTo>
                    <a:pt x="69" y="34"/>
                  </a:lnTo>
                  <a:lnTo>
                    <a:pt x="55" y="34"/>
                  </a:lnTo>
                  <a:lnTo>
                    <a:pt x="39" y="34"/>
                  </a:lnTo>
                  <a:lnTo>
                    <a:pt x="35" y="34"/>
                  </a:lnTo>
                  <a:lnTo>
                    <a:pt x="21" y="32"/>
                  </a:lnTo>
                  <a:lnTo>
                    <a:pt x="9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14" y="16"/>
                  </a:lnTo>
                  <a:lnTo>
                    <a:pt x="23" y="13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41" y="20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371" name="Picture 323" descr="http://t0.gstatic.com/images?q=tbn:ANd9GcQBuR55-m-Vkczu1hBVVNNsoYcxjXobpL1qDD1D3i8s-V8bn-dbr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81" t="11065" r="26827" b="6825"/>
          <a:stretch/>
        </p:blipFill>
        <p:spPr bwMode="auto">
          <a:xfrm>
            <a:off x="2195736" y="4941168"/>
            <a:ext cx="1271182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54" name="Straight Arrow Connector 2353"/>
          <p:cNvCxnSpPr>
            <a:stCxn id="2388" idx="1"/>
          </p:cNvCxnSpPr>
          <p:nvPr/>
        </p:nvCxnSpPr>
        <p:spPr>
          <a:xfrm flipH="1">
            <a:off x="4788025" y="5637439"/>
            <a:ext cx="2304255" cy="0"/>
          </a:xfrm>
          <a:prstGeom prst="straightConnector1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xtBox 329"/>
          <p:cNvSpPr txBox="1"/>
          <p:nvPr/>
        </p:nvSpPr>
        <p:spPr>
          <a:xfrm>
            <a:off x="5056052" y="4596157"/>
            <a:ext cx="1641155" cy="646331"/>
          </a:xfrm>
          <a:prstGeom prst="rect">
            <a:avLst/>
          </a:prstGeom>
          <a:noFill/>
          <a:effectLst>
            <a:outerShdw dir="5400000" sx="40000" sy="4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товары</a:t>
            </a:r>
          </a:p>
        </p:txBody>
      </p:sp>
      <p:sp>
        <p:nvSpPr>
          <p:cNvPr id="530" name="TextBox 529"/>
          <p:cNvSpPr txBox="1"/>
          <p:nvPr/>
        </p:nvSpPr>
        <p:spPr>
          <a:xfrm>
            <a:off x="4644008" y="4581128"/>
            <a:ext cx="2461764" cy="646331"/>
          </a:xfrm>
          <a:prstGeom prst="rect">
            <a:avLst/>
          </a:prstGeom>
          <a:noFill/>
          <a:effectLst>
            <a:outerShdw dir="5400000" sx="40000" sy="4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</a:t>
            </a:r>
          </a:p>
        </p:txBody>
      </p:sp>
      <p:cxnSp>
        <p:nvCxnSpPr>
          <p:cNvPr id="531" name="Straight Arrow Connector 530"/>
          <p:cNvCxnSpPr>
            <a:endCxn id="2388" idx="1"/>
          </p:cNvCxnSpPr>
          <p:nvPr/>
        </p:nvCxnSpPr>
        <p:spPr>
          <a:xfrm>
            <a:off x="4788025" y="5637439"/>
            <a:ext cx="2304255" cy="0"/>
          </a:xfrm>
          <a:prstGeom prst="straightConnector1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5" name="TextBox 534"/>
          <p:cNvSpPr txBox="1"/>
          <p:nvPr/>
        </p:nvSpPr>
        <p:spPr>
          <a:xfrm>
            <a:off x="4499992" y="4509120"/>
            <a:ext cx="2738348" cy="923330"/>
          </a:xfrm>
          <a:prstGeom prst="rect">
            <a:avLst/>
          </a:prstGeom>
          <a:noFill/>
          <a:effectLst>
            <a:outerShdw dir="5400000" sx="40000" sy="4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забрать документы    </a:t>
            </a:r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 новые штрихкоды)</a:t>
            </a: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506" name="Group 505"/>
          <p:cNvGrpSpPr/>
          <p:nvPr/>
        </p:nvGrpSpPr>
        <p:grpSpPr>
          <a:xfrm>
            <a:off x="1763688" y="1844824"/>
            <a:ext cx="504056" cy="574053"/>
            <a:chOff x="6876256" y="2204864"/>
            <a:chExt cx="504056" cy="574053"/>
          </a:xfrm>
        </p:grpSpPr>
        <p:sp>
          <p:nvSpPr>
            <p:cNvPr id="505" name="Arc 504"/>
            <p:cNvSpPr/>
            <p:nvPr/>
          </p:nvSpPr>
          <p:spPr>
            <a:xfrm>
              <a:off x="6889254" y="2236418"/>
              <a:ext cx="491058" cy="542499"/>
            </a:xfrm>
            <a:prstGeom prst="arc">
              <a:avLst>
                <a:gd name="adj1" fmla="val 11393337"/>
                <a:gd name="adj2" fmla="val 20861513"/>
              </a:avLst>
            </a:prstGeom>
            <a:ln w="76200">
              <a:solidFill>
                <a:srgbClr val="66FF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4" name="Arc 553"/>
            <p:cNvSpPr/>
            <p:nvPr/>
          </p:nvSpPr>
          <p:spPr>
            <a:xfrm rot="10800000">
              <a:off x="6876256" y="2204864"/>
              <a:ext cx="491058" cy="542499"/>
            </a:xfrm>
            <a:prstGeom prst="arc">
              <a:avLst>
                <a:gd name="adj1" fmla="val 11393337"/>
                <a:gd name="adj2" fmla="val 20861513"/>
              </a:avLst>
            </a:prstGeom>
            <a:ln w="76200">
              <a:solidFill>
                <a:srgbClr val="66FF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7" name="Picture 34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65" y="5059083"/>
            <a:ext cx="1254249" cy="132904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7326" y="5386539"/>
            <a:ext cx="1186543" cy="369332"/>
          </a:xfrm>
          <a:prstGeom prst="rect">
            <a:avLst/>
          </a:prstGeom>
          <a:solidFill>
            <a:srgbClr val="08080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+ утилита </a:t>
            </a:r>
            <a:endParaRPr lang="ru-RU" dirty="0"/>
          </a:p>
        </p:txBody>
      </p:sp>
      <p:pic>
        <p:nvPicPr>
          <p:cNvPr id="3076" name="Picture 4" descr="http://t3.gstatic.com/images?q=tbn:ANd9GcSgxOEAkiMhcB22gNvRe1xfPpm5SKmR6peJ1lmLRGqLJ-U5-pGxo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93" b="89691" l="9653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494" y="5107998"/>
            <a:ext cx="1413661" cy="10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" name="Rectangle 280"/>
          <p:cNvSpPr/>
          <p:nvPr/>
        </p:nvSpPr>
        <p:spPr>
          <a:xfrm>
            <a:off x="3275856" y="6117295"/>
            <a:ext cx="2167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расшаренная папка</a:t>
            </a:r>
            <a:endParaRPr lang="ru-RU" dirty="0"/>
          </a:p>
        </p:txBody>
      </p:sp>
      <p:cxnSp>
        <p:nvCxnSpPr>
          <p:cNvPr id="292" name="Straight Arrow Connector 291"/>
          <p:cNvCxnSpPr/>
          <p:nvPr/>
        </p:nvCxnSpPr>
        <p:spPr>
          <a:xfrm flipV="1">
            <a:off x="1225687" y="2739809"/>
            <a:ext cx="44666" cy="2201359"/>
          </a:xfrm>
          <a:prstGeom prst="straightConnector1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 rot="16200000">
            <a:off x="-172143" y="3415642"/>
            <a:ext cx="1641155" cy="646331"/>
          </a:xfrm>
          <a:prstGeom prst="rect">
            <a:avLst/>
          </a:prstGeom>
          <a:noFill/>
          <a:effectLst>
            <a:outerShdw dir="5400000" sx="40000" sy="4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товары</a:t>
            </a:r>
          </a:p>
        </p:txBody>
      </p:sp>
      <p:sp>
        <p:nvSpPr>
          <p:cNvPr id="294" name="TextBox 293"/>
          <p:cNvSpPr txBox="1"/>
          <p:nvPr/>
        </p:nvSpPr>
        <p:spPr>
          <a:xfrm rot="16200000">
            <a:off x="-584187" y="3400613"/>
            <a:ext cx="2461764" cy="646331"/>
          </a:xfrm>
          <a:prstGeom prst="rect">
            <a:avLst/>
          </a:prstGeom>
          <a:noFill/>
          <a:effectLst>
            <a:outerShdw dir="5400000" sx="40000" sy="4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</a:t>
            </a:r>
          </a:p>
        </p:txBody>
      </p:sp>
      <p:cxnSp>
        <p:nvCxnSpPr>
          <p:cNvPr id="295" name="Straight Arrow Connector 294"/>
          <p:cNvCxnSpPr/>
          <p:nvPr/>
        </p:nvCxnSpPr>
        <p:spPr>
          <a:xfrm flipH="1">
            <a:off x="1225687" y="2730153"/>
            <a:ext cx="30203" cy="2211015"/>
          </a:xfrm>
          <a:prstGeom prst="straightConnector1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endCxn id="3076" idx="0"/>
          </p:cNvCxnSpPr>
          <p:nvPr/>
        </p:nvCxnSpPr>
        <p:spPr>
          <a:xfrm flipV="1">
            <a:off x="2120597" y="5107998"/>
            <a:ext cx="2229728" cy="278541"/>
          </a:xfrm>
          <a:prstGeom prst="curvedConnector4">
            <a:avLst>
              <a:gd name="adj1" fmla="val 3963"/>
              <a:gd name="adj2" fmla="val 501234"/>
            </a:avLst>
          </a:prstGeom>
          <a:ln w="76200">
            <a:solidFill>
              <a:schemeClr val="accent5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xtBox 320"/>
          <p:cNvSpPr txBox="1"/>
          <p:nvPr/>
        </p:nvSpPr>
        <p:spPr>
          <a:xfrm>
            <a:off x="1866287" y="3215349"/>
            <a:ext cx="2738348" cy="975973"/>
          </a:xfrm>
          <a:prstGeom prst="rect">
            <a:avLst/>
          </a:prstGeom>
          <a:solidFill>
            <a:srgbClr val="080808">
              <a:alpha val="54118"/>
            </a:srgbClr>
          </a:solidFill>
          <a:effectLst>
            <a:outerShdw dir="5400000" sx="40000" sy="4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забрать товары и документы</a:t>
            </a:r>
          </a:p>
        </p:txBody>
      </p:sp>
      <p:sp>
        <p:nvSpPr>
          <p:cNvPr id="322" name="TextBox 321"/>
          <p:cNvSpPr txBox="1"/>
          <p:nvPr/>
        </p:nvSpPr>
        <p:spPr>
          <a:xfrm rot="16200000">
            <a:off x="422880" y="3550399"/>
            <a:ext cx="2738348" cy="646331"/>
          </a:xfrm>
          <a:prstGeom prst="rect">
            <a:avLst/>
          </a:prstGeom>
          <a:noFill/>
          <a:effectLst>
            <a:outerShdw dir="5400000" sx="40000" sy="4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   </a:t>
            </a:r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 новые штрихкоды)</a:t>
            </a: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1835696" y="3202026"/>
            <a:ext cx="2738348" cy="800219"/>
          </a:xfrm>
          <a:prstGeom prst="rect">
            <a:avLst/>
          </a:prstGeom>
          <a:solidFill>
            <a:srgbClr val="080808">
              <a:alpha val="54118"/>
            </a:srgbClr>
          </a:solidFill>
          <a:effectLst>
            <a:outerShdw dir="5400000" sx="40000" sy="4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отдать документы</a:t>
            </a:r>
          </a:p>
          <a:p>
            <a:pPr algn="ctr">
              <a:lnSpc>
                <a:spcPct val="50000"/>
              </a:lnSpc>
            </a:pPr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 новые штрихкоды)</a:t>
            </a:r>
          </a:p>
        </p:txBody>
      </p:sp>
      <p:cxnSp>
        <p:nvCxnSpPr>
          <p:cNvPr id="259" name="Straight Connector 258"/>
          <p:cNvCxnSpPr/>
          <p:nvPr/>
        </p:nvCxnSpPr>
        <p:spPr>
          <a:xfrm>
            <a:off x="2843808" y="1700808"/>
            <a:ext cx="0" cy="4879111"/>
          </a:xfrm>
          <a:prstGeom prst="line">
            <a:avLst/>
          </a:prstGeom>
          <a:ln w="76200">
            <a:solidFill>
              <a:srgbClr val="4A7EBB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Rectangle 332"/>
          <p:cNvSpPr/>
          <p:nvPr/>
        </p:nvSpPr>
        <p:spPr>
          <a:xfrm>
            <a:off x="2521361" y="2276872"/>
            <a:ext cx="4019947" cy="369332"/>
          </a:xfrm>
          <a:prstGeom prst="rect">
            <a:avLst/>
          </a:prstGeom>
          <a:solidFill>
            <a:srgbClr val="08080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Граница (выход в Интернет, </a:t>
            </a:r>
            <a:r>
              <a:rPr lang="en-US" b="1" dirty="0" smtClean="0">
                <a:solidFill>
                  <a:schemeClr val="bg1"/>
                </a:solidFill>
              </a:rPr>
              <a:t>VPN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RDP)</a:t>
            </a:r>
            <a:endParaRPr lang="ru-RU" dirty="0"/>
          </a:p>
        </p:txBody>
      </p:sp>
      <p:sp>
        <p:nvSpPr>
          <p:cNvPr id="334" name="Rectangle 333"/>
          <p:cNvSpPr/>
          <p:nvPr/>
        </p:nvSpPr>
        <p:spPr>
          <a:xfrm>
            <a:off x="27898" y="6381328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склад</a:t>
            </a:r>
            <a:endParaRPr lang="ru-RU" dirty="0"/>
          </a:p>
        </p:txBody>
      </p:sp>
      <p:sp>
        <p:nvSpPr>
          <p:cNvPr id="335" name="Rectangle 334"/>
          <p:cNvSpPr/>
          <p:nvPr/>
        </p:nvSpPr>
        <p:spPr>
          <a:xfrm>
            <a:off x="8246978" y="6367690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офис</a:t>
            </a:r>
            <a:endParaRPr lang="ru-RU" dirty="0"/>
          </a:p>
        </p:txBody>
      </p:sp>
      <p:pic>
        <p:nvPicPr>
          <p:cNvPr id="3074" name="Picture 2" descr="http://reviews.cnet.com/sc/30999821-2-200-0.gif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60" r="20340"/>
          <a:stretch/>
        </p:blipFill>
        <p:spPr bwMode="auto">
          <a:xfrm>
            <a:off x="6959600" y="4952578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3140009" y="1137518"/>
            <a:ext cx="5794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Для случая, когда склад ходит в 1</a:t>
            </a:r>
            <a:r>
              <a:rPr lang="en-US" b="1" dirty="0" smtClean="0">
                <a:solidFill>
                  <a:schemeClr val="bg1"/>
                </a:solidFill>
              </a:rPr>
              <a:t>C</a:t>
            </a:r>
            <a:r>
              <a:rPr lang="ru-RU" b="1" dirty="0" smtClean="0">
                <a:solidFill>
                  <a:schemeClr val="bg1"/>
                </a:solidFill>
              </a:rPr>
              <a:t> «удаленно»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(сидит «в удаленке», «в ЭрДэПэ» </a:t>
            </a:r>
            <a:r>
              <a:rPr lang="en-US" b="1" dirty="0" smtClean="0">
                <a:solidFill>
                  <a:schemeClr val="bg1"/>
                </a:solidFill>
              </a:rPr>
              <a:t>(RDP)</a:t>
            </a:r>
            <a:r>
              <a:rPr lang="ru-RU" b="1" dirty="0" smtClean="0">
                <a:solidFill>
                  <a:schemeClr val="bg1"/>
                </a:solidFill>
              </a:rPr>
              <a:t>, «ВиПиЭн» </a:t>
            </a:r>
            <a:r>
              <a:rPr lang="en-US" b="1" dirty="0" smtClean="0">
                <a:solidFill>
                  <a:schemeClr val="bg1"/>
                </a:solidFill>
              </a:rPr>
              <a:t>(VPN), </a:t>
            </a:r>
            <a:r>
              <a:rPr lang="ru-RU" b="1" dirty="0" smtClean="0">
                <a:solidFill>
                  <a:schemeClr val="bg1"/>
                </a:solidFill>
              </a:rPr>
              <a:t>«терминальный доступ», «в терминалке» и т.п.)</a:t>
            </a:r>
          </a:p>
        </p:txBody>
      </p:sp>
      <p:pic>
        <p:nvPicPr>
          <p:cNvPr id="2396" name="Picture 34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484" y="5282030"/>
            <a:ext cx="1014043" cy="66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342" descr="http://t3.gstatic.com/images?q=tbn:ANd9GcSSdkraOD8ZgZe7e2BxUuvkDAl8M8dXa44liZOUmHF3EyfNwIRb5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48" y="4288365"/>
            <a:ext cx="630957" cy="63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109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5496" y="16049"/>
            <a:ext cx="198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Батч драйвер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976661" y="126157"/>
            <a:ext cx="3819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(MS-1C-DRIVER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+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MS-1C-DRIVER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SYNC)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3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75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0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/>
      <p:bldP spid="330" grpId="1"/>
      <p:bldP spid="530" grpId="0"/>
      <p:bldP spid="530" grpId="1"/>
      <p:bldP spid="535" grpId="0"/>
      <p:bldP spid="535" grpId="1"/>
      <p:bldP spid="293" grpId="0"/>
      <p:bldP spid="293" grpId="1"/>
      <p:bldP spid="294" grpId="0"/>
      <p:bldP spid="294" grpId="1"/>
      <p:bldP spid="321" grpId="0" animBg="1"/>
      <p:bldP spid="321" grpId="1" animBg="1"/>
      <p:bldP spid="322" grpId="0"/>
      <p:bldP spid="322" grpId="1"/>
      <p:bldP spid="324" grpId="0" animBg="1"/>
      <p:bldP spid="3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198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Батч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661" y="126157"/>
            <a:ext cx="149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Возможности драйвера: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1268760"/>
            <a:ext cx="7920880" cy="95410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</a:rPr>
              <a:t>Просто сканирование штрихкодов,              ввод новых штрихкодов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1115616" y="2453987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Подходит практически для любой складской операции, повторяет функции сканера с памятью.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115616" y="3462099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Можно предварительно выгрузить номенклатуру, чтобы выводить на экран названия/характеристики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(а также вовремя понять, что штрихкод неизвестный).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115616" y="4902259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Позволяет сканировать на одном ТСД в разные накладные,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чтобы потом загружать их в разные документы 1С.</a:t>
            </a:r>
          </a:p>
        </p:txBody>
      </p:sp>
    </p:spTree>
    <p:extLst>
      <p:ext uri="{BB962C8B-B14F-4D97-AF65-F5344CB8AC3E}">
        <p14:creationId xmlns:p14="http://schemas.microsoft.com/office/powerpoint/2010/main" val="4872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6" y="8910"/>
            <a:ext cx="9134103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6049"/>
            <a:ext cx="198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Батч драйвер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6661" y="126157"/>
            <a:ext cx="149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(MS-1C-DRIVER)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044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Возможности драйвера: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32130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11560" y="1268760"/>
            <a:ext cx="7920880" cy="95410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2800" b="1" dirty="0" smtClean="0">
                <a:solidFill>
                  <a:srgbClr val="FFC000"/>
                </a:solidFill>
              </a:rPr>
              <a:t>Приемка товара по накладной из 1С             или просто так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115616" y="2453987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Можно принимать товар «по факту» и потом загружать в 1С.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115616" y="3596823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Можно выгрузить из 1С ожидаемый заказ поставщику (накладную) и сверять правильность доставки, правильность цен.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562233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Можно доработать так, чтобы тут же раскладывать пришедший товар по заказам клиентов/магазинов.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616" y="5045114"/>
            <a:ext cx="7416824" cy="40011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solidFill>
              <a:srgbClr val="000000">
                <a:alpha val="43922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Можно привязывать </a:t>
            </a:r>
            <a:r>
              <a:rPr lang="ru-RU" sz="2000" b="1" dirty="0">
                <a:solidFill>
                  <a:schemeClr val="bg1"/>
                </a:solidFill>
              </a:rPr>
              <a:t>новые штрихкоды </a:t>
            </a:r>
            <a:r>
              <a:rPr lang="ru-RU" sz="2000" b="1" dirty="0" smtClean="0">
                <a:solidFill>
                  <a:schemeClr val="bg1"/>
                </a:solidFill>
              </a:rPr>
              <a:t>к известным </a:t>
            </a:r>
            <a:r>
              <a:rPr lang="ru-RU" sz="2000" b="1" dirty="0">
                <a:solidFill>
                  <a:schemeClr val="bg1"/>
                </a:solidFill>
              </a:rPr>
              <a:t>товарам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44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2556</Words>
  <Application>Microsoft Office PowerPoint</Application>
  <PresentationFormat>On-screen Show (4:3)</PresentationFormat>
  <Paragraphs>480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Сергей Баженов</dc:creator>
  <cp:lastModifiedBy>Aleksandr Bushnov</cp:lastModifiedBy>
  <cp:revision>145</cp:revision>
  <dcterms:created xsi:type="dcterms:W3CDTF">2011-10-11T11:41:09Z</dcterms:created>
  <dcterms:modified xsi:type="dcterms:W3CDTF">2014-01-20T07:08:22Z</dcterms:modified>
</cp:coreProperties>
</file>